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 showGuides="1">
      <p:cViewPr>
        <p:scale>
          <a:sx n="64" d="100"/>
          <a:sy n="64" d="100"/>
        </p:scale>
        <p:origin x="68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C046812-A9C5-42AE-AD8B-E096BF555E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87BA0EBA-DD43-406C-B1DE-7437FE5CF1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ECFDEE6-B3F0-425E-8E1E-4556EF2C7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1855-29AF-4DCD-8BC4-C6620320E693}" type="datetimeFigureOut">
              <a:rPr lang="he-IL" smtClean="0"/>
              <a:t>י"ד/תשרי/תשפ"א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1AB9E01-68BE-4358-A968-7870DFBE3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D1B1AB1-FFD1-43BB-B345-6EE56F71E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FA5D2-BA8F-4740-8E91-7BDC077C175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06444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D79202B-FA72-4D0F-B9B6-59864DE64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A3FCA25-7DF4-4B15-9840-0E4EDD37D5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3922600-5D4D-450B-A6EA-A34B7DED3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1855-29AF-4DCD-8BC4-C6620320E693}" type="datetimeFigureOut">
              <a:rPr lang="he-IL" smtClean="0"/>
              <a:t>י"ד/תשרי/תשפ"א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644136A-177B-426C-BB31-6AE987855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D68353C-E87B-4062-9366-92F20EBBC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FA5D2-BA8F-4740-8E91-7BDC077C175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43048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5CBD53D4-8E06-4302-B6B3-35F520AFEA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BC067DB5-01B1-473A-8C3E-1A97B5CA3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53F2357-7597-4D48-AD4E-CCF8EB5B8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1855-29AF-4DCD-8BC4-C6620320E693}" type="datetimeFigureOut">
              <a:rPr lang="he-IL" smtClean="0"/>
              <a:t>י"ד/תשרי/תשפ"א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F877C7C-0DB3-44D2-9EBC-A804476FC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D0430BF-64F8-437C-B949-250567424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FA5D2-BA8F-4740-8E91-7BDC077C175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24358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0AE7D1C-BB97-43A1-B5AD-8DA97EF43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B9FBA61-CB22-4698-8B80-07BECE9B4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500362D-0F49-449C-9AA0-B62357ED1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1855-29AF-4DCD-8BC4-C6620320E693}" type="datetimeFigureOut">
              <a:rPr lang="he-IL" smtClean="0"/>
              <a:t>י"ד/תשרי/תשפ"א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E60E39B-8AB5-4B47-A887-5E25A1B8E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FD23C49-43A0-4DD9-938C-AB7CD8F68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FA5D2-BA8F-4740-8E91-7BDC077C175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1389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6A725FF-1B57-4542-8FDC-CE4AF059D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B62C93F2-36AC-4CF8-A91D-73348E153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B125E86-EB78-4B26-9E97-02B237C4F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1855-29AF-4DCD-8BC4-C6620320E693}" type="datetimeFigureOut">
              <a:rPr lang="he-IL" smtClean="0"/>
              <a:t>י"ד/תשרי/תשפ"א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A673002-04E5-4FB2-9ED1-E74593768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B2D155A-1CDE-4BA9-BABF-E9D555268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FA5D2-BA8F-4740-8E91-7BDC077C175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27234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11DD70E-5A18-450C-9F09-69FF8334C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E1253A5-E709-4449-B61D-9D48896973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C3723CD8-F99B-4D47-87BC-34311607D3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4D16851A-1E01-4A07-AE9B-D0C5804D0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1855-29AF-4DCD-8BC4-C6620320E693}" type="datetimeFigureOut">
              <a:rPr lang="he-IL" smtClean="0"/>
              <a:t>י"ד/תשרי/תשפ"א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ED3AE7CE-267E-44EB-BD86-DDBF612BA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FC1BF37D-8176-4AB3-876A-A3B8D1DD6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FA5D2-BA8F-4740-8E91-7BDC077C175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4364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ED2624D-D14E-4F34-B67E-F82302438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70BE01B-E13E-4896-A437-B61110E53F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DBB28E58-180A-4610-B32C-0A26F4AF69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51C1E123-7CBD-4947-BB8D-58557FCE19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4CE311D0-968E-4635-883A-6E80F082CF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A47E2DA8-3EBD-4434-9ACD-B692FDD35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1855-29AF-4DCD-8BC4-C6620320E693}" type="datetimeFigureOut">
              <a:rPr lang="he-IL" smtClean="0"/>
              <a:t>י"ד/תשרי/תשפ"א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8140FD6D-5293-4960-8768-2095227C9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98CD311F-58DD-4B5B-B9E5-9C15759DA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FA5D2-BA8F-4740-8E91-7BDC077C175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12003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5799E68-624E-4E8F-ACC4-404AA9779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34667A7F-CACF-43CF-AF2D-B23DA94C9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1855-29AF-4DCD-8BC4-C6620320E693}" type="datetimeFigureOut">
              <a:rPr lang="he-IL" smtClean="0"/>
              <a:t>י"ד/תשרי/תשפ"א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71E7BAA9-A4EC-478E-B2F4-FDCCD4819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DEB01EFC-404C-4DA9-BBE0-6FE70A900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FA5D2-BA8F-4740-8E91-7BDC077C175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4731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52A4B994-CA75-4C86-B58A-6C0B20803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1855-29AF-4DCD-8BC4-C6620320E693}" type="datetimeFigureOut">
              <a:rPr lang="he-IL" smtClean="0"/>
              <a:t>י"ד/תשרי/תשפ"א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AE644932-1C4B-49C7-A1DF-2A5A97084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85F430B8-7FB3-490C-801E-2D04761F8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FA5D2-BA8F-4740-8E91-7BDC077C175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3971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37C15C9-8D36-4134-9FCE-9A4BB1CDE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5A8682D-BFDA-4910-B987-12D5C826D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3FE547EC-34CD-4109-9E72-43E15B86F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30FC67DD-5EF4-4C08-A328-C80D40711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1855-29AF-4DCD-8BC4-C6620320E693}" type="datetimeFigureOut">
              <a:rPr lang="he-IL" smtClean="0"/>
              <a:t>י"ד/תשרי/תשפ"א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F7E39BC9-6914-44F6-A99A-68949FE59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33E16F4D-C288-4E73-B47B-4C2BD2814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FA5D2-BA8F-4740-8E91-7BDC077C175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98341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01B3C38-1D28-4085-BBB9-D0891C3E3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D3D08DEB-352C-4AC0-AF69-98C23DCEA2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25D3A1AA-51B3-437C-9D44-771628BAD3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2F5916AE-53FB-4370-AAD3-B39088915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1855-29AF-4DCD-8BC4-C6620320E693}" type="datetimeFigureOut">
              <a:rPr lang="he-IL" smtClean="0"/>
              <a:t>י"ד/תשרי/תשפ"א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7070BBA-8A89-4976-B778-0548CDA1A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156F8752-E393-41E9-98B4-DFE6C3FF5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FA5D2-BA8F-4740-8E91-7BDC077C175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8218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95D39B70-948B-44E4-A163-5CE83B109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B9774B88-486F-4C0A-ABA2-2923FCAA7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9E964C5-16E3-498B-8819-BB7B640B94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B1855-29AF-4DCD-8BC4-C6620320E693}" type="datetimeFigureOut">
              <a:rPr lang="he-IL" smtClean="0"/>
              <a:t>י"ד/תשרי/תשפ"א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AB9B489-8965-48D2-BC57-85F74D85A9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4667CF0-3381-45C4-8B31-CD1E43DB34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FA5D2-BA8F-4740-8E91-7BDC077C175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7433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C5907D1-87C1-4A67-A8FA-A46333707B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סיסמאות </a:t>
            </a:r>
            <a:r>
              <a:rPr lang="he-IL" dirty="0" err="1"/>
              <a:t>מבל</a:t>
            </a:r>
            <a:r>
              <a:rPr lang="he-IL" dirty="0"/>
              <a:t> מח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89CB9BA1-A568-49CA-9041-AA5E61A568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5727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30BFD9B-138B-4766-9DD7-426EFE16D5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000" t="15797" b="7537"/>
          <a:stretch/>
        </p:blipFill>
        <p:spPr>
          <a:xfrm>
            <a:off x="5151783" y="417443"/>
            <a:ext cx="6096000" cy="525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11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E7E8723F-B130-4D51-AA99-A89D31915F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935" t="15942" b="16521"/>
          <a:stretch/>
        </p:blipFill>
        <p:spPr>
          <a:xfrm>
            <a:off x="2484782" y="1023730"/>
            <a:ext cx="6347791" cy="4631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883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6FE6CA19-421E-4DF5-9EF7-2914537F48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000" t="14927" b="25507"/>
          <a:stretch/>
        </p:blipFill>
        <p:spPr>
          <a:xfrm>
            <a:off x="2547730" y="924339"/>
            <a:ext cx="6096000" cy="4084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58235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Office PowerPoint</Application>
  <PresentationFormat>מסך רחב</PresentationFormat>
  <Paragraphs>1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ערכת נושא Office</vt:lpstr>
      <vt:lpstr>סיסמאות מבל מח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סיסמאות מבל מח</dc:title>
  <dc:creator>ענת חן</dc:creator>
  <cp:lastModifiedBy>ענת חן</cp:lastModifiedBy>
  <cp:revision>2</cp:revision>
  <dcterms:created xsi:type="dcterms:W3CDTF">2020-10-02T05:51:54Z</dcterms:created>
  <dcterms:modified xsi:type="dcterms:W3CDTF">2020-10-02T05:54:06Z</dcterms:modified>
</cp:coreProperties>
</file>