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70" r:id="rId2"/>
    <p:sldId id="276" r:id="rId3"/>
    <p:sldId id="272" r:id="rId4"/>
    <p:sldId id="273" r:id="rId5"/>
    <p:sldId id="269" r:id="rId6"/>
    <p:sldId id="277" r:id="rId7"/>
    <p:sldId id="263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F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55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68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304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88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58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851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2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5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79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9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5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00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9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5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6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6/30/2020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06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10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E8C9EBB1-BE51-46AE-8782-DB3950CF8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8351522" y="310896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27A51171-F2B5-4946-AA17-3EBF88778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10236203" y="308864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B77820CB-8561-4F82-9D52-63AC07A9B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864367" y="310896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5C629C2A-588C-41B4-A9CD-E699DAC984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10236203" y="26416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972BBCCE-B2D5-4DB4-81D0-41EB01F59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800274" y="16967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6F0FE719-48D9-43A1-A7B7-89D1496BC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2649634" y="16967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8EB3817F-32C3-47F3-89DC-00B728283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4552271" y="167640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C0766DC5-3EE3-40CB-8B73-B5F231B61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6412143" y="167640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7E76A3FD-6235-47D9-A32B-552C9E9DC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8351522" y="167640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4BAE9B9E-3A34-4294-A7B4-89B3CF28EF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10236203" y="167640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E3593B20-C2B0-4389-9AA8-E99028ABD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753020" y="2743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A127AD07-A274-46AE-86B4-49E34C075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2667590" y="26416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030B369A-E79D-420A-BFFA-0A4110B044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4552271" y="2743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40A7D7C9-B1E8-4BF7-9A2E-2B3666716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6451896" y="2743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C0DE757F-4C6D-4D1D-A4ED-1F493FB58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8351522" y="26416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E210C64F-1C71-4C03-8708-34B5D8AE0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6466841" y="31191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25CDCAB9-6573-4077-A27B-1C589C51B4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4633729" y="311912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מסכה, מרחק וידיים נקיות – מה כאן קשה?">
            <a:extLst>
              <a:ext uri="{FF2B5EF4-FFF2-40B4-BE49-F238E27FC236}">
                <a16:creationId xmlns:a16="http://schemas.microsoft.com/office/drawing/2014/main" id="{59D5AECF-EC10-461E-8EBF-E0B3A3822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0173" b="42074"/>
          <a:stretch/>
        </p:blipFill>
        <p:spPr bwMode="auto">
          <a:xfrm>
            <a:off x="2749048" y="3159760"/>
            <a:ext cx="1520102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9C9582D4-EB28-470D-9C20-9680936804C7}"/>
              </a:ext>
            </a:extLst>
          </p:cNvPr>
          <p:cNvSpPr/>
          <p:nvPr/>
        </p:nvSpPr>
        <p:spPr>
          <a:xfrm>
            <a:off x="2081118" y="4719935"/>
            <a:ext cx="80297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dirty="0" err="1">
                <a:solidFill>
                  <a:srgbClr val="002060"/>
                </a:solidFill>
              </a:rPr>
              <a:t>מב"ל</a:t>
            </a:r>
            <a:r>
              <a:rPr lang="he-IL" sz="5400" b="1" dirty="0">
                <a:solidFill>
                  <a:srgbClr val="002060"/>
                </a:solidFill>
              </a:rPr>
              <a:t> מחזור מ"ז – נעים מאוד!</a:t>
            </a:r>
          </a:p>
        </p:txBody>
      </p:sp>
    </p:spTree>
    <p:extLst>
      <p:ext uri="{BB962C8B-B14F-4D97-AF65-F5344CB8AC3E}">
        <p14:creationId xmlns:p14="http://schemas.microsoft.com/office/powerpoint/2010/main" val="53530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ECE21E2B-D861-4C84-A388-8B56405D9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3" t="27259" r="25951" b="56593"/>
          <a:stretch/>
        </p:blipFill>
        <p:spPr>
          <a:xfrm>
            <a:off x="203200" y="0"/>
            <a:ext cx="11551920" cy="1686560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EC1EAE89-68B4-4285-B5DC-6FAEDC13BA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3" t="27259" r="25951" b="56593"/>
          <a:stretch/>
        </p:blipFill>
        <p:spPr>
          <a:xfrm>
            <a:off x="203200" y="1422400"/>
            <a:ext cx="11551920" cy="168656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A8FBC57-C9D7-4F6C-8DCC-3585F1D4F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33" t="27259" r="25951" b="56593"/>
          <a:stretch/>
        </p:blipFill>
        <p:spPr>
          <a:xfrm>
            <a:off x="203200" y="2844800"/>
            <a:ext cx="11551920" cy="1686560"/>
          </a:xfrm>
          <a:prstGeom prst="rect">
            <a:avLst/>
          </a:prstGeom>
        </p:spPr>
      </p:pic>
      <p:pic>
        <p:nvPicPr>
          <p:cNvPr id="5" name="Picture 4" descr="מגפת קורונה | לפני שאתם רוכשים מסכה לפנים, יש כמה דברים שעליכם ...">
            <a:extLst>
              <a:ext uri="{FF2B5EF4-FFF2-40B4-BE49-F238E27FC236}">
                <a16:creationId xmlns:a16="http://schemas.microsoft.com/office/drawing/2014/main" id="{DDE024D7-88FB-404C-943E-2523A7BAA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16964" r="55500" b="18861"/>
          <a:stretch/>
        </p:blipFill>
        <p:spPr bwMode="auto">
          <a:xfrm>
            <a:off x="350017" y="4531360"/>
            <a:ext cx="175057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מגפת קורונה | לפני שאתם רוכשים מסכה לפנים, יש כמה דברים שעליכם ...">
            <a:extLst>
              <a:ext uri="{FF2B5EF4-FFF2-40B4-BE49-F238E27FC236}">
                <a16:creationId xmlns:a16="http://schemas.microsoft.com/office/drawing/2014/main" id="{12A2D372-1DB7-43D6-9FBD-283E8E878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16964" r="55500" b="18861"/>
          <a:stretch/>
        </p:blipFill>
        <p:spPr bwMode="auto">
          <a:xfrm>
            <a:off x="4187447" y="4531360"/>
            <a:ext cx="175057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מגפת קורונה | לפני שאתם רוכשים מסכה לפנים, יש כמה דברים שעליכם ...">
            <a:extLst>
              <a:ext uri="{FF2B5EF4-FFF2-40B4-BE49-F238E27FC236}">
                <a16:creationId xmlns:a16="http://schemas.microsoft.com/office/drawing/2014/main" id="{5E4134CC-BF02-4A44-82B3-E62859480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16964" r="55500" b="18861"/>
          <a:stretch/>
        </p:blipFill>
        <p:spPr bwMode="auto">
          <a:xfrm>
            <a:off x="6188447" y="4531360"/>
            <a:ext cx="175057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מגפת קורונה | לפני שאתם רוכשים מסכה לפנים, יש כמה דברים שעליכם ...">
            <a:extLst>
              <a:ext uri="{FF2B5EF4-FFF2-40B4-BE49-F238E27FC236}">
                <a16:creationId xmlns:a16="http://schemas.microsoft.com/office/drawing/2014/main" id="{81066E02-6AB7-4118-BEBA-113E4264AD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16964" r="55500" b="18861"/>
          <a:stretch/>
        </p:blipFill>
        <p:spPr bwMode="auto">
          <a:xfrm>
            <a:off x="8172698" y="4531360"/>
            <a:ext cx="175057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מגפת קורונה | לפני שאתם רוכשים מסכה לפנים, יש כמה דברים שעליכם ...">
            <a:extLst>
              <a:ext uri="{FF2B5EF4-FFF2-40B4-BE49-F238E27FC236}">
                <a16:creationId xmlns:a16="http://schemas.microsoft.com/office/drawing/2014/main" id="{76472369-8865-4E7B-8CD2-96368CE3C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16964" r="55500" b="18861"/>
          <a:stretch/>
        </p:blipFill>
        <p:spPr bwMode="auto">
          <a:xfrm>
            <a:off x="10156949" y="4531360"/>
            <a:ext cx="175057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מגפת קורונה | לפני שאתם רוכשים מסכה לפנים, יש כמה דברים שעליכם ...">
            <a:extLst>
              <a:ext uri="{FF2B5EF4-FFF2-40B4-BE49-F238E27FC236}">
                <a16:creationId xmlns:a16="http://schemas.microsoft.com/office/drawing/2014/main" id="{F7605034-3125-41E8-A067-2B08075A2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t="16964" r="55500" b="18861"/>
          <a:stretch/>
        </p:blipFill>
        <p:spPr bwMode="auto">
          <a:xfrm>
            <a:off x="2268732" y="4531360"/>
            <a:ext cx="1750571" cy="178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88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מלבן 28">
            <a:extLst>
              <a:ext uri="{FF2B5EF4-FFF2-40B4-BE49-F238E27FC236}">
                <a16:creationId xmlns:a16="http://schemas.microsoft.com/office/drawing/2014/main" id="{9A1CA26F-ACED-44A9-8126-ADD97E55EB78}"/>
              </a:ext>
            </a:extLst>
          </p:cNvPr>
          <p:cNvSpPr/>
          <p:nvPr/>
        </p:nvSpPr>
        <p:spPr>
          <a:xfrm>
            <a:off x="3240842" y="5526514"/>
            <a:ext cx="60452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dirty="0">
                <a:solidFill>
                  <a:srgbClr val="002060"/>
                </a:solidFill>
              </a:rPr>
              <a:t>משתתפים בינלאומיים</a:t>
            </a:r>
          </a:p>
        </p:txBody>
      </p:sp>
      <p:pic>
        <p:nvPicPr>
          <p:cNvPr id="3074" name="Picture 2" descr="מסכה כירורגית - עמותת מקום קטן בלב">
            <a:extLst>
              <a:ext uri="{FF2B5EF4-FFF2-40B4-BE49-F238E27FC236}">
                <a16:creationId xmlns:a16="http://schemas.microsoft.com/office/drawing/2014/main" id="{44E2DCA6-F94E-405E-AAD0-DE7E554AB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0" b="25849"/>
          <a:stretch/>
        </p:blipFill>
        <p:spPr bwMode="auto">
          <a:xfrm>
            <a:off x="6410425" y="1647482"/>
            <a:ext cx="4209637" cy="192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מסכה כירורגית - עמותת מקום קטן בלב">
            <a:extLst>
              <a:ext uri="{FF2B5EF4-FFF2-40B4-BE49-F238E27FC236}">
                <a16:creationId xmlns:a16="http://schemas.microsoft.com/office/drawing/2014/main" id="{61566973-C5C5-46F9-8829-A35DD95F8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0" b="25849"/>
          <a:stretch/>
        </p:blipFill>
        <p:spPr bwMode="auto">
          <a:xfrm>
            <a:off x="7994990" y="494553"/>
            <a:ext cx="3874686" cy="17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מסכה כירורגית - עמותת מקום קטן בלב">
            <a:extLst>
              <a:ext uri="{FF2B5EF4-FFF2-40B4-BE49-F238E27FC236}">
                <a16:creationId xmlns:a16="http://schemas.microsoft.com/office/drawing/2014/main" id="{8E10FEF6-BD95-41B3-AA74-8A90C5E3B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0" b="25849"/>
          <a:stretch/>
        </p:blipFill>
        <p:spPr bwMode="auto">
          <a:xfrm>
            <a:off x="7200899" y="3250936"/>
            <a:ext cx="4672527" cy="21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מסכה כירורגית - עמותת מקום קטן בלב">
            <a:extLst>
              <a:ext uri="{FF2B5EF4-FFF2-40B4-BE49-F238E27FC236}">
                <a16:creationId xmlns:a16="http://schemas.microsoft.com/office/drawing/2014/main" id="{A34AB8B1-21A3-471F-B3D9-B840FCE621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0" b="25849"/>
          <a:stretch/>
        </p:blipFill>
        <p:spPr bwMode="auto">
          <a:xfrm>
            <a:off x="3126739" y="494553"/>
            <a:ext cx="4405319" cy="20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מסכה כירורגית - עמותת מקום קטן בלב">
            <a:extLst>
              <a:ext uri="{FF2B5EF4-FFF2-40B4-BE49-F238E27FC236}">
                <a16:creationId xmlns:a16="http://schemas.microsoft.com/office/drawing/2014/main" id="{C20234CE-0A9D-48B3-B9F5-74EA6DF31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0" b="25849"/>
          <a:stretch/>
        </p:blipFill>
        <p:spPr bwMode="auto">
          <a:xfrm>
            <a:off x="2534403" y="3510149"/>
            <a:ext cx="4405320" cy="20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מסכה כירורגית - עמותת מקום קטן בלב">
            <a:extLst>
              <a:ext uri="{FF2B5EF4-FFF2-40B4-BE49-F238E27FC236}">
                <a16:creationId xmlns:a16="http://schemas.microsoft.com/office/drawing/2014/main" id="{70417382-87B6-4A23-9B57-C790844AB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6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80" b="25849"/>
          <a:stretch/>
        </p:blipFill>
        <p:spPr bwMode="auto">
          <a:xfrm>
            <a:off x="158241" y="1874389"/>
            <a:ext cx="4631018" cy="211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E3841A8B-FC18-4E15-96E5-B65A1182A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938" y="2245413"/>
            <a:ext cx="1803623" cy="12024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2E722F53-8D0F-4CA0-847A-F4CA19AE2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659" y="3988203"/>
            <a:ext cx="1981200" cy="99438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5372D381-35C4-43FE-85FA-4EAA2A6DF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2767" y="868708"/>
            <a:ext cx="1407295" cy="97509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C9850412-2F95-4007-89BC-85E34E0132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7757" y="2059822"/>
            <a:ext cx="1617324" cy="97509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9C9E2C44-2AD3-47B7-9F12-F5CEE835B6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109" y="885856"/>
            <a:ext cx="1830578" cy="11192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0" name="תמונה 39">
            <a:extLst>
              <a:ext uri="{FF2B5EF4-FFF2-40B4-BE49-F238E27FC236}">
                <a16:creationId xmlns:a16="http://schemas.microsoft.com/office/drawing/2014/main" id="{3D8DB3DF-D64B-4D48-895F-CAF33866ED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5064" y="3676298"/>
            <a:ext cx="1685066" cy="11513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5181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>
            <a:extLst>
              <a:ext uri="{FF2B5EF4-FFF2-40B4-BE49-F238E27FC236}">
                <a16:creationId xmlns:a16="http://schemas.microsoft.com/office/drawing/2014/main" id="{A76B37F0-51D8-4085-88F7-36B0C0808267}"/>
              </a:ext>
            </a:extLst>
          </p:cNvPr>
          <p:cNvSpPr/>
          <p:nvPr/>
        </p:nvSpPr>
        <p:spPr>
          <a:xfrm>
            <a:off x="1248318" y="5526514"/>
            <a:ext cx="100303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dirty="0">
                <a:solidFill>
                  <a:srgbClr val="002060"/>
                </a:solidFill>
              </a:rPr>
              <a:t>ארגונים </a:t>
            </a:r>
            <a:r>
              <a:rPr lang="he-IL" sz="5400" b="1" dirty="0" err="1">
                <a:solidFill>
                  <a:srgbClr val="002060"/>
                </a:solidFill>
              </a:rPr>
              <a:t>בטחוניים</a:t>
            </a:r>
            <a:r>
              <a:rPr lang="he-IL" sz="5400" b="1" dirty="0">
                <a:solidFill>
                  <a:srgbClr val="002060"/>
                </a:solidFill>
              </a:rPr>
              <a:t> / ארגונים אזרחיים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B28C67F7-7E22-4264-8401-63B56379D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82" y="3603395"/>
            <a:ext cx="876424" cy="819232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0206E8A7-E580-4618-9E9E-AFF28D6AC9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29" y="3623400"/>
            <a:ext cx="876424" cy="819232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44EE879-D7C2-4D8E-A7D5-BA23427F51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76" y="3623400"/>
            <a:ext cx="876424" cy="819232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89A01255-B22A-4C9A-92FE-113559E153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617" y="3603395"/>
            <a:ext cx="876424" cy="819232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0C1233FB-2A81-4E56-9722-3BB1F8C0F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82" y="2424604"/>
            <a:ext cx="876424" cy="819232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0FB247B6-5D3F-4736-8FE9-0AD8AB9F69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29" y="2468873"/>
            <a:ext cx="876424" cy="819232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623FAB3D-D8C2-443B-B507-EB6EDC5DC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576" y="2407061"/>
            <a:ext cx="876424" cy="819232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C323B053-24B9-4564-A635-4DD786958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617" y="2407024"/>
            <a:ext cx="876424" cy="819232"/>
          </a:xfrm>
          <a:prstGeom prst="rect">
            <a:avLst/>
          </a:pr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85739714-B469-4522-93A6-AEF3D90D3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29" y="1337941"/>
            <a:ext cx="876424" cy="819232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3054E27E-5494-4C0C-82A4-9A49C77CF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82" y="1367397"/>
            <a:ext cx="876424" cy="819232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642D93EC-67B4-4E60-9D75-8CB29D5BCE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858" y="1354533"/>
            <a:ext cx="876424" cy="819232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6D0A54DF-DF87-453A-B806-B7FCDA14A5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154" y="1360992"/>
            <a:ext cx="876424" cy="819232"/>
          </a:xfrm>
          <a:prstGeom prst="rect">
            <a:avLst/>
          </a:prstGeom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C79F3ECF-2613-4A73-A727-DDF79939BC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595" y="314960"/>
            <a:ext cx="876424" cy="819232"/>
          </a:xfrm>
          <a:prstGeom prst="rect">
            <a:avLst/>
          </a:prstGeom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233347AD-291F-4B32-A7A7-698EE427C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182" y="344416"/>
            <a:ext cx="876424" cy="819232"/>
          </a:xfrm>
          <a:prstGeom prst="rect">
            <a:avLst/>
          </a:prstGeom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4CE77973-62E0-440A-91BE-B917132835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454" y="331552"/>
            <a:ext cx="876424" cy="819232"/>
          </a:xfrm>
          <a:prstGeom prst="rect">
            <a:avLst/>
          </a:prstGeom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BDBBF983-DF74-4EA9-B802-A8788B64D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1C24"/>
              </a:clrFrom>
              <a:clrTo>
                <a:srgbClr val="EC1C24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008" y="314960"/>
            <a:ext cx="876424" cy="819232"/>
          </a:xfrm>
          <a:prstGeom prst="rect">
            <a:avLst/>
          </a:prstGeom>
        </p:spPr>
      </p:pic>
      <p:pic>
        <p:nvPicPr>
          <p:cNvPr id="32" name="תמונה 31">
            <a:extLst>
              <a:ext uri="{FF2B5EF4-FFF2-40B4-BE49-F238E27FC236}">
                <a16:creationId xmlns:a16="http://schemas.microsoft.com/office/drawing/2014/main" id="{C1B20685-77E1-4DD2-B0CE-2BDFDFCA9D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10" b="9743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02" y="363740"/>
            <a:ext cx="1096109" cy="949960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62868A26-6B5F-45A0-AAEB-B30F64F13D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2" y="363228"/>
            <a:ext cx="773154" cy="765423"/>
          </a:xfrm>
          <a:prstGeom prst="rect">
            <a:avLst/>
          </a:prstGeom>
        </p:spPr>
      </p:pic>
      <p:pic>
        <p:nvPicPr>
          <p:cNvPr id="34" name="תמונה 33">
            <a:extLst>
              <a:ext uri="{FF2B5EF4-FFF2-40B4-BE49-F238E27FC236}">
                <a16:creationId xmlns:a16="http://schemas.microsoft.com/office/drawing/2014/main" id="{18ECAA15-004F-4817-B772-2F091C2E7D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68" y="389764"/>
            <a:ext cx="773154" cy="765423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B95A278E-DF1E-43DB-BA28-9CBB2A463A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14" y="336129"/>
            <a:ext cx="1176960" cy="929741"/>
          </a:xfrm>
          <a:prstGeom prst="rect">
            <a:avLst/>
          </a:prstGeom>
        </p:spPr>
      </p:pic>
      <p:pic>
        <p:nvPicPr>
          <p:cNvPr id="36" name="תמונה 35">
            <a:extLst>
              <a:ext uri="{FF2B5EF4-FFF2-40B4-BE49-F238E27FC236}">
                <a16:creationId xmlns:a16="http://schemas.microsoft.com/office/drawing/2014/main" id="{C41E3609-C601-4FD4-942C-03A5A420D7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06" y="364378"/>
            <a:ext cx="850233" cy="923330"/>
          </a:xfrm>
          <a:prstGeom prst="rect">
            <a:avLst/>
          </a:prstGeom>
        </p:spPr>
      </p:pic>
      <p:pic>
        <p:nvPicPr>
          <p:cNvPr id="38" name="תמונה 37">
            <a:extLst>
              <a:ext uri="{FF2B5EF4-FFF2-40B4-BE49-F238E27FC236}">
                <a16:creationId xmlns:a16="http://schemas.microsoft.com/office/drawing/2014/main" id="{4879D747-3953-48F7-A67D-337592088F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598" y="1421352"/>
            <a:ext cx="594642" cy="1149641"/>
          </a:xfrm>
          <a:prstGeom prst="rect">
            <a:avLst/>
          </a:prstGeom>
        </p:spPr>
      </p:pic>
      <p:pic>
        <p:nvPicPr>
          <p:cNvPr id="39" name="תמונה 38">
            <a:extLst>
              <a:ext uri="{FF2B5EF4-FFF2-40B4-BE49-F238E27FC236}">
                <a16:creationId xmlns:a16="http://schemas.microsoft.com/office/drawing/2014/main" id="{F03D3641-E654-4497-9E19-1928CCE5C9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81" y="1528644"/>
            <a:ext cx="923330" cy="923330"/>
          </a:xfrm>
          <a:prstGeom prst="rect">
            <a:avLst/>
          </a:prstGeom>
        </p:spPr>
      </p:pic>
      <p:pic>
        <p:nvPicPr>
          <p:cNvPr id="41" name="תמונה 40">
            <a:extLst>
              <a:ext uri="{FF2B5EF4-FFF2-40B4-BE49-F238E27FC236}">
                <a16:creationId xmlns:a16="http://schemas.microsoft.com/office/drawing/2014/main" id="{7AFFB8D9-A96C-404C-B88E-44D9CDA524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78" y="3492188"/>
            <a:ext cx="1387156" cy="924771"/>
          </a:xfrm>
          <a:prstGeom prst="rect">
            <a:avLst/>
          </a:prstGeom>
        </p:spPr>
      </p:pic>
      <p:pic>
        <p:nvPicPr>
          <p:cNvPr id="42" name="תמונה 41">
            <a:extLst>
              <a:ext uri="{FF2B5EF4-FFF2-40B4-BE49-F238E27FC236}">
                <a16:creationId xmlns:a16="http://schemas.microsoft.com/office/drawing/2014/main" id="{CB82B8F4-B78B-4C37-BA57-063A011C94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04" y="2459264"/>
            <a:ext cx="1261398" cy="840932"/>
          </a:xfrm>
          <a:prstGeom prst="rect">
            <a:avLst/>
          </a:prstGeom>
        </p:spPr>
      </p:pic>
      <p:pic>
        <p:nvPicPr>
          <p:cNvPr id="43" name="תמונה 42">
            <a:extLst>
              <a:ext uri="{FF2B5EF4-FFF2-40B4-BE49-F238E27FC236}">
                <a16:creationId xmlns:a16="http://schemas.microsoft.com/office/drawing/2014/main" id="{3CAE048D-605C-413C-83C6-A7D0D42F317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07" y="1528644"/>
            <a:ext cx="1047123" cy="1047123"/>
          </a:xfrm>
          <a:prstGeom prst="rect">
            <a:avLst/>
          </a:prstGeom>
        </p:spPr>
      </p:pic>
      <p:pic>
        <p:nvPicPr>
          <p:cNvPr id="44" name="תמונה 43">
            <a:extLst>
              <a:ext uri="{FF2B5EF4-FFF2-40B4-BE49-F238E27FC236}">
                <a16:creationId xmlns:a16="http://schemas.microsoft.com/office/drawing/2014/main" id="{C19325BE-C9FF-4289-B75A-70C52F30B0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157" y="3757914"/>
            <a:ext cx="874334" cy="799287"/>
          </a:xfrm>
          <a:prstGeom prst="rect">
            <a:avLst/>
          </a:prstGeom>
        </p:spPr>
      </p:pic>
      <p:pic>
        <p:nvPicPr>
          <p:cNvPr id="45" name="תמונה 44">
            <a:extLst>
              <a:ext uri="{FF2B5EF4-FFF2-40B4-BE49-F238E27FC236}">
                <a16:creationId xmlns:a16="http://schemas.microsoft.com/office/drawing/2014/main" id="{B10E3479-63CF-426C-BE69-2F79FBF13B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06" y="3753681"/>
            <a:ext cx="826622" cy="755669"/>
          </a:xfrm>
          <a:prstGeom prst="rect">
            <a:avLst/>
          </a:prstGeom>
        </p:spPr>
      </p:pic>
      <p:pic>
        <p:nvPicPr>
          <p:cNvPr id="46" name="תמונה 45">
            <a:extLst>
              <a:ext uri="{FF2B5EF4-FFF2-40B4-BE49-F238E27FC236}">
                <a16:creationId xmlns:a16="http://schemas.microsoft.com/office/drawing/2014/main" id="{0F4BDB33-A3A3-4CAC-96C1-E53545547B0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058" y="2666918"/>
            <a:ext cx="868953" cy="868953"/>
          </a:xfrm>
          <a:prstGeom prst="rect">
            <a:avLst/>
          </a:prstGeom>
        </p:spPr>
      </p:pic>
      <p:pic>
        <p:nvPicPr>
          <p:cNvPr id="47" name="תמונה 46">
            <a:extLst>
              <a:ext uri="{FF2B5EF4-FFF2-40B4-BE49-F238E27FC236}">
                <a16:creationId xmlns:a16="http://schemas.microsoft.com/office/drawing/2014/main" id="{982D165A-85B1-4E27-9532-E8C9320A7AE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5115" y="2658579"/>
            <a:ext cx="833609" cy="833609"/>
          </a:xfrm>
          <a:prstGeom prst="rect">
            <a:avLst/>
          </a:prstGeom>
        </p:spPr>
      </p:pic>
      <p:pic>
        <p:nvPicPr>
          <p:cNvPr id="49" name="תמונה 48">
            <a:extLst>
              <a:ext uri="{FF2B5EF4-FFF2-40B4-BE49-F238E27FC236}">
                <a16:creationId xmlns:a16="http://schemas.microsoft.com/office/drawing/2014/main" id="{8650F3B5-5B96-4632-BCE2-FA3809583CB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3" y="2604741"/>
            <a:ext cx="1366727" cy="1366727"/>
          </a:xfrm>
          <a:prstGeom prst="rect">
            <a:avLst/>
          </a:prstGeom>
        </p:spPr>
      </p:pic>
      <p:pic>
        <p:nvPicPr>
          <p:cNvPr id="51" name="תמונה 50">
            <a:extLst>
              <a:ext uri="{FF2B5EF4-FFF2-40B4-BE49-F238E27FC236}">
                <a16:creationId xmlns:a16="http://schemas.microsoft.com/office/drawing/2014/main" id="{1A3413CD-E022-4009-8F4B-9287322DFD3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1" y="3852669"/>
            <a:ext cx="2239860" cy="1093681"/>
          </a:xfrm>
          <a:prstGeom prst="rect">
            <a:avLst/>
          </a:prstGeom>
        </p:spPr>
      </p:pic>
      <p:pic>
        <p:nvPicPr>
          <p:cNvPr id="52" name="תמונה 51">
            <a:extLst>
              <a:ext uri="{FF2B5EF4-FFF2-40B4-BE49-F238E27FC236}">
                <a16:creationId xmlns:a16="http://schemas.microsoft.com/office/drawing/2014/main" id="{BE4DA3F2-0649-4EA2-A38B-A25D33859DF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29" y="3079831"/>
            <a:ext cx="959563" cy="698082"/>
          </a:xfrm>
          <a:prstGeom prst="rect">
            <a:avLst/>
          </a:prstGeom>
        </p:spPr>
      </p:pic>
      <p:pic>
        <p:nvPicPr>
          <p:cNvPr id="53" name="תמונה 52">
            <a:extLst>
              <a:ext uri="{FF2B5EF4-FFF2-40B4-BE49-F238E27FC236}">
                <a16:creationId xmlns:a16="http://schemas.microsoft.com/office/drawing/2014/main" id="{62938E87-3915-42EB-948F-9E9B259CB7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20" y="1435628"/>
            <a:ext cx="1176960" cy="929741"/>
          </a:xfrm>
          <a:prstGeom prst="rect">
            <a:avLst/>
          </a:prstGeom>
        </p:spPr>
      </p:pic>
      <p:pic>
        <p:nvPicPr>
          <p:cNvPr id="54" name="תמונה 53">
            <a:extLst>
              <a:ext uri="{FF2B5EF4-FFF2-40B4-BE49-F238E27FC236}">
                <a16:creationId xmlns:a16="http://schemas.microsoft.com/office/drawing/2014/main" id="{D08CF861-800A-4EFE-B402-3AFCABDD12F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21" y="1883067"/>
            <a:ext cx="1093681" cy="1093681"/>
          </a:xfrm>
          <a:prstGeom prst="rect">
            <a:avLst/>
          </a:prstGeom>
        </p:spPr>
      </p:pic>
      <p:pic>
        <p:nvPicPr>
          <p:cNvPr id="55" name="תמונה 54">
            <a:extLst>
              <a:ext uri="{FF2B5EF4-FFF2-40B4-BE49-F238E27FC236}">
                <a16:creationId xmlns:a16="http://schemas.microsoft.com/office/drawing/2014/main" id="{C5683CAC-FED5-46CC-AE0E-3E304FFE407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129" y="1034998"/>
            <a:ext cx="1073991" cy="10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3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הקורונה בישראל: 183 נדבקים ביממה; מספר החולים הקשים קפץ ל-46 ...">
            <a:extLst>
              <a:ext uri="{FF2B5EF4-FFF2-40B4-BE49-F238E27FC236}">
                <a16:creationId xmlns:a16="http://schemas.microsoft.com/office/drawing/2014/main" id="{F04B6114-833C-4F1A-BE30-514E05D23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73" y="1828800"/>
            <a:ext cx="4259794" cy="25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אלו ההגבלות למניעת התפשטות נגיף הקורונה • הקול היהודי">
            <a:extLst>
              <a:ext uri="{FF2B5EF4-FFF2-40B4-BE49-F238E27FC236}">
                <a16:creationId xmlns:a16="http://schemas.microsoft.com/office/drawing/2014/main" id="{B1350D9F-5200-4C60-8C5B-85408B847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1" t="1630" r="21777" b="19555"/>
          <a:stretch/>
        </p:blipFill>
        <p:spPr bwMode="auto">
          <a:xfrm>
            <a:off x="1838960" y="640080"/>
            <a:ext cx="3392237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1E4A7E2-ED32-41AB-8933-928AA5984EA8}"/>
              </a:ext>
            </a:extLst>
          </p:cNvPr>
          <p:cNvSpPr/>
          <p:nvPr/>
        </p:nvSpPr>
        <p:spPr>
          <a:xfrm>
            <a:off x="621554" y="5526514"/>
            <a:ext cx="112838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5400" b="1" dirty="0">
                <a:solidFill>
                  <a:srgbClr val="002060"/>
                </a:solidFill>
              </a:rPr>
              <a:t>למידה בחיכוך / צוותים / חקירה בשלשות</a:t>
            </a:r>
          </a:p>
        </p:txBody>
      </p:sp>
    </p:spTree>
    <p:extLst>
      <p:ext uri="{BB962C8B-B14F-4D97-AF65-F5344CB8AC3E}">
        <p14:creationId xmlns:p14="http://schemas.microsoft.com/office/powerpoint/2010/main" val="3570503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כל מה שצריך לדעת לפגישות זום - ABT פלטפורמה לקידום יזמות עסקית נשית">
            <a:extLst>
              <a:ext uri="{FF2B5EF4-FFF2-40B4-BE49-F238E27FC236}">
                <a16:creationId xmlns:a16="http://schemas.microsoft.com/office/drawing/2014/main" id="{E4E6E11B-8C53-4DB4-B334-1854A17A4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44" y="212834"/>
            <a:ext cx="11261512" cy="61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8751B4DB-6AC9-4240-BC79-B8A808B978A0}"/>
              </a:ext>
            </a:extLst>
          </p:cNvPr>
          <p:cNvSpPr/>
          <p:nvPr/>
        </p:nvSpPr>
        <p:spPr>
          <a:xfrm>
            <a:off x="4926609" y="212834"/>
            <a:ext cx="2765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>
                <a:solidFill>
                  <a:srgbClr val="002060"/>
                </a:solidFill>
              </a:rPr>
              <a:t>פרויקט גמר מחקרי</a:t>
            </a:r>
          </a:p>
        </p:txBody>
      </p:sp>
    </p:spTree>
    <p:extLst>
      <p:ext uri="{BB962C8B-B14F-4D97-AF65-F5344CB8AC3E}">
        <p14:creationId xmlns:p14="http://schemas.microsoft.com/office/powerpoint/2010/main" val="39397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441650FE-A45B-444C-9AF5-2B1B00436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09" t="23333" r="23437" b="18889"/>
          <a:stretch/>
        </p:blipFill>
        <p:spPr>
          <a:xfrm>
            <a:off x="446313" y="821418"/>
            <a:ext cx="11186019" cy="5549546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4139878" y="6370964"/>
            <a:ext cx="33729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</a:t>
            </a:r>
            <a:r>
              <a:rPr lang="he-IL" sz="2800" dirty="0" err="1">
                <a:solidFill>
                  <a:srgbClr val="002060"/>
                </a:solidFill>
              </a:rPr>
              <a:t>he</a:t>
            </a:r>
            <a:r>
              <a:rPr lang="he-IL" sz="2800" dirty="0">
                <a:solidFill>
                  <a:srgbClr val="002060"/>
                </a:solidFill>
              </a:rPr>
              <a:t> </a:t>
            </a:r>
            <a:r>
              <a:rPr lang="he-IL" sz="2800" dirty="0" err="1">
                <a:solidFill>
                  <a:srgbClr val="002060"/>
                </a:solidFill>
              </a:rPr>
              <a:t>last</a:t>
            </a:r>
            <a:r>
              <a:rPr lang="he-IL" sz="2800" dirty="0">
                <a:solidFill>
                  <a:srgbClr val="002060"/>
                </a:solidFill>
              </a:rPr>
              <a:t> </a:t>
            </a:r>
            <a:r>
              <a:rPr lang="he-IL" sz="2800" dirty="0" err="1">
                <a:solidFill>
                  <a:srgbClr val="002060"/>
                </a:solidFill>
              </a:rPr>
              <a:t>supper</a:t>
            </a:r>
            <a:r>
              <a:rPr lang="en-US" sz="2800" dirty="0">
                <a:solidFill>
                  <a:srgbClr val="002060"/>
                </a:solidFill>
              </a:rPr>
              <a:t>, 2020</a:t>
            </a:r>
            <a:endParaRPr lang="he-I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5700"/>
      </p:ext>
    </p:extLst>
  </p:cSld>
  <p:clrMapOvr>
    <a:masterClrMapping/>
  </p:clrMapOvr>
</p:sld>
</file>

<file path=ppt/theme/theme1.xml><?xml version="1.0" encoding="utf-8"?>
<a:theme xmlns:a="http://schemas.openxmlformats.org/drawingml/2006/main" name="עומק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30</Words>
  <Application>Microsoft Office PowerPoint</Application>
  <PresentationFormat>מסך רחב</PresentationFormat>
  <Paragraphs>6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0" baseType="lpstr">
      <vt:lpstr>Arial</vt:lpstr>
      <vt:lpstr>Corbel</vt:lpstr>
      <vt:lpstr>עומק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Halperin Simona</dc:creator>
  <cp:lastModifiedBy>ענת חן</cp:lastModifiedBy>
  <cp:revision>65</cp:revision>
  <dcterms:created xsi:type="dcterms:W3CDTF">2020-06-26T07:31:10Z</dcterms:created>
  <dcterms:modified xsi:type="dcterms:W3CDTF">2020-06-30T19:22:47Z</dcterms:modified>
</cp:coreProperties>
</file>