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2C3A-3B1B-4D06-B7AB-BBAFADE15775}" type="datetimeFigureOut">
              <a:rPr lang="he-IL" smtClean="0"/>
              <a:t>ז'/אב/תשע"ז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9E30-5A63-4636-A49D-67B300AFC62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2C3A-3B1B-4D06-B7AB-BBAFADE15775}" type="datetimeFigureOut">
              <a:rPr lang="he-IL" smtClean="0"/>
              <a:t>ז'/אב/תשע"ז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9E30-5A63-4636-A49D-67B300AFC62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2C3A-3B1B-4D06-B7AB-BBAFADE15775}" type="datetimeFigureOut">
              <a:rPr lang="he-IL" smtClean="0"/>
              <a:t>ז'/אב/תשע"ז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9E30-5A63-4636-A49D-67B300AFC62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2C3A-3B1B-4D06-B7AB-BBAFADE15775}" type="datetimeFigureOut">
              <a:rPr lang="he-IL" smtClean="0"/>
              <a:t>ז'/אב/תשע"ז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9E30-5A63-4636-A49D-67B300AFC62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2C3A-3B1B-4D06-B7AB-BBAFADE15775}" type="datetimeFigureOut">
              <a:rPr lang="he-IL" smtClean="0"/>
              <a:t>ז'/אב/תשע"ז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9E30-5A63-4636-A49D-67B300AFC62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2C3A-3B1B-4D06-B7AB-BBAFADE15775}" type="datetimeFigureOut">
              <a:rPr lang="he-IL" smtClean="0"/>
              <a:t>ז'/אב/תשע"ז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9E30-5A63-4636-A49D-67B300AFC62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2C3A-3B1B-4D06-B7AB-BBAFADE15775}" type="datetimeFigureOut">
              <a:rPr lang="he-IL" smtClean="0"/>
              <a:t>ז'/אב/תשע"ז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9E30-5A63-4636-A49D-67B300AFC62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2C3A-3B1B-4D06-B7AB-BBAFADE15775}" type="datetimeFigureOut">
              <a:rPr lang="he-IL" smtClean="0"/>
              <a:t>ז'/אב/תשע"ז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9E30-5A63-4636-A49D-67B300AFC62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2C3A-3B1B-4D06-B7AB-BBAFADE15775}" type="datetimeFigureOut">
              <a:rPr lang="he-IL" smtClean="0"/>
              <a:t>ז'/אב/תשע"ז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9E30-5A63-4636-A49D-67B300AFC62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2C3A-3B1B-4D06-B7AB-BBAFADE15775}" type="datetimeFigureOut">
              <a:rPr lang="he-IL" smtClean="0"/>
              <a:t>ז'/אב/תשע"ז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9E30-5A63-4636-A49D-67B300AFC62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2C3A-3B1B-4D06-B7AB-BBAFADE15775}" type="datetimeFigureOut">
              <a:rPr lang="he-IL" smtClean="0"/>
              <a:t>ז'/אב/תשע"ז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9E30-5A63-4636-A49D-67B300AFC623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02C3A-3B1B-4D06-B7AB-BBAFADE15775}" type="datetimeFigureOut">
              <a:rPr lang="he-IL" smtClean="0"/>
              <a:t>ז'/אב/תשע"ז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D9E30-5A63-4636-A49D-67B300AFC623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sep-oct 201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83117"/>
            <a:ext cx="9144000" cy="1853795"/>
          </a:xfrm>
          <a:prstGeom prst="rect">
            <a:avLst/>
          </a:prstGeom>
        </p:spPr>
      </p:pic>
      <p:pic>
        <p:nvPicPr>
          <p:cNvPr id="5" name="תמונה 4" descr="nov-jan 201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6512" y="3655926"/>
            <a:ext cx="9144000" cy="3229458"/>
          </a:xfrm>
          <a:prstGeom prst="rect">
            <a:avLst/>
          </a:prstGeom>
        </p:spPr>
      </p:pic>
      <p:sp>
        <p:nvSpPr>
          <p:cNvPr id="6" name="מלבן 5"/>
          <p:cNvSpPr/>
          <p:nvPr/>
        </p:nvSpPr>
        <p:spPr>
          <a:xfrm>
            <a:off x="2483768" y="-99392"/>
            <a:ext cx="41857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עונת התשתית</a:t>
            </a:r>
            <a:endParaRPr lang="he-IL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838353" y="2793702"/>
            <a:ext cx="34579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עונת הליבה</a:t>
            </a:r>
            <a:endParaRPr lang="he-IL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458445" y="-27384"/>
            <a:ext cx="42178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עונה מתקדמת</a:t>
            </a:r>
            <a:endParaRPr lang="he-IL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תמונה 4" descr="feb-jul 201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52736"/>
            <a:ext cx="9144000" cy="52943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</Words>
  <Application>Microsoft Office PowerPoint</Application>
  <PresentationFormat>‫הצגה על המסך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שקופית 1</vt:lpstr>
      <vt:lpstr>שקופית 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jonathan marom</dc:creator>
  <cp:lastModifiedBy>jonathan marom</cp:lastModifiedBy>
  <cp:revision>1</cp:revision>
  <dcterms:created xsi:type="dcterms:W3CDTF">2017-07-30T19:21:56Z</dcterms:created>
  <dcterms:modified xsi:type="dcterms:W3CDTF">2017-07-30T19:28:07Z</dcterms:modified>
</cp:coreProperties>
</file>