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242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616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354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116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276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0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276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09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10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729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665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1CA3-F9CE-4842-AE83-8D144E6F5395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0023B-B670-41A4-A16D-4376FE58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564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967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u23920</cp:lastModifiedBy>
  <cp:revision>1</cp:revision>
  <dcterms:created xsi:type="dcterms:W3CDTF">2020-10-20T06:45:22Z</dcterms:created>
  <dcterms:modified xsi:type="dcterms:W3CDTF">2020-10-20T06:45:36Z</dcterms:modified>
</cp:coreProperties>
</file>