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1CA3-F9CE-4842-AE83-8D144E6F5395}" type="datetimeFigureOut">
              <a:rPr lang="he-IL" smtClean="0"/>
              <a:t>ב'/חשון/תשפ"א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0023B-B670-41A4-A16D-4376FE58E82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2421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1CA3-F9CE-4842-AE83-8D144E6F5395}" type="datetimeFigureOut">
              <a:rPr lang="he-IL" smtClean="0"/>
              <a:t>ב'/חשון/תשפ"א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0023B-B670-41A4-A16D-4376FE58E82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6168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1CA3-F9CE-4842-AE83-8D144E6F5395}" type="datetimeFigureOut">
              <a:rPr lang="he-IL" smtClean="0"/>
              <a:t>ב'/חשון/תשפ"א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0023B-B670-41A4-A16D-4376FE58E82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3549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1CA3-F9CE-4842-AE83-8D144E6F5395}" type="datetimeFigureOut">
              <a:rPr lang="he-IL" smtClean="0"/>
              <a:t>ב'/חשון/תשפ"א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0023B-B670-41A4-A16D-4376FE58E82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91167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1CA3-F9CE-4842-AE83-8D144E6F5395}" type="datetimeFigureOut">
              <a:rPr lang="he-IL" smtClean="0"/>
              <a:t>ב'/חשון/תשפ"א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0023B-B670-41A4-A16D-4376FE58E82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02760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1CA3-F9CE-4842-AE83-8D144E6F5395}" type="datetimeFigureOut">
              <a:rPr lang="he-IL" smtClean="0"/>
              <a:t>ב'/חשון/תשפ"א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0023B-B670-41A4-A16D-4376FE58E82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900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1CA3-F9CE-4842-AE83-8D144E6F5395}" type="datetimeFigureOut">
              <a:rPr lang="he-IL" smtClean="0"/>
              <a:t>ב'/חשון/תשפ"א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0023B-B670-41A4-A16D-4376FE58E82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62762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1CA3-F9CE-4842-AE83-8D144E6F5395}" type="datetimeFigureOut">
              <a:rPr lang="he-IL" smtClean="0"/>
              <a:t>ב'/חשון/תשפ"א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0023B-B670-41A4-A16D-4376FE58E82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19091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1CA3-F9CE-4842-AE83-8D144E6F5395}" type="datetimeFigureOut">
              <a:rPr lang="he-IL" smtClean="0"/>
              <a:t>ב'/חשון/תשפ"א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0023B-B670-41A4-A16D-4376FE58E82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4102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1CA3-F9CE-4842-AE83-8D144E6F5395}" type="datetimeFigureOut">
              <a:rPr lang="he-IL" smtClean="0"/>
              <a:t>ב'/חשון/תשפ"א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0023B-B670-41A4-A16D-4376FE58E82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37294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1CA3-F9CE-4842-AE83-8D144E6F5395}" type="datetimeFigureOut">
              <a:rPr lang="he-IL" smtClean="0"/>
              <a:t>ב'/חשון/תשפ"א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0023B-B670-41A4-A16D-4376FE58E82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36658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11CA3-F9CE-4842-AE83-8D144E6F5395}" type="datetimeFigureOut">
              <a:rPr lang="he-IL" smtClean="0"/>
              <a:t>ב'/חשון/תשפ"א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0023B-B670-41A4-A16D-4376FE58E82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35642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796782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מסך רחב</PresentationFormat>
  <Paragraphs>0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ערכת נושא Office</vt:lpstr>
      <vt:lpstr>מצגת של PowerPoint‏</vt:lpstr>
    </vt:vector>
  </TitlesOfParts>
  <Company>IDF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u23920</dc:creator>
  <cp:lastModifiedBy>u23920</cp:lastModifiedBy>
  <cp:revision>1</cp:revision>
  <dcterms:created xsi:type="dcterms:W3CDTF">2020-10-20T06:45:22Z</dcterms:created>
  <dcterms:modified xsi:type="dcterms:W3CDTF">2020-10-20T06:45:36Z</dcterms:modified>
</cp:coreProperties>
</file>