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7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7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4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8630-923C-4E07-9FCF-EC129131465C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3437-C8B3-4F65-8554-96EBFED6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173314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938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2014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שנה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871">
                <a:tc gridSpan="2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הכרזת חליפות 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פיגוע </a:t>
                      </a:r>
                      <a:r>
                        <a:rPr lang="he-IL" sz="1400" dirty="0" err="1"/>
                        <a:t>ברמה"ג</a:t>
                      </a:r>
                      <a:endParaRPr lang="he-IL" sz="1400" dirty="0"/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האיראנים מעמיקים מעורבות ונוכחות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חיזבאללה נכנס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פירוק</a:t>
                      </a:r>
                      <a:r>
                        <a:rPr lang="he-IL" sz="1400" baseline="0" dirty="0"/>
                        <a:t> נשק כימי חלקי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התמוטטות המדינה הסורית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אירועים</a:t>
                      </a:r>
                      <a:r>
                        <a:rPr lang="he-IL" baseline="0" dirty="0"/>
                        <a:t> מרכזיים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412">
                <a:tc gridSpan="2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מגרש ומעצמות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הציר נתפש לגיטימי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 err="1"/>
                        <a:t>זליגות</a:t>
                      </a:r>
                      <a:r>
                        <a:rPr lang="he-IL" sz="1400" dirty="0"/>
                        <a:t> לישראל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הצלחת המורדים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מגמות מרכזיות ומאתגרות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588">
                <a:tc gridSpan="2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זיהוי כוח קודס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הכניסה </a:t>
                      </a:r>
                      <a:r>
                        <a:rPr lang="he-IL" sz="1400" dirty="0" err="1"/>
                        <a:t>האירנאית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בוהים ולא מתערבבים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 err="1"/>
                        <a:t>ציפיה</a:t>
                      </a:r>
                      <a:r>
                        <a:rPr lang="he-IL" sz="1400" baseline="0" dirty="0"/>
                        <a:t> לנפילת משטר אסד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המדיניות/האסטרטגיה</a:t>
                      </a:r>
                      <a:r>
                        <a:rPr lang="he-IL" baseline="0" dirty="0"/>
                        <a:t> הישראלית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822">
                <a:tc gridSpan="4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מעורבות ללא התערבות – בתאום</a:t>
                      </a:r>
                      <a:r>
                        <a:rPr lang="he-IL" sz="1400" baseline="0" dirty="0"/>
                        <a:t> עם הרוסים – רק במרחב הסורי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האמצעים (מה עושים)בפועל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33">
                <a:tc gridSpan="4">
                  <a:txBody>
                    <a:bodyPr/>
                    <a:lstStyle/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400" dirty="0"/>
                        <a:t>תחילת </a:t>
                      </a:r>
                      <a:r>
                        <a:rPr lang="he-IL" sz="1400" dirty="0" err="1"/>
                        <a:t>המב"ם</a:t>
                      </a:r>
                      <a:r>
                        <a:rPr lang="he-IL" sz="1400" dirty="0"/>
                        <a:t> ----------------------------------------------------------על הברחת המדויקים---------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e-IL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0133"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לסכל התעצמות חיזבאללה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210</a:t>
                      </a:r>
                      <a:r>
                        <a:rPr lang="he-IL" sz="1400" baseline="0" dirty="0"/>
                        <a:t> – הגנה </a:t>
                      </a:r>
                      <a:r>
                        <a:rPr lang="he-IL" sz="1400" baseline="0" dirty="0" err="1"/>
                        <a:t>ברמה"ג</a:t>
                      </a:r>
                      <a:r>
                        <a:rPr lang="he-IL" sz="1400" baseline="0" dirty="0"/>
                        <a:t> 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aseline="0" dirty="0"/>
                        <a:t>תחילת מבצע שכנות טובה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52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821823"/>
              </p:ext>
            </p:extLst>
          </p:nvPr>
        </p:nvGraphicFramePr>
        <p:xfrm>
          <a:off x="0" y="1"/>
          <a:ext cx="12301687" cy="6857999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82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557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2015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שנה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</a:rPr>
                        <a:t>עימות ישיר </a:t>
                      </a:r>
                      <a:r>
                        <a:rPr lang="he-IL" sz="1400" dirty="0" err="1">
                          <a:solidFill>
                            <a:srgbClr val="FF0000"/>
                          </a:solidFill>
                        </a:rPr>
                        <a:t>מטאיראן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</a:rPr>
                        <a:t>נפילת</a:t>
                      </a:r>
                      <a:r>
                        <a:rPr lang="he-IL" sz="1400" baseline="0" dirty="0">
                          <a:solidFill>
                            <a:srgbClr val="FF0000"/>
                          </a:solidFill>
                        </a:rPr>
                        <a:t> המטוס הרוסי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aseline="0" dirty="0"/>
                        <a:t>נטישת הסכם הגרעין מצד ארה"ב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הסכמים סוריה אסטנה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 err="1"/>
                        <a:t>בענוון</a:t>
                      </a:r>
                      <a:r>
                        <a:rPr lang="he-IL" sz="1400" dirty="0"/>
                        <a:t> סוריה נכנעת החליפות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</a:rPr>
                        <a:t>ארה"ב מצמצת נוכחות ומעורבות 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</a:rPr>
                        <a:t>נפילת חלב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</a:rPr>
                        <a:t>כניסת הרוסים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תחילת</a:t>
                      </a:r>
                      <a:r>
                        <a:rPr lang="he-IL" sz="1400" baseline="0" dirty="0"/>
                        <a:t> טיהור המורדים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aseline="0" dirty="0"/>
                        <a:t>הסכם הגרעין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/>
                        <a:t>אירועים</a:t>
                      </a:r>
                      <a:r>
                        <a:rPr lang="he-IL" sz="2000" baseline="0" dirty="0"/>
                        <a:t> מרכזיים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7"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צמצום חופש</a:t>
                      </a:r>
                      <a:r>
                        <a:rPr lang="he-IL" sz="1400" baseline="0" dirty="0"/>
                        <a:t> הפעולה וקונפליקט עם הרוסים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S300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aseline="0" dirty="0"/>
                        <a:t>ארה"ב מכריזה שנשארת עד שהאיראנים יוצאים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aseline="0" dirty="0"/>
                        <a:t>סוניות מציעות שיקום תמורת יציאת האיראנים ומסורבת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/>
                        <a:t>ישראל מחוץ לדיונים על ייצוב </a:t>
                      </a:r>
                      <a:r>
                        <a:rPr lang="he-IL" sz="1200" dirty="0" err="1"/>
                        <a:t>סןריה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תפנית במערכה</a:t>
                      </a:r>
                      <a:r>
                        <a:rPr lang="he-IL" sz="1400" baseline="0" dirty="0"/>
                        <a:t> מול </a:t>
                      </a:r>
                      <a:r>
                        <a:rPr lang="he-IL" sz="1400" baseline="0" dirty="0" err="1"/>
                        <a:t>דאע"ש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תחילת דעיכת </a:t>
                      </a:r>
                      <a:r>
                        <a:rPr lang="he-IL" sz="1400" dirty="0" err="1"/>
                        <a:t>דאע"ש</a:t>
                      </a:r>
                      <a:endParaRPr lang="he-IL" sz="1400" dirty="0"/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/>
                        <a:t>מגמות מרכזיות ומאתגרות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265">
                <a:tc gridSpan="2">
                  <a:txBody>
                    <a:bodyPr/>
                    <a:lstStyle/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400" dirty="0" err="1"/>
                        <a:t>מב"ם</a:t>
                      </a:r>
                      <a:r>
                        <a:rPr lang="he-IL" sz="1400" dirty="0"/>
                        <a:t> מול התבססות האירנית</a:t>
                      </a:r>
                      <a:endParaRPr lang="en-US" sz="1400" dirty="0"/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/>
                        <a:t>המדיניות/האסטרטגיה</a:t>
                      </a:r>
                      <a:r>
                        <a:rPr lang="he-IL" sz="2000" baseline="0" dirty="0"/>
                        <a:t> הישראלית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578">
                <a:tc rowSpan="3">
                  <a:txBody>
                    <a:bodyPr/>
                    <a:lstStyle/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400" dirty="0"/>
                        <a:t>הידות תאום עם הרוסים</a:t>
                      </a:r>
                    </a:p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400" dirty="0"/>
                        <a:t>סיום</a:t>
                      </a:r>
                      <a:r>
                        <a:rPr lang="he-IL" sz="1400" baseline="0" dirty="0"/>
                        <a:t> שכנות טובה</a:t>
                      </a:r>
                      <a:endParaRPr lang="he-IL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שינוי מדיניות חשיפה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מעורבות ללא התערבות – בתאום עם הרוסים – רק במרחב הסורי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r>
                        <a:rPr lang="he-IL" sz="2000" dirty="0"/>
                        <a:t>האמצעים (מה עושים)בפועל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51">
                <a:tc vMerge="1">
                  <a:txBody>
                    <a:bodyPr/>
                    <a:lstStyle/>
                    <a:p>
                      <a:pPr marL="285750" marR="0" lvl="0" indent="-28575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e-I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400" dirty="0"/>
                        <a:t>----------------------------------------על ייצור </a:t>
                      </a:r>
                      <a:r>
                        <a:rPr lang="he-IL" sz="1400" dirty="0" err="1"/>
                        <a:t>מדוייקים</a:t>
                      </a:r>
                      <a:r>
                        <a:rPr lang="he-IL" sz="1400" dirty="0"/>
                        <a:t> --------------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5476">
                <a:tc vMerge="1"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dirty="0"/>
                        <a:t>"שמש חורפית" - כמעט</a:t>
                      </a:r>
                      <a:r>
                        <a:rPr lang="he-IL" sz="1400" baseline="0" dirty="0"/>
                        <a:t> מלחמה</a:t>
                      </a:r>
                    </a:p>
                    <a:p>
                      <a:pPr marL="285750" indent="-285750" algn="ctr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aseline="0" dirty="0" err="1"/>
                        <a:t>סמיר</a:t>
                      </a:r>
                      <a:r>
                        <a:rPr lang="he-IL" sz="1400" baseline="0" dirty="0"/>
                        <a:t> </a:t>
                      </a:r>
                      <a:r>
                        <a:rPr lang="he-IL" sz="1400" baseline="0" dirty="0" err="1"/>
                        <a:t>קונטאר</a:t>
                      </a:r>
                      <a:r>
                        <a:rPr lang="he-IL" sz="1400" baseline="0" dirty="0"/>
                        <a:t> בדמשק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15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203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GOI</dc:creator>
  <cp:lastModifiedBy>Unknown User</cp:lastModifiedBy>
  <cp:revision>7</cp:revision>
  <dcterms:created xsi:type="dcterms:W3CDTF">2018-12-20T08:10:28Z</dcterms:created>
  <dcterms:modified xsi:type="dcterms:W3CDTF">2018-12-21T10:35:01Z</dcterms:modified>
</cp:coreProperties>
</file>