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0"/>
  </p:notesMasterIdLst>
  <p:sldIdLst>
    <p:sldId id="302" r:id="rId2"/>
    <p:sldId id="308" r:id="rId3"/>
    <p:sldId id="304" r:id="rId4"/>
    <p:sldId id="328" r:id="rId5"/>
    <p:sldId id="307" r:id="rId6"/>
    <p:sldId id="326" r:id="rId7"/>
    <p:sldId id="327" r:id="rId8"/>
    <p:sldId id="321" r:id="rId9"/>
    <p:sldId id="332" r:id="rId10"/>
    <p:sldId id="334" r:id="rId11"/>
    <p:sldId id="336" r:id="rId12"/>
    <p:sldId id="335" r:id="rId13"/>
    <p:sldId id="333" r:id="rId14"/>
    <p:sldId id="330" r:id="rId15"/>
    <p:sldId id="303" r:id="rId16"/>
    <p:sldId id="323" r:id="rId17"/>
    <p:sldId id="309" r:id="rId18"/>
    <p:sldId id="331" r:id="rId19"/>
  </p:sldIdLst>
  <p:sldSz cx="9144000" cy="6858000" type="screen4x3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3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676" autoAdjust="0"/>
    <p:restoredTop sz="94660"/>
  </p:normalViewPr>
  <p:slideViewPr>
    <p:cSldViewPr>
      <p:cViewPr varScale="1">
        <p:scale>
          <a:sx n="70" d="100"/>
          <a:sy n="70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92E6A1-2222-4042-B31E-0F0BC415B58F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0F25369-5EE3-41DD-BEF4-A5FD36463DA6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accent2">
                  <a:lumMod val="75000"/>
                </a:schemeClr>
              </a:solidFill>
            </a:rPr>
            <a:t>שר האוצר</a:t>
          </a:r>
          <a:endParaRPr lang="he-IL" b="1" dirty="0">
            <a:solidFill>
              <a:schemeClr val="accent2">
                <a:lumMod val="75000"/>
              </a:schemeClr>
            </a:solidFill>
          </a:endParaRPr>
        </a:p>
      </dgm:t>
    </dgm:pt>
    <dgm:pt modelId="{E804910A-A7D1-4A0A-A31C-50FE0818BB58}" type="parTrans" cxnId="{68771C6D-3269-44E6-9094-B84E25E5AB73}">
      <dgm:prSet/>
      <dgm:spPr/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7AD3F70C-4C68-4809-8F07-CEC440C924BB}" type="sibTrans" cxnId="{68771C6D-3269-44E6-9094-B84E25E5AB73}">
      <dgm:prSet/>
      <dgm:spPr>
        <a:ln>
          <a:solidFill>
            <a:srgbClr val="00B0F0"/>
          </a:solidFill>
        </a:ln>
      </dgm:spPr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7ED440D8-B6A6-4F04-8A20-0F0CA1A849BF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accent2">
                  <a:lumMod val="75000"/>
                </a:schemeClr>
              </a:solidFill>
            </a:rPr>
            <a:t>עורך דה-מרקר</a:t>
          </a:r>
          <a:endParaRPr lang="he-IL" b="1" dirty="0">
            <a:solidFill>
              <a:schemeClr val="accent2">
                <a:lumMod val="75000"/>
              </a:schemeClr>
            </a:solidFill>
          </a:endParaRPr>
        </a:p>
      </dgm:t>
    </dgm:pt>
    <dgm:pt modelId="{BDC4715D-6C2D-4464-80F7-D55530DDEED0}" type="parTrans" cxnId="{CE3A9FB5-C360-49CD-8336-0D2D0DE8240E}">
      <dgm:prSet/>
      <dgm:spPr/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0B13AD4E-D77F-40F1-81E7-F01AF4A78B95}" type="sibTrans" cxnId="{CE3A9FB5-C360-49CD-8336-0D2D0DE8240E}">
      <dgm:prSet/>
      <dgm:spPr>
        <a:ln>
          <a:solidFill>
            <a:srgbClr val="00B0F0"/>
          </a:solidFill>
        </a:ln>
      </dgm:spPr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8DC0DF60-8FFD-42D6-9FDA-6FB47B23B016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accent2">
                  <a:lumMod val="75000"/>
                </a:schemeClr>
              </a:solidFill>
            </a:rPr>
            <a:t>אריק שור</a:t>
          </a:r>
          <a:endParaRPr lang="he-IL" b="1" dirty="0">
            <a:solidFill>
              <a:schemeClr val="accent2">
                <a:lumMod val="75000"/>
              </a:schemeClr>
            </a:solidFill>
          </a:endParaRPr>
        </a:p>
      </dgm:t>
    </dgm:pt>
    <dgm:pt modelId="{5D59BC81-9DF3-4850-896E-48DEF120690B}" type="parTrans" cxnId="{BFC70A9C-D4F8-4E41-95DE-F68FB635CAAB}">
      <dgm:prSet/>
      <dgm:spPr/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D9885AE9-32A4-43DD-8EE6-A6021393AA58}" type="sibTrans" cxnId="{BFC70A9C-D4F8-4E41-95DE-F68FB635CAAB}">
      <dgm:prSet/>
      <dgm:spPr>
        <a:ln>
          <a:solidFill>
            <a:srgbClr val="00B0F0"/>
          </a:solidFill>
        </a:ln>
      </dgm:spPr>
      <dgm:t>
        <a:bodyPr/>
        <a:lstStyle/>
        <a:p>
          <a:pPr rtl="1"/>
          <a:endParaRPr lang="he-IL" b="1" dirty="0">
            <a:solidFill>
              <a:schemeClr val="accent2">
                <a:lumMod val="75000"/>
              </a:schemeClr>
            </a:solidFill>
          </a:endParaRPr>
        </a:p>
      </dgm:t>
    </dgm:pt>
    <dgm:pt modelId="{484A08C6-0798-47A2-8BB3-5CF169AF1DEC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accent2">
                  <a:lumMod val="75000"/>
                </a:schemeClr>
              </a:solidFill>
            </a:rPr>
            <a:t>נגידת בנק ישראל</a:t>
          </a:r>
          <a:endParaRPr lang="he-IL" b="1" dirty="0">
            <a:solidFill>
              <a:schemeClr val="accent2">
                <a:lumMod val="75000"/>
              </a:schemeClr>
            </a:solidFill>
          </a:endParaRPr>
        </a:p>
      </dgm:t>
    </dgm:pt>
    <dgm:pt modelId="{82951BA1-0FA8-46D0-8B61-813B4317B6C7}" type="parTrans" cxnId="{E90115D4-1F05-4740-945C-CB23A9323918}">
      <dgm:prSet/>
      <dgm:spPr/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E4317F9C-D6F6-4E5B-A0A1-F250B3B6BAD0}" type="sibTrans" cxnId="{E90115D4-1F05-4740-945C-CB23A9323918}">
      <dgm:prSet/>
      <dgm:spPr>
        <a:ln>
          <a:solidFill>
            <a:srgbClr val="00B0F0"/>
          </a:solidFill>
        </a:ln>
      </dgm:spPr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FBEB1028-C34E-4E37-9ADD-A15C51646571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accent2">
                  <a:lumMod val="75000"/>
                </a:schemeClr>
              </a:solidFill>
            </a:rPr>
            <a:t>ח"כ טרכטנברג</a:t>
          </a:r>
          <a:endParaRPr lang="he-IL" b="1" dirty="0">
            <a:solidFill>
              <a:schemeClr val="accent2">
                <a:lumMod val="75000"/>
              </a:schemeClr>
            </a:solidFill>
          </a:endParaRPr>
        </a:p>
      </dgm:t>
    </dgm:pt>
    <dgm:pt modelId="{3A8D49D3-9E5B-4CAA-B931-6DCD97C8FE42}" type="parTrans" cxnId="{F37E1394-74E4-47A8-AE42-FDE8F2066C98}">
      <dgm:prSet/>
      <dgm:spPr/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A5FAE401-C7CE-4BFB-BC19-1BF0BE460EA0}" type="sibTrans" cxnId="{F37E1394-74E4-47A8-AE42-FDE8F2066C98}">
      <dgm:prSet/>
      <dgm:spPr>
        <a:ln>
          <a:solidFill>
            <a:srgbClr val="00B0F0"/>
          </a:solidFill>
        </a:ln>
      </dgm:spPr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0BCA5861-8E76-4886-B2FB-9BA2FD9C2AE3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accent2">
                  <a:lumMod val="75000"/>
                </a:schemeClr>
              </a:solidFill>
            </a:rPr>
            <a:t>מייסד </a:t>
          </a:r>
          <a:r>
            <a:rPr lang="en-US" b="1" dirty="0" smtClean="0">
              <a:solidFill>
                <a:schemeClr val="accent2">
                  <a:lumMod val="75000"/>
                </a:schemeClr>
              </a:solidFill>
            </a:rPr>
            <a:t>WAZE</a:t>
          </a:r>
          <a:endParaRPr lang="he-IL" b="1" dirty="0">
            <a:solidFill>
              <a:schemeClr val="accent2">
                <a:lumMod val="75000"/>
              </a:schemeClr>
            </a:solidFill>
          </a:endParaRPr>
        </a:p>
      </dgm:t>
    </dgm:pt>
    <dgm:pt modelId="{4CFDE6AA-B70C-4C9B-A94A-1B0175312701}" type="parTrans" cxnId="{96810648-E36B-4A7C-A9F1-728E10011C79}">
      <dgm:prSet/>
      <dgm:spPr/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61A7CFE7-0552-4159-BBDA-D6501FC34568}" type="sibTrans" cxnId="{96810648-E36B-4A7C-A9F1-728E10011C79}">
      <dgm:prSet/>
      <dgm:spPr>
        <a:ln>
          <a:solidFill>
            <a:srgbClr val="00B0F0"/>
          </a:solidFill>
        </a:ln>
      </dgm:spPr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C00FEE46-0845-4244-A454-F8ECCBDC416F}">
      <dgm:prSet phldrT="[טקסט]"/>
      <dgm:spPr>
        <a:ln>
          <a:solidFill>
            <a:srgbClr val="FF0000"/>
          </a:solidFill>
        </a:ln>
      </dgm:spPr>
      <dgm:t>
        <a:bodyPr/>
        <a:lstStyle/>
        <a:p>
          <a:pPr rtl="1"/>
          <a:r>
            <a:rPr lang="he-IL" b="1" dirty="0" smtClean="0">
              <a:solidFill>
                <a:schemeClr val="accent2">
                  <a:lumMod val="75000"/>
                </a:schemeClr>
              </a:solidFill>
            </a:rPr>
            <a:t>מייסד     </a:t>
          </a:r>
          <a:r>
            <a:rPr lang="en-US" b="1" dirty="0" smtClean="0">
              <a:solidFill>
                <a:schemeClr val="accent2">
                  <a:lumMod val="75000"/>
                </a:schemeClr>
              </a:solidFill>
            </a:rPr>
            <a:t>WE WORK</a:t>
          </a:r>
          <a:endParaRPr lang="he-IL" b="1" dirty="0">
            <a:solidFill>
              <a:schemeClr val="accent2">
                <a:lumMod val="75000"/>
              </a:schemeClr>
            </a:solidFill>
          </a:endParaRPr>
        </a:p>
      </dgm:t>
    </dgm:pt>
    <dgm:pt modelId="{6EDEB18E-E766-4BE8-A840-F63ECE335980}" type="parTrans" cxnId="{CEE2BD61-2998-4BAC-BBE8-B3BD7B810A55}">
      <dgm:prSet/>
      <dgm:spPr/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18050FC6-3D40-4E33-A84E-7153F3881F93}" type="sibTrans" cxnId="{CEE2BD61-2998-4BAC-BBE8-B3BD7B810A55}">
      <dgm:prSet/>
      <dgm:spPr>
        <a:ln>
          <a:solidFill>
            <a:srgbClr val="00B0F0"/>
          </a:solidFill>
        </a:ln>
      </dgm:spPr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1B3C38E2-2E13-4E49-9188-E041D5504C4F}">
      <dgm:prSet phldrT="[טקסט]"/>
      <dgm:spPr>
        <a:ln>
          <a:solidFill>
            <a:srgbClr val="FF0000"/>
          </a:solidFill>
        </a:ln>
      </dgm:spPr>
      <dgm:t>
        <a:bodyPr/>
        <a:lstStyle/>
        <a:p>
          <a:pPr rtl="1"/>
          <a:r>
            <a:rPr lang="he-IL" b="1" dirty="0" smtClean="0">
              <a:solidFill>
                <a:schemeClr val="accent2">
                  <a:lumMod val="75000"/>
                </a:schemeClr>
              </a:solidFill>
            </a:rPr>
            <a:t>פרשן כלכלי ארה"ב</a:t>
          </a:r>
          <a:endParaRPr lang="he-IL" b="1" dirty="0">
            <a:solidFill>
              <a:schemeClr val="accent2">
                <a:lumMod val="75000"/>
              </a:schemeClr>
            </a:solidFill>
          </a:endParaRPr>
        </a:p>
      </dgm:t>
    </dgm:pt>
    <dgm:pt modelId="{EFB45BF5-3905-4D66-9A5B-5EBCDDA89759}" type="parTrans" cxnId="{5672B0CD-ED1C-4E5A-8279-46F7BF30F506}">
      <dgm:prSet/>
      <dgm:spPr/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7A644C47-E098-413F-A570-618BEF063636}" type="sibTrans" cxnId="{5672B0CD-ED1C-4E5A-8279-46F7BF30F506}">
      <dgm:prSet/>
      <dgm:spPr>
        <a:ln>
          <a:solidFill>
            <a:srgbClr val="00B0F0"/>
          </a:solidFill>
        </a:ln>
      </dgm:spPr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784AE5B2-3B14-433B-9F9B-494DCB76DECF}">
      <dgm:prSet phldrT="[טקסט]"/>
      <dgm:spPr>
        <a:ln>
          <a:solidFill>
            <a:srgbClr val="FF0000"/>
          </a:solidFill>
        </a:ln>
      </dgm:spPr>
      <dgm:t>
        <a:bodyPr/>
        <a:lstStyle/>
        <a:p>
          <a:pPr rtl="1"/>
          <a:r>
            <a:rPr lang="he-IL" b="1" dirty="0" smtClean="0">
              <a:solidFill>
                <a:schemeClr val="accent2">
                  <a:lumMod val="75000"/>
                </a:schemeClr>
              </a:solidFill>
            </a:rPr>
            <a:t>אנליסט בגולדמן זקס</a:t>
          </a:r>
          <a:endParaRPr lang="he-IL" b="1" dirty="0">
            <a:solidFill>
              <a:schemeClr val="accent2">
                <a:lumMod val="75000"/>
              </a:schemeClr>
            </a:solidFill>
          </a:endParaRPr>
        </a:p>
      </dgm:t>
    </dgm:pt>
    <dgm:pt modelId="{E581C074-08E6-446F-84C1-DD0D72F0ACC2}" type="parTrans" cxnId="{AFD914C4-42A8-4E4B-9C59-3B7B49F7089B}">
      <dgm:prSet/>
      <dgm:spPr/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9245AB31-6C8C-49FE-8980-B0F6DFDD5A95}" type="sibTrans" cxnId="{AFD914C4-42A8-4E4B-9C59-3B7B49F7089B}">
      <dgm:prSet/>
      <dgm:spPr>
        <a:ln>
          <a:solidFill>
            <a:srgbClr val="00B0F0"/>
          </a:solidFill>
        </a:ln>
      </dgm:spPr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29CABDD6-EEE9-44AA-B319-A853A346E013}">
      <dgm:prSet phldrT="[טקסט]"/>
      <dgm:spPr>
        <a:ln>
          <a:solidFill>
            <a:srgbClr val="FF0000"/>
          </a:solidFill>
        </a:ln>
      </dgm:spPr>
      <dgm:t>
        <a:bodyPr/>
        <a:lstStyle/>
        <a:p>
          <a:pPr rtl="1"/>
          <a:r>
            <a:rPr lang="he-IL" b="1" dirty="0" smtClean="0">
              <a:solidFill>
                <a:schemeClr val="accent2">
                  <a:lumMod val="75000"/>
                </a:schemeClr>
              </a:solidFill>
            </a:rPr>
            <a:t>אנרגיה – אנליסטים</a:t>
          </a:r>
          <a:endParaRPr lang="he-IL" b="1" dirty="0">
            <a:solidFill>
              <a:schemeClr val="accent2">
                <a:lumMod val="75000"/>
              </a:schemeClr>
            </a:solidFill>
          </a:endParaRPr>
        </a:p>
      </dgm:t>
    </dgm:pt>
    <dgm:pt modelId="{A4A8E975-CBF7-4DC0-91EA-4B38C7B83082}" type="parTrans" cxnId="{3B2CFABB-577F-4DBC-ABD2-49DB798F7623}">
      <dgm:prSet/>
      <dgm:spPr/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D66883E2-A69E-475B-B973-7ADD16248ABA}" type="sibTrans" cxnId="{3B2CFABB-577F-4DBC-ABD2-49DB798F7623}">
      <dgm:prSet/>
      <dgm:spPr>
        <a:ln>
          <a:solidFill>
            <a:srgbClr val="00B0F0"/>
          </a:solidFill>
        </a:ln>
      </dgm:spPr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41BC7986-2E51-4009-8D15-39852F6C79CB}">
      <dgm:prSet phldrT="[טקסט]"/>
      <dgm:spPr>
        <a:ln>
          <a:solidFill>
            <a:srgbClr val="002060"/>
          </a:solidFill>
        </a:ln>
      </dgm:spPr>
      <dgm:t>
        <a:bodyPr/>
        <a:lstStyle/>
        <a:p>
          <a:pPr rtl="1"/>
          <a:r>
            <a:rPr lang="he-IL" b="1" dirty="0" smtClean="0">
              <a:solidFill>
                <a:schemeClr val="accent2">
                  <a:lumMod val="75000"/>
                </a:schemeClr>
              </a:solidFill>
            </a:rPr>
            <a:t>יו"ר ועדת הכספים</a:t>
          </a:r>
          <a:endParaRPr lang="he-IL" b="1" dirty="0">
            <a:solidFill>
              <a:schemeClr val="accent2">
                <a:lumMod val="75000"/>
              </a:schemeClr>
            </a:solidFill>
          </a:endParaRPr>
        </a:p>
      </dgm:t>
    </dgm:pt>
    <dgm:pt modelId="{203490D0-EAE8-42DD-87BC-F3B7E774F35D}" type="parTrans" cxnId="{DDB40852-AC6F-440E-B2E1-C9CE4C15DAFB}">
      <dgm:prSet/>
      <dgm:spPr/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116C61BE-BFE3-4A29-8806-E78CE1F5A0F3}" type="sibTrans" cxnId="{DDB40852-AC6F-440E-B2E1-C9CE4C15DAFB}">
      <dgm:prSet/>
      <dgm:spPr>
        <a:ln>
          <a:solidFill>
            <a:srgbClr val="00B0F0"/>
          </a:solidFill>
        </a:ln>
      </dgm:spPr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E7C1570C-BB05-4883-85B0-D717E9E63CDE}">
      <dgm:prSet phldrT="[טקסט]"/>
      <dgm:spPr>
        <a:ln>
          <a:solidFill>
            <a:srgbClr val="002060"/>
          </a:solidFill>
        </a:ln>
      </dgm:spPr>
      <dgm:t>
        <a:bodyPr/>
        <a:lstStyle/>
        <a:p>
          <a:pPr rtl="1"/>
          <a:r>
            <a:rPr lang="he-IL" b="1" dirty="0" smtClean="0">
              <a:solidFill>
                <a:schemeClr val="accent2">
                  <a:lumMod val="75000"/>
                </a:schemeClr>
              </a:solidFill>
            </a:rPr>
            <a:t>ר' אגף התקציבים</a:t>
          </a:r>
          <a:endParaRPr lang="he-IL" b="1" dirty="0">
            <a:solidFill>
              <a:schemeClr val="accent2">
                <a:lumMod val="75000"/>
              </a:schemeClr>
            </a:solidFill>
          </a:endParaRPr>
        </a:p>
      </dgm:t>
    </dgm:pt>
    <dgm:pt modelId="{1501663F-B3E2-41D0-AFC0-71A40C86D400}" type="parTrans" cxnId="{397F2061-EC50-4F70-82E7-E651E8EC2895}">
      <dgm:prSet/>
      <dgm:spPr/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89C0F40F-46E8-4907-85F6-42276E4E236F}" type="sibTrans" cxnId="{397F2061-EC50-4F70-82E7-E651E8EC2895}">
      <dgm:prSet/>
      <dgm:spPr>
        <a:ln>
          <a:solidFill>
            <a:srgbClr val="00B0F0"/>
          </a:solidFill>
        </a:ln>
      </dgm:spPr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1DC02F05-21D1-490D-866E-137EE01C2BAB}">
      <dgm:prSet phldrT="[טקסט]"/>
      <dgm:spPr>
        <a:ln>
          <a:solidFill>
            <a:srgbClr val="002060"/>
          </a:solidFill>
        </a:ln>
      </dgm:spPr>
      <dgm:t>
        <a:bodyPr/>
        <a:lstStyle/>
        <a:p>
          <a:pPr rtl="1"/>
          <a:r>
            <a:rPr lang="he-IL" b="1" dirty="0" smtClean="0">
              <a:solidFill>
                <a:schemeClr val="accent2">
                  <a:lumMod val="75000"/>
                </a:schemeClr>
              </a:solidFill>
            </a:rPr>
            <a:t>ר' מרכז אדווה</a:t>
          </a:r>
          <a:endParaRPr lang="he-IL" b="1" dirty="0">
            <a:solidFill>
              <a:schemeClr val="accent2">
                <a:lumMod val="75000"/>
              </a:schemeClr>
            </a:solidFill>
          </a:endParaRPr>
        </a:p>
      </dgm:t>
    </dgm:pt>
    <dgm:pt modelId="{20701870-B1EC-485B-80CF-5933D77BE93D}" type="parTrans" cxnId="{B76E23E9-AE78-4486-9B0A-2DA2178F80EB}">
      <dgm:prSet/>
      <dgm:spPr/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232E18F4-CF4A-463D-96B2-A20D6C6BD5AA}" type="sibTrans" cxnId="{B76E23E9-AE78-4486-9B0A-2DA2178F80EB}">
      <dgm:prSet/>
      <dgm:spPr>
        <a:ln>
          <a:solidFill>
            <a:srgbClr val="00B0F0"/>
          </a:solidFill>
        </a:ln>
      </dgm:spPr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8D2E3D84-4136-42F4-9222-6B94BDFA0015}">
      <dgm:prSet phldrT="[טקסט]"/>
      <dgm:spPr>
        <a:ln>
          <a:solidFill>
            <a:srgbClr val="002060"/>
          </a:solidFill>
        </a:ln>
      </dgm:spPr>
      <dgm:t>
        <a:bodyPr/>
        <a:lstStyle/>
        <a:p>
          <a:pPr rtl="1"/>
          <a:r>
            <a:rPr lang="he-IL" b="1" dirty="0" smtClean="0">
              <a:solidFill>
                <a:schemeClr val="accent2">
                  <a:lumMod val="75000"/>
                </a:schemeClr>
              </a:solidFill>
            </a:rPr>
            <a:t>מירב ארלוזורוב</a:t>
          </a:r>
          <a:endParaRPr lang="he-IL" b="1" dirty="0">
            <a:solidFill>
              <a:schemeClr val="accent2">
                <a:lumMod val="75000"/>
              </a:schemeClr>
            </a:solidFill>
          </a:endParaRPr>
        </a:p>
      </dgm:t>
    </dgm:pt>
    <dgm:pt modelId="{01EFD041-0757-4D4F-B57C-C85AF24A322B}" type="parTrans" cxnId="{CA645885-8A1F-4834-A12A-4A8DCD9EA8B7}">
      <dgm:prSet/>
      <dgm:spPr/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07042C29-8BA1-40A2-B5AE-61FC4B79FDB0}" type="sibTrans" cxnId="{CA645885-8A1F-4834-A12A-4A8DCD9EA8B7}">
      <dgm:prSet/>
      <dgm:spPr/>
      <dgm:t>
        <a:bodyPr/>
        <a:lstStyle/>
        <a:p>
          <a:pPr rtl="1"/>
          <a:endParaRPr lang="he-IL" b="1">
            <a:solidFill>
              <a:schemeClr val="accent2">
                <a:lumMod val="75000"/>
              </a:schemeClr>
            </a:solidFill>
          </a:endParaRPr>
        </a:p>
      </dgm:t>
    </dgm:pt>
    <dgm:pt modelId="{C6B99D13-C2DB-422D-BC5E-20B91D0B8565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accent2">
                  <a:lumMod val="75000"/>
                </a:schemeClr>
              </a:solidFill>
            </a:rPr>
            <a:t>ד"ר נעם עידן</a:t>
          </a:r>
          <a:endParaRPr lang="he-IL" b="1" dirty="0">
            <a:solidFill>
              <a:schemeClr val="accent2">
                <a:lumMod val="75000"/>
              </a:schemeClr>
            </a:solidFill>
          </a:endParaRPr>
        </a:p>
      </dgm:t>
    </dgm:pt>
    <dgm:pt modelId="{DBA726C5-52F4-43CB-B5B5-C7CAE2C8BD91}" type="parTrans" cxnId="{CA22FEE4-ECDF-435C-A0A8-99CBC4469501}">
      <dgm:prSet/>
      <dgm:spPr/>
      <dgm:t>
        <a:bodyPr/>
        <a:lstStyle/>
        <a:p>
          <a:pPr rtl="1"/>
          <a:endParaRPr lang="he-IL"/>
        </a:p>
      </dgm:t>
    </dgm:pt>
    <dgm:pt modelId="{67F1FABD-BDDE-4513-8B60-83382228F7CB}" type="sibTrans" cxnId="{CA22FEE4-ECDF-435C-A0A8-99CBC4469501}">
      <dgm:prSet/>
      <dgm:spPr>
        <a:ln>
          <a:solidFill>
            <a:srgbClr val="00B0F0"/>
          </a:solidFill>
        </a:ln>
      </dgm:spPr>
      <dgm:t>
        <a:bodyPr/>
        <a:lstStyle/>
        <a:p>
          <a:pPr rtl="1"/>
          <a:endParaRPr lang="he-IL"/>
        </a:p>
      </dgm:t>
    </dgm:pt>
    <dgm:pt modelId="{6751BD60-D658-4890-9CA7-AA23930614BE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accent2">
                  <a:lumMod val="75000"/>
                </a:schemeClr>
              </a:solidFill>
            </a:rPr>
            <a:t>משנה למנכ"ל כלל ביטוח</a:t>
          </a:r>
          <a:endParaRPr lang="he-IL" b="1" dirty="0">
            <a:solidFill>
              <a:schemeClr val="accent2">
                <a:lumMod val="75000"/>
              </a:schemeClr>
            </a:solidFill>
          </a:endParaRPr>
        </a:p>
      </dgm:t>
    </dgm:pt>
    <dgm:pt modelId="{90229132-E402-48E7-AB1E-C82FE813F451}" type="parTrans" cxnId="{E2DCF200-F990-4BCC-BE53-B0B7C290A364}">
      <dgm:prSet/>
      <dgm:spPr/>
      <dgm:t>
        <a:bodyPr/>
        <a:lstStyle/>
        <a:p>
          <a:pPr rtl="1"/>
          <a:endParaRPr lang="he-IL"/>
        </a:p>
      </dgm:t>
    </dgm:pt>
    <dgm:pt modelId="{79F0B6E0-4394-4417-8073-A7EEB88A7C91}" type="sibTrans" cxnId="{E2DCF200-F990-4BCC-BE53-B0B7C290A364}">
      <dgm:prSet/>
      <dgm:spPr/>
      <dgm:t>
        <a:bodyPr/>
        <a:lstStyle/>
        <a:p>
          <a:pPr rtl="1"/>
          <a:endParaRPr lang="he-IL"/>
        </a:p>
      </dgm:t>
    </dgm:pt>
    <dgm:pt modelId="{49615229-B632-4917-8AAC-1B18AD03F33F}" type="pres">
      <dgm:prSet presAssocID="{DE92E6A1-2222-4042-B31E-0F0BC415B58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9414B50E-9294-4851-B2E0-9CAC34A50152}" type="pres">
      <dgm:prSet presAssocID="{40F25369-5EE3-41DD-BEF4-A5FD36463DA6}" presName="node" presStyleLbl="node1" presStyleIdx="0" presStyleCnt="1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88DF67D-0BF3-4896-B17D-AB5516881489}" type="pres">
      <dgm:prSet presAssocID="{7AD3F70C-4C68-4809-8F07-CEC440C924BB}" presName="sibTrans" presStyleLbl="sibTrans2D1" presStyleIdx="0" presStyleCnt="15"/>
      <dgm:spPr/>
      <dgm:t>
        <a:bodyPr/>
        <a:lstStyle/>
        <a:p>
          <a:pPr rtl="1"/>
          <a:endParaRPr lang="he-IL"/>
        </a:p>
      </dgm:t>
    </dgm:pt>
    <dgm:pt modelId="{044C1DC2-9DD1-4AD2-B3C3-75F3E0F32D7F}" type="pres">
      <dgm:prSet presAssocID="{7AD3F70C-4C68-4809-8F07-CEC440C924BB}" presName="connectorText" presStyleLbl="sibTrans2D1" presStyleIdx="0" presStyleCnt="15"/>
      <dgm:spPr/>
      <dgm:t>
        <a:bodyPr/>
        <a:lstStyle/>
        <a:p>
          <a:pPr rtl="1"/>
          <a:endParaRPr lang="he-IL"/>
        </a:p>
      </dgm:t>
    </dgm:pt>
    <dgm:pt modelId="{A85D9F84-57F5-4DBF-A407-96218AD9BB83}" type="pres">
      <dgm:prSet presAssocID="{7ED440D8-B6A6-4F04-8A20-0F0CA1A849BF}" presName="node" presStyleLbl="node1" presStyleIdx="1" presStyleCnt="1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CDCA68F-EB3E-48D4-A43D-D5E0F5AF420B}" type="pres">
      <dgm:prSet presAssocID="{0B13AD4E-D77F-40F1-81E7-F01AF4A78B95}" presName="sibTrans" presStyleLbl="sibTrans2D1" presStyleIdx="1" presStyleCnt="15"/>
      <dgm:spPr/>
      <dgm:t>
        <a:bodyPr/>
        <a:lstStyle/>
        <a:p>
          <a:pPr rtl="1"/>
          <a:endParaRPr lang="he-IL"/>
        </a:p>
      </dgm:t>
    </dgm:pt>
    <dgm:pt modelId="{BA3B6D6E-A982-449B-A4C9-811A0771B1CC}" type="pres">
      <dgm:prSet presAssocID="{0B13AD4E-D77F-40F1-81E7-F01AF4A78B95}" presName="connectorText" presStyleLbl="sibTrans2D1" presStyleIdx="1" presStyleCnt="15"/>
      <dgm:spPr/>
      <dgm:t>
        <a:bodyPr/>
        <a:lstStyle/>
        <a:p>
          <a:pPr rtl="1"/>
          <a:endParaRPr lang="he-IL"/>
        </a:p>
      </dgm:t>
    </dgm:pt>
    <dgm:pt modelId="{475078DF-F6C5-4944-A8E1-F348EDF06837}" type="pres">
      <dgm:prSet presAssocID="{8DC0DF60-8FFD-42D6-9FDA-6FB47B23B016}" presName="node" presStyleLbl="node1" presStyleIdx="2" presStyleCnt="1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26E2C5C-41A4-40D3-8C8E-C20A06A5CFB2}" type="pres">
      <dgm:prSet presAssocID="{D9885AE9-32A4-43DD-8EE6-A6021393AA58}" presName="sibTrans" presStyleLbl="sibTrans2D1" presStyleIdx="2" presStyleCnt="15"/>
      <dgm:spPr/>
      <dgm:t>
        <a:bodyPr/>
        <a:lstStyle/>
        <a:p>
          <a:pPr rtl="1"/>
          <a:endParaRPr lang="he-IL"/>
        </a:p>
      </dgm:t>
    </dgm:pt>
    <dgm:pt modelId="{EA4BAD92-316B-4143-97D5-F8065294D05E}" type="pres">
      <dgm:prSet presAssocID="{D9885AE9-32A4-43DD-8EE6-A6021393AA58}" presName="connectorText" presStyleLbl="sibTrans2D1" presStyleIdx="2" presStyleCnt="15"/>
      <dgm:spPr/>
      <dgm:t>
        <a:bodyPr/>
        <a:lstStyle/>
        <a:p>
          <a:pPr rtl="1"/>
          <a:endParaRPr lang="he-IL"/>
        </a:p>
      </dgm:t>
    </dgm:pt>
    <dgm:pt modelId="{9B9B6CBC-0C05-4FBC-988C-9B727BB7E887}" type="pres">
      <dgm:prSet presAssocID="{C6B99D13-C2DB-422D-BC5E-20B91D0B8565}" presName="node" presStyleLbl="node1" presStyleIdx="3" presStyleCnt="1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AF6AC4A-7637-4B23-91DC-87F9B06CC575}" type="pres">
      <dgm:prSet presAssocID="{67F1FABD-BDDE-4513-8B60-83382228F7CB}" presName="sibTrans" presStyleLbl="sibTrans2D1" presStyleIdx="3" presStyleCnt="15"/>
      <dgm:spPr/>
      <dgm:t>
        <a:bodyPr/>
        <a:lstStyle/>
        <a:p>
          <a:pPr rtl="1"/>
          <a:endParaRPr lang="he-IL"/>
        </a:p>
      </dgm:t>
    </dgm:pt>
    <dgm:pt modelId="{7F9B8D95-0CDE-4C0B-A142-32CA4C6A2CD3}" type="pres">
      <dgm:prSet presAssocID="{67F1FABD-BDDE-4513-8B60-83382228F7CB}" presName="connectorText" presStyleLbl="sibTrans2D1" presStyleIdx="3" presStyleCnt="15"/>
      <dgm:spPr/>
      <dgm:t>
        <a:bodyPr/>
        <a:lstStyle/>
        <a:p>
          <a:pPr rtl="1"/>
          <a:endParaRPr lang="he-IL"/>
        </a:p>
      </dgm:t>
    </dgm:pt>
    <dgm:pt modelId="{9FC2B39C-8985-47E1-B811-E6B7F3FEAEB0}" type="pres">
      <dgm:prSet presAssocID="{6751BD60-D658-4890-9CA7-AA23930614BE}" presName="node" presStyleLbl="node1" presStyleIdx="4" presStyleCnt="1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E97DDFD-2E54-42EE-B632-7801519A8B69}" type="pres">
      <dgm:prSet presAssocID="{79F0B6E0-4394-4417-8073-A7EEB88A7C91}" presName="sibTrans" presStyleLbl="sibTrans2D1" presStyleIdx="4" presStyleCnt="15"/>
      <dgm:spPr/>
      <dgm:t>
        <a:bodyPr/>
        <a:lstStyle/>
        <a:p>
          <a:pPr rtl="1"/>
          <a:endParaRPr lang="he-IL"/>
        </a:p>
      </dgm:t>
    </dgm:pt>
    <dgm:pt modelId="{1BE474D6-0A5B-4C0C-A9BF-C73FD1CA501A}" type="pres">
      <dgm:prSet presAssocID="{79F0B6E0-4394-4417-8073-A7EEB88A7C91}" presName="connectorText" presStyleLbl="sibTrans2D1" presStyleIdx="4" presStyleCnt="15"/>
      <dgm:spPr/>
      <dgm:t>
        <a:bodyPr/>
        <a:lstStyle/>
        <a:p>
          <a:pPr rtl="1"/>
          <a:endParaRPr lang="he-IL"/>
        </a:p>
      </dgm:t>
    </dgm:pt>
    <dgm:pt modelId="{33B1C65E-3F0E-4385-B935-06D54E2F41A4}" type="pres">
      <dgm:prSet presAssocID="{484A08C6-0798-47A2-8BB3-5CF169AF1DEC}" presName="node" presStyleLbl="node1" presStyleIdx="5" presStyleCnt="1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FFBD9AC-1E56-4552-BF40-61DF704D9A4D}" type="pres">
      <dgm:prSet presAssocID="{E4317F9C-D6F6-4E5B-A0A1-F250B3B6BAD0}" presName="sibTrans" presStyleLbl="sibTrans2D1" presStyleIdx="5" presStyleCnt="15"/>
      <dgm:spPr/>
      <dgm:t>
        <a:bodyPr/>
        <a:lstStyle/>
        <a:p>
          <a:pPr rtl="1"/>
          <a:endParaRPr lang="he-IL"/>
        </a:p>
      </dgm:t>
    </dgm:pt>
    <dgm:pt modelId="{2221FEEB-BB48-4CA1-90BE-0E9026A12256}" type="pres">
      <dgm:prSet presAssocID="{E4317F9C-D6F6-4E5B-A0A1-F250B3B6BAD0}" presName="connectorText" presStyleLbl="sibTrans2D1" presStyleIdx="5" presStyleCnt="15"/>
      <dgm:spPr/>
      <dgm:t>
        <a:bodyPr/>
        <a:lstStyle/>
        <a:p>
          <a:pPr rtl="1"/>
          <a:endParaRPr lang="he-IL"/>
        </a:p>
      </dgm:t>
    </dgm:pt>
    <dgm:pt modelId="{C716FE26-C5E0-43B7-807C-2F5B4517F482}" type="pres">
      <dgm:prSet presAssocID="{FBEB1028-C34E-4E37-9ADD-A15C51646571}" presName="node" presStyleLbl="node1" presStyleIdx="6" presStyleCnt="1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D44315A-29B7-4877-9AEC-622D9F5D1F5F}" type="pres">
      <dgm:prSet presAssocID="{A5FAE401-C7CE-4BFB-BC19-1BF0BE460EA0}" presName="sibTrans" presStyleLbl="sibTrans2D1" presStyleIdx="6" presStyleCnt="15"/>
      <dgm:spPr/>
      <dgm:t>
        <a:bodyPr/>
        <a:lstStyle/>
        <a:p>
          <a:pPr rtl="1"/>
          <a:endParaRPr lang="he-IL"/>
        </a:p>
      </dgm:t>
    </dgm:pt>
    <dgm:pt modelId="{E9725B0B-6081-44DF-8FB8-574B5C0BD0DB}" type="pres">
      <dgm:prSet presAssocID="{A5FAE401-C7CE-4BFB-BC19-1BF0BE460EA0}" presName="connectorText" presStyleLbl="sibTrans2D1" presStyleIdx="6" presStyleCnt="15"/>
      <dgm:spPr/>
      <dgm:t>
        <a:bodyPr/>
        <a:lstStyle/>
        <a:p>
          <a:pPr rtl="1"/>
          <a:endParaRPr lang="he-IL"/>
        </a:p>
      </dgm:t>
    </dgm:pt>
    <dgm:pt modelId="{B87F3A14-7D6C-4660-A32D-327942E7E50E}" type="pres">
      <dgm:prSet presAssocID="{0BCA5861-8E76-4886-B2FB-9BA2FD9C2AE3}" presName="node" presStyleLbl="node1" presStyleIdx="7" presStyleCnt="1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6698A5E-CD91-49A6-A354-C1BC4F6DC064}" type="pres">
      <dgm:prSet presAssocID="{61A7CFE7-0552-4159-BBDA-D6501FC34568}" presName="sibTrans" presStyleLbl="sibTrans2D1" presStyleIdx="7" presStyleCnt="15"/>
      <dgm:spPr/>
      <dgm:t>
        <a:bodyPr/>
        <a:lstStyle/>
        <a:p>
          <a:pPr rtl="1"/>
          <a:endParaRPr lang="he-IL"/>
        </a:p>
      </dgm:t>
    </dgm:pt>
    <dgm:pt modelId="{A17BE03A-607A-4F6D-9A13-1C4A39976837}" type="pres">
      <dgm:prSet presAssocID="{61A7CFE7-0552-4159-BBDA-D6501FC34568}" presName="connectorText" presStyleLbl="sibTrans2D1" presStyleIdx="7" presStyleCnt="15"/>
      <dgm:spPr/>
      <dgm:t>
        <a:bodyPr/>
        <a:lstStyle/>
        <a:p>
          <a:pPr rtl="1"/>
          <a:endParaRPr lang="he-IL"/>
        </a:p>
      </dgm:t>
    </dgm:pt>
    <dgm:pt modelId="{5C68C317-A97E-47C7-94DB-45B14A08954A}" type="pres">
      <dgm:prSet presAssocID="{C00FEE46-0845-4244-A454-F8ECCBDC416F}" presName="node" presStyleLbl="node1" presStyleIdx="8" presStyleCnt="1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F61E72B-C5FC-4F34-BACD-DE764C0AC532}" type="pres">
      <dgm:prSet presAssocID="{18050FC6-3D40-4E33-A84E-7153F3881F93}" presName="sibTrans" presStyleLbl="sibTrans2D1" presStyleIdx="8" presStyleCnt="15"/>
      <dgm:spPr/>
      <dgm:t>
        <a:bodyPr/>
        <a:lstStyle/>
        <a:p>
          <a:pPr rtl="1"/>
          <a:endParaRPr lang="he-IL"/>
        </a:p>
      </dgm:t>
    </dgm:pt>
    <dgm:pt modelId="{1FC3832B-0888-4344-8963-7442191EE103}" type="pres">
      <dgm:prSet presAssocID="{18050FC6-3D40-4E33-A84E-7153F3881F93}" presName="connectorText" presStyleLbl="sibTrans2D1" presStyleIdx="8" presStyleCnt="15"/>
      <dgm:spPr/>
      <dgm:t>
        <a:bodyPr/>
        <a:lstStyle/>
        <a:p>
          <a:pPr rtl="1"/>
          <a:endParaRPr lang="he-IL"/>
        </a:p>
      </dgm:t>
    </dgm:pt>
    <dgm:pt modelId="{2C59633D-20F7-4190-B425-9C320B5C7408}" type="pres">
      <dgm:prSet presAssocID="{1B3C38E2-2E13-4E49-9188-E041D5504C4F}" presName="node" presStyleLbl="node1" presStyleIdx="9" presStyleCnt="1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C67D765-2224-4902-B2EB-D09BEF426343}" type="pres">
      <dgm:prSet presAssocID="{7A644C47-E098-413F-A570-618BEF063636}" presName="sibTrans" presStyleLbl="sibTrans2D1" presStyleIdx="9" presStyleCnt="15"/>
      <dgm:spPr/>
      <dgm:t>
        <a:bodyPr/>
        <a:lstStyle/>
        <a:p>
          <a:pPr rtl="1"/>
          <a:endParaRPr lang="he-IL"/>
        </a:p>
      </dgm:t>
    </dgm:pt>
    <dgm:pt modelId="{23806EA3-380F-46BE-977A-F438C0FA8A7A}" type="pres">
      <dgm:prSet presAssocID="{7A644C47-E098-413F-A570-618BEF063636}" presName="connectorText" presStyleLbl="sibTrans2D1" presStyleIdx="9" presStyleCnt="15"/>
      <dgm:spPr/>
      <dgm:t>
        <a:bodyPr/>
        <a:lstStyle/>
        <a:p>
          <a:pPr rtl="1"/>
          <a:endParaRPr lang="he-IL"/>
        </a:p>
      </dgm:t>
    </dgm:pt>
    <dgm:pt modelId="{4C3526AD-310A-4D4B-93C8-51790A18A5A0}" type="pres">
      <dgm:prSet presAssocID="{784AE5B2-3B14-433B-9F9B-494DCB76DECF}" presName="node" presStyleLbl="node1" presStyleIdx="10" presStyleCnt="1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7E1BEEF-ADE2-47AA-9D4A-030E02B3B530}" type="pres">
      <dgm:prSet presAssocID="{9245AB31-6C8C-49FE-8980-B0F6DFDD5A95}" presName="sibTrans" presStyleLbl="sibTrans2D1" presStyleIdx="10" presStyleCnt="15" custLinFactNeighborX="-813" custLinFactNeighborY="48652"/>
      <dgm:spPr/>
      <dgm:t>
        <a:bodyPr/>
        <a:lstStyle/>
        <a:p>
          <a:pPr rtl="1"/>
          <a:endParaRPr lang="he-IL"/>
        </a:p>
      </dgm:t>
    </dgm:pt>
    <dgm:pt modelId="{BC4044F5-4527-4946-BCE9-B9BA8DAC3879}" type="pres">
      <dgm:prSet presAssocID="{9245AB31-6C8C-49FE-8980-B0F6DFDD5A95}" presName="connectorText" presStyleLbl="sibTrans2D1" presStyleIdx="10" presStyleCnt="15"/>
      <dgm:spPr/>
      <dgm:t>
        <a:bodyPr/>
        <a:lstStyle/>
        <a:p>
          <a:pPr rtl="1"/>
          <a:endParaRPr lang="he-IL"/>
        </a:p>
      </dgm:t>
    </dgm:pt>
    <dgm:pt modelId="{349392D6-ED10-49F8-AF77-8CE3CD72315C}" type="pres">
      <dgm:prSet presAssocID="{29CABDD6-EEE9-44AA-B319-A853A346E013}" presName="node" presStyleLbl="node1" presStyleIdx="11" presStyleCnt="1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C7C74FD-8359-4CBD-9BEA-EEAEAFFF5733}" type="pres">
      <dgm:prSet presAssocID="{D66883E2-A69E-475B-B973-7ADD16248ABA}" presName="sibTrans" presStyleLbl="sibTrans2D1" presStyleIdx="11" presStyleCnt="15"/>
      <dgm:spPr/>
      <dgm:t>
        <a:bodyPr/>
        <a:lstStyle/>
        <a:p>
          <a:pPr rtl="1"/>
          <a:endParaRPr lang="he-IL"/>
        </a:p>
      </dgm:t>
    </dgm:pt>
    <dgm:pt modelId="{3570A1E9-EA5C-41B1-BEF1-E02F8A55AE17}" type="pres">
      <dgm:prSet presAssocID="{D66883E2-A69E-475B-B973-7ADD16248ABA}" presName="connectorText" presStyleLbl="sibTrans2D1" presStyleIdx="11" presStyleCnt="15"/>
      <dgm:spPr/>
      <dgm:t>
        <a:bodyPr/>
        <a:lstStyle/>
        <a:p>
          <a:pPr rtl="1"/>
          <a:endParaRPr lang="he-IL"/>
        </a:p>
      </dgm:t>
    </dgm:pt>
    <dgm:pt modelId="{92E5B35B-F40A-497A-B67F-9DAEC168DB20}" type="pres">
      <dgm:prSet presAssocID="{41BC7986-2E51-4009-8D15-39852F6C79CB}" presName="node" presStyleLbl="node1" presStyleIdx="12" presStyleCnt="1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EA8D2BA-F7E9-4DD6-87C6-361A09A439DB}" type="pres">
      <dgm:prSet presAssocID="{116C61BE-BFE3-4A29-8806-E78CE1F5A0F3}" presName="sibTrans" presStyleLbl="sibTrans2D1" presStyleIdx="12" presStyleCnt="15"/>
      <dgm:spPr/>
      <dgm:t>
        <a:bodyPr/>
        <a:lstStyle/>
        <a:p>
          <a:pPr rtl="1"/>
          <a:endParaRPr lang="he-IL"/>
        </a:p>
      </dgm:t>
    </dgm:pt>
    <dgm:pt modelId="{B16EF7D1-A771-45F0-A751-6ABC8A082B64}" type="pres">
      <dgm:prSet presAssocID="{116C61BE-BFE3-4A29-8806-E78CE1F5A0F3}" presName="connectorText" presStyleLbl="sibTrans2D1" presStyleIdx="12" presStyleCnt="15"/>
      <dgm:spPr/>
      <dgm:t>
        <a:bodyPr/>
        <a:lstStyle/>
        <a:p>
          <a:pPr rtl="1"/>
          <a:endParaRPr lang="he-IL"/>
        </a:p>
      </dgm:t>
    </dgm:pt>
    <dgm:pt modelId="{C72E7D7F-AE31-4A2A-8A85-798B3ED44ED6}" type="pres">
      <dgm:prSet presAssocID="{E7C1570C-BB05-4883-85B0-D717E9E63CDE}" presName="node" presStyleLbl="node1" presStyleIdx="13" presStyleCnt="1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E3B55DC-0877-4190-B997-3693431DC530}" type="pres">
      <dgm:prSet presAssocID="{89C0F40F-46E8-4907-85F6-42276E4E236F}" presName="sibTrans" presStyleLbl="sibTrans2D1" presStyleIdx="13" presStyleCnt="15"/>
      <dgm:spPr/>
      <dgm:t>
        <a:bodyPr/>
        <a:lstStyle/>
        <a:p>
          <a:pPr rtl="1"/>
          <a:endParaRPr lang="he-IL"/>
        </a:p>
      </dgm:t>
    </dgm:pt>
    <dgm:pt modelId="{D2334C95-82A7-491F-B6A7-967014F17798}" type="pres">
      <dgm:prSet presAssocID="{89C0F40F-46E8-4907-85F6-42276E4E236F}" presName="connectorText" presStyleLbl="sibTrans2D1" presStyleIdx="13" presStyleCnt="15"/>
      <dgm:spPr/>
      <dgm:t>
        <a:bodyPr/>
        <a:lstStyle/>
        <a:p>
          <a:pPr rtl="1"/>
          <a:endParaRPr lang="he-IL"/>
        </a:p>
      </dgm:t>
    </dgm:pt>
    <dgm:pt modelId="{8EFD40A7-9E62-47FC-BE7C-EAFF120D5D3F}" type="pres">
      <dgm:prSet presAssocID="{1DC02F05-21D1-490D-866E-137EE01C2BAB}" presName="node" presStyleLbl="node1" presStyleIdx="14" presStyleCnt="1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930AAD4-B74E-4082-AD5C-2B500FF994E5}" type="pres">
      <dgm:prSet presAssocID="{232E18F4-CF4A-463D-96B2-A20D6C6BD5AA}" presName="sibTrans" presStyleLbl="sibTrans2D1" presStyleIdx="14" presStyleCnt="15"/>
      <dgm:spPr/>
      <dgm:t>
        <a:bodyPr/>
        <a:lstStyle/>
        <a:p>
          <a:pPr rtl="1"/>
          <a:endParaRPr lang="he-IL"/>
        </a:p>
      </dgm:t>
    </dgm:pt>
    <dgm:pt modelId="{356C63E8-A49B-4241-82A6-1CFC5B7C6837}" type="pres">
      <dgm:prSet presAssocID="{232E18F4-CF4A-463D-96B2-A20D6C6BD5AA}" presName="connectorText" presStyleLbl="sibTrans2D1" presStyleIdx="14" presStyleCnt="15"/>
      <dgm:spPr/>
      <dgm:t>
        <a:bodyPr/>
        <a:lstStyle/>
        <a:p>
          <a:pPr rtl="1"/>
          <a:endParaRPr lang="he-IL"/>
        </a:p>
      </dgm:t>
    </dgm:pt>
    <dgm:pt modelId="{7FE8C929-48D8-406B-954C-B58240E3BA98}" type="pres">
      <dgm:prSet presAssocID="{8D2E3D84-4136-42F4-9222-6B94BDFA0015}" presName="node" presStyleLbl="node1" presStyleIdx="15" presStyleCnt="1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162387A1-452B-47B4-B332-1E89C11005D2}" type="presOf" srcId="{89C0F40F-46E8-4907-85F6-42276E4E236F}" destId="{CE3B55DC-0877-4190-B997-3693431DC530}" srcOrd="0" destOrd="0" presId="urn:microsoft.com/office/officeart/2005/8/layout/process5"/>
    <dgm:cxn modelId="{9936CA06-46DF-48EE-A9CE-48B1CFC65025}" type="presOf" srcId="{A5FAE401-C7CE-4BFB-BC19-1BF0BE460EA0}" destId="{CD44315A-29B7-4877-9AEC-622D9F5D1F5F}" srcOrd="0" destOrd="0" presId="urn:microsoft.com/office/officeart/2005/8/layout/process5"/>
    <dgm:cxn modelId="{5215CDAD-D494-4E95-AEB3-88A7E5ECD0AE}" type="presOf" srcId="{D9885AE9-32A4-43DD-8EE6-A6021393AA58}" destId="{626E2C5C-41A4-40D3-8C8E-C20A06A5CFB2}" srcOrd="0" destOrd="0" presId="urn:microsoft.com/office/officeart/2005/8/layout/process5"/>
    <dgm:cxn modelId="{CE3A9FB5-C360-49CD-8336-0D2D0DE8240E}" srcId="{DE92E6A1-2222-4042-B31E-0F0BC415B58F}" destId="{7ED440D8-B6A6-4F04-8A20-0F0CA1A849BF}" srcOrd="1" destOrd="0" parTransId="{BDC4715D-6C2D-4464-80F7-D55530DDEED0}" sibTransId="{0B13AD4E-D77F-40F1-81E7-F01AF4A78B95}"/>
    <dgm:cxn modelId="{2CEC41E3-C307-48C2-94D3-3B4C31F56C62}" type="presOf" srcId="{E4317F9C-D6F6-4E5B-A0A1-F250B3B6BAD0}" destId="{BFFBD9AC-1E56-4552-BF40-61DF704D9A4D}" srcOrd="0" destOrd="0" presId="urn:microsoft.com/office/officeart/2005/8/layout/process5"/>
    <dgm:cxn modelId="{E90115D4-1F05-4740-945C-CB23A9323918}" srcId="{DE92E6A1-2222-4042-B31E-0F0BC415B58F}" destId="{484A08C6-0798-47A2-8BB3-5CF169AF1DEC}" srcOrd="5" destOrd="0" parTransId="{82951BA1-0FA8-46D0-8B61-813B4317B6C7}" sibTransId="{E4317F9C-D6F6-4E5B-A0A1-F250B3B6BAD0}"/>
    <dgm:cxn modelId="{E5D9DC73-99BC-4A79-9AC8-759771A06BAC}" type="presOf" srcId="{89C0F40F-46E8-4907-85F6-42276E4E236F}" destId="{D2334C95-82A7-491F-B6A7-967014F17798}" srcOrd="1" destOrd="0" presId="urn:microsoft.com/office/officeart/2005/8/layout/process5"/>
    <dgm:cxn modelId="{5B44A7EA-CA83-4CFB-A9F7-C2BC22393EC0}" type="presOf" srcId="{A5FAE401-C7CE-4BFB-BC19-1BF0BE460EA0}" destId="{E9725B0B-6081-44DF-8FB8-574B5C0BD0DB}" srcOrd="1" destOrd="0" presId="urn:microsoft.com/office/officeart/2005/8/layout/process5"/>
    <dgm:cxn modelId="{C33E6B6F-8E6E-4E68-979F-4A3FD4145E18}" type="presOf" srcId="{D66883E2-A69E-475B-B973-7ADD16248ABA}" destId="{3570A1E9-EA5C-41B1-BEF1-E02F8A55AE17}" srcOrd="1" destOrd="0" presId="urn:microsoft.com/office/officeart/2005/8/layout/process5"/>
    <dgm:cxn modelId="{042C7A1B-C816-4934-8299-436BC9AABF3B}" type="presOf" srcId="{1DC02F05-21D1-490D-866E-137EE01C2BAB}" destId="{8EFD40A7-9E62-47FC-BE7C-EAFF120D5D3F}" srcOrd="0" destOrd="0" presId="urn:microsoft.com/office/officeart/2005/8/layout/process5"/>
    <dgm:cxn modelId="{4C4C5E0F-A60A-4DC4-B4CD-BD2337B90CC5}" type="presOf" srcId="{232E18F4-CF4A-463D-96B2-A20D6C6BD5AA}" destId="{356C63E8-A49B-4241-82A6-1CFC5B7C6837}" srcOrd="1" destOrd="0" presId="urn:microsoft.com/office/officeart/2005/8/layout/process5"/>
    <dgm:cxn modelId="{507121E3-CE64-400D-8844-7AD10E84F189}" type="presOf" srcId="{41BC7986-2E51-4009-8D15-39852F6C79CB}" destId="{92E5B35B-F40A-497A-B67F-9DAEC168DB20}" srcOrd="0" destOrd="0" presId="urn:microsoft.com/office/officeart/2005/8/layout/process5"/>
    <dgm:cxn modelId="{395A8235-32B8-48F9-A3E6-A3902137759A}" type="presOf" srcId="{116C61BE-BFE3-4A29-8806-E78CE1F5A0F3}" destId="{B16EF7D1-A771-45F0-A751-6ABC8A082B64}" srcOrd="1" destOrd="0" presId="urn:microsoft.com/office/officeart/2005/8/layout/process5"/>
    <dgm:cxn modelId="{BFC70A9C-D4F8-4E41-95DE-F68FB635CAAB}" srcId="{DE92E6A1-2222-4042-B31E-0F0BC415B58F}" destId="{8DC0DF60-8FFD-42D6-9FDA-6FB47B23B016}" srcOrd="2" destOrd="0" parTransId="{5D59BC81-9DF3-4850-896E-48DEF120690B}" sibTransId="{D9885AE9-32A4-43DD-8EE6-A6021393AA58}"/>
    <dgm:cxn modelId="{D8E08835-1E34-45FF-AEDA-64DD0BF5CE67}" type="presOf" srcId="{E7C1570C-BB05-4883-85B0-D717E9E63CDE}" destId="{C72E7D7F-AE31-4A2A-8A85-798B3ED44ED6}" srcOrd="0" destOrd="0" presId="urn:microsoft.com/office/officeart/2005/8/layout/process5"/>
    <dgm:cxn modelId="{C1C7C10A-3049-4A29-BB01-0DFEB19E17A4}" type="presOf" srcId="{FBEB1028-C34E-4E37-9ADD-A15C51646571}" destId="{C716FE26-C5E0-43B7-807C-2F5B4517F482}" srcOrd="0" destOrd="0" presId="urn:microsoft.com/office/officeart/2005/8/layout/process5"/>
    <dgm:cxn modelId="{CA645885-8A1F-4834-A12A-4A8DCD9EA8B7}" srcId="{DE92E6A1-2222-4042-B31E-0F0BC415B58F}" destId="{8D2E3D84-4136-42F4-9222-6B94BDFA0015}" srcOrd="15" destOrd="0" parTransId="{01EFD041-0757-4D4F-B57C-C85AF24A322B}" sibTransId="{07042C29-8BA1-40A2-B5AE-61FC4B79FDB0}"/>
    <dgm:cxn modelId="{C3AD8C4A-7773-437E-B40A-1255A54A7EBC}" type="presOf" srcId="{9245AB31-6C8C-49FE-8980-B0F6DFDD5A95}" destId="{C7E1BEEF-ADE2-47AA-9D4A-030E02B3B530}" srcOrd="0" destOrd="0" presId="urn:microsoft.com/office/officeart/2005/8/layout/process5"/>
    <dgm:cxn modelId="{85BB304F-339D-4D93-8B3C-29BC3725BF48}" type="presOf" srcId="{7AD3F70C-4C68-4809-8F07-CEC440C924BB}" destId="{788DF67D-0BF3-4896-B17D-AB5516881489}" srcOrd="0" destOrd="0" presId="urn:microsoft.com/office/officeart/2005/8/layout/process5"/>
    <dgm:cxn modelId="{4A867822-4346-4A4B-A271-74BC370BD999}" type="presOf" srcId="{1B3C38E2-2E13-4E49-9188-E041D5504C4F}" destId="{2C59633D-20F7-4190-B425-9C320B5C7408}" srcOrd="0" destOrd="0" presId="urn:microsoft.com/office/officeart/2005/8/layout/process5"/>
    <dgm:cxn modelId="{370C4C87-8555-47CC-8C84-CD779169FBE5}" type="presOf" srcId="{E4317F9C-D6F6-4E5B-A0A1-F250B3B6BAD0}" destId="{2221FEEB-BB48-4CA1-90BE-0E9026A12256}" srcOrd="1" destOrd="0" presId="urn:microsoft.com/office/officeart/2005/8/layout/process5"/>
    <dgm:cxn modelId="{99827F58-1F1C-4590-8DD7-987BB32B8FE9}" type="presOf" srcId="{232E18F4-CF4A-463D-96B2-A20D6C6BD5AA}" destId="{5930AAD4-B74E-4082-AD5C-2B500FF994E5}" srcOrd="0" destOrd="0" presId="urn:microsoft.com/office/officeart/2005/8/layout/process5"/>
    <dgm:cxn modelId="{68771C6D-3269-44E6-9094-B84E25E5AB73}" srcId="{DE92E6A1-2222-4042-B31E-0F0BC415B58F}" destId="{40F25369-5EE3-41DD-BEF4-A5FD36463DA6}" srcOrd="0" destOrd="0" parTransId="{E804910A-A7D1-4A0A-A31C-50FE0818BB58}" sibTransId="{7AD3F70C-4C68-4809-8F07-CEC440C924BB}"/>
    <dgm:cxn modelId="{F8DCC010-1DE5-4702-A25F-DF5119D4B00A}" type="presOf" srcId="{61A7CFE7-0552-4159-BBDA-D6501FC34568}" destId="{A17BE03A-607A-4F6D-9A13-1C4A39976837}" srcOrd="1" destOrd="0" presId="urn:microsoft.com/office/officeart/2005/8/layout/process5"/>
    <dgm:cxn modelId="{2AE7A781-0447-4EE5-8E7C-136C79208235}" type="presOf" srcId="{18050FC6-3D40-4E33-A84E-7153F3881F93}" destId="{1FC3832B-0888-4344-8963-7442191EE103}" srcOrd="1" destOrd="0" presId="urn:microsoft.com/office/officeart/2005/8/layout/process5"/>
    <dgm:cxn modelId="{4C3C53BC-2AA5-44CB-B97A-BA98F86C4566}" type="presOf" srcId="{67F1FABD-BDDE-4513-8B60-83382228F7CB}" destId="{7F9B8D95-0CDE-4C0B-A142-32CA4C6A2CD3}" srcOrd="1" destOrd="0" presId="urn:microsoft.com/office/officeart/2005/8/layout/process5"/>
    <dgm:cxn modelId="{61D09229-02CF-4E97-B6A6-59B09BE67432}" type="presOf" srcId="{D66883E2-A69E-475B-B973-7ADD16248ABA}" destId="{5C7C74FD-8359-4CBD-9BEA-EEAEAFFF5733}" srcOrd="0" destOrd="0" presId="urn:microsoft.com/office/officeart/2005/8/layout/process5"/>
    <dgm:cxn modelId="{BF5CF35F-27B8-4578-B73F-26B488C899C9}" type="presOf" srcId="{C00FEE46-0845-4244-A454-F8ECCBDC416F}" destId="{5C68C317-A97E-47C7-94DB-45B14A08954A}" srcOrd="0" destOrd="0" presId="urn:microsoft.com/office/officeart/2005/8/layout/process5"/>
    <dgm:cxn modelId="{AFD914C4-42A8-4E4B-9C59-3B7B49F7089B}" srcId="{DE92E6A1-2222-4042-B31E-0F0BC415B58F}" destId="{784AE5B2-3B14-433B-9F9B-494DCB76DECF}" srcOrd="10" destOrd="0" parTransId="{E581C074-08E6-446F-84C1-DD0D72F0ACC2}" sibTransId="{9245AB31-6C8C-49FE-8980-B0F6DFDD5A95}"/>
    <dgm:cxn modelId="{7D680319-8330-467B-AC2F-03C1D813CDE1}" type="presOf" srcId="{7ED440D8-B6A6-4F04-8A20-0F0CA1A849BF}" destId="{A85D9F84-57F5-4DBF-A407-96218AD9BB83}" srcOrd="0" destOrd="0" presId="urn:microsoft.com/office/officeart/2005/8/layout/process5"/>
    <dgm:cxn modelId="{E2DCF200-F990-4BCC-BE53-B0B7C290A364}" srcId="{DE92E6A1-2222-4042-B31E-0F0BC415B58F}" destId="{6751BD60-D658-4890-9CA7-AA23930614BE}" srcOrd="4" destOrd="0" parTransId="{90229132-E402-48E7-AB1E-C82FE813F451}" sibTransId="{79F0B6E0-4394-4417-8073-A7EEB88A7C91}"/>
    <dgm:cxn modelId="{CA22FEE4-ECDF-435C-A0A8-99CBC4469501}" srcId="{DE92E6A1-2222-4042-B31E-0F0BC415B58F}" destId="{C6B99D13-C2DB-422D-BC5E-20B91D0B8565}" srcOrd="3" destOrd="0" parTransId="{DBA726C5-52F4-43CB-B5B5-C7CAE2C8BD91}" sibTransId="{67F1FABD-BDDE-4513-8B60-83382228F7CB}"/>
    <dgm:cxn modelId="{D3D02AAA-497B-4673-9B3B-1D07C2444721}" type="presOf" srcId="{C6B99D13-C2DB-422D-BC5E-20B91D0B8565}" destId="{9B9B6CBC-0C05-4FBC-988C-9B727BB7E887}" srcOrd="0" destOrd="0" presId="urn:microsoft.com/office/officeart/2005/8/layout/process5"/>
    <dgm:cxn modelId="{3DA54974-4988-45E9-A602-684627B780D7}" type="presOf" srcId="{7A644C47-E098-413F-A570-618BEF063636}" destId="{23806EA3-380F-46BE-977A-F438C0FA8A7A}" srcOrd="1" destOrd="0" presId="urn:microsoft.com/office/officeart/2005/8/layout/process5"/>
    <dgm:cxn modelId="{CEE2BD61-2998-4BAC-BBE8-B3BD7B810A55}" srcId="{DE92E6A1-2222-4042-B31E-0F0BC415B58F}" destId="{C00FEE46-0845-4244-A454-F8ECCBDC416F}" srcOrd="8" destOrd="0" parTransId="{6EDEB18E-E766-4BE8-A840-F63ECE335980}" sibTransId="{18050FC6-3D40-4E33-A84E-7153F3881F93}"/>
    <dgm:cxn modelId="{2EF49151-9B39-4912-AB8F-F5F486BADE55}" type="presOf" srcId="{6751BD60-D658-4890-9CA7-AA23930614BE}" destId="{9FC2B39C-8985-47E1-B811-E6B7F3FEAEB0}" srcOrd="0" destOrd="0" presId="urn:microsoft.com/office/officeart/2005/8/layout/process5"/>
    <dgm:cxn modelId="{88F3D63F-674F-4923-98C7-2E57F95536F0}" type="presOf" srcId="{116C61BE-BFE3-4A29-8806-E78CE1F5A0F3}" destId="{DEA8D2BA-F7E9-4DD6-87C6-361A09A439DB}" srcOrd="0" destOrd="0" presId="urn:microsoft.com/office/officeart/2005/8/layout/process5"/>
    <dgm:cxn modelId="{F26CEE10-8FB4-449A-9331-980BEF673A11}" type="presOf" srcId="{784AE5B2-3B14-433B-9F9B-494DCB76DECF}" destId="{4C3526AD-310A-4D4B-93C8-51790A18A5A0}" srcOrd="0" destOrd="0" presId="urn:microsoft.com/office/officeart/2005/8/layout/process5"/>
    <dgm:cxn modelId="{476FC24B-DB82-4B92-A289-FA7808D35A44}" type="presOf" srcId="{7AD3F70C-4C68-4809-8F07-CEC440C924BB}" destId="{044C1DC2-9DD1-4AD2-B3C3-75F3E0F32D7F}" srcOrd="1" destOrd="0" presId="urn:microsoft.com/office/officeart/2005/8/layout/process5"/>
    <dgm:cxn modelId="{66A96E9C-A49C-414A-A1A7-6D91D1197B97}" type="presOf" srcId="{18050FC6-3D40-4E33-A84E-7153F3881F93}" destId="{AF61E72B-C5FC-4F34-BACD-DE764C0AC532}" srcOrd="0" destOrd="0" presId="urn:microsoft.com/office/officeart/2005/8/layout/process5"/>
    <dgm:cxn modelId="{FC68023C-D824-4C67-8B42-E94257154E9E}" type="presOf" srcId="{61A7CFE7-0552-4159-BBDA-D6501FC34568}" destId="{86698A5E-CD91-49A6-A354-C1BC4F6DC064}" srcOrd="0" destOrd="0" presId="urn:microsoft.com/office/officeart/2005/8/layout/process5"/>
    <dgm:cxn modelId="{A185206C-41DF-4C67-ADF5-90E46252959D}" type="presOf" srcId="{8D2E3D84-4136-42F4-9222-6B94BDFA0015}" destId="{7FE8C929-48D8-406B-954C-B58240E3BA98}" srcOrd="0" destOrd="0" presId="urn:microsoft.com/office/officeart/2005/8/layout/process5"/>
    <dgm:cxn modelId="{AC74BF0E-2B69-4A2B-A495-54546BCCF360}" type="presOf" srcId="{0BCA5861-8E76-4886-B2FB-9BA2FD9C2AE3}" destId="{B87F3A14-7D6C-4660-A32D-327942E7E50E}" srcOrd="0" destOrd="0" presId="urn:microsoft.com/office/officeart/2005/8/layout/process5"/>
    <dgm:cxn modelId="{64755209-6FBC-4FC9-ADDE-1AEF7AF7ED26}" type="presOf" srcId="{40F25369-5EE3-41DD-BEF4-A5FD36463DA6}" destId="{9414B50E-9294-4851-B2E0-9CAC34A50152}" srcOrd="0" destOrd="0" presId="urn:microsoft.com/office/officeart/2005/8/layout/process5"/>
    <dgm:cxn modelId="{3B2CFABB-577F-4DBC-ABD2-49DB798F7623}" srcId="{DE92E6A1-2222-4042-B31E-0F0BC415B58F}" destId="{29CABDD6-EEE9-44AA-B319-A853A346E013}" srcOrd="11" destOrd="0" parTransId="{A4A8E975-CBF7-4DC0-91EA-4B38C7B83082}" sibTransId="{D66883E2-A69E-475B-B973-7ADD16248ABA}"/>
    <dgm:cxn modelId="{42CD254D-6364-489B-A8FA-301C4B2CDE40}" type="presOf" srcId="{DE92E6A1-2222-4042-B31E-0F0BC415B58F}" destId="{49615229-B632-4917-8AAC-1B18AD03F33F}" srcOrd="0" destOrd="0" presId="urn:microsoft.com/office/officeart/2005/8/layout/process5"/>
    <dgm:cxn modelId="{8DCFE273-2434-438B-A990-63BA0A965D96}" type="presOf" srcId="{7A644C47-E098-413F-A570-618BEF063636}" destId="{6C67D765-2224-4902-B2EB-D09BEF426343}" srcOrd="0" destOrd="0" presId="urn:microsoft.com/office/officeart/2005/8/layout/process5"/>
    <dgm:cxn modelId="{17629A3E-A881-41CD-B8DF-A5A823E29E8F}" type="presOf" srcId="{79F0B6E0-4394-4417-8073-A7EEB88A7C91}" destId="{1BE474D6-0A5B-4C0C-A9BF-C73FD1CA501A}" srcOrd="1" destOrd="0" presId="urn:microsoft.com/office/officeart/2005/8/layout/process5"/>
    <dgm:cxn modelId="{BF0C8C61-6FC4-4D72-852F-F5AE4FBF8C97}" type="presOf" srcId="{0B13AD4E-D77F-40F1-81E7-F01AF4A78B95}" destId="{BA3B6D6E-A982-449B-A4C9-811A0771B1CC}" srcOrd="1" destOrd="0" presId="urn:microsoft.com/office/officeart/2005/8/layout/process5"/>
    <dgm:cxn modelId="{451B2D1C-2012-424C-A865-7A6B363A75F1}" type="presOf" srcId="{0B13AD4E-D77F-40F1-81E7-F01AF4A78B95}" destId="{CCDCA68F-EB3E-48D4-A43D-D5E0F5AF420B}" srcOrd="0" destOrd="0" presId="urn:microsoft.com/office/officeart/2005/8/layout/process5"/>
    <dgm:cxn modelId="{A32F2445-49BC-4B0B-9F66-835D57F4A1E3}" type="presOf" srcId="{D9885AE9-32A4-43DD-8EE6-A6021393AA58}" destId="{EA4BAD92-316B-4143-97D5-F8065294D05E}" srcOrd="1" destOrd="0" presId="urn:microsoft.com/office/officeart/2005/8/layout/process5"/>
    <dgm:cxn modelId="{F37E1394-74E4-47A8-AE42-FDE8F2066C98}" srcId="{DE92E6A1-2222-4042-B31E-0F0BC415B58F}" destId="{FBEB1028-C34E-4E37-9ADD-A15C51646571}" srcOrd="6" destOrd="0" parTransId="{3A8D49D3-9E5B-4CAA-B931-6DCD97C8FE42}" sibTransId="{A5FAE401-C7CE-4BFB-BC19-1BF0BE460EA0}"/>
    <dgm:cxn modelId="{6233BC16-5B59-4A78-9E36-E23D552A07DD}" type="presOf" srcId="{29CABDD6-EEE9-44AA-B319-A853A346E013}" destId="{349392D6-ED10-49F8-AF77-8CE3CD72315C}" srcOrd="0" destOrd="0" presId="urn:microsoft.com/office/officeart/2005/8/layout/process5"/>
    <dgm:cxn modelId="{B76E23E9-AE78-4486-9B0A-2DA2178F80EB}" srcId="{DE92E6A1-2222-4042-B31E-0F0BC415B58F}" destId="{1DC02F05-21D1-490D-866E-137EE01C2BAB}" srcOrd="14" destOrd="0" parTransId="{20701870-B1EC-485B-80CF-5933D77BE93D}" sibTransId="{232E18F4-CF4A-463D-96B2-A20D6C6BD5AA}"/>
    <dgm:cxn modelId="{DDB40852-AC6F-440E-B2E1-C9CE4C15DAFB}" srcId="{DE92E6A1-2222-4042-B31E-0F0BC415B58F}" destId="{41BC7986-2E51-4009-8D15-39852F6C79CB}" srcOrd="12" destOrd="0" parTransId="{203490D0-EAE8-42DD-87BC-F3B7E774F35D}" sibTransId="{116C61BE-BFE3-4A29-8806-E78CE1F5A0F3}"/>
    <dgm:cxn modelId="{397F2061-EC50-4F70-82E7-E651E8EC2895}" srcId="{DE92E6A1-2222-4042-B31E-0F0BC415B58F}" destId="{E7C1570C-BB05-4883-85B0-D717E9E63CDE}" srcOrd="13" destOrd="0" parTransId="{1501663F-B3E2-41D0-AFC0-71A40C86D400}" sibTransId="{89C0F40F-46E8-4907-85F6-42276E4E236F}"/>
    <dgm:cxn modelId="{C3801792-BE5C-4B17-B98F-B80F7D0287FE}" type="presOf" srcId="{79F0B6E0-4394-4417-8073-A7EEB88A7C91}" destId="{8E97DDFD-2E54-42EE-B632-7801519A8B69}" srcOrd="0" destOrd="0" presId="urn:microsoft.com/office/officeart/2005/8/layout/process5"/>
    <dgm:cxn modelId="{5672B0CD-ED1C-4E5A-8279-46F7BF30F506}" srcId="{DE92E6A1-2222-4042-B31E-0F0BC415B58F}" destId="{1B3C38E2-2E13-4E49-9188-E041D5504C4F}" srcOrd="9" destOrd="0" parTransId="{EFB45BF5-3905-4D66-9A5B-5EBCDDA89759}" sibTransId="{7A644C47-E098-413F-A570-618BEF063636}"/>
    <dgm:cxn modelId="{5DFF072B-219E-4B95-87E4-BE131107EFC8}" type="presOf" srcId="{8DC0DF60-8FFD-42D6-9FDA-6FB47B23B016}" destId="{475078DF-F6C5-4944-A8E1-F348EDF06837}" srcOrd="0" destOrd="0" presId="urn:microsoft.com/office/officeart/2005/8/layout/process5"/>
    <dgm:cxn modelId="{FFB4CD32-40B9-4342-8200-AB8CD604FE9D}" type="presOf" srcId="{484A08C6-0798-47A2-8BB3-5CF169AF1DEC}" destId="{33B1C65E-3F0E-4385-B935-06D54E2F41A4}" srcOrd="0" destOrd="0" presId="urn:microsoft.com/office/officeart/2005/8/layout/process5"/>
    <dgm:cxn modelId="{15C7DA48-E892-4722-98BC-80B1FC56D3D6}" type="presOf" srcId="{67F1FABD-BDDE-4513-8B60-83382228F7CB}" destId="{CAF6AC4A-7637-4B23-91DC-87F9B06CC575}" srcOrd="0" destOrd="0" presId="urn:microsoft.com/office/officeart/2005/8/layout/process5"/>
    <dgm:cxn modelId="{B9E27238-A759-4CED-916B-0FB32EB121F8}" type="presOf" srcId="{9245AB31-6C8C-49FE-8980-B0F6DFDD5A95}" destId="{BC4044F5-4527-4946-BCE9-B9BA8DAC3879}" srcOrd="1" destOrd="0" presId="urn:microsoft.com/office/officeart/2005/8/layout/process5"/>
    <dgm:cxn modelId="{96810648-E36B-4A7C-A9F1-728E10011C79}" srcId="{DE92E6A1-2222-4042-B31E-0F0BC415B58F}" destId="{0BCA5861-8E76-4886-B2FB-9BA2FD9C2AE3}" srcOrd="7" destOrd="0" parTransId="{4CFDE6AA-B70C-4C9B-A94A-1B0175312701}" sibTransId="{61A7CFE7-0552-4159-BBDA-D6501FC34568}"/>
    <dgm:cxn modelId="{383C8CBA-7631-45DF-96C6-0EEAD040DE7D}" type="presParOf" srcId="{49615229-B632-4917-8AAC-1B18AD03F33F}" destId="{9414B50E-9294-4851-B2E0-9CAC34A50152}" srcOrd="0" destOrd="0" presId="urn:microsoft.com/office/officeart/2005/8/layout/process5"/>
    <dgm:cxn modelId="{012051E9-9414-4882-81B7-8EE3FD4BBE69}" type="presParOf" srcId="{49615229-B632-4917-8AAC-1B18AD03F33F}" destId="{788DF67D-0BF3-4896-B17D-AB5516881489}" srcOrd="1" destOrd="0" presId="urn:microsoft.com/office/officeart/2005/8/layout/process5"/>
    <dgm:cxn modelId="{45BD5F4C-C48F-4219-9390-DE38E67DF63A}" type="presParOf" srcId="{788DF67D-0BF3-4896-B17D-AB5516881489}" destId="{044C1DC2-9DD1-4AD2-B3C3-75F3E0F32D7F}" srcOrd="0" destOrd="0" presId="urn:microsoft.com/office/officeart/2005/8/layout/process5"/>
    <dgm:cxn modelId="{1A751D43-4352-4170-9A1D-3CAEA7033CB7}" type="presParOf" srcId="{49615229-B632-4917-8AAC-1B18AD03F33F}" destId="{A85D9F84-57F5-4DBF-A407-96218AD9BB83}" srcOrd="2" destOrd="0" presId="urn:microsoft.com/office/officeart/2005/8/layout/process5"/>
    <dgm:cxn modelId="{77BEAA9B-B07B-4E94-8949-42E212E804E5}" type="presParOf" srcId="{49615229-B632-4917-8AAC-1B18AD03F33F}" destId="{CCDCA68F-EB3E-48D4-A43D-D5E0F5AF420B}" srcOrd="3" destOrd="0" presId="urn:microsoft.com/office/officeart/2005/8/layout/process5"/>
    <dgm:cxn modelId="{0A333A6D-D1E1-46AD-A2D3-64898E236B4C}" type="presParOf" srcId="{CCDCA68F-EB3E-48D4-A43D-D5E0F5AF420B}" destId="{BA3B6D6E-A982-449B-A4C9-811A0771B1CC}" srcOrd="0" destOrd="0" presId="urn:microsoft.com/office/officeart/2005/8/layout/process5"/>
    <dgm:cxn modelId="{5214A40D-2C40-46B1-8B6E-32AFC5B4E500}" type="presParOf" srcId="{49615229-B632-4917-8AAC-1B18AD03F33F}" destId="{475078DF-F6C5-4944-A8E1-F348EDF06837}" srcOrd="4" destOrd="0" presId="urn:microsoft.com/office/officeart/2005/8/layout/process5"/>
    <dgm:cxn modelId="{A2FD1D51-6837-4D29-8916-D4864FCA73FD}" type="presParOf" srcId="{49615229-B632-4917-8AAC-1B18AD03F33F}" destId="{626E2C5C-41A4-40D3-8C8E-C20A06A5CFB2}" srcOrd="5" destOrd="0" presId="urn:microsoft.com/office/officeart/2005/8/layout/process5"/>
    <dgm:cxn modelId="{F2F3E097-C6C7-48FF-9F5B-D74D526806BE}" type="presParOf" srcId="{626E2C5C-41A4-40D3-8C8E-C20A06A5CFB2}" destId="{EA4BAD92-316B-4143-97D5-F8065294D05E}" srcOrd="0" destOrd="0" presId="urn:microsoft.com/office/officeart/2005/8/layout/process5"/>
    <dgm:cxn modelId="{2BCCA54A-DE46-4AE1-A247-4AF8F7D2CB10}" type="presParOf" srcId="{49615229-B632-4917-8AAC-1B18AD03F33F}" destId="{9B9B6CBC-0C05-4FBC-988C-9B727BB7E887}" srcOrd="6" destOrd="0" presId="urn:microsoft.com/office/officeart/2005/8/layout/process5"/>
    <dgm:cxn modelId="{6C7DA8E6-6F9F-4625-9126-9F922E9B4352}" type="presParOf" srcId="{49615229-B632-4917-8AAC-1B18AD03F33F}" destId="{CAF6AC4A-7637-4B23-91DC-87F9B06CC575}" srcOrd="7" destOrd="0" presId="urn:microsoft.com/office/officeart/2005/8/layout/process5"/>
    <dgm:cxn modelId="{2ABBE86E-FD43-4E12-945F-B741BD6257DA}" type="presParOf" srcId="{CAF6AC4A-7637-4B23-91DC-87F9B06CC575}" destId="{7F9B8D95-0CDE-4C0B-A142-32CA4C6A2CD3}" srcOrd="0" destOrd="0" presId="urn:microsoft.com/office/officeart/2005/8/layout/process5"/>
    <dgm:cxn modelId="{9949A136-A2F4-4507-97DC-C5FC93F9BAEA}" type="presParOf" srcId="{49615229-B632-4917-8AAC-1B18AD03F33F}" destId="{9FC2B39C-8985-47E1-B811-E6B7F3FEAEB0}" srcOrd="8" destOrd="0" presId="urn:microsoft.com/office/officeart/2005/8/layout/process5"/>
    <dgm:cxn modelId="{F2FF8F73-0E97-4CC7-9AFC-6DE9836027F7}" type="presParOf" srcId="{49615229-B632-4917-8AAC-1B18AD03F33F}" destId="{8E97DDFD-2E54-42EE-B632-7801519A8B69}" srcOrd="9" destOrd="0" presId="urn:microsoft.com/office/officeart/2005/8/layout/process5"/>
    <dgm:cxn modelId="{19E62426-8ACC-4934-A6A6-2905BEEACA5A}" type="presParOf" srcId="{8E97DDFD-2E54-42EE-B632-7801519A8B69}" destId="{1BE474D6-0A5B-4C0C-A9BF-C73FD1CA501A}" srcOrd="0" destOrd="0" presId="urn:microsoft.com/office/officeart/2005/8/layout/process5"/>
    <dgm:cxn modelId="{99E7263F-EB16-431D-AA28-DD07BE183CC5}" type="presParOf" srcId="{49615229-B632-4917-8AAC-1B18AD03F33F}" destId="{33B1C65E-3F0E-4385-B935-06D54E2F41A4}" srcOrd="10" destOrd="0" presId="urn:microsoft.com/office/officeart/2005/8/layout/process5"/>
    <dgm:cxn modelId="{1BE4E6B5-3643-4B29-B6A6-F2B4807447F0}" type="presParOf" srcId="{49615229-B632-4917-8AAC-1B18AD03F33F}" destId="{BFFBD9AC-1E56-4552-BF40-61DF704D9A4D}" srcOrd="11" destOrd="0" presId="urn:microsoft.com/office/officeart/2005/8/layout/process5"/>
    <dgm:cxn modelId="{87369CC4-5FCE-4157-8FBE-A2BB43D6B0D8}" type="presParOf" srcId="{BFFBD9AC-1E56-4552-BF40-61DF704D9A4D}" destId="{2221FEEB-BB48-4CA1-90BE-0E9026A12256}" srcOrd="0" destOrd="0" presId="urn:microsoft.com/office/officeart/2005/8/layout/process5"/>
    <dgm:cxn modelId="{E45CEAC9-8DE5-4961-A7A8-602E5C37FCA1}" type="presParOf" srcId="{49615229-B632-4917-8AAC-1B18AD03F33F}" destId="{C716FE26-C5E0-43B7-807C-2F5B4517F482}" srcOrd="12" destOrd="0" presId="urn:microsoft.com/office/officeart/2005/8/layout/process5"/>
    <dgm:cxn modelId="{EF5BB401-8170-4D62-9B55-623941CEFAC1}" type="presParOf" srcId="{49615229-B632-4917-8AAC-1B18AD03F33F}" destId="{CD44315A-29B7-4877-9AEC-622D9F5D1F5F}" srcOrd="13" destOrd="0" presId="urn:microsoft.com/office/officeart/2005/8/layout/process5"/>
    <dgm:cxn modelId="{160B91FF-3E1A-4843-96EA-89020C9D04C0}" type="presParOf" srcId="{CD44315A-29B7-4877-9AEC-622D9F5D1F5F}" destId="{E9725B0B-6081-44DF-8FB8-574B5C0BD0DB}" srcOrd="0" destOrd="0" presId="urn:microsoft.com/office/officeart/2005/8/layout/process5"/>
    <dgm:cxn modelId="{6DD18F7A-3B92-4A43-9C13-A219CDA01070}" type="presParOf" srcId="{49615229-B632-4917-8AAC-1B18AD03F33F}" destId="{B87F3A14-7D6C-4660-A32D-327942E7E50E}" srcOrd="14" destOrd="0" presId="urn:microsoft.com/office/officeart/2005/8/layout/process5"/>
    <dgm:cxn modelId="{B7F61C44-FFED-47C0-9B68-F7E7AFBF7D0E}" type="presParOf" srcId="{49615229-B632-4917-8AAC-1B18AD03F33F}" destId="{86698A5E-CD91-49A6-A354-C1BC4F6DC064}" srcOrd="15" destOrd="0" presId="urn:microsoft.com/office/officeart/2005/8/layout/process5"/>
    <dgm:cxn modelId="{E24AC9A3-4D37-459F-91EB-D8C4DA8AAF12}" type="presParOf" srcId="{86698A5E-CD91-49A6-A354-C1BC4F6DC064}" destId="{A17BE03A-607A-4F6D-9A13-1C4A39976837}" srcOrd="0" destOrd="0" presId="urn:microsoft.com/office/officeart/2005/8/layout/process5"/>
    <dgm:cxn modelId="{F115730D-4FB4-4B53-BA52-CC5CA675D1AB}" type="presParOf" srcId="{49615229-B632-4917-8AAC-1B18AD03F33F}" destId="{5C68C317-A97E-47C7-94DB-45B14A08954A}" srcOrd="16" destOrd="0" presId="urn:microsoft.com/office/officeart/2005/8/layout/process5"/>
    <dgm:cxn modelId="{9DFE3192-1D7C-4021-A7F6-F9BC8589A2FB}" type="presParOf" srcId="{49615229-B632-4917-8AAC-1B18AD03F33F}" destId="{AF61E72B-C5FC-4F34-BACD-DE764C0AC532}" srcOrd="17" destOrd="0" presId="urn:microsoft.com/office/officeart/2005/8/layout/process5"/>
    <dgm:cxn modelId="{37F5E29B-8D3B-41B8-829F-A031D6CE0F69}" type="presParOf" srcId="{AF61E72B-C5FC-4F34-BACD-DE764C0AC532}" destId="{1FC3832B-0888-4344-8963-7442191EE103}" srcOrd="0" destOrd="0" presId="urn:microsoft.com/office/officeart/2005/8/layout/process5"/>
    <dgm:cxn modelId="{AED02638-686B-4BC6-A730-4D341EF8F73E}" type="presParOf" srcId="{49615229-B632-4917-8AAC-1B18AD03F33F}" destId="{2C59633D-20F7-4190-B425-9C320B5C7408}" srcOrd="18" destOrd="0" presId="urn:microsoft.com/office/officeart/2005/8/layout/process5"/>
    <dgm:cxn modelId="{9D081FD4-C5C9-4C61-8F5F-CFD2B6486641}" type="presParOf" srcId="{49615229-B632-4917-8AAC-1B18AD03F33F}" destId="{6C67D765-2224-4902-B2EB-D09BEF426343}" srcOrd="19" destOrd="0" presId="urn:microsoft.com/office/officeart/2005/8/layout/process5"/>
    <dgm:cxn modelId="{FBC20F48-32FD-4B6D-8630-2700F040EDE4}" type="presParOf" srcId="{6C67D765-2224-4902-B2EB-D09BEF426343}" destId="{23806EA3-380F-46BE-977A-F438C0FA8A7A}" srcOrd="0" destOrd="0" presId="urn:microsoft.com/office/officeart/2005/8/layout/process5"/>
    <dgm:cxn modelId="{FA5AC6DA-CFAE-4AB9-916A-DC4CB4E0185A}" type="presParOf" srcId="{49615229-B632-4917-8AAC-1B18AD03F33F}" destId="{4C3526AD-310A-4D4B-93C8-51790A18A5A0}" srcOrd="20" destOrd="0" presId="urn:microsoft.com/office/officeart/2005/8/layout/process5"/>
    <dgm:cxn modelId="{9196D5D0-A8F7-4DE8-ABD2-DDEBCBAD9C4C}" type="presParOf" srcId="{49615229-B632-4917-8AAC-1B18AD03F33F}" destId="{C7E1BEEF-ADE2-47AA-9D4A-030E02B3B530}" srcOrd="21" destOrd="0" presId="urn:microsoft.com/office/officeart/2005/8/layout/process5"/>
    <dgm:cxn modelId="{AC1543F7-D7B0-48B2-A83E-A18136428329}" type="presParOf" srcId="{C7E1BEEF-ADE2-47AA-9D4A-030E02B3B530}" destId="{BC4044F5-4527-4946-BCE9-B9BA8DAC3879}" srcOrd="0" destOrd="0" presId="urn:microsoft.com/office/officeart/2005/8/layout/process5"/>
    <dgm:cxn modelId="{A121653D-F57D-4408-A657-76F7B16C1541}" type="presParOf" srcId="{49615229-B632-4917-8AAC-1B18AD03F33F}" destId="{349392D6-ED10-49F8-AF77-8CE3CD72315C}" srcOrd="22" destOrd="0" presId="urn:microsoft.com/office/officeart/2005/8/layout/process5"/>
    <dgm:cxn modelId="{A4C83ABA-1219-4552-9E6A-791240F74D37}" type="presParOf" srcId="{49615229-B632-4917-8AAC-1B18AD03F33F}" destId="{5C7C74FD-8359-4CBD-9BEA-EEAEAFFF5733}" srcOrd="23" destOrd="0" presId="urn:microsoft.com/office/officeart/2005/8/layout/process5"/>
    <dgm:cxn modelId="{C3B2C158-ACDD-4BA7-9F82-A2A04C5FDE70}" type="presParOf" srcId="{5C7C74FD-8359-4CBD-9BEA-EEAEAFFF5733}" destId="{3570A1E9-EA5C-41B1-BEF1-E02F8A55AE17}" srcOrd="0" destOrd="0" presId="urn:microsoft.com/office/officeart/2005/8/layout/process5"/>
    <dgm:cxn modelId="{44780918-AC27-4676-A0E9-FC171F865D25}" type="presParOf" srcId="{49615229-B632-4917-8AAC-1B18AD03F33F}" destId="{92E5B35B-F40A-497A-B67F-9DAEC168DB20}" srcOrd="24" destOrd="0" presId="urn:microsoft.com/office/officeart/2005/8/layout/process5"/>
    <dgm:cxn modelId="{09BF90F7-2ECC-4E8C-81B0-2756674FD94C}" type="presParOf" srcId="{49615229-B632-4917-8AAC-1B18AD03F33F}" destId="{DEA8D2BA-F7E9-4DD6-87C6-361A09A439DB}" srcOrd="25" destOrd="0" presId="urn:microsoft.com/office/officeart/2005/8/layout/process5"/>
    <dgm:cxn modelId="{BD1F55C1-5165-417A-B928-DF398B5ACECF}" type="presParOf" srcId="{DEA8D2BA-F7E9-4DD6-87C6-361A09A439DB}" destId="{B16EF7D1-A771-45F0-A751-6ABC8A082B64}" srcOrd="0" destOrd="0" presId="urn:microsoft.com/office/officeart/2005/8/layout/process5"/>
    <dgm:cxn modelId="{D50BD89B-0423-400B-A83A-F6B1D58133B3}" type="presParOf" srcId="{49615229-B632-4917-8AAC-1B18AD03F33F}" destId="{C72E7D7F-AE31-4A2A-8A85-798B3ED44ED6}" srcOrd="26" destOrd="0" presId="urn:microsoft.com/office/officeart/2005/8/layout/process5"/>
    <dgm:cxn modelId="{6D858CED-72B3-4BB2-A369-A4A9296D8471}" type="presParOf" srcId="{49615229-B632-4917-8AAC-1B18AD03F33F}" destId="{CE3B55DC-0877-4190-B997-3693431DC530}" srcOrd="27" destOrd="0" presId="urn:microsoft.com/office/officeart/2005/8/layout/process5"/>
    <dgm:cxn modelId="{DEAC141B-0E57-41A7-8B2B-831D5B3009D1}" type="presParOf" srcId="{CE3B55DC-0877-4190-B997-3693431DC530}" destId="{D2334C95-82A7-491F-B6A7-967014F17798}" srcOrd="0" destOrd="0" presId="urn:microsoft.com/office/officeart/2005/8/layout/process5"/>
    <dgm:cxn modelId="{B13072F0-612B-4207-B2A6-461731192B2A}" type="presParOf" srcId="{49615229-B632-4917-8AAC-1B18AD03F33F}" destId="{8EFD40A7-9E62-47FC-BE7C-EAFF120D5D3F}" srcOrd="28" destOrd="0" presId="urn:microsoft.com/office/officeart/2005/8/layout/process5"/>
    <dgm:cxn modelId="{91225657-D1DA-468B-AE79-4976A415F599}" type="presParOf" srcId="{49615229-B632-4917-8AAC-1B18AD03F33F}" destId="{5930AAD4-B74E-4082-AD5C-2B500FF994E5}" srcOrd="29" destOrd="0" presId="urn:microsoft.com/office/officeart/2005/8/layout/process5"/>
    <dgm:cxn modelId="{B858D729-1DB2-4648-A757-E27EA0E78404}" type="presParOf" srcId="{5930AAD4-B74E-4082-AD5C-2B500FF994E5}" destId="{356C63E8-A49B-4241-82A6-1CFC5B7C6837}" srcOrd="0" destOrd="0" presId="urn:microsoft.com/office/officeart/2005/8/layout/process5"/>
    <dgm:cxn modelId="{AD6D1C29-48DE-4251-96D9-A5E5B030B798}" type="presParOf" srcId="{49615229-B632-4917-8AAC-1B18AD03F33F}" destId="{7FE8C929-48D8-406B-954C-B58240E3BA98}" srcOrd="30" destOrd="0" presId="urn:microsoft.com/office/officeart/2005/8/layout/process5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B9EFF3-763D-4C21-85EB-9AD15C8DDC2A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9704141-6259-46F4-9C11-724B68A49228}">
      <dgm:prSet phldrT="[טקסט]" custT="1"/>
      <dgm:spPr/>
      <dgm:t>
        <a:bodyPr/>
        <a:lstStyle/>
        <a:p>
          <a:pPr rtl="1"/>
          <a:r>
            <a:rPr lang="he-IL" sz="2800" dirty="0" smtClean="0">
              <a:solidFill>
                <a:schemeClr val="tx2"/>
              </a:solidFill>
            </a:rPr>
            <a:t>כלכלת ישראל </a:t>
          </a:r>
          <a:r>
            <a:rPr lang="he-IL" sz="2000" dirty="0" smtClean="0">
              <a:solidFill>
                <a:schemeClr val="tx2"/>
              </a:solidFill>
            </a:rPr>
            <a:t>(14+1)</a:t>
          </a:r>
          <a:endParaRPr lang="he-IL" sz="2000" dirty="0">
            <a:solidFill>
              <a:schemeClr val="tx2"/>
            </a:solidFill>
          </a:endParaRPr>
        </a:p>
      </dgm:t>
    </dgm:pt>
    <dgm:pt modelId="{330A63E3-F714-4770-90E9-32C72DFF1FCD}" type="parTrans" cxnId="{3C7275FC-7A71-4D5B-A7A2-CB65DF3FF9B8}">
      <dgm:prSet/>
      <dgm:spPr/>
      <dgm:t>
        <a:bodyPr/>
        <a:lstStyle/>
        <a:p>
          <a:pPr rtl="1"/>
          <a:endParaRPr lang="he-IL">
            <a:solidFill>
              <a:schemeClr val="tx2"/>
            </a:solidFill>
          </a:endParaRPr>
        </a:p>
      </dgm:t>
    </dgm:pt>
    <dgm:pt modelId="{8A271BB4-73EA-42DE-829E-9F1622E5F5DC}" type="sibTrans" cxnId="{3C7275FC-7A71-4D5B-A7A2-CB65DF3FF9B8}">
      <dgm:prSet/>
      <dgm:spPr/>
      <dgm:t>
        <a:bodyPr/>
        <a:lstStyle/>
        <a:p>
          <a:pPr rtl="1"/>
          <a:endParaRPr lang="he-IL">
            <a:solidFill>
              <a:schemeClr val="tx2"/>
            </a:solidFill>
          </a:endParaRPr>
        </a:p>
      </dgm:t>
    </dgm:pt>
    <dgm:pt modelId="{1D28F3AA-840F-46AB-BF0B-FEA7538470A4}">
      <dgm:prSet phldrT="[טקסט]"/>
      <dgm:spPr/>
      <dgm:t>
        <a:bodyPr/>
        <a:lstStyle/>
        <a:p>
          <a:pPr rtl="1"/>
          <a:r>
            <a:rPr lang="he-IL" dirty="0" smtClean="0">
              <a:solidFill>
                <a:schemeClr val="tx2"/>
              </a:solidFill>
            </a:rPr>
            <a:t>מבוא לכלכלה (4)</a:t>
          </a:r>
          <a:endParaRPr lang="he-IL" dirty="0">
            <a:solidFill>
              <a:schemeClr val="tx2"/>
            </a:solidFill>
          </a:endParaRPr>
        </a:p>
      </dgm:t>
    </dgm:pt>
    <dgm:pt modelId="{53C2C1CC-0B00-4B90-BDFC-6C88EC7FB931}" type="parTrans" cxnId="{9AB7E07F-E7C7-4D45-A911-B886A68C2904}">
      <dgm:prSet/>
      <dgm:spPr/>
      <dgm:t>
        <a:bodyPr/>
        <a:lstStyle/>
        <a:p>
          <a:pPr rtl="1"/>
          <a:endParaRPr lang="he-IL">
            <a:solidFill>
              <a:schemeClr val="tx2"/>
            </a:solidFill>
          </a:endParaRPr>
        </a:p>
      </dgm:t>
    </dgm:pt>
    <dgm:pt modelId="{570A3C26-C79F-451F-A753-C6FFB117942F}" type="sibTrans" cxnId="{9AB7E07F-E7C7-4D45-A911-B886A68C2904}">
      <dgm:prSet/>
      <dgm:spPr/>
      <dgm:t>
        <a:bodyPr/>
        <a:lstStyle/>
        <a:p>
          <a:pPr rtl="1"/>
          <a:endParaRPr lang="he-IL">
            <a:solidFill>
              <a:schemeClr val="tx2"/>
            </a:solidFill>
          </a:endParaRPr>
        </a:p>
      </dgm:t>
    </dgm:pt>
    <dgm:pt modelId="{24B93CF5-38B8-4C6F-968D-2E85E369AF9E}">
      <dgm:prSet phldrT="[טקסט]"/>
      <dgm:spPr/>
      <dgm:t>
        <a:bodyPr/>
        <a:lstStyle/>
        <a:p>
          <a:pPr rtl="1"/>
          <a:r>
            <a:rPr lang="he-IL" dirty="0" smtClean="0">
              <a:solidFill>
                <a:schemeClr val="tx2"/>
              </a:solidFill>
            </a:rPr>
            <a:t>כלכלת ישראל (10+1)</a:t>
          </a:r>
          <a:endParaRPr lang="he-IL" dirty="0">
            <a:solidFill>
              <a:schemeClr val="tx2"/>
            </a:solidFill>
          </a:endParaRPr>
        </a:p>
      </dgm:t>
    </dgm:pt>
    <dgm:pt modelId="{129461B0-74B1-4F36-BAD4-FB113E29F8DF}" type="parTrans" cxnId="{FFFFBC4E-CAA8-4554-AA79-F757A163E069}">
      <dgm:prSet/>
      <dgm:spPr/>
      <dgm:t>
        <a:bodyPr/>
        <a:lstStyle/>
        <a:p>
          <a:pPr rtl="1"/>
          <a:endParaRPr lang="he-IL">
            <a:solidFill>
              <a:schemeClr val="tx2"/>
            </a:solidFill>
          </a:endParaRPr>
        </a:p>
      </dgm:t>
    </dgm:pt>
    <dgm:pt modelId="{19DC768C-898A-4644-9C86-4D061B6AC59B}" type="sibTrans" cxnId="{FFFFBC4E-CAA8-4554-AA79-F757A163E069}">
      <dgm:prSet/>
      <dgm:spPr/>
      <dgm:t>
        <a:bodyPr/>
        <a:lstStyle/>
        <a:p>
          <a:pPr rtl="1"/>
          <a:endParaRPr lang="he-IL">
            <a:solidFill>
              <a:schemeClr val="tx2"/>
            </a:solidFill>
          </a:endParaRPr>
        </a:p>
      </dgm:t>
    </dgm:pt>
    <dgm:pt modelId="{42DFE715-05AC-446C-BDD1-A10B56B92F55}">
      <dgm:prSet phldrT="[טקסט]"/>
      <dgm:spPr/>
      <dgm:t>
        <a:bodyPr/>
        <a:lstStyle/>
        <a:p>
          <a:pPr rtl="1"/>
          <a:r>
            <a:rPr lang="he-IL" dirty="0" smtClean="0">
              <a:solidFill>
                <a:schemeClr val="tx2"/>
              </a:solidFill>
            </a:rPr>
            <a:t>ניתוח סוגיות כלכליות (4)</a:t>
          </a:r>
          <a:endParaRPr lang="he-IL" dirty="0">
            <a:solidFill>
              <a:schemeClr val="tx2"/>
            </a:solidFill>
          </a:endParaRPr>
        </a:p>
      </dgm:t>
    </dgm:pt>
    <dgm:pt modelId="{062E145C-BE15-4B6B-822F-8311799080EB}" type="parTrans" cxnId="{40B01AF9-F765-450E-9C41-344EBF60020E}">
      <dgm:prSet/>
      <dgm:spPr/>
      <dgm:t>
        <a:bodyPr/>
        <a:lstStyle/>
        <a:p>
          <a:pPr rtl="1"/>
          <a:endParaRPr lang="he-IL">
            <a:solidFill>
              <a:schemeClr val="tx2"/>
            </a:solidFill>
          </a:endParaRPr>
        </a:p>
      </dgm:t>
    </dgm:pt>
    <dgm:pt modelId="{02745508-0D16-4176-B3BC-86B78D27AC25}" type="sibTrans" cxnId="{40B01AF9-F765-450E-9C41-344EBF60020E}">
      <dgm:prSet/>
      <dgm:spPr/>
      <dgm:t>
        <a:bodyPr/>
        <a:lstStyle/>
        <a:p>
          <a:pPr rtl="1"/>
          <a:endParaRPr lang="he-IL">
            <a:solidFill>
              <a:schemeClr val="tx2"/>
            </a:solidFill>
          </a:endParaRPr>
        </a:p>
      </dgm:t>
    </dgm:pt>
    <dgm:pt modelId="{18FE3128-A42D-4C4A-9A91-8EDDDECDC83B}" type="pres">
      <dgm:prSet presAssocID="{16B9EFF3-763D-4C21-85EB-9AD15C8DDC2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8D3BB5A-91F7-426C-9A7A-8FA1E9CAD1E7}" type="pres">
      <dgm:prSet presAssocID="{F9704141-6259-46F4-9C11-724B68A49228}" presName="root1" presStyleCnt="0"/>
      <dgm:spPr/>
    </dgm:pt>
    <dgm:pt modelId="{969109C8-0107-489A-A2B5-0113424863B4}" type="pres">
      <dgm:prSet presAssocID="{F9704141-6259-46F4-9C11-724B68A49228}" presName="LevelOneTextNode" presStyleLbl="node0" presStyleIdx="0" presStyleCnt="1" custAng="5400000" custScaleX="165786" custScaleY="67950" custLinFactX="-84889" custLinFactNeighborX="-100000" custLinFactNeighborY="-14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53F07E6-2EAC-44C3-B3E9-82E0CEB72787}" type="pres">
      <dgm:prSet presAssocID="{F9704141-6259-46F4-9C11-724B68A49228}" presName="level2hierChild" presStyleCnt="0"/>
      <dgm:spPr/>
    </dgm:pt>
    <dgm:pt modelId="{229D6C69-8B37-47F6-86A4-F10A3EF7279A}" type="pres">
      <dgm:prSet presAssocID="{53C2C1CC-0B00-4B90-BDFC-6C88EC7FB931}" presName="conn2-1" presStyleLbl="parChTrans1D2" presStyleIdx="0" presStyleCnt="3"/>
      <dgm:spPr/>
      <dgm:t>
        <a:bodyPr/>
        <a:lstStyle/>
        <a:p>
          <a:pPr rtl="1"/>
          <a:endParaRPr lang="he-IL"/>
        </a:p>
      </dgm:t>
    </dgm:pt>
    <dgm:pt modelId="{C4C400C2-E412-4CD5-9A10-12517866A086}" type="pres">
      <dgm:prSet presAssocID="{53C2C1CC-0B00-4B90-BDFC-6C88EC7FB931}" presName="connTx" presStyleLbl="parChTrans1D2" presStyleIdx="0" presStyleCnt="3"/>
      <dgm:spPr/>
      <dgm:t>
        <a:bodyPr/>
        <a:lstStyle/>
        <a:p>
          <a:pPr rtl="1"/>
          <a:endParaRPr lang="he-IL"/>
        </a:p>
      </dgm:t>
    </dgm:pt>
    <dgm:pt modelId="{F15588E5-021E-4EB6-A656-B8505F220C72}" type="pres">
      <dgm:prSet presAssocID="{1D28F3AA-840F-46AB-BF0B-FEA7538470A4}" presName="root2" presStyleCnt="0"/>
      <dgm:spPr/>
    </dgm:pt>
    <dgm:pt modelId="{65FF17C7-119A-406F-B2A1-2C93FFB1DEE6}" type="pres">
      <dgm:prSet presAssocID="{1D28F3AA-840F-46AB-BF0B-FEA7538470A4}" presName="LevelTwoTextNode" presStyleLbl="node2" presStyleIdx="0" presStyleCnt="3" custLinFactNeighborX="88280" custLinFactNeighborY="3499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001474B-AC3E-405F-BD4D-9C737BD558C1}" type="pres">
      <dgm:prSet presAssocID="{1D28F3AA-840F-46AB-BF0B-FEA7538470A4}" presName="level3hierChild" presStyleCnt="0"/>
      <dgm:spPr/>
    </dgm:pt>
    <dgm:pt modelId="{0231E522-9A14-4984-9300-AF158A835A15}" type="pres">
      <dgm:prSet presAssocID="{129461B0-74B1-4F36-BAD4-FB113E29F8DF}" presName="conn2-1" presStyleLbl="parChTrans1D2" presStyleIdx="1" presStyleCnt="3"/>
      <dgm:spPr/>
      <dgm:t>
        <a:bodyPr/>
        <a:lstStyle/>
        <a:p>
          <a:pPr rtl="1"/>
          <a:endParaRPr lang="he-IL"/>
        </a:p>
      </dgm:t>
    </dgm:pt>
    <dgm:pt modelId="{F300C64E-1C29-4186-AF9C-08FC39EE8BCD}" type="pres">
      <dgm:prSet presAssocID="{129461B0-74B1-4F36-BAD4-FB113E29F8DF}" presName="connTx" presStyleLbl="parChTrans1D2" presStyleIdx="1" presStyleCnt="3"/>
      <dgm:spPr/>
      <dgm:t>
        <a:bodyPr/>
        <a:lstStyle/>
        <a:p>
          <a:pPr rtl="1"/>
          <a:endParaRPr lang="he-IL"/>
        </a:p>
      </dgm:t>
    </dgm:pt>
    <dgm:pt modelId="{6B1E03A6-4D22-4464-8299-2A1ABB0CA042}" type="pres">
      <dgm:prSet presAssocID="{24B93CF5-38B8-4C6F-968D-2E85E369AF9E}" presName="root2" presStyleCnt="0"/>
      <dgm:spPr/>
    </dgm:pt>
    <dgm:pt modelId="{0604F1C6-9B3F-4A7D-8390-12160CE97C1E}" type="pres">
      <dgm:prSet presAssocID="{24B93CF5-38B8-4C6F-968D-2E85E369AF9E}" presName="LevelTwoTextNode" presStyleLbl="node2" presStyleIdx="1" presStyleCnt="3" custLinFactNeighborX="88280" custLinFactNeighborY="-76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5BE9EEC-8717-4EFF-8157-A5E7EF8D9FD1}" type="pres">
      <dgm:prSet presAssocID="{24B93CF5-38B8-4C6F-968D-2E85E369AF9E}" presName="level3hierChild" presStyleCnt="0"/>
      <dgm:spPr/>
    </dgm:pt>
    <dgm:pt modelId="{8DD5E7F6-9016-49B0-9A9E-E686F4FCF4CB}" type="pres">
      <dgm:prSet presAssocID="{062E145C-BE15-4B6B-822F-8311799080EB}" presName="conn2-1" presStyleLbl="parChTrans1D2" presStyleIdx="2" presStyleCnt="3"/>
      <dgm:spPr/>
      <dgm:t>
        <a:bodyPr/>
        <a:lstStyle/>
        <a:p>
          <a:pPr rtl="1"/>
          <a:endParaRPr lang="he-IL"/>
        </a:p>
      </dgm:t>
    </dgm:pt>
    <dgm:pt modelId="{F0AB7BD8-4FB8-44C5-941A-3037C5060F4F}" type="pres">
      <dgm:prSet presAssocID="{062E145C-BE15-4B6B-822F-8311799080EB}" presName="connTx" presStyleLbl="parChTrans1D2" presStyleIdx="2" presStyleCnt="3"/>
      <dgm:spPr/>
      <dgm:t>
        <a:bodyPr/>
        <a:lstStyle/>
        <a:p>
          <a:pPr rtl="1"/>
          <a:endParaRPr lang="he-IL"/>
        </a:p>
      </dgm:t>
    </dgm:pt>
    <dgm:pt modelId="{18BCF69C-E9F7-4C28-B278-80BEEF9BA75B}" type="pres">
      <dgm:prSet presAssocID="{42DFE715-05AC-446C-BDD1-A10B56B92F55}" presName="root2" presStyleCnt="0"/>
      <dgm:spPr/>
    </dgm:pt>
    <dgm:pt modelId="{BAB53118-697D-4E76-8BAE-7AD343AF6D50}" type="pres">
      <dgm:prSet presAssocID="{42DFE715-05AC-446C-BDD1-A10B56B92F55}" presName="LevelTwoTextNode" presStyleLbl="node2" presStyleIdx="2" presStyleCnt="3" custLinFactNeighborX="88280" custLinFactNeighborY="-231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74EC5065-29AC-46D0-B8C6-1B67C2C9EA7E}" type="pres">
      <dgm:prSet presAssocID="{42DFE715-05AC-446C-BDD1-A10B56B92F55}" presName="level3hierChild" presStyleCnt="0"/>
      <dgm:spPr/>
    </dgm:pt>
  </dgm:ptLst>
  <dgm:cxnLst>
    <dgm:cxn modelId="{40B01AF9-F765-450E-9C41-344EBF60020E}" srcId="{F9704141-6259-46F4-9C11-724B68A49228}" destId="{42DFE715-05AC-446C-BDD1-A10B56B92F55}" srcOrd="2" destOrd="0" parTransId="{062E145C-BE15-4B6B-822F-8311799080EB}" sibTransId="{02745508-0D16-4176-B3BC-86B78D27AC25}"/>
    <dgm:cxn modelId="{25B12ECF-84B7-4DAC-8E18-FB3694B437AA}" type="presOf" srcId="{24B93CF5-38B8-4C6F-968D-2E85E369AF9E}" destId="{0604F1C6-9B3F-4A7D-8390-12160CE97C1E}" srcOrd="0" destOrd="0" presId="urn:microsoft.com/office/officeart/2008/layout/HorizontalMultiLevelHierarchy"/>
    <dgm:cxn modelId="{1393A8FF-DACE-4392-891E-2DEA390B7FC2}" type="presOf" srcId="{129461B0-74B1-4F36-BAD4-FB113E29F8DF}" destId="{F300C64E-1C29-4186-AF9C-08FC39EE8BCD}" srcOrd="1" destOrd="0" presId="urn:microsoft.com/office/officeart/2008/layout/HorizontalMultiLevelHierarchy"/>
    <dgm:cxn modelId="{99F24009-EA96-427D-9AF0-42B74414C9B3}" type="presOf" srcId="{F9704141-6259-46F4-9C11-724B68A49228}" destId="{969109C8-0107-489A-A2B5-0113424863B4}" srcOrd="0" destOrd="0" presId="urn:microsoft.com/office/officeart/2008/layout/HorizontalMultiLevelHierarchy"/>
    <dgm:cxn modelId="{FFFFBC4E-CAA8-4554-AA79-F757A163E069}" srcId="{F9704141-6259-46F4-9C11-724B68A49228}" destId="{24B93CF5-38B8-4C6F-968D-2E85E369AF9E}" srcOrd="1" destOrd="0" parTransId="{129461B0-74B1-4F36-BAD4-FB113E29F8DF}" sibTransId="{19DC768C-898A-4644-9C86-4D061B6AC59B}"/>
    <dgm:cxn modelId="{7D772D47-F013-4A35-8176-F7559F1ADA5E}" type="presOf" srcId="{1D28F3AA-840F-46AB-BF0B-FEA7538470A4}" destId="{65FF17C7-119A-406F-B2A1-2C93FFB1DEE6}" srcOrd="0" destOrd="0" presId="urn:microsoft.com/office/officeart/2008/layout/HorizontalMultiLevelHierarchy"/>
    <dgm:cxn modelId="{257827A9-8A6D-4BED-A031-4193AB90F9FA}" type="presOf" srcId="{53C2C1CC-0B00-4B90-BDFC-6C88EC7FB931}" destId="{C4C400C2-E412-4CD5-9A10-12517866A086}" srcOrd="1" destOrd="0" presId="urn:microsoft.com/office/officeart/2008/layout/HorizontalMultiLevelHierarchy"/>
    <dgm:cxn modelId="{733E36C3-3E2A-4C33-A976-8965AEF1438E}" type="presOf" srcId="{129461B0-74B1-4F36-BAD4-FB113E29F8DF}" destId="{0231E522-9A14-4984-9300-AF158A835A15}" srcOrd="0" destOrd="0" presId="urn:microsoft.com/office/officeart/2008/layout/HorizontalMultiLevelHierarchy"/>
    <dgm:cxn modelId="{A041876A-14A8-46E1-B322-A34CD578B506}" type="presOf" srcId="{53C2C1CC-0B00-4B90-BDFC-6C88EC7FB931}" destId="{229D6C69-8B37-47F6-86A4-F10A3EF7279A}" srcOrd="0" destOrd="0" presId="urn:microsoft.com/office/officeart/2008/layout/HorizontalMultiLevelHierarchy"/>
    <dgm:cxn modelId="{594D70B0-2630-4C6E-94D9-DE55B4520EA7}" type="presOf" srcId="{062E145C-BE15-4B6B-822F-8311799080EB}" destId="{8DD5E7F6-9016-49B0-9A9E-E686F4FCF4CB}" srcOrd="0" destOrd="0" presId="urn:microsoft.com/office/officeart/2008/layout/HorizontalMultiLevelHierarchy"/>
    <dgm:cxn modelId="{2A19A271-E147-4BA3-ADD7-A7F318DE9217}" type="presOf" srcId="{16B9EFF3-763D-4C21-85EB-9AD15C8DDC2A}" destId="{18FE3128-A42D-4C4A-9A91-8EDDDECDC83B}" srcOrd="0" destOrd="0" presId="urn:microsoft.com/office/officeart/2008/layout/HorizontalMultiLevelHierarchy"/>
    <dgm:cxn modelId="{64603A04-79E5-4588-9193-E5E160497E25}" type="presOf" srcId="{062E145C-BE15-4B6B-822F-8311799080EB}" destId="{F0AB7BD8-4FB8-44C5-941A-3037C5060F4F}" srcOrd="1" destOrd="0" presId="urn:microsoft.com/office/officeart/2008/layout/HorizontalMultiLevelHierarchy"/>
    <dgm:cxn modelId="{3C7275FC-7A71-4D5B-A7A2-CB65DF3FF9B8}" srcId="{16B9EFF3-763D-4C21-85EB-9AD15C8DDC2A}" destId="{F9704141-6259-46F4-9C11-724B68A49228}" srcOrd="0" destOrd="0" parTransId="{330A63E3-F714-4770-90E9-32C72DFF1FCD}" sibTransId="{8A271BB4-73EA-42DE-829E-9F1622E5F5DC}"/>
    <dgm:cxn modelId="{9AB7E07F-E7C7-4D45-A911-B886A68C2904}" srcId="{F9704141-6259-46F4-9C11-724B68A49228}" destId="{1D28F3AA-840F-46AB-BF0B-FEA7538470A4}" srcOrd="0" destOrd="0" parTransId="{53C2C1CC-0B00-4B90-BDFC-6C88EC7FB931}" sibTransId="{570A3C26-C79F-451F-A753-C6FFB117942F}"/>
    <dgm:cxn modelId="{18CE9532-9500-4E5A-A80D-6063538B33A6}" type="presOf" srcId="{42DFE715-05AC-446C-BDD1-A10B56B92F55}" destId="{BAB53118-697D-4E76-8BAE-7AD343AF6D50}" srcOrd="0" destOrd="0" presId="urn:microsoft.com/office/officeart/2008/layout/HorizontalMultiLevelHierarchy"/>
    <dgm:cxn modelId="{CE2BA595-C0D1-45ED-8870-8D7017C30C57}" type="presParOf" srcId="{18FE3128-A42D-4C4A-9A91-8EDDDECDC83B}" destId="{F8D3BB5A-91F7-426C-9A7A-8FA1E9CAD1E7}" srcOrd="0" destOrd="0" presId="urn:microsoft.com/office/officeart/2008/layout/HorizontalMultiLevelHierarchy"/>
    <dgm:cxn modelId="{2969721E-B399-4883-9771-2FCEF69F6061}" type="presParOf" srcId="{F8D3BB5A-91F7-426C-9A7A-8FA1E9CAD1E7}" destId="{969109C8-0107-489A-A2B5-0113424863B4}" srcOrd="0" destOrd="0" presId="urn:microsoft.com/office/officeart/2008/layout/HorizontalMultiLevelHierarchy"/>
    <dgm:cxn modelId="{723109E7-3E5E-4375-B2B9-97F7E2B30778}" type="presParOf" srcId="{F8D3BB5A-91F7-426C-9A7A-8FA1E9CAD1E7}" destId="{453F07E6-2EAC-44C3-B3E9-82E0CEB72787}" srcOrd="1" destOrd="0" presId="urn:microsoft.com/office/officeart/2008/layout/HorizontalMultiLevelHierarchy"/>
    <dgm:cxn modelId="{16A39402-9208-4D3A-90F4-0A61958A6CEB}" type="presParOf" srcId="{453F07E6-2EAC-44C3-B3E9-82E0CEB72787}" destId="{229D6C69-8B37-47F6-86A4-F10A3EF7279A}" srcOrd="0" destOrd="0" presId="urn:microsoft.com/office/officeart/2008/layout/HorizontalMultiLevelHierarchy"/>
    <dgm:cxn modelId="{2ED5A5F8-5FA6-41BB-890F-FE6165FF2A56}" type="presParOf" srcId="{229D6C69-8B37-47F6-86A4-F10A3EF7279A}" destId="{C4C400C2-E412-4CD5-9A10-12517866A086}" srcOrd="0" destOrd="0" presId="urn:microsoft.com/office/officeart/2008/layout/HorizontalMultiLevelHierarchy"/>
    <dgm:cxn modelId="{FFA3AB08-83F9-4880-BF59-2FA7FB29ECE8}" type="presParOf" srcId="{453F07E6-2EAC-44C3-B3E9-82E0CEB72787}" destId="{F15588E5-021E-4EB6-A656-B8505F220C72}" srcOrd="1" destOrd="0" presId="urn:microsoft.com/office/officeart/2008/layout/HorizontalMultiLevelHierarchy"/>
    <dgm:cxn modelId="{9AE28756-D67F-4532-86E8-5A83D491EFB4}" type="presParOf" srcId="{F15588E5-021E-4EB6-A656-B8505F220C72}" destId="{65FF17C7-119A-406F-B2A1-2C93FFB1DEE6}" srcOrd="0" destOrd="0" presId="urn:microsoft.com/office/officeart/2008/layout/HorizontalMultiLevelHierarchy"/>
    <dgm:cxn modelId="{1209C06E-8699-44ED-A420-930233B00841}" type="presParOf" srcId="{F15588E5-021E-4EB6-A656-B8505F220C72}" destId="{8001474B-AC3E-405F-BD4D-9C737BD558C1}" srcOrd="1" destOrd="0" presId="urn:microsoft.com/office/officeart/2008/layout/HorizontalMultiLevelHierarchy"/>
    <dgm:cxn modelId="{B3C366EA-ED72-4DCA-8687-22A956B5E167}" type="presParOf" srcId="{453F07E6-2EAC-44C3-B3E9-82E0CEB72787}" destId="{0231E522-9A14-4984-9300-AF158A835A15}" srcOrd="2" destOrd="0" presId="urn:microsoft.com/office/officeart/2008/layout/HorizontalMultiLevelHierarchy"/>
    <dgm:cxn modelId="{B5104128-CA29-49F7-A312-3124A1584C84}" type="presParOf" srcId="{0231E522-9A14-4984-9300-AF158A835A15}" destId="{F300C64E-1C29-4186-AF9C-08FC39EE8BCD}" srcOrd="0" destOrd="0" presId="urn:microsoft.com/office/officeart/2008/layout/HorizontalMultiLevelHierarchy"/>
    <dgm:cxn modelId="{A0B54DBC-0BBD-49E7-A5D0-44896F541999}" type="presParOf" srcId="{453F07E6-2EAC-44C3-B3E9-82E0CEB72787}" destId="{6B1E03A6-4D22-4464-8299-2A1ABB0CA042}" srcOrd="3" destOrd="0" presId="urn:microsoft.com/office/officeart/2008/layout/HorizontalMultiLevelHierarchy"/>
    <dgm:cxn modelId="{3238E30A-33D8-4E20-BCFE-4457445F67C2}" type="presParOf" srcId="{6B1E03A6-4D22-4464-8299-2A1ABB0CA042}" destId="{0604F1C6-9B3F-4A7D-8390-12160CE97C1E}" srcOrd="0" destOrd="0" presId="urn:microsoft.com/office/officeart/2008/layout/HorizontalMultiLevelHierarchy"/>
    <dgm:cxn modelId="{4121F9C8-FCA4-4EBA-ABF8-631FAE7ABC5E}" type="presParOf" srcId="{6B1E03A6-4D22-4464-8299-2A1ABB0CA042}" destId="{25BE9EEC-8717-4EFF-8157-A5E7EF8D9FD1}" srcOrd="1" destOrd="0" presId="urn:microsoft.com/office/officeart/2008/layout/HorizontalMultiLevelHierarchy"/>
    <dgm:cxn modelId="{98D8A620-2C86-4FA0-A218-ADE6A6287E2F}" type="presParOf" srcId="{453F07E6-2EAC-44C3-B3E9-82E0CEB72787}" destId="{8DD5E7F6-9016-49B0-9A9E-E686F4FCF4CB}" srcOrd="4" destOrd="0" presId="urn:microsoft.com/office/officeart/2008/layout/HorizontalMultiLevelHierarchy"/>
    <dgm:cxn modelId="{BECC6FA2-B494-469E-856F-135026FBC5A5}" type="presParOf" srcId="{8DD5E7F6-9016-49B0-9A9E-E686F4FCF4CB}" destId="{F0AB7BD8-4FB8-44C5-941A-3037C5060F4F}" srcOrd="0" destOrd="0" presId="urn:microsoft.com/office/officeart/2008/layout/HorizontalMultiLevelHierarchy"/>
    <dgm:cxn modelId="{C3A39DF7-49F1-4F80-AC7F-A00D3E6BFB0B}" type="presParOf" srcId="{453F07E6-2EAC-44C3-B3E9-82E0CEB72787}" destId="{18BCF69C-E9F7-4C28-B278-80BEEF9BA75B}" srcOrd="5" destOrd="0" presId="urn:microsoft.com/office/officeart/2008/layout/HorizontalMultiLevelHierarchy"/>
    <dgm:cxn modelId="{0DC41A76-2062-4071-94B2-050928325FFC}" type="presParOf" srcId="{18BCF69C-E9F7-4C28-B278-80BEEF9BA75B}" destId="{BAB53118-697D-4E76-8BAE-7AD343AF6D50}" srcOrd="0" destOrd="0" presId="urn:microsoft.com/office/officeart/2008/layout/HorizontalMultiLevelHierarchy"/>
    <dgm:cxn modelId="{F9739417-AA9A-4ACC-AB53-E9B6DBE41A11}" type="presParOf" srcId="{18BCF69C-E9F7-4C28-B278-80BEEF9BA75B}" destId="{74EC5065-29AC-46D0-B8C6-1B67C2C9EA7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6C8134D-FF76-4611-AEF4-D36676C6F629}" type="datetimeFigureOut">
              <a:rPr lang="he-IL" smtClean="0"/>
              <a:pPr/>
              <a:t>י"ד/אב/תשע"ז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2016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012EBCE-0C46-4F6A-94CF-72931EF1326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094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4F261-9A6B-4DF7-80E2-561FBD2AF298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0686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4F261-9A6B-4DF7-80E2-561FBD2AF298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2016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מבל נקי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406400"/>
            <a:ext cx="674688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U-IDF1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088" y="404813"/>
            <a:ext cx="86518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כותר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1569B-A37B-4238-A130-E021867B37EF}" type="datetime8">
              <a:rPr lang="he-IL">
                <a:solidFill>
                  <a:srgbClr val="333399"/>
                </a:solidFill>
              </a:rPr>
              <a:pPr>
                <a:defRPr/>
              </a:pPr>
              <a:t>06 אוגוסט 17</a:t>
            </a:fld>
            <a:endParaRPr lang="en-US">
              <a:solidFill>
                <a:srgbClr val="333399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>
                <a:solidFill>
                  <a:srgbClr val="333399"/>
                </a:solidFill>
              </a:rPr>
              <a:t>המכללה לביטחון לאומי - מחזור ל"ז</a:t>
            </a:r>
            <a:endParaRPr lang="en-US">
              <a:solidFill>
                <a:srgbClr val="333399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29C3B-7BD8-46EF-9DC6-66481AE55715}" type="slidenum">
              <a:rPr lang="he-IL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 advClick="0" advTm="4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928A7-C32B-4E3F-951F-277304AC922D}" type="datetimeFigureOut">
              <a:rPr lang="he-IL" smtClean="0"/>
              <a:pPr>
                <a:defRPr/>
              </a:pPr>
              <a:t>י"ד/אב/תשע"ז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0286D6-7307-4EEA-9080-D38E9DDFE43C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730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100000">
              <a:schemeClr val="bg1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tint val="62745"/>
                  <a:invGamma/>
                </a:schemeClr>
              </a:gs>
              <a:gs pos="50000">
                <a:schemeClr val="accent1">
                  <a:alpha val="28000"/>
                </a:schemeClr>
              </a:gs>
              <a:gs pos="100000">
                <a:schemeClr val="accent1">
                  <a:gamma/>
                  <a:tint val="6274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01CD1F-7E12-430A-BD84-48A08253C63D}" type="datetime8">
              <a:rPr lang="he-IL">
                <a:solidFill>
                  <a:srgbClr val="333399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 אוגוסט 17</a:t>
            </a:fld>
            <a:endParaRPr lang="en-US">
              <a:solidFill>
                <a:srgbClr val="333399"/>
              </a:solidFill>
              <a:latin typeface="Arial" pitchFamily="34" charset="0"/>
            </a:endParaRP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accent2"/>
                </a:solidFill>
                <a:cs typeface="David" pitchFamily="2" charset="-79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e-IL">
                <a:solidFill>
                  <a:srgbClr val="333399"/>
                </a:solidFill>
                <a:latin typeface="Arial" pitchFamily="34" charset="0"/>
              </a:rPr>
              <a:t>המכללה לביטחון לאומי - מחזור ל"ז</a:t>
            </a:r>
            <a:endParaRPr lang="en-US">
              <a:solidFill>
                <a:srgbClr val="333399"/>
              </a:solidFill>
              <a:latin typeface="Arial" pitchFamily="34" charset="0"/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accent2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6A9855-2B67-4352-A9A0-269187AB78DD}" type="slidenum">
              <a:rPr lang="he-IL">
                <a:solidFill>
                  <a:srgbClr val="333399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333399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</p:sldLayoutIdLst>
  <p:transition spd="med" advClick="0" advTm="4000"/>
  <p:hf hdr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  <a:cs typeface="David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  <a:cs typeface="David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  <a:cs typeface="David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  <a:cs typeface="David" pitchFamily="2" charset="-79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6.xml"/><Relationship Id="rId4" Type="http://schemas.openxmlformats.org/officeDocument/2006/relationships/slide" Target="slide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כותרת 1"/>
          <p:cNvSpPr>
            <a:spLocks noGrp="1"/>
          </p:cNvSpPr>
          <p:nvPr>
            <p:ph type="ctrTitle"/>
          </p:nvPr>
        </p:nvSpPr>
        <p:spPr>
          <a:xfrm>
            <a:off x="1981332" y="3861048"/>
            <a:ext cx="6600451" cy="2262781"/>
          </a:xfrm>
        </p:spPr>
        <p:txBody>
          <a:bodyPr>
            <a:noAutofit/>
          </a:bodyPr>
          <a:lstStyle/>
          <a:p>
            <a:pPr algn="r"/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/>
            </a:r>
            <a:br>
              <a:rPr lang="he-IL" dirty="0" smtClean="0"/>
            </a:br>
            <a:r>
              <a:rPr lang="he-IL" sz="2800" dirty="0" smtClean="0"/>
              <a:t>מוביל אקדמי: מר דוד ברודט</a:t>
            </a:r>
            <a:br>
              <a:rPr lang="he-IL" sz="2800" dirty="0" smtClean="0"/>
            </a:br>
            <a:r>
              <a:rPr lang="he-IL" sz="2800" dirty="0" smtClean="0"/>
              <a:t>מדריך אחראי: נצ"ם עודד שמלא</a:t>
            </a:r>
            <a:endParaRPr lang="he-IL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690379" y="858208"/>
            <a:ext cx="5719836" cy="175432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he-IL" sz="5400" dirty="0" smtClean="0"/>
              <a:t>סיכום הציר הכלכלי</a:t>
            </a:r>
          </a:p>
          <a:p>
            <a:pPr algn="ctr"/>
            <a:r>
              <a:rPr lang="he-IL" sz="5400" dirty="0" smtClean="0"/>
              <a:t>והערכות למחזור מה'</a:t>
            </a:r>
            <a:endParaRPr lang="he-IL" sz="5400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104" y="3159609"/>
            <a:ext cx="3456384" cy="183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724010"/>
      </p:ext>
    </p:extLst>
  </p:cSld>
  <p:clrMapOvr>
    <a:masterClrMapping/>
  </p:clrMapOvr>
  <p:transition spd="med" advClick="0" advTm="4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כותרת 1"/>
          <p:cNvSpPr>
            <a:spLocks noGrp="1"/>
          </p:cNvSpPr>
          <p:nvPr>
            <p:ph type="title"/>
          </p:nvPr>
        </p:nvSpPr>
        <p:spPr>
          <a:xfrm>
            <a:off x="1044310" y="476672"/>
            <a:ext cx="7055380" cy="888050"/>
          </a:xfrm>
        </p:spPr>
        <p:txBody>
          <a:bodyPr/>
          <a:lstStyle/>
          <a:p>
            <a:pPr algn="ctr" eaLnBrk="1" hangingPunct="1"/>
            <a:r>
              <a:rPr lang="he-IL" dirty="0" smtClean="0"/>
              <a:t>ציר כלכלי – המלצות להמשך</a:t>
            </a:r>
          </a:p>
        </p:txBody>
      </p:sp>
      <p:sp>
        <p:nvSpPr>
          <p:cNvPr id="3075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1196752"/>
            <a:ext cx="8352928" cy="4925144"/>
          </a:xfrm>
        </p:spPr>
        <p:txBody>
          <a:bodyPr>
            <a:noAutofit/>
          </a:bodyPr>
          <a:lstStyle/>
          <a:p>
            <a:pPr lvl="1"/>
            <a:endParaRPr lang="en-US" sz="1200" dirty="0"/>
          </a:p>
          <a:p>
            <a:pPr marL="0" indent="0" eaLnBrk="1" hangingPunct="1">
              <a:spcAft>
                <a:spcPts val="600"/>
              </a:spcAft>
              <a:buNone/>
            </a:pPr>
            <a:r>
              <a:rPr lang="he-IL" sz="2000" b="1" u="sng" dirty="0" smtClean="0"/>
              <a:t>מבנה הקורסים במליאה</a:t>
            </a:r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2400" b="1" u="sng" dirty="0" smtClean="0"/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2400" b="1" u="sng" dirty="0"/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2400" b="1" u="sng" dirty="0" smtClean="0"/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2400" b="1" u="sng" dirty="0"/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2400" b="1" u="sng" dirty="0" smtClean="0"/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2400" b="1" u="sng" dirty="0"/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2400" dirty="0" smtClean="0">
              <a:solidFill>
                <a:srgbClr val="0070C0"/>
              </a:solidFill>
            </a:endParaRPr>
          </a:p>
        </p:txBody>
      </p:sp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2533916762"/>
              </p:ext>
            </p:extLst>
          </p:nvPr>
        </p:nvGraphicFramePr>
        <p:xfrm>
          <a:off x="827584" y="1802244"/>
          <a:ext cx="6264696" cy="3138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חץ למטה 4"/>
          <p:cNvSpPr/>
          <p:nvPr/>
        </p:nvSpPr>
        <p:spPr>
          <a:xfrm rot="16200000">
            <a:off x="3221850" y="3119678"/>
            <a:ext cx="32403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053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>
            <a:off x="1331640" y="3085221"/>
            <a:ext cx="6120680" cy="31183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74" name="כותרת 1"/>
          <p:cNvSpPr>
            <a:spLocks noGrp="1"/>
          </p:cNvSpPr>
          <p:nvPr>
            <p:ph type="title"/>
          </p:nvPr>
        </p:nvSpPr>
        <p:spPr>
          <a:xfrm>
            <a:off x="1044310" y="476672"/>
            <a:ext cx="7055380" cy="888050"/>
          </a:xfrm>
        </p:spPr>
        <p:txBody>
          <a:bodyPr/>
          <a:lstStyle/>
          <a:p>
            <a:pPr algn="ctr" eaLnBrk="1" hangingPunct="1"/>
            <a:r>
              <a:rPr lang="he-IL" dirty="0" smtClean="0"/>
              <a:t>ציר כלכלי – המלצות להמשך</a:t>
            </a:r>
          </a:p>
        </p:txBody>
      </p:sp>
      <p:sp>
        <p:nvSpPr>
          <p:cNvPr id="4" name="טרפז 3"/>
          <p:cNvSpPr/>
          <p:nvPr/>
        </p:nvSpPr>
        <p:spPr>
          <a:xfrm>
            <a:off x="2511607" y="3085221"/>
            <a:ext cx="3672408" cy="1584176"/>
          </a:xfrm>
          <a:prstGeom prst="trapezoi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טרפז 6"/>
          <p:cNvSpPr/>
          <p:nvPr/>
        </p:nvSpPr>
        <p:spPr>
          <a:xfrm rot="10800000">
            <a:off x="2502412" y="4653136"/>
            <a:ext cx="3672408" cy="1584176"/>
          </a:xfrm>
          <a:prstGeom prst="trapezoi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0" name="מחבר ישר 9"/>
          <p:cNvCxnSpPr/>
          <p:nvPr/>
        </p:nvCxnSpPr>
        <p:spPr>
          <a:xfrm>
            <a:off x="2709629" y="3917895"/>
            <a:ext cx="3276364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/>
          <p:cNvCxnSpPr/>
          <p:nvPr/>
        </p:nvCxnSpPr>
        <p:spPr>
          <a:xfrm>
            <a:off x="2688851" y="5424716"/>
            <a:ext cx="3276364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02356" y="3544461"/>
            <a:ext cx="1579278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הרצאות מליאה</a:t>
            </a:r>
          </a:p>
          <a:p>
            <a:r>
              <a:rPr lang="he-IL" b="1" dirty="0" smtClean="0"/>
              <a:t>ניתוחי אירוע</a:t>
            </a:r>
          </a:p>
          <a:p>
            <a:r>
              <a:rPr lang="he-IL" b="1" dirty="0" smtClean="0"/>
              <a:t>סיור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1235991" y="4367138"/>
            <a:ext cx="161454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b="1" dirty="0" smtClean="0"/>
              <a:t>הרצאות בכירים</a:t>
            </a:r>
            <a:endParaRPr lang="he-IL" b="1" dirty="0"/>
          </a:p>
        </p:txBody>
      </p:sp>
      <p:sp>
        <p:nvSpPr>
          <p:cNvPr id="12" name="הסבר ענן 11"/>
          <p:cNvSpPr/>
          <p:nvPr/>
        </p:nvSpPr>
        <p:spPr>
          <a:xfrm>
            <a:off x="2915816" y="2060849"/>
            <a:ext cx="2971175" cy="780092"/>
          </a:xfrm>
          <a:prstGeom prst="cloudCallout">
            <a:avLst>
              <a:gd name="adj1" fmla="val -5972"/>
              <a:gd name="adj2" fmla="val 7934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3065097" y="2197396"/>
            <a:ext cx="27312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החיבור בין כלכלה </a:t>
            </a:r>
            <a:r>
              <a:rPr lang="he-IL" b="1" dirty="0" err="1" smtClean="0"/>
              <a:t>לבטל"מ</a:t>
            </a:r>
            <a:endParaRPr lang="he-IL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093361" y="5666427"/>
            <a:ext cx="201850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400" dirty="0" smtClean="0"/>
              <a:t>תשתית מושגית</a:t>
            </a:r>
            <a:endParaRPr lang="he-IL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460280" y="4419622"/>
            <a:ext cx="179889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400" dirty="0" smtClean="0"/>
              <a:t>כלכלת ישראל</a:t>
            </a:r>
            <a:endParaRPr lang="he-IL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862827" y="3242287"/>
            <a:ext cx="287129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400" dirty="0" smtClean="0"/>
              <a:t>ישראל וכלכלה גלובלית</a:t>
            </a:r>
            <a:endParaRPr lang="he-IL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156451" y="1405758"/>
            <a:ext cx="199766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800" b="1" u="sng" dirty="0" smtClean="0"/>
              <a:t>רציונל מסדר</a:t>
            </a:r>
            <a:endParaRPr lang="he-IL" sz="2800" b="1" u="sng" dirty="0"/>
          </a:p>
        </p:txBody>
      </p:sp>
    </p:spTree>
    <p:extLst>
      <p:ext uri="{BB962C8B-B14F-4D97-AF65-F5344CB8AC3E}">
        <p14:creationId xmlns:p14="http://schemas.microsoft.com/office/powerpoint/2010/main" val="405824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כותרת 1"/>
          <p:cNvSpPr>
            <a:spLocks noGrp="1"/>
          </p:cNvSpPr>
          <p:nvPr>
            <p:ph type="title"/>
          </p:nvPr>
        </p:nvSpPr>
        <p:spPr>
          <a:xfrm>
            <a:off x="1044310" y="476672"/>
            <a:ext cx="7055380" cy="888050"/>
          </a:xfrm>
        </p:spPr>
        <p:txBody>
          <a:bodyPr/>
          <a:lstStyle/>
          <a:p>
            <a:pPr algn="ctr" eaLnBrk="1" hangingPunct="1"/>
            <a:r>
              <a:rPr lang="he-IL" dirty="0" smtClean="0"/>
              <a:t>ציר כלכלי – המלצות להמשך</a:t>
            </a:r>
          </a:p>
        </p:txBody>
      </p:sp>
      <p:sp>
        <p:nvSpPr>
          <p:cNvPr id="4" name="מלבן מעוגל 3"/>
          <p:cNvSpPr/>
          <p:nvPr/>
        </p:nvSpPr>
        <p:spPr>
          <a:xfrm>
            <a:off x="251520" y="2348880"/>
            <a:ext cx="8568952" cy="79208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              </a:t>
            </a:r>
            <a:r>
              <a:rPr lang="he-IL" dirty="0" smtClean="0"/>
              <a:t>  הרצאות </a:t>
            </a:r>
            <a:r>
              <a:rPr lang="he-IL" dirty="0"/>
              <a:t>בכירים, </a:t>
            </a:r>
            <a:r>
              <a:rPr lang="he-IL" dirty="0" smtClean="0"/>
              <a:t>ניתוח סוגיות </a:t>
            </a:r>
            <a:r>
              <a:rPr lang="he-IL" dirty="0"/>
              <a:t>כלכליות, סיור כלכלי, סמינר כלכלה, </a:t>
            </a:r>
            <a:r>
              <a:rPr lang="he-IL" dirty="0" smtClean="0"/>
              <a:t>תקציב </a:t>
            </a:r>
            <a:r>
              <a:rPr lang="he-IL" dirty="0"/>
              <a:t>המדינה</a:t>
            </a:r>
          </a:p>
        </p:txBody>
      </p:sp>
      <p:sp>
        <p:nvSpPr>
          <p:cNvPr id="5" name="מלבן מעוגל 4"/>
          <p:cNvSpPr/>
          <p:nvPr/>
        </p:nvSpPr>
        <p:spPr>
          <a:xfrm>
            <a:off x="7525030" y="2351602"/>
            <a:ext cx="1295442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2"/>
                </a:solidFill>
              </a:rPr>
              <a:t>הלימודים המתקדמים</a:t>
            </a:r>
          </a:p>
        </p:txBody>
      </p:sp>
      <p:sp>
        <p:nvSpPr>
          <p:cNvPr id="8" name="מלבן מעוגל 7"/>
          <p:cNvSpPr/>
          <p:nvPr/>
        </p:nvSpPr>
        <p:spPr>
          <a:xfrm>
            <a:off x="251520" y="3465004"/>
            <a:ext cx="8568952" cy="79208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הרצאות בכירים, מבוא לכלכלה, כלכלת ישראל</a:t>
            </a:r>
          </a:p>
        </p:txBody>
      </p:sp>
      <p:sp>
        <p:nvSpPr>
          <p:cNvPr id="9" name="מלבן מעוגל 8"/>
          <p:cNvSpPr/>
          <p:nvPr/>
        </p:nvSpPr>
        <p:spPr>
          <a:xfrm>
            <a:off x="251520" y="4581128"/>
            <a:ext cx="8568952" cy="79208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הרצאות בכירים</a:t>
            </a:r>
            <a:endParaRPr lang="he-IL" dirty="0"/>
          </a:p>
        </p:txBody>
      </p:sp>
      <p:sp>
        <p:nvSpPr>
          <p:cNvPr id="10" name="מלבן מעוגל 9"/>
          <p:cNvSpPr/>
          <p:nvPr/>
        </p:nvSpPr>
        <p:spPr>
          <a:xfrm>
            <a:off x="7556172" y="4581128"/>
            <a:ext cx="1264300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2"/>
                </a:solidFill>
              </a:rPr>
              <a:t>עונת התשתית</a:t>
            </a:r>
          </a:p>
        </p:txBody>
      </p:sp>
      <p:sp>
        <p:nvSpPr>
          <p:cNvPr id="11" name="מלבן מעוגל 10"/>
          <p:cNvSpPr/>
          <p:nvPr/>
        </p:nvSpPr>
        <p:spPr>
          <a:xfrm>
            <a:off x="7525031" y="3465004"/>
            <a:ext cx="1295441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2"/>
                </a:solidFill>
              </a:rPr>
              <a:t>עונת הליבה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92282" y="1625362"/>
            <a:ext cx="2781531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פריסת הציר לאורך השנה</a:t>
            </a:r>
            <a:endParaRPr lang="he-IL" sz="2000" b="1" u="sng" dirty="0"/>
          </a:p>
        </p:txBody>
      </p:sp>
    </p:spTree>
    <p:extLst>
      <p:ext uri="{BB962C8B-B14F-4D97-AF65-F5344CB8AC3E}">
        <p14:creationId xmlns:p14="http://schemas.microsoft.com/office/powerpoint/2010/main" val="239362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1364722"/>
            <a:ext cx="8352928" cy="4925144"/>
          </a:xfrm>
        </p:spPr>
        <p:txBody>
          <a:bodyPr>
            <a:noAutofit/>
          </a:bodyPr>
          <a:lstStyle/>
          <a:p>
            <a:pPr lvl="1"/>
            <a:endParaRPr lang="en-US" sz="3200" dirty="0"/>
          </a:p>
          <a:p>
            <a:pPr marL="0" indent="0" algn="ctr" eaLnBrk="1" hangingPunct="1">
              <a:spcAft>
                <a:spcPts val="600"/>
              </a:spcAft>
              <a:buNone/>
            </a:pPr>
            <a:r>
              <a:rPr lang="he-IL" sz="4800" b="1" u="sng" dirty="0" smtClean="0"/>
              <a:t>תודה על ההקשבה</a:t>
            </a:r>
            <a:endParaRPr lang="he-IL" sz="4800" b="1" dirty="0"/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4800" b="1" u="sng" dirty="0" smtClean="0"/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5400" b="1" u="sng" dirty="0" smtClean="0"/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5400" b="1" u="sng" dirty="0"/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5400" b="1" u="sng" dirty="0" smtClean="0"/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5400" b="1" u="sng" dirty="0"/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5400" b="1" u="sng" dirty="0" smtClean="0"/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5400" b="1" u="sng" dirty="0"/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5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22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כותרת 1"/>
          <p:cNvSpPr>
            <a:spLocks noGrp="1"/>
          </p:cNvSpPr>
          <p:nvPr>
            <p:ph type="title"/>
          </p:nvPr>
        </p:nvSpPr>
        <p:spPr>
          <a:xfrm>
            <a:off x="1044310" y="476672"/>
            <a:ext cx="7055380" cy="888050"/>
          </a:xfrm>
        </p:spPr>
        <p:txBody>
          <a:bodyPr/>
          <a:lstStyle/>
          <a:p>
            <a:pPr algn="ctr" eaLnBrk="1" hangingPunct="1"/>
            <a:r>
              <a:rPr lang="he-IL" dirty="0" smtClean="0"/>
              <a:t>כלכלת ישראל</a:t>
            </a:r>
          </a:p>
        </p:txBody>
      </p:sp>
      <p:sp>
        <p:nvSpPr>
          <p:cNvPr id="3075" name="מציין מיקום תוכן 2"/>
          <p:cNvSpPr>
            <a:spLocks noGrp="1"/>
          </p:cNvSpPr>
          <p:nvPr>
            <p:ph idx="1"/>
          </p:nvPr>
        </p:nvSpPr>
        <p:spPr>
          <a:xfrm>
            <a:off x="899592" y="1338374"/>
            <a:ext cx="7920880" cy="4925144"/>
          </a:xfrm>
        </p:spPr>
        <p:txBody>
          <a:bodyPr>
            <a:noAutofit/>
          </a:bodyPr>
          <a:lstStyle/>
          <a:p>
            <a:pPr marL="0" indent="0" eaLnBrk="1" hangingPunct="1">
              <a:spcAft>
                <a:spcPts val="600"/>
              </a:spcAft>
              <a:buNone/>
            </a:pPr>
            <a:r>
              <a:rPr lang="he-IL" sz="2000" b="1" u="sng" dirty="0" err="1" smtClean="0"/>
              <a:t>תוכנית</a:t>
            </a:r>
            <a:r>
              <a:rPr lang="he-IL" sz="2000" b="1" u="sng" dirty="0" smtClean="0"/>
              <a:t> הקורס:</a:t>
            </a:r>
            <a:endParaRPr lang="he-IL" sz="2000" b="1" u="sng" dirty="0"/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2400" dirty="0" smtClean="0">
              <a:solidFill>
                <a:srgbClr val="0070C0"/>
              </a:solidFill>
            </a:endParaRPr>
          </a:p>
        </p:txBody>
      </p:sp>
      <p:graphicFrame>
        <p:nvGraphicFramePr>
          <p:cNvPr id="4" name="מציין מיקום תוכן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4396748"/>
              </p:ext>
            </p:extLst>
          </p:nvPr>
        </p:nvGraphicFramePr>
        <p:xfrm>
          <a:off x="1260045" y="2009941"/>
          <a:ext cx="6623909" cy="4253577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988914"/>
                <a:gridCol w="889883"/>
                <a:gridCol w="3558137"/>
                <a:gridCol w="1186975"/>
              </a:tblGrid>
              <a:tr h="33776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תאריך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מס' שעור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נושא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מרצה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776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1.11.16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2-1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מגמות היסטוריות של כלכלת ישראל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דוד ברודט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7520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22.11.16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5-3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אוכלוסייה, כוח אדם, טכנולוגיה וההון ביצירת התוצר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דוד ברודט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7520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29.11.16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6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סחר חוץ, יבוא הון, מאזן התשלומים ופתיחות לעולם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דוד ברודט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7520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30.11.16</a:t>
                      </a:r>
                      <a:endParaRPr lang="en-US" sz="1050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8-7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תקציב המדינה, מימונו, נטל הביטחון, מגזר ציבורי, הפרטה ומשק מעורב.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דוד ברודט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776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13.12.16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10-9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שוק ההון ומדיניות מוניטארית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דוד ברודט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776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27.12.16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12-11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עוני, אי שוויון בהתפלגות ההכנסה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דוד ברודט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83915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12.01.17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14-13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יציבות משקים, תחרותיות, מדיניות כלכלית חברתית ואינטגרציה של כלכלה לאומית במשק, ביטחון ושלום  + השלמת נושאים וחזרה למבחן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דוד ברודט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776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17.01.17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15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מבחן בכיתה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דוד ברודט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456" marR="65456" marT="51516" marB="51516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חץ מעוקל למעלה 1">
            <a:hlinkClick r:id="rId2" action="ppaction://hlinksldjump"/>
          </p:cNvPr>
          <p:cNvSpPr/>
          <p:nvPr/>
        </p:nvSpPr>
        <p:spPr>
          <a:xfrm>
            <a:off x="179512" y="6263518"/>
            <a:ext cx="504056" cy="405842"/>
          </a:xfrm>
          <a:prstGeom prst="curvedUpArrow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223526"/>
      </p:ext>
    </p:extLst>
  </p:cSld>
  <p:clrMapOvr>
    <a:masterClrMapping/>
  </p:clrMapOvr>
  <p:transition spd="med" advClick="0" advTm="4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כותרת 1"/>
          <p:cNvSpPr>
            <a:spLocks noGrp="1"/>
          </p:cNvSpPr>
          <p:nvPr>
            <p:ph type="title"/>
          </p:nvPr>
        </p:nvSpPr>
        <p:spPr>
          <a:xfrm>
            <a:off x="1044310" y="476672"/>
            <a:ext cx="7055380" cy="888050"/>
          </a:xfrm>
        </p:spPr>
        <p:txBody>
          <a:bodyPr/>
          <a:lstStyle/>
          <a:p>
            <a:pPr algn="ctr" eaLnBrk="1" hangingPunct="1"/>
            <a:r>
              <a:rPr lang="he-IL" dirty="0" smtClean="0"/>
              <a:t>סיור כלכלה</a:t>
            </a:r>
          </a:p>
        </p:txBody>
      </p:sp>
      <p:graphicFrame>
        <p:nvGraphicFramePr>
          <p:cNvPr id="3" name="מציין מיקום תוכן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1184030"/>
              </p:ext>
            </p:extLst>
          </p:nvPr>
        </p:nvGraphicFramePr>
        <p:xfrm>
          <a:off x="1763688" y="1988840"/>
          <a:ext cx="5967613" cy="334638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290313"/>
                <a:gridCol w="3476280"/>
                <a:gridCol w="1201020"/>
              </a:tblGrid>
              <a:tr h="33608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solidFill>
                            <a:srgbClr val="002060"/>
                          </a:solidFill>
                          <a:effectLst/>
                        </a:rPr>
                        <a:t>08:45 - 08:30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solidFill>
                            <a:srgbClr val="002060"/>
                          </a:solidFill>
                          <a:effectLst/>
                        </a:rPr>
                        <a:t>מר יגאל כהן אורגד- נגיד אוניברסיטת אריאל 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effectLst/>
                        </a:rPr>
                        <a:t> 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solidFill>
                            <a:srgbClr val="002060"/>
                          </a:solidFill>
                          <a:effectLst/>
                        </a:rPr>
                        <a:t>09:45 - 08:45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effectLst/>
                        </a:rPr>
                        <a:t>מר שרון קדמי - מנכ"ל משרד הכלכלה לשעבר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effectLst/>
                        </a:rPr>
                        <a:t>אוניברסיטת אריאל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000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>
                          <a:solidFill>
                            <a:srgbClr val="002060"/>
                          </a:solidFill>
                          <a:effectLst/>
                        </a:rPr>
                        <a:t>11:00 - 10:00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effectLst/>
                        </a:rPr>
                        <a:t>מר אלי שחורי - מנכ"ל החממה הטכנולוגית 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effectLst/>
                        </a:rPr>
                        <a:t> 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104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effectLst/>
                        </a:rPr>
                        <a:t>ביקור בחממה הטכנולוגית - חלוקה ל-4 קבוצות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 b="1" dirty="0">
                          <a:effectLst/>
                        </a:rPr>
                        <a:t>בינלאומיים בקבוצה נפרדת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solidFill>
                            <a:srgbClr val="002060"/>
                          </a:solidFill>
                          <a:effectLst/>
                        </a:rPr>
                        <a:t>14:00 - 12:30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effectLst/>
                        </a:rPr>
                        <a:t>מר בצלאל </a:t>
                      </a:r>
                      <a:r>
                        <a:rPr lang="he-IL" sz="1400" b="1" dirty="0" err="1">
                          <a:effectLst/>
                        </a:rPr>
                        <a:t>מכליס</a:t>
                      </a:r>
                      <a:r>
                        <a:rPr lang="he-IL" sz="1400" b="1" dirty="0">
                          <a:effectLst/>
                        </a:rPr>
                        <a:t> – מנכ"ל אלביט מערכות 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effectLst/>
                        </a:rPr>
                        <a:t> 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83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>
                          <a:solidFill>
                            <a:srgbClr val="002060"/>
                          </a:solidFill>
                          <a:effectLst/>
                        </a:rPr>
                        <a:t>15:00 - 14:30</a:t>
                      </a:r>
                      <a:endParaRPr lang="en-US" sz="1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effectLst/>
                        </a:rPr>
                        <a:t>סיור קצר בחדר עסקות של כלל ביטוח (חלוקה לשתי קבוצות)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3574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solidFill>
                            <a:srgbClr val="002060"/>
                          </a:solidFill>
                          <a:effectLst/>
                        </a:rPr>
                        <a:t>16:00 - 15:00</a:t>
                      </a:r>
                      <a:endParaRPr lang="en-US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effectLst/>
                        </a:rPr>
                        <a:t>גב' ענת לוין - משנה למנכ"ל כלל ביטוח</a:t>
                      </a:r>
                      <a:endParaRPr lang="en-US" sz="1000" b="1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b="1" dirty="0">
                          <a:effectLst/>
                        </a:rPr>
                        <a:t>מנהלת חטיבת השקעות, ביטוח ופיננסים 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922" marR="57922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244997" y="1476726"/>
            <a:ext cx="148630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/>
              <a:t>תכנית הסיור</a:t>
            </a:r>
            <a:endParaRPr lang="he-IL" sz="2000" b="1" u="sng" dirty="0"/>
          </a:p>
        </p:txBody>
      </p:sp>
      <p:sp>
        <p:nvSpPr>
          <p:cNvPr id="5" name="חץ מעוקל למעלה 4">
            <a:hlinkClick r:id="rId2" action="ppaction://hlinksldjump"/>
          </p:cNvPr>
          <p:cNvSpPr/>
          <p:nvPr/>
        </p:nvSpPr>
        <p:spPr>
          <a:xfrm>
            <a:off x="179512" y="6263518"/>
            <a:ext cx="504056" cy="405842"/>
          </a:xfrm>
          <a:prstGeom prst="curvedUpArrow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3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כותרת 1"/>
          <p:cNvSpPr>
            <a:spLocks noGrp="1"/>
          </p:cNvSpPr>
          <p:nvPr>
            <p:ph type="title"/>
          </p:nvPr>
        </p:nvSpPr>
        <p:spPr>
          <a:xfrm>
            <a:off x="1044310" y="476672"/>
            <a:ext cx="7055380" cy="888050"/>
          </a:xfrm>
        </p:spPr>
        <p:txBody>
          <a:bodyPr/>
          <a:lstStyle/>
          <a:p>
            <a:pPr algn="ctr" eaLnBrk="1" hangingPunct="1"/>
            <a:r>
              <a:rPr lang="he-IL" dirty="0" smtClean="0"/>
              <a:t>סמינר כלכלה גלובלית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57821" y="1476726"/>
            <a:ext cx="1473480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>
                <a:solidFill>
                  <a:schemeClr val="accent6">
                    <a:lumMod val="75000"/>
                  </a:schemeClr>
                </a:solidFill>
              </a:rPr>
              <a:t>היום הראשון</a:t>
            </a:r>
            <a:endParaRPr lang="he-IL" sz="20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6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70004"/>
              </p:ext>
            </p:extLst>
          </p:nvPr>
        </p:nvGraphicFramePr>
        <p:xfrm>
          <a:off x="4716016" y="1995655"/>
          <a:ext cx="4140835" cy="2729489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2841625"/>
                <a:gridCol w="1299210"/>
              </a:tblGrid>
              <a:tr h="2984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נושא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המרצה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288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התכנסות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פתיחה</a:t>
                      </a:r>
                      <a:r>
                        <a:rPr lang="en-US" sz="1400">
                          <a:effectLst/>
                        </a:rPr>
                        <a:t> - </a:t>
                      </a:r>
                      <a:r>
                        <a:rPr lang="he-IL" sz="1400">
                          <a:effectLst/>
                        </a:rPr>
                        <a:t>התהליך ההיסטורי הגלובאלי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מר דוד ברודט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700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הפסקה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המדיניות המסחרית הבינ</a:t>
                      </a:r>
                      <a:r>
                        <a:rPr lang="en-US" sz="1400">
                          <a:effectLst/>
                        </a:rPr>
                        <a:t>"</a:t>
                      </a:r>
                      <a:r>
                        <a:rPr lang="he-IL" sz="1400">
                          <a:effectLst/>
                        </a:rPr>
                        <a:t>ל של ישראל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מר יאיר שירן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446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ארוחת צהרים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הגלובליזציה בכלכלה העולמית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מר דוד ברודט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הפסקה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654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מה קורה בכלכלת מזרח התיכון</a:t>
                      </a:r>
                      <a:r>
                        <a:rPr lang="en-US" sz="1400">
                          <a:effectLst/>
                        </a:rPr>
                        <a:t>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ד</a:t>
                      </a:r>
                      <a:r>
                        <a:rPr lang="en-US" sz="1400">
                          <a:effectLst/>
                        </a:rPr>
                        <a:t>"</a:t>
                      </a:r>
                      <a:r>
                        <a:rPr lang="he-IL" sz="1400">
                          <a:effectLst/>
                        </a:rPr>
                        <a:t>ר פול ריבלין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230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סיכום יום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מר דוד ברודט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804382"/>
              </p:ext>
            </p:extLst>
          </p:nvPr>
        </p:nvGraphicFramePr>
        <p:xfrm>
          <a:off x="323528" y="2030525"/>
          <a:ext cx="4130714" cy="2725420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2791221"/>
                <a:gridCol w="1339493"/>
              </a:tblGrid>
              <a:tr h="27178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הנושא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המרצה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0510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התכנסות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1780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השפעת הגלובליזציה והענק הסיני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מר אילן מאור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הפסקה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7970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עידן חברות ההייטק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מר אורי לוין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ארוחת צהרים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כלכלה שיתופית משנה את העולם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גב' אילה צורף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7208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הפסקה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1874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סכום עד כאן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מר דוד ברודט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סיור במרכז המחשוב הממוגן של בנק לאומי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מנהל ה- </a:t>
                      </a:r>
                      <a:r>
                        <a:rPr lang="en-US" sz="1400" dirty="0">
                          <a:effectLst/>
                        </a:rPr>
                        <a:t>IT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טבלה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142370"/>
              </p:ext>
            </p:extLst>
          </p:nvPr>
        </p:nvGraphicFramePr>
        <p:xfrm>
          <a:off x="2051720" y="5229200"/>
          <a:ext cx="4448410" cy="1504696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928896"/>
                <a:gridCol w="2519514"/>
              </a:tblGrid>
              <a:tr h="26352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הנושא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הערות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" marR="635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5971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יציאה ממב"ל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נסיעה מרוכזת במיניבוס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" marR="635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3304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סיור בצ'ק פוינט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ת"א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" marR="635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 smtClean="0">
                          <a:effectLst/>
                        </a:rPr>
                        <a:t>הפסקת </a:t>
                      </a:r>
                      <a:r>
                        <a:rPr lang="he-IL" sz="1400" dirty="0">
                          <a:effectLst/>
                        </a:rPr>
                        <a:t>צהריים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" marR="635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574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ביקור בחברת טבע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 smtClean="0">
                          <a:effectLst/>
                        </a:rPr>
                        <a:t>כפר </a:t>
                      </a:r>
                      <a:r>
                        <a:rPr lang="he-IL" sz="1400" dirty="0">
                          <a:effectLst/>
                        </a:rPr>
                        <a:t>סבא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" marR="635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2034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סיום במב"ל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" marR="635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685416" y="1557270"/>
            <a:ext cx="1220207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>
                <a:solidFill>
                  <a:schemeClr val="accent6">
                    <a:lumMod val="75000"/>
                  </a:schemeClr>
                </a:solidFill>
              </a:rPr>
              <a:t>היום השני</a:t>
            </a:r>
            <a:endParaRPr lang="he-IL" sz="20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98958" y="5156022"/>
            <a:ext cx="1500732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>
                <a:solidFill>
                  <a:schemeClr val="accent6">
                    <a:lumMod val="75000"/>
                  </a:schemeClr>
                </a:solidFill>
              </a:rPr>
              <a:t>היום השלישי</a:t>
            </a:r>
            <a:endParaRPr lang="he-IL" sz="20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חץ מעוקל למעלה 11">
            <a:hlinkClick r:id="rId2" action="ppaction://hlinksldjump"/>
          </p:cNvPr>
          <p:cNvSpPr/>
          <p:nvPr/>
        </p:nvSpPr>
        <p:spPr>
          <a:xfrm>
            <a:off x="179512" y="6263518"/>
            <a:ext cx="504056" cy="405842"/>
          </a:xfrm>
          <a:prstGeom prst="curvedUpArrow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93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כותרת 1"/>
          <p:cNvSpPr>
            <a:spLocks noGrp="1"/>
          </p:cNvSpPr>
          <p:nvPr>
            <p:ph type="title"/>
          </p:nvPr>
        </p:nvSpPr>
        <p:spPr>
          <a:xfrm>
            <a:off x="1044310" y="476672"/>
            <a:ext cx="7055380" cy="888050"/>
          </a:xfrm>
        </p:spPr>
        <p:txBody>
          <a:bodyPr/>
          <a:lstStyle/>
          <a:p>
            <a:pPr algn="ctr" eaLnBrk="1" hangingPunct="1"/>
            <a:r>
              <a:rPr lang="he-IL" dirty="0" smtClean="0"/>
              <a:t>יום עיון תקציב המדינה</a:t>
            </a:r>
          </a:p>
        </p:txBody>
      </p:sp>
      <p:graphicFrame>
        <p:nvGraphicFramePr>
          <p:cNvPr id="3" name="מציין מיקום תוכן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925057"/>
              </p:ext>
            </p:extLst>
          </p:nvPr>
        </p:nvGraphicFramePr>
        <p:xfrm>
          <a:off x="1259632" y="2276872"/>
          <a:ext cx="7101657" cy="352839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343272"/>
                <a:gridCol w="1920465"/>
                <a:gridCol w="1704488"/>
                <a:gridCol w="2133432"/>
              </a:tblGrid>
              <a:tr h="40582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dirty="0">
                          <a:effectLst/>
                        </a:rPr>
                        <a:t>שעה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נושא ההרצאה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מרצה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תפקיד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0582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dirty="0">
                          <a:effectLst/>
                        </a:rPr>
                        <a:t>08:45- 10:00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הכנת התקציב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מר אמיר לוי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ר' אגף התקציבים באוצר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0582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10:00- 10:30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הפסקה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0582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10:30 – 11:30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עבודת וועדת הכספים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חה"כ משה גפני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יו"ר וועדת הכספים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0582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11:30 - 12:00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dirty="0" smtClean="0">
                          <a:effectLst/>
                        </a:rPr>
                        <a:t>הפסקה (הרמת כוסית)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0582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12:00 – 13:15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 "צנע תקציבי"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ד"ר שלמה סבירסקי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מנהל אקדמי מרכז אדווה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0582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13:15 – 14:00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הפסקת צהריים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8764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14:00 – 15:30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כלכלה פוליטית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>
                          <a:effectLst/>
                        </a:rPr>
                        <a:t>גב' מירב ארלוזורוב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400" dirty="0">
                          <a:effectLst/>
                        </a:rPr>
                        <a:t>עיתונאית ופובליציסטית </a:t>
                      </a:r>
                      <a:r>
                        <a:rPr lang="en-US" sz="1400" dirty="0" smtClean="0">
                          <a:effectLst/>
                        </a:rPr>
                        <a:t/>
                      </a:r>
                      <a:br>
                        <a:rPr lang="en-US" sz="1400" dirty="0" smtClean="0">
                          <a:effectLst/>
                        </a:rPr>
                      </a:br>
                      <a:r>
                        <a:rPr lang="he-IL" sz="1400" dirty="0" smtClean="0">
                          <a:effectLst/>
                        </a:rPr>
                        <a:t>בדה-מרקר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3619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27766" y="1636131"/>
            <a:ext cx="2353529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u="sng" dirty="0" smtClean="0">
                <a:solidFill>
                  <a:schemeClr val="accent6">
                    <a:lumMod val="75000"/>
                  </a:schemeClr>
                </a:solidFill>
              </a:rPr>
              <a:t>תכנית היום - 6.7.17</a:t>
            </a:r>
            <a:endParaRPr lang="he-IL" sz="20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חץ מעוקל למעלה 4">
            <a:hlinkClick r:id="rId2" action="ppaction://hlinksldjump"/>
          </p:cNvPr>
          <p:cNvSpPr/>
          <p:nvPr/>
        </p:nvSpPr>
        <p:spPr>
          <a:xfrm>
            <a:off x="179512" y="6263518"/>
            <a:ext cx="504056" cy="405842"/>
          </a:xfrm>
          <a:prstGeom prst="curvedUpArrow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27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 b="1" u="sng" dirty="0" smtClean="0"/>
              <a:t>כלכלת ישראל (28ש')***</a:t>
            </a:r>
            <a:endParaRPr lang="he-IL" altLang="he-IL" dirty="0" smtClean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 rtlCol="1">
            <a:normAutofit fontScale="62500" lnSpcReduction="20000"/>
          </a:bodyPr>
          <a:lstStyle/>
          <a:p>
            <a:pPr lvl="1" eaLnBrk="1" fontAlgn="auto" hangingPunct="1">
              <a:spcAft>
                <a:spcPts val="0"/>
              </a:spcAft>
              <a:defRPr/>
            </a:pPr>
            <a:r>
              <a:rPr lang="he-IL" dirty="0" smtClean="0"/>
              <a:t>אסף שריג: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he-IL" dirty="0" smtClean="0"/>
              <a:t>מבוא למאקרו כלכלה (4 ש') – </a:t>
            </a:r>
            <a:r>
              <a:rPr lang="he-IL" dirty="0" smtClean="0">
                <a:solidFill>
                  <a:srgbClr val="FF0000"/>
                </a:solidFill>
              </a:rPr>
              <a:t>מומלץ לבטל ייכנס תחת מתן כלים במתכונת שונה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he-IL" dirty="0" smtClean="0"/>
              <a:t>דוד ברודט: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he-IL" dirty="0" smtClean="0"/>
              <a:t>מגמות עיקריות במשק במרוצת השנים (</a:t>
            </a:r>
            <a:r>
              <a:rPr lang="he-IL" dirty="0" err="1" smtClean="0"/>
              <a:t>4ש</a:t>
            </a:r>
            <a:r>
              <a:rPr lang="he-IL" dirty="0" smtClean="0"/>
              <a:t>')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he-IL" dirty="0" smtClean="0"/>
              <a:t>אוכלוסיה, שוק עבודה, הון ופריון (</a:t>
            </a:r>
            <a:r>
              <a:rPr lang="he-IL" dirty="0" err="1" smtClean="0"/>
              <a:t>4ש</a:t>
            </a:r>
            <a:r>
              <a:rPr lang="he-IL" dirty="0" smtClean="0"/>
              <a:t>')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he-IL" dirty="0" smtClean="0"/>
              <a:t>דו"ח ברודט (</a:t>
            </a:r>
            <a:r>
              <a:rPr lang="he-IL" dirty="0" err="1" smtClean="0"/>
              <a:t>2ש</a:t>
            </a:r>
            <a:r>
              <a:rPr lang="he-IL" dirty="0" smtClean="0"/>
              <a:t>')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he-IL" dirty="0" smtClean="0"/>
              <a:t>כלכלה וביטחון (</a:t>
            </a:r>
            <a:r>
              <a:rPr lang="he-IL" dirty="0" err="1" smtClean="0"/>
              <a:t>2ש</a:t>
            </a:r>
            <a:r>
              <a:rPr lang="he-IL" dirty="0" smtClean="0"/>
              <a:t>')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he-IL" dirty="0" smtClean="0"/>
              <a:t>מאזן תשלומים, שוק מט"ח (</a:t>
            </a:r>
            <a:r>
              <a:rPr lang="he-IL" dirty="0" err="1" smtClean="0"/>
              <a:t>2ש</a:t>
            </a:r>
            <a:r>
              <a:rPr lang="he-IL" dirty="0" smtClean="0"/>
              <a:t>')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he-IL" dirty="0" smtClean="0"/>
              <a:t>מדיניות פיסקאלית </a:t>
            </a:r>
            <a:r>
              <a:rPr lang="he-IL" dirty="0" err="1" smtClean="0"/>
              <a:t>ומוניטרית</a:t>
            </a:r>
            <a:r>
              <a:rPr lang="he-IL" dirty="0" smtClean="0"/>
              <a:t>, שוק ההון (</a:t>
            </a:r>
            <a:r>
              <a:rPr lang="he-IL" dirty="0" err="1" smtClean="0"/>
              <a:t>4ש</a:t>
            </a:r>
            <a:r>
              <a:rPr lang="he-IL" dirty="0" smtClean="0"/>
              <a:t>')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he-IL" dirty="0" smtClean="0"/>
              <a:t>כלכלה וחברה (</a:t>
            </a:r>
            <a:r>
              <a:rPr lang="he-IL" dirty="0" err="1" smtClean="0"/>
              <a:t>2ש</a:t>
            </a:r>
            <a:r>
              <a:rPr lang="he-IL" dirty="0" smtClean="0"/>
              <a:t>')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he-IL" dirty="0" smtClean="0"/>
              <a:t>היבטים בינ"ל (</a:t>
            </a:r>
            <a:r>
              <a:rPr lang="he-IL" dirty="0" err="1" smtClean="0"/>
              <a:t>2ש</a:t>
            </a:r>
            <a:r>
              <a:rPr lang="he-IL" dirty="0" smtClean="0"/>
              <a:t>')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he-IL" dirty="0" smtClean="0">
                <a:solidFill>
                  <a:srgbClr val="FF0000"/>
                </a:solidFill>
              </a:rPr>
              <a:t>מומלץ לשמר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he-IL" dirty="0" smtClean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he-IL" dirty="0" smtClean="0"/>
              <a:t>***</a:t>
            </a:r>
          </a:p>
        </p:txBody>
      </p:sp>
      <p:sp>
        <p:nvSpPr>
          <p:cNvPr id="4" name="חץ מעוקל למעלה 3">
            <a:hlinkClick r:id="rId2" action="ppaction://hlinksldjump"/>
          </p:cNvPr>
          <p:cNvSpPr/>
          <p:nvPr/>
        </p:nvSpPr>
        <p:spPr>
          <a:xfrm>
            <a:off x="179512" y="6263518"/>
            <a:ext cx="504056" cy="405842"/>
          </a:xfrm>
          <a:prstGeom prst="curvedUpArrow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58935"/>
      </p:ext>
    </p:extLst>
  </p:cSld>
  <p:clrMapOvr>
    <a:masterClrMapping/>
  </p:clrMapOvr>
  <p:transition spd="med" advClick="0" advTm="4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כותרת 1"/>
          <p:cNvSpPr>
            <a:spLocks noGrp="1"/>
          </p:cNvSpPr>
          <p:nvPr>
            <p:ph type="title"/>
          </p:nvPr>
        </p:nvSpPr>
        <p:spPr>
          <a:xfrm>
            <a:off x="1044310" y="476672"/>
            <a:ext cx="7055380" cy="888050"/>
          </a:xfrm>
        </p:spPr>
        <p:txBody>
          <a:bodyPr/>
          <a:lstStyle/>
          <a:p>
            <a:pPr algn="ctr" eaLnBrk="1" hangingPunct="1"/>
            <a:r>
              <a:rPr lang="he-IL" dirty="0" smtClean="0"/>
              <a:t>מטרות הציר</a:t>
            </a:r>
          </a:p>
        </p:txBody>
      </p:sp>
      <p:sp>
        <p:nvSpPr>
          <p:cNvPr id="3075" name="מציין מיקום תוכן 2"/>
          <p:cNvSpPr>
            <a:spLocks noGrp="1"/>
          </p:cNvSpPr>
          <p:nvPr>
            <p:ph idx="1"/>
          </p:nvPr>
        </p:nvSpPr>
        <p:spPr>
          <a:xfrm>
            <a:off x="827584" y="1556792"/>
            <a:ext cx="7920880" cy="4925144"/>
          </a:xfrm>
        </p:spPr>
        <p:txBody>
          <a:bodyPr>
            <a:noAutofit/>
          </a:bodyPr>
          <a:lstStyle/>
          <a:p>
            <a:pPr eaLnBrk="1" hangingPunct="1">
              <a:spcAft>
                <a:spcPts val="600"/>
              </a:spcAft>
            </a:pPr>
            <a:r>
              <a:rPr lang="he-IL" sz="2000" dirty="0" smtClean="0">
                <a:solidFill>
                  <a:srgbClr val="0070C0"/>
                </a:solidFill>
              </a:rPr>
              <a:t>הקניית מושגים בסיסיים בכלכלה, תוך הדגשת ביטויים במשק הישראלי. </a:t>
            </a:r>
          </a:p>
          <a:p>
            <a:pPr eaLnBrk="1" hangingPunct="1">
              <a:spcAft>
                <a:spcPts val="600"/>
              </a:spcAft>
            </a:pPr>
            <a:r>
              <a:rPr lang="he-IL" sz="2000" dirty="0" smtClean="0">
                <a:solidFill>
                  <a:srgbClr val="0070C0"/>
                </a:solidFill>
              </a:rPr>
              <a:t>הכרת המערכת הכלכלית בישראל</a:t>
            </a:r>
          </a:p>
          <a:p>
            <a:pPr lvl="1">
              <a:spcAft>
                <a:spcPts val="600"/>
              </a:spcAft>
            </a:pPr>
            <a:r>
              <a:rPr lang="he-IL" sz="1600" dirty="0" smtClean="0">
                <a:solidFill>
                  <a:srgbClr val="0070C0"/>
                </a:solidFill>
              </a:rPr>
              <a:t>המגמות </a:t>
            </a:r>
            <a:r>
              <a:rPr lang="he-IL" sz="1600" dirty="0">
                <a:solidFill>
                  <a:srgbClr val="0070C0"/>
                </a:solidFill>
              </a:rPr>
              <a:t>העיקריות </a:t>
            </a:r>
            <a:r>
              <a:rPr lang="he-IL" sz="1600" dirty="0" smtClean="0">
                <a:solidFill>
                  <a:srgbClr val="0070C0"/>
                </a:solidFill>
              </a:rPr>
              <a:t>המאפיינות </a:t>
            </a:r>
            <a:r>
              <a:rPr lang="he-IL" sz="1600" dirty="0">
                <a:solidFill>
                  <a:srgbClr val="0070C0"/>
                </a:solidFill>
              </a:rPr>
              <a:t>את המשק </a:t>
            </a:r>
            <a:r>
              <a:rPr lang="he-IL" sz="1600" dirty="0" smtClean="0">
                <a:solidFill>
                  <a:srgbClr val="0070C0"/>
                </a:solidFill>
              </a:rPr>
              <a:t>הישראלי</a:t>
            </a:r>
          </a:p>
          <a:p>
            <a:pPr lvl="1">
              <a:spcAft>
                <a:spcPts val="600"/>
              </a:spcAft>
            </a:pPr>
            <a:r>
              <a:rPr lang="he-IL" sz="1600" dirty="0" smtClean="0">
                <a:solidFill>
                  <a:srgbClr val="0070C0"/>
                </a:solidFill>
              </a:rPr>
              <a:t>האתגרים הכלכליים </a:t>
            </a:r>
          </a:p>
          <a:p>
            <a:pPr lvl="1">
              <a:spcAft>
                <a:spcPts val="600"/>
              </a:spcAft>
            </a:pPr>
            <a:r>
              <a:rPr lang="he-IL" sz="1600" dirty="0" smtClean="0">
                <a:solidFill>
                  <a:srgbClr val="0070C0"/>
                </a:solidFill>
              </a:rPr>
              <a:t>הכלים </a:t>
            </a:r>
            <a:r>
              <a:rPr lang="he-IL" sz="1600" dirty="0">
                <a:solidFill>
                  <a:srgbClr val="0070C0"/>
                </a:solidFill>
              </a:rPr>
              <a:t>העומדים </a:t>
            </a:r>
            <a:r>
              <a:rPr lang="he-IL" sz="1600" dirty="0" smtClean="0">
                <a:solidFill>
                  <a:srgbClr val="0070C0"/>
                </a:solidFill>
              </a:rPr>
              <a:t>לרשות מקבלי ההחלטות בעיצוב מדיניות כלכלית והקצאת מקורות ע"פ </a:t>
            </a:r>
            <a:r>
              <a:rPr lang="he-IL" sz="1600" dirty="0">
                <a:solidFill>
                  <a:srgbClr val="0070C0"/>
                </a:solidFill>
              </a:rPr>
              <a:t>סדרי </a:t>
            </a:r>
            <a:r>
              <a:rPr lang="he-IL" sz="1600" dirty="0" smtClean="0">
                <a:solidFill>
                  <a:srgbClr val="0070C0"/>
                </a:solidFill>
              </a:rPr>
              <a:t>עדיפויות</a:t>
            </a:r>
          </a:p>
          <a:p>
            <a:pPr>
              <a:spcAft>
                <a:spcPts val="600"/>
              </a:spcAft>
            </a:pPr>
            <a:r>
              <a:rPr lang="he-IL" sz="2000" dirty="0" smtClean="0">
                <a:solidFill>
                  <a:srgbClr val="0070C0"/>
                </a:solidFill>
              </a:rPr>
              <a:t>החשיבה </a:t>
            </a:r>
            <a:r>
              <a:rPr lang="he-IL" sz="2000" dirty="0">
                <a:solidFill>
                  <a:srgbClr val="0070C0"/>
                </a:solidFill>
              </a:rPr>
              <a:t>הכלכלית כפרמטר בסביבת העבודה של המנהל/מפקד </a:t>
            </a:r>
            <a:r>
              <a:rPr lang="he-IL" sz="2000" dirty="0" smtClean="0">
                <a:solidFill>
                  <a:srgbClr val="0070C0"/>
                </a:solidFill>
              </a:rPr>
              <a:t>בכיר</a:t>
            </a:r>
          </a:p>
          <a:p>
            <a:pPr eaLnBrk="1" hangingPunct="1">
              <a:spcAft>
                <a:spcPts val="600"/>
              </a:spcAft>
            </a:pPr>
            <a:r>
              <a:rPr lang="he-IL" sz="2000" dirty="0" smtClean="0">
                <a:solidFill>
                  <a:srgbClr val="0070C0"/>
                </a:solidFill>
              </a:rPr>
              <a:t>בחינת יחסי הגומלין של כלכלה והמרכיבים האחרים של הבטל"ם</a:t>
            </a:r>
          </a:p>
          <a:p>
            <a:pPr lvl="1">
              <a:spcAft>
                <a:spcPts val="600"/>
              </a:spcAft>
            </a:pPr>
            <a:r>
              <a:rPr lang="he-IL" sz="1600" dirty="0">
                <a:solidFill>
                  <a:srgbClr val="0070C0"/>
                </a:solidFill>
              </a:rPr>
              <a:t>הזיקה בין כלכלה וחברה</a:t>
            </a:r>
          </a:p>
          <a:p>
            <a:pPr lvl="1">
              <a:spcAft>
                <a:spcPts val="600"/>
              </a:spcAft>
            </a:pPr>
            <a:r>
              <a:rPr lang="he-IL" sz="1600" dirty="0">
                <a:solidFill>
                  <a:srgbClr val="0070C0"/>
                </a:solidFill>
              </a:rPr>
              <a:t>הרובד הכלכלי של סוגיות ביטחוניות (כולל תקציב הביטחון)</a:t>
            </a:r>
          </a:p>
          <a:p>
            <a:pPr eaLnBrk="1" hangingPunct="1">
              <a:spcAft>
                <a:spcPts val="600"/>
              </a:spcAft>
            </a:pPr>
            <a:r>
              <a:rPr lang="he-IL" sz="2000" dirty="0" smtClean="0">
                <a:solidFill>
                  <a:srgbClr val="0070C0"/>
                </a:solidFill>
              </a:rPr>
              <a:t>הבנת הכלכלה הבינ"ל והאזורית והשתלבות ישראל בכלכלה העולמית </a:t>
            </a:r>
          </a:p>
          <a:p>
            <a:pPr eaLnBrk="1" hangingPunct="1">
              <a:spcAft>
                <a:spcPts val="600"/>
              </a:spcAft>
            </a:pPr>
            <a:r>
              <a:rPr lang="he-IL" sz="2000" dirty="0" smtClean="0">
                <a:solidFill>
                  <a:srgbClr val="0070C0"/>
                </a:solidFill>
              </a:rPr>
              <a:t>הטמעת חשיבה אסטרטגית באמצעות לימוד אסטרטגיה עסקית</a:t>
            </a:r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20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6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כותרת 1"/>
          <p:cNvSpPr>
            <a:spLocks noGrp="1"/>
          </p:cNvSpPr>
          <p:nvPr>
            <p:ph type="title"/>
          </p:nvPr>
        </p:nvSpPr>
        <p:spPr>
          <a:xfrm>
            <a:off x="1044310" y="476672"/>
            <a:ext cx="7055380" cy="8880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he-IL" dirty="0" smtClean="0"/>
              <a:t>פריסת הציר לאורך השנה</a:t>
            </a:r>
          </a:p>
        </p:txBody>
      </p:sp>
      <p:sp>
        <p:nvSpPr>
          <p:cNvPr id="3075" name="מציין מיקום תוכן 2"/>
          <p:cNvSpPr>
            <a:spLocks noGrp="1"/>
          </p:cNvSpPr>
          <p:nvPr>
            <p:ph idx="1"/>
          </p:nvPr>
        </p:nvSpPr>
        <p:spPr>
          <a:xfrm>
            <a:off x="323528" y="5080496"/>
            <a:ext cx="8496944" cy="3555008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he-IL" sz="2000" dirty="0" smtClean="0">
                <a:solidFill>
                  <a:srgbClr val="0070C0"/>
                </a:solidFill>
              </a:rPr>
              <a:t>* סמינר כלכלה – 14 חניכים בלבד</a:t>
            </a:r>
          </a:p>
          <a:p>
            <a:pPr>
              <a:spcAft>
                <a:spcPts val="600"/>
              </a:spcAft>
            </a:pPr>
            <a:r>
              <a:rPr lang="he-IL" sz="2000" dirty="0" smtClean="0">
                <a:solidFill>
                  <a:srgbClr val="0070C0"/>
                </a:solidFill>
              </a:rPr>
              <a:t>הרצאת </a:t>
            </a:r>
            <a:r>
              <a:rPr lang="he-IL" sz="2000" dirty="0">
                <a:solidFill>
                  <a:srgbClr val="0070C0"/>
                </a:solidFill>
              </a:rPr>
              <a:t>רוה"מ </a:t>
            </a:r>
          </a:p>
          <a:p>
            <a:pPr>
              <a:spcAft>
                <a:spcPts val="600"/>
              </a:spcAft>
            </a:pPr>
            <a:r>
              <a:rPr lang="he-IL" sz="2000" dirty="0" smtClean="0">
                <a:solidFill>
                  <a:srgbClr val="0070C0"/>
                </a:solidFill>
              </a:rPr>
              <a:t>משק </a:t>
            </a:r>
            <a:r>
              <a:rPr lang="he-IL" sz="2000" dirty="0">
                <a:solidFill>
                  <a:srgbClr val="0070C0"/>
                </a:solidFill>
              </a:rPr>
              <a:t>האנרגיה</a:t>
            </a:r>
          </a:p>
          <a:p>
            <a:pPr>
              <a:spcAft>
                <a:spcPts val="600"/>
              </a:spcAft>
            </a:pPr>
            <a:endParaRPr lang="he-IL" sz="2000" dirty="0" smtClean="0">
              <a:solidFill>
                <a:srgbClr val="FF0000"/>
              </a:solidFill>
            </a:endParaRPr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2000" dirty="0" smtClean="0">
              <a:solidFill>
                <a:srgbClr val="0070C0"/>
              </a:solidFill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340481"/>
              </p:ext>
            </p:extLst>
          </p:nvPr>
        </p:nvGraphicFramePr>
        <p:xfrm>
          <a:off x="611561" y="2708920"/>
          <a:ext cx="7488128" cy="1926577"/>
        </p:xfrm>
        <a:graphic>
          <a:graphicData uri="http://schemas.openxmlformats.org/drawingml/2006/table">
            <a:tbl>
              <a:tblPr rtl="1" firstRow="1" bandRow="1">
                <a:effectLst/>
                <a:tableStyleId>{5C22544A-7EE6-4342-B048-85BDC9FD1C3A}</a:tableStyleId>
              </a:tblPr>
              <a:tblGrid>
                <a:gridCol w="678841"/>
                <a:gridCol w="953679"/>
                <a:gridCol w="1125373"/>
                <a:gridCol w="996836"/>
                <a:gridCol w="927043"/>
                <a:gridCol w="834693"/>
                <a:gridCol w="117577"/>
                <a:gridCol w="909163"/>
                <a:gridCol w="944923"/>
              </a:tblGrid>
              <a:tr h="694449">
                <a:tc>
                  <a:txBody>
                    <a:bodyPr/>
                    <a:lstStyle/>
                    <a:p>
                      <a:pPr marL="0" algn="ctr" defTabSz="457200" rtl="1" eaLnBrk="1" latinLnBrk="0" hangingPunct="1"/>
                      <a:endParaRPr lang="he-IL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solidFill>
                            <a:schemeClr val="tx1"/>
                          </a:solidFill>
                        </a:rPr>
                        <a:t>מוסדות כלכליים בינ"ל</a:t>
                      </a:r>
                      <a:endParaRPr lang="he-I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/>
                      <a:endParaRPr lang="he-I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/>
                      <a:endParaRPr lang="he-I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/>
                      <a:endParaRPr lang="he-I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hlinkClick r:id="rId3" action="ppaction://hlinksldjump"/>
                        </a:rPr>
                        <a:t>סיור כלכלה</a:t>
                      </a:r>
                      <a:endParaRPr lang="he-IL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dirty="0" smtClean="0">
                          <a:solidFill>
                            <a:schemeClr val="tx1"/>
                          </a:solidFill>
                        </a:rPr>
                        <a:t>אסטרטגיה</a:t>
                      </a:r>
                      <a:r>
                        <a:rPr lang="he-IL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400" dirty="0" smtClean="0">
                          <a:solidFill>
                            <a:schemeClr val="tx1"/>
                          </a:solidFill>
                        </a:rPr>
                        <a:t>עסקית</a:t>
                      </a:r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/>
                      <a:endParaRPr lang="he-IL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457200" rtl="1" eaLnBrk="1" latinLnBrk="0" hangingPunct="1"/>
                      <a:endParaRPr lang="he-IL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hlinkClick r:id="rId4" action="ppaction://hlinksldjump"/>
                        </a:rPr>
                        <a:t>תקציב המדינה</a:t>
                      </a:r>
                      <a:endParaRPr lang="he-IL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hlinkClick r:id="rId5" action="ppaction://hlinksldjump"/>
                        </a:rPr>
                        <a:t>סמינר</a:t>
                      </a:r>
                      <a:r>
                        <a:rPr lang="he-IL" sz="1400" b="1" baseline="0" dirty="0" smtClean="0">
                          <a:hlinkClick r:id="rId5" action="ppaction://hlinksldjump"/>
                        </a:rPr>
                        <a:t> כלכלה</a:t>
                      </a:r>
                    </a:p>
                    <a:p>
                      <a:pPr algn="ctr" rtl="1"/>
                      <a:r>
                        <a:rPr lang="he-IL" sz="1400" b="1" baseline="0" dirty="0" smtClean="0">
                          <a:hlinkClick r:id="rId5" action="ppaction://hlinksldjump"/>
                        </a:rPr>
                        <a:t>גלובלית</a:t>
                      </a:r>
                      <a:endParaRPr lang="he-IL" sz="14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/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ניתוח מאמר כלכלי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1"/>
                      <a:endParaRPr lang="he-IL" sz="1400" b="1" dirty="0" smtClean="0">
                        <a:solidFill>
                          <a:schemeClr val="tx1"/>
                        </a:solidFill>
                        <a:hlinkClick r:id="rId6" action="ppaction://hlinksldjump"/>
                      </a:endParaRPr>
                    </a:p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  <a:hlinkClick r:id="rId6" action="ppaction://hlinksldjump"/>
                        </a:rPr>
                        <a:t>כלכלת ישראל</a:t>
                      </a:r>
                      <a:endParaRPr lang="he-IL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/>
                        <a:t>שר האוצר</a:t>
                      </a:r>
                      <a:endParaRPr lang="en-US" sz="1400" b="1" dirty="0" smtClean="0"/>
                    </a:p>
                    <a:p>
                      <a:pPr algn="ctr" rtl="1"/>
                      <a:r>
                        <a:rPr lang="he-IL" sz="1400" b="1" dirty="0" smtClean="0"/>
                        <a:t>סמי</a:t>
                      </a:r>
                      <a:r>
                        <a:rPr lang="he-IL" sz="1400" b="1" baseline="0" dirty="0" smtClean="0"/>
                        <a:t> פרץ</a:t>
                      </a:r>
                      <a:endParaRPr lang="he-IL" sz="14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060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7.17</a:t>
                      </a:r>
                      <a:endParaRPr lang="he-IL" sz="1400" dirty="0"/>
                    </a:p>
                  </a:txBody>
                  <a:tcPr>
                    <a:solidFill>
                      <a:srgbClr val="1D9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5.17</a:t>
                      </a:r>
                      <a:endParaRPr lang="he-IL" sz="1400" dirty="0"/>
                    </a:p>
                  </a:txBody>
                  <a:tcPr>
                    <a:solidFill>
                      <a:srgbClr val="1D9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4.17</a:t>
                      </a:r>
                      <a:endParaRPr lang="he-IL" sz="1400" dirty="0"/>
                    </a:p>
                  </a:txBody>
                  <a:tcPr>
                    <a:solidFill>
                      <a:srgbClr val="1D9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3.17</a:t>
                      </a:r>
                      <a:endParaRPr lang="he-IL" sz="1400" dirty="0"/>
                    </a:p>
                  </a:txBody>
                  <a:tcPr>
                    <a:solidFill>
                      <a:srgbClr val="1D9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1.17</a:t>
                      </a:r>
                      <a:endParaRPr lang="he-IL" sz="1400" dirty="0"/>
                    </a:p>
                  </a:txBody>
                  <a:tcPr>
                    <a:solidFill>
                      <a:srgbClr val="1D9E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12.16</a:t>
                      </a:r>
                      <a:endParaRPr lang="he-IL" sz="1400" dirty="0"/>
                    </a:p>
                  </a:txBody>
                  <a:tcPr>
                    <a:solidFill>
                      <a:srgbClr val="1D9E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11.16</a:t>
                      </a:r>
                      <a:endParaRPr lang="he-IL" sz="1400" dirty="0"/>
                    </a:p>
                  </a:txBody>
                  <a:tcPr>
                    <a:solidFill>
                      <a:srgbClr val="1D9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9.16</a:t>
                      </a:r>
                      <a:endParaRPr lang="he-IL" sz="1400" dirty="0"/>
                    </a:p>
                  </a:txBody>
                  <a:tcPr>
                    <a:solidFill>
                      <a:srgbClr val="1D9EFF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54210" y="1423646"/>
            <a:ext cx="1045479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3200" b="1" u="sng" dirty="0" smtClean="0">
                <a:solidFill>
                  <a:schemeClr val="accent6">
                    <a:lumMod val="75000"/>
                  </a:schemeClr>
                </a:solidFill>
              </a:rPr>
              <a:t>תכנון</a:t>
            </a:r>
            <a:endParaRPr lang="he-IL" sz="32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4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כותרת 1"/>
          <p:cNvSpPr>
            <a:spLocks noGrp="1"/>
          </p:cNvSpPr>
          <p:nvPr>
            <p:ph type="title"/>
          </p:nvPr>
        </p:nvSpPr>
        <p:spPr>
          <a:xfrm>
            <a:off x="1044310" y="476672"/>
            <a:ext cx="7055380" cy="8880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he-IL" dirty="0" smtClean="0"/>
              <a:t>פריסת הציר לאורך השנה</a:t>
            </a:r>
          </a:p>
        </p:txBody>
      </p:sp>
      <p:sp>
        <p:nvSpPr>
          <p:cNvPr id="3075" name="מציין מיקום תוכן 2"/>
          <p:cNvSpPr>
            <a:spLocks noGrp="1"/>
          </p:cNvSpPr>
          <p:nvPr>
            <p:ph idx="1"/>
          </p:nvPr>
        </p:nvSpPr>
        <p:spPr>
          <a:xfrm>
            <a:off x="323528" y="4907969"/>
            <a:ext cx="8496944" cy="3555008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he-IL" sz="2000" dirty="0" smtClean="0">
                <a:solidFill>
                  <a:srgbClr val="0070C0"/>
                </a:solidFill>
              </a:rPr>
              <a:t>* סמינר כלכלה – 14 חניכים בלבד</a:t>
            </a:r>
          </a:p>
          <a:p>
            <a:pPr>
              <a:spcAft>
                <a:spcPts val="600"/>
              </a:spcAft>
            </a:pPr>
            <a:r>
              <a:rPr lang="he-IL" sz="2000" dirty="0" smtClean="0">
                <a:solidFill>
                  <a:srgbClr val="0070C0"/>
                </a:solidFill>
              </a:rPr>
              <a:t>הרצאת </a:t>
            </a:r>
            <a:r>
              <a:rPr lang="he-IL" sz="2000" dirty="0">
                <a:solidFill>
                  <a:srgbClr val="0070C0"/>
                </a:solidFill>
              </a:rPr>
              <a:t>רוה"מ </a:t>
            </a:r>
          </a:p>
          <a:p>
            <a:pPr>
              <a:spcAft>
                <a:spcPts val="600"/>
              </a:spcAft>
            </a:pPr>
            <a:r>
              <a:rPr lang="he-IL" sz="2000" dirty="0" smtClean="0">
                <a:solidFill>
                  <a:srgbClr val="0070C0"/>
                </a:solidFill>
              </a:rPr>
              <a:t>משק </a:t>
            </a:r>
            <a:r>
              <a:rPr lang="he-IL" sz="2000" dirty="0">
                <a:solidFill>
                  <a:srgbClr val="0070C0"/>
                </a:solidFill>
              </a:rPr>
              <a:t>האנרגיה</a:t>
            </a:r>
          </a:p>
          <a:p>
            <a:pPr>
              <a:spcAft>
                <a:spcPts val="600"/>
              </a:spcAft>
            </a:pPr>
            <a:endParaRPr lang="he-IL" sz="2000" dirty="0" smtClean="0">
              <a:solidFill>
                <a:srgbClr val="FF0000"/>
              </a:solidFill>
            </a:endParaRPr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2000" dirty="0" smtClean="0">
              <a:solidFill>
                <a:srgbClr val="0070C0"/>
              </a:solidFill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187490"/>
              </p:ext>
            </p:extLst>
          </p:nvPr>
        </p:nvGraphicFramePr>
        <p:xfrm>
          <a:off x="611561" y="2708920"/>
          <a:ext cx="7535640" cy="1926577"/>
        </p:xfrm>
        <a:graphic>
          <a:graphicData uri="http://schemas.openxmlformats.org/drawingml/2006/table">
            <a:tbl>
              <a:tblPr rtl="1" firstRow="1" bandRow="1">
                <a:effectLst/>
                <a:tableStyleId>{5C22544A-7EE6-4342-B048-85BDC9FD1C3A}</a:tableStyleId>
              </a:tblPr>
              <a:tblGrid>
                <a:gridCol w="824923"/>
                <a:gridCol w="817955"/>
                <a:gridCol w="1132513"/>
                <a:gridCol w="1003161"/>
                <a:gridCol w="932925"/>
                <a:gridCol w="839989"/>
                <a:gridCol w="118323"/>
                <a:gridCol w="914932"/>
                <a:gridCol w="950919"/>
              </a:tblGrid>
              <a:tr h="694449">
                <a:tc>
                  <a:txBody>
                    <a:bodyPr/>
                    <a:lstStyle/>
                    <a:p>
                      <a:pPr marL="0" algn="ctr" defTabSz="457200" rtl="1" eaLnBrk="1" latinLnBrk="0" hangingPunct="1"/>
                      <a:endParaRPr lang="he-IL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solidFill>
                            <a:schemeClr val="tx1"/>
                          </a:solidFill>
                        </a:rPr>
                        <a:t>מוסדות כלכליים בינ"ל</a:t>
                      </a:r>
                      <a:endParaRPr lang="he-IL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/>
                      <a:endParaRPr lang="he-I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/>
                      <a:endParaRPr lang="he-I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/>
                      <a:endParaRPr lang="he-I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</a:rPr>
                        <a:t>סיור כלכלה</a:t>
                      </a:r>
                      <a:endParaRPr lang="he-IL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dirty="0" smtClean="0">
                          <a:solidFill>
                            <a:schemeClr val="tx1"/>
                          </a:solidFill>
                        </a:rPr>
                        <a:t>אסטרטגיה</a:t>
                      </a:r>
                      <a:r>
                        <a:rPr lang="he-IL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400" dirty="0" smtClean="0">
                          <a:solidFill>
                            <a:schemeClr val="tx1"/>
                          </a:solidFill>
                        </a:rPr>
                        <a:t>עסקית</a:t>
                      </a:r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/>
                      <a:endParaRPr lang="he-IL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</a:rPr>
                        <a:t>תקציב </a:t>
                      </a:r>
                      <a:r>
                        <a:rPr lang="he-IL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המדינה</a:t>
                      </a:r>
                    </a:p>
                    <a:p>
                      <a:pPr marL="0" algn="ctr" defTabSz="457200" rtl="1" eaLnBrk="1" latinLnBrk="0" hangingPunct="1"/>
                      <a:endParaRPr lang="he-IL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/>
                        <a:t>סמינר</a:t>
                      </a:r>
                      <a:r>
                        <a:rPr lang="he-IL" sz="1400" b="1" baseline="0" dirty="0" smtClean="0"/>
                        <a:t> כלכלה</a:t>
                      </a:r>
                    </a:p>
                    <a:p>
                      <a:pPr algn="ctr" rtl="1"/>
                      <a:r>
                        <a:rPr lang="he-IL" sz="1400" b="1" baseline="0" dirty="0" smtClean="0"/>
                        <a:t>גלובלית</a:t>
                      </a:r>
                      <a:endParaRPr lang="he-IL" sz="14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/>
                      <a:r>
                        <a:rPr lang="he-IL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ניתוח מאמר כלכלי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1"/>
                      <a:endParaRPr lang="he-IL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r>
                        <a:rPr lang="he-IL" sz="1600" b="1" dirty="0" smtClean="0">
                          <a:solidFill>
                            <a:schemeClr val="tx1"/>
                          </a:solidFill>
                        </a:rPr>
                        <a:t>כלכלת ישראל</a:t>
                      </a:r>
                      <a:endParaRPr lang="he-IL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/>
                        <a:t>שר האוצר</a:t>
                      </a:r>
                      <a:endParaRPr lang="en-US" sz="1400" b="1" dirty="0" smtClean="0"/>
                    </a:p>
                    <a:p>
                      <a:pPr algn="ctr" rtl="1"/>
                      <a:r>
                        <a:rPr lang="he-IL" sz="1400" b="1" dirty="0" smtClean="0"/>
                        <a:t>סמי</a:t>
                      </a:r>
                      <a:r>
                        <a:rPr lang="he-IL" sz="1400" b="1" baseline="0" dirty="0" smtClean="0"/>
                        <a:t> פרץ</a:t>
                      </a:r>
                      <a:endParaRPr lang="he-IL" sz="14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060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7.17</a:t>
                      </a:r>
                      <a:endParaRPr lang="he-IL" sz="1400" dirty="0"/>
                    </a:p>
                  </a:txBody>
                  <a:tcPr>
                    <a:solidFill>
                      <a:srgbClr val="1D9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5.17</a:t>
                      </a:r>
                      <a:endParaRPr lang="he-IL" sz="1400" dirty="0"/>
                    </a:p>
                  </a:txBody>
                  <a:tcPr>
                    <a:solidFill>
                      <a:srgbClr val="1D9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4.17</a:t>
                      </a:r>
                      <a:endParaRPr lang="he-IL" sz="1400" dirty="0"/>
                    </a:p>
                  </a:txBody>
                  <a:tcPr>
                    <a:solidFill>
                      <a:srgbClr val="1D9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3.17</a:t>
                      </a:r>
                      <a:endParaRPr lang="he-IL" sz="1400" dirty="0"/>
                    </a:p>
                  </a:txBody>
                  <a:tcPr>
                    <a:solidFill>
                      <a:srgbClr val="1D9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1.17</a:t>
                      </a:r>
                      <a:endParaRPr lang="he-IL" sz="1400" dirty="0"/>
                    </a:p>
                  </a:txBody>
                  <a:tcPr>
                    <a:solidFill>
                      <a:srgbClr val="1D9E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12.16</a:t>
                      </a:r>
                      <a:endParaRPr lang="he-IL" sz="1400" dirty="0"/>
                    </a:p>
                  </a:txBody>
                  <a:tcPr>
                    <a:solidFill>
                      <a:srgbClr val="1D9E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11.16</a:t>
                      </a:r>
                      <a:endParaRPr lang="he-IL" sz="1400" dirty="0"/>
                    </a:p>
                  </a:txBody>
                  <a:tcPr>
                    <a:solidFill>
                      <a:srgbClr val="1D9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9.16</a:t>
                      </a:r>
                      <a:endParaRPr lang="he-IL" sz="1400" dirty="0"/>
                    </a:p>
                  </a:txBody>
                  <a:tcPr>
                    <a:solidFill>
                      <a:srgbClr val="1D9EFF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34360" y="1423646"/>
            <a:ext cx="965329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3200" b="1" u="sng" dirty="0" smtClean="0">
                <a:solidFill>
                  <a:schemeClr val="accent6">
                    <a:lumMod val="75000"/>
                  </a:schemeClr>
                </a:solidFill>
              </a:rPr>
              <a:t>בוצע</a:t>
            </a:r>
            <a:endParaRPr lang="he-IL" sz="32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402529"/>
            <a:ext cx="539358" cy="539358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403" y="2863171"/>
            <a:ext cx="539358" cy="539358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573016"/>
            <a:ext cx="539358" cy="539358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93" y="2863171"/>
            <a:ext cx="539358" cy="539358"/>
          </a:xfrm>
          <a:prstGeom prst="rect">
            <a:avLst/>
          </a:prstGeom>
        </p:spPr>
      </p:pic>
      <p:pic>
        <p:nvPicPr>
          <p:cNvPr id="11" name="תמונה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522" y="3561087"/>
            <a:ext cx="539358" cy="539358"/>
          </a:xfrm>
          <a:prstGeom prst="rect">
            <a:avLst/>
          </a:prstGeom>
        </p:spPr>
      </p:pic>
      <p:pic>
        <p:nvPicPr>
          <p:cNvPr id="12" name="תמונה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194" y="3544705"/>
            <a:ext cx="539358" cy="539358"/>
          </a:xfrm>
          <a:prstGeom prst="rect">
            <a:avLst/>
          </a:prstGeom>
        </p:spPr>
      </p:pic>
      <p:pic>
        <p:nvPicPr>
          <p:cNvPr id="13" name="תמונה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206" y="5772847"/>
            <a:ext cx="413695" cy="413695"/>
          </a:xfrm>
          <a:prstGeom prst="rect">
            <a:avLst/>
          </a:prstGeom>
        </p:spPr>
      </p:pic>
      <p:pic>
        <p:nvPicPr>
          <p:cNvPr id="14" name="תמונה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905" y="2810792"/>
            <a:ext cx="539358" cy="539358"/>
          </a:xfrm>
          <a:prstGeom prst="rect">
            <a:avLst/>
          </a:prstGeom>
        </p:spPr>
      </p:pic>
      <p:pic>
        <p:nvPicPr>
          <p:cNvPr id="16" name="תמונה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955" y="3068034"/>
            <a:ext cx="537579" cy="476671"/>
          </a:xfrm>
          <a:prstGeom prst="rect">
            <a:avLst/>
          </a:prstGeom>
        </p:spPr>
      </p:pic>
      <p:pic>
        <p:nvPicPr>
          <p:cNvPr id="17" name="תמונה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171" y="5335996"/>
            <a:ext cx="492671" cy="436851"/>
          </a:xfrm>
          <a:prstGeom prst="rect">
            <a:avLst/>
          </a:prstGeom>
        </p:spPr>
      </p:pic>
      <p:pic>
        <p:nvPicPr>
          <p:cNvPr id="18" name="תמונה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570" y="5773962"/>
            <a:ext cx="537579" cy="476671"/>
          </a:xfrm>
          <a:prstGeom prst="rect">
            <a:avLst/>
          </a:prstGeom>
        </p:spPr>
      </p:pic>
      <p:sp>
        <p:nvSpPr>
          <p:cNvPr id="19" name="חץ ימינה 18"/>
          <p:cNvSpPr/>
          <p:nvPr/>
        </p:nvSpPr>
        <p:spPr>
          <a:xfrm>
            <a:off x="6984517" y="3830426"/>
            <a:ext cx="592432" cy="35935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671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6589199" cy="864096"/>
          </a:xfrm>
        </p:spPr>
        <p:txBody>
          <a:bodyPr/>
          <a:lstStyle/>
          <a:p>
            <a:r>
              <a:rPr lang="he-IL" sz="4000" dirty="0" smtClean="0"/>
              <a:t>הרצאות בכירים בנושאי כלכלה</a:t>
            </a:r>
            <a:endParaRPr lang="he-IL" sz="4000" dirty="0"/>
          </a:p>
        </p:txBody>
      </p:sp>
      <p:graphicFrame>
        <p:nvGraphicFramePr>
          <p:cNvPr id="6" name="דיאגרמה 5"/>
          <p:cNvGraphicFramePr/>
          <p:nvPr>
            <p:extLst>
              <p:ext uri="{D42A27DB-BD31-4B8C-83A1-F6EECF244321}">
                <p14:modId xmlns:p14="http://schemas.microsoft.com/office/powerpoint/2010/main" val="1061488116"/>
              </p:ext>
            </p:extLst>
          </p:nvPr>
        </p:nvGraphicFramePr>
        <p:xfrm>
          <a:off x="1451443" y="17008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קבוצה 4"/>
          <p:cNvGrpSpPr/>
          <p:nvPr/>
        </p:nvGrpSpPr>
        <p:grpSpPr>
          <a:xfrm>
            <a:off x="7092280" y="6288794"/>
            <a:ext cx="285280" cy="175568"/>
            <a:chOff x="114895" y="3385740"/>
            <a:chExt cx="1128117" cy="676870"/>
          </a:xfrm>
        </p:grpSpPr>
        <p:sp>
          <p:nvSpPr>
            <p:cNvPr id="7" name="מלבן מעוגל 6"/>
            <p:cNvSpPr/>
            <p:nvPr/>
          </p:nvSpPr>
          <p:spPr>
            <a:xfrm>
              <a:off x="114895" y="3385740"/>
              <a:ext cx="1128117" cy="676870"/>
            </a:xfrm>
            <a:prstGeom prst="roundRect">
              <a:avLst>
                <a:gd name="adj" fmla="val 10000"/>
              </a:avLst>
            </a:prstGeom>
            <a:ln>
              <a:solidFill>
                <a:srgbClr val="002060"/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מלבן 7"/>
            <p:cNvSpPr/>
            <p:nvPr/>
          </p:nvSpPr>
          <p:spPr>
            <a:xfrm>
              <a:off x="134720" y="3405565"/>
              <a:ext cx="1088467" cy="6372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400" b="1" kern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pic>
        <p:nvPicPr>
          <p:cNvPr id="4" name="תמונה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V="1">
            <a:off x="7092280" y="6021288"/>
            <a:ext cx="309880" cy="18659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817840" y="5971339"/>
            <a:ext cx="127444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/>
              <a:t>- סיור ארה"ב</a:t>
            </a:r>
            <a:endParaRPr lang="he-IL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5292080" y="6207882"/>
            <a:ext cx="179518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/>
              <a:t>- יום עיון תקציב המדינה</a:t>
            </a:r>
            <a:endParaRPr lang="he-IL" sz="1200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0800000">
            <a:off x="5940152" y="2996952"/>
            <a:ext cx="299443" cy="34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51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6589199" cy="864096"/>
          </a:xfrm>
        </p:spPr>
        <p:txBody>
          <a:bodyPr/>
          <a:lstStyle/>
          <a:p>
            <a:r>
              <a:rPr lang="he-IL" dirty="0" smtClean="0"/>
              <a:t>ציר כלכלי – תחקיר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835696" y="1556792"/>
            <a:ext cx="6591985" cy="3777622"/>
          </a:xfrm>
        </p:spPr>
        <p:txBody>
          <a:bodyPr/>
          <a:lstStyle/>
          <a:p>
            <a:pPr marL="0" indent="0">
              <a:buNone/>
            </a:pPr>
            <a:r>
              <a:rPr lang="he-IL" sz="1800" b="1" u="sng" dirty="0" smtClean="0"/>
              <a:t>כללי</a:t>
            </a:r>
          </a:p>
          <a:p>
            <a:pPr marL="342900" lvl="1" indent="-342900">
              <a:buChar char="•"/>
            </a:pPr>
            <a:r>
              <a:rPr lang="he-IL" sz="1800" b="1" dirty="0">
                <a:ea typeface="+mn-ea"/>
              </a:rPr>
              <a:t>בסה"כ התוכנית בוצעה בשלמותה ואף מעבר לכך והחניכים מסיימים את השנה עם הבנה טובה יותר של העולם הכלכלי </a:t>
            </a:r>
            <a:r>
              <a:rPr lang="he-IL" sz="1800" b="1" dirty="0" smtClean="0">
                <a:ea typeface="+mn-ea"/>
              </a:rPr>
              <a:t>אולם </a:t>
            </a:r>
            <a:r>
              <a:rPr lang="he-IL" sz="1800" b="1" dirty="0">
                <a:ea typeface="+mn-ea"/>
              </a:rPr>
              <a:t>עדיין הרמה אינה מספקת, </a:t>
            </a:r>
            <a:r>
              <a:rPr lang="he-IL" sz="1800" b="1" u="sng" dirty="0">
                <a:ea typeface="+mn-ea"/>
              </a:rPr>
              <a:t>ונדרשת למידה נוספת לאורך השנה</a:t>
            </a:r>
            <a:r>
              <a:rPr lang="he-IL" sz="1800" b="1" dirty="0">
                <a:ea typeface="+mn-ea"/>
              </a:rPr>
              <a:t>.</a:t>
            </a:r>
          </a:p>
          <a:p>
            <a:pPr marL="342900" lvl="1" indent="-342900">
              <a:buChar char="•"/>
            </a:pPr>
            <a:r>
              <a:rPr lang="he-IL" sz="1800" b="1" dirty="0">
                <a:ea typeface="+mn-ea"/>
              </a:rPr>
              <a:t>שילוב הרצאות כלכליות בארה"ב היה טוב מאד</a:t>
            </a:r>
          </a:p>
          <a:p>
            <a:pPr marL="342900" lvl="1" indent="-342900">
              <a:buChar char="•"/>
            </a:pPr>
            <a:r>
              <a:rPr lang="he-IL" sz="1800" b="1" dirty="0">
                <a:ea typeface="+mn-ea"/>
              </a:rPr>
              <a:t>סמינריון כלכלה – היה מעולה, ממוקד ומעמיק, הגיוון של הרצאות ברודט ומרצים אורחים תוך סיכום של ברודט הוכיח את עצמו</a:t>
            </a:r>
            <a:r>
              <a:rPr lang="he-IL" sz="1800" b="1" dirty="0" smtClean="0">
                <a:ea typeface="+mn-ea"/>
              </a:rPr>
              <a:t>.</a:t>
            </a:r>
          </a:p>
          <a:p>
            <a:pPr marL="342900" lvl="1" indent="-342900">
              <a:buFontTx/>
              <a:buChar char="•"/>
            </a:pPr>
            <a:r>
              <a:rPr lang="he-IL" sz="1800" b="1" dirty="0" smtClean="0"/>
              <a:t>ברודט: "</a:t>
            </a:r>
            <a:r>
              <a:rPr lang="he-IL" sz="1800" b="1" dirty="0"/>
              <a:t>למעט.., החניכים לא הצליחו להבין את החשיבה הכלכלית עד סוף הקורס"</a:t>
            </a:r>
          </a:p>
          <a:p>
            <a:pPr marL="342900" lvl="1" indent="-342900">
              <a:buChar char="•"/>
            </a:pPr>
            <a:endParaRPr lang="he-IL" sz="1800" b="1" dirty="0">
              <a:ea typeface="+mn-ea"/>
            </a:endParaRPr>
          </a:p>
          <a:p>
            <a:pPr marL="0" indent="0">
              <a:buNone/>
            </a:pPr>
            <a:endParaRPr lang="he-IL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34058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6589199" cy="864096"/>
          </a:xfrm>
        </p:spPr>
        <p:txBody>
          <a:bodyPr/>
          <a:lstStyle/>
          <a:p>
            <a:r>
              <a:rPr lang="he-IL" dirty="0" smtClean="0"/>
              <a:t>ציר כלכלי – תחקיר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1844824"/>
            <a:ext cx="8032145" cy="3777622"/>
          </a:xfrm>
        </p:spPr>
        <p:txBody>
          <a:bodyPr/>
          <a:lstStyle/>
          <a:p>
            <a:pPr marL="0" indent="0">
              <a:buNone/>
            </a:pPr>
            <a:r>
              <a:rPr lang="he-IL" sz="2000" b="1" u="sng" dirty="0" smtClean="0"/>
              <a:t>נושאים עיקריים לתחקור</a:t>
            </a:r>
          </a:p>
          <a:p>
            <a:r>
              <a:rPr lang="he-IL" sz="2000" b="1" dirty="0"/>
              <a:t>חסר ידע כלכלי בסיסי </a:t>
            </a:r>
            <a:r>
              <a:rPr lang="he-IL" sz="2000" b="1" dirty="0" smtClean="0"/>
              <a:t>ולכן </a:t>
            </a:r>
            <a:r>
              <a:rPr lang="he-IL" sz="2000" b="1" dirty="0"/>
              <a:t>נדרש לבצע שיעורי מבוא בתחילת השנה (מושגים, קריאת גרפים בסיסיים ועוד)</a:t>
            </a:r>
          </a:p>
          <a:p>
            <a:r>
              <a:rPr lang="he-IL" sz="2000" b="1" dirty="0" smtClean="0"/>
              <a:t>להגדיל את החשיפה של התכנים הכלכליים לאורך השנה, מספר המשכים לאורך השנה קטן מידי ביחס לחשיבות הלמידה וההטמעה של תכני הציר כאחת מארבע רגלי הבטל"ם</a:t>
            </a:r>
          </a:p>
          <a:p>
            <a:r>
              <a:rPr lang="he-IL" sz="2000" b="1" dirty="0" smtClean="0"/>
              <a:t>בימי ההכנה לסיורי חו"ל לשלב הרצאות כלכליות רלוונטיות.</a:t>
            </a:r>
          </a:p>
          <a:p>
            <a:r>
              <a:rPr lang="he-IL" sz="2000" b="1" dirty="0" smtClean="0"/>
              <a:t>בסיורי בטל"ם להגדיל את החשיפה לנושאים כלכליים</a:t>
            </a:r>
          </a:p>
          <a:p>
            <a:r>
              <a:rPr lang="he-IL" sz="2000" b="1" dirty="0"/>
              <a:t>סיור כלכלי חשוב מאד, לבצע יותר התאמה בינו לבין תכני הלימוד במליאה</a:t>
            </a:r>
            <a:r>
              <a:rPr lang="he-IL" sz="2000" b="1" dirty="0" smtClean="0"/>
              <a:t>.</a:t>
            </a:r>
          </a:p>
          <a:p>
            <a:r>
              <a:rPr lang="he-IL" sz="2000" b="1" dirty="0" smtClean="0"/>
              <a:t>לשלב חומרי קריאה כחלק מהלמידה בקורס</a:t>
            </a:r>
          </a:p>
          <a:p>
            <a:pPr marL="0" indent="0">
              <a:buNone/>
            </a:pPr>
            <a:endParaRPr lang="he-IL" sz="2000" b="1" dirty="0" smtClean="0"/>
          </a:p>
          <a:p>
            <a:endParaRPr lang="he-IL" sz="2000" b="1" dirty="0" smtClean="0"/>
          </a:p>
          <a:p>
            <a:endParaRPr lang="he-IL" sz="2000" dirty="0"/>
          </a:p>
        </p:txBody>
      </p:sp>
      <p:sp>
        <p:nvSpPr>
          <p:cNvPr id="6" name="ענן 5">
            <a:hlinkClick r:id="rId2" action="ppaction://hlinksldjump"/>
          </p:cNvPr>
          <p:cNvSpPr/>
          <p:nvPr/>
        </p:nvSpPr>
        <p:spPr>
          <a:xfrm>
            <a:off x="179512" y="5838470"/>
            <a:ext cx="1368152" cy="576064"/>
          </a:xfrm>
          <a:prstGeom prst="cloud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910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כותרת 1"/>
          <p:cNvSpPr>
            <a:spLocks noGrp="1"/>
          </p:cNvSpPr>
          <p:nvPr>
            <p:ph type="title"/>
          </p:nvPr>
        </p:nvSpPr>
        <p:spPr>
          <a:xfrm>
            <a:off x="1044310" y="476672"/>
            <a:ext cx="7055380" cy="888050"/>
          </a:xfrm>
        </p:spPr>
        <p:txBody>
          <a:bodyPr/>
          <a:lstStyle/>
          <a:p>
            <a:pPr algn="ctr" eaLnBrk="1" hangingPunct="1"/>
            <a:r>
              <a:rPr lang="he-IL" sz="4000" dirty="0" smtClean="0"/>
              <a:t>קורס כלכלת ישראל - תחקיר</a:t>
            </a:r>
          </a:p>
        </p:txBody>
      </p:sp>
      <p:sp>
        <p:nvSpPr>
          <p:cNvPr id="3075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268760"/>
            <a:ext cx="8568952" cy="4925144"/>
          </a:xfrm>
        </p:spPr>
        <p:txBody>
          <a:bodyPr>
            <a:noAutofit/>
          </a:bodyPr>
          <a:lstStyle/>
          <a:p>
            <a:pPr lvl="1"/>
            <a:endParaRPr lang="en-US" sz="1200" dirty="0"/>
          </a:p>
          <a:p>
            <a:pPr marL="0" indent="0" eaLnBrk="1" hangingPunct="1">
              <a:spcAft>
                <a:spcPts val="600"/>
              </a:spcAft>
              <a:buNone/>
            </a:pPr>
            <a:r>
              <a:rPr lang="he-IL" sz="2000" b="1" u="sng" dirty="0" smtClean="0"/>
              <a:t>משוב </a:t>
            </a:r>
            <a:r>
              <a:rPr lang="he-IL" sz="2000" b="1" u="sng" dirty="0"/>
              <a:t>חניכים</a:t>
            </a:r>
          </a:p>
          <a:p>
            <a:pPr eaLnBrk="1" hangingPunct="1">
              <a:spcAft>
                <a:spcPts val="600"/>
              </a:spcAft>
              <a:buFontTx/>
              <a:buChar char="-"/>
            </a:pPr>
            <a:r>
              <a:rPr lang="he-IL" sz="1800" b="1" dirty="0"/>
              <a:t>עמידה במטרות הקורס – 5.14</a:t>
            </a:r>
          </a:p>
          <a:p>
            <a:pPr eaLnBrk="1" hangingPunct="1">
              <a:spcAft>
                <a:spcPts val="600"/>
              </a:spcAft>
              <a:buFontTx/>
              <a:buChar char="-"/>
            </a:pPr>
            <a:r>
              <a:rPr lang="he-IL" sz="1800" b="1" dirty="0"/>
              <a:t>איכות ההוראה – 4.68</a:t>
            </a:r>
          </a:p>
          <a:p>
            <a:pPr eaLnBrk="1" hangingPunct="1">
              <a:spcAft>
                <a:spcPts val="600"/>
              </a:spcAft>
              <a:buFontTx/>
              <a:buChar char="-"/>
            </a:pPr>
            <a:r>
              <a:rPr lang="he-IL" sz="1800" b="1" dirty="0"/>
              <a:t>הקורס אתגר מחשבתית והקנה כלי חשיבה וניתוח – 4.36</a:t>
            </a:r>
          </a:p>
          <a:p>
            <a:pPr eaLnBrk="1" hangingPunct="1">
              <a:spcAft>
                <a:spcPts val="600"/>
              </a:spcAft>
              <a:buFontTx/>
              <a:buChar char="-"/>
            </a:pPr>
            <a:r>
              <a:rPr lang="he-IL" sz="1800" b="1" dirty="0"/>
              <a:t>רלוונטיות הקורס לתפקידיי העתידיים – 4.71</a:t>
            </a:r>
          </a:p>
          <a:p>
            <a:pPr marL="0" indent="0" eaLnBrk="1" hangingPunct="1">
              <a:spcAft>
                <a:spcPts val="600"/>
              </a:spcAft>
              <a:buNone/>
            </a:pPr>
            <a:r>
              <a:rPr lang="he-IL" sz="2000" b="1" u="sng" dirty="0" smtClean="0"/>
              <a:t>הערות עיקריות </a:t>
            </a:r>
          </a:p>
          <a:p>
            <a:pPr eaLnBrk="1" hangingPunct="1">
              <a:spcAft>
                <a:spcPts val="600"/>
              </a:spcAft>
              <a:buFontTx/>
              <a:buChar char="-"/>
            </a:pPr>
            <a:r>
              <a:rPr lang="he-IL" sz="1800" b="1" dirty="0" smtClean="0"/>
              <a:t>משך הקורס קצר מידי </a:t>
            </a:r>
            <a:r>
              <a:rPr lang="he-IL" sz="1800" b="1" u="sng" dirty="0" smtClean="0"/>
              <a:t>ללמידה והטמעת </a:t>
            </a:r>
            <a:r>
              <a:rPr lang="he-IL" sz="1800" b="1" dirty="0" smtClean="0"/>
              <a:t>חשיבה כלכלית</a:t>
            </a:r>
          </a:p>
          <a:p>
            <a:pPr eaLnBrk="1" hangingPunct="1">
              <a:spcAft>
                <a:spcPts val="600"/>
              </a:spcAft>
              <a:buFontTx/>
              <a:buChar char="-"/>
            </a:pPr>
            <a:r>
              <a:rPr lang="he-IL" sz="1800" b="1" dirty="0" smtClean="0"/>
              <a:t>תכנית הקורס סדורה וסגורה ואינה נותנת מענה לנושאי אקטואליה כגון: דיור, חוסר שוויון</a:t>
            </a:r>
            <a:endParaRPr lang="he-IL" sz="1800" b="1" dirty="0"/>
          </a:p>
          <a:p>
            <a:pPr eaLnBrk="1" hangingPunct="1">
              <a:spcAft>
                <a:spcPts val="600"/>
              </a:spcAft>
              <a:buFontTx/>
              <a:buChar char="-"/>
            </a:pPr>
            <a:r>
              <a:rPr lang="he-IL" sz="1800" b="1" dirty="0"/>
              <a:t>חסרה </a:t>
            </a:r>
            <a:r>
              <a:rPr lang="he-IL" sz="1800" b="1" dirty="0" smtClean="0"/>
              <a:t>הרצאת עומק </a:t>
            </a:r>
            <a:r>
              <a:rPr lang="he-IL" sz="1800" b="1" dirty="0"/>
              <a:t>על </a:t>
            </a:r>
            <a:r>
              <a:rPr lang="he-IL" sz="1800" b="1" dirty="0" smtClean="0"/>
              <a:t>חשיבות הכלכלה לביטחון </a:t>
            </a:r>
            <a:r>
              <a:rPr lang="he-IL" sz="1800" b="1" dirty="0"/>
              <a:t>הלאומי</a:t>
            </a:r>
          </a:p>
          <a:p>
            <a:pPr eaLnBrk="1" hangingPunct="1">
              <a:spcAft>
                <a:spcPts val="600"/>
              </a:spcAft>
              <a:buFontTx/>
              <a:buChar char="-"/>
            </a:pPr>
            <a:r>
              <a:rPr lang="he-IL" sz="1800" b="1" dirty="0" smtClean="0"/>
              <a:t>החניכים לא נדרשו לקריאת חומרים טרם ההרצאות</a:t>
            </a:r>
          </a:p>
          <a:p>
            <a:pPr eaLnBrk="1" hangingPunct="1">
              <a:spcAft>
                <a:spcPts val="600"/>
              </a:spcAft>
              <a:buFontTx/>
              <a:buChar char="-"/>
            </a:pPr>
            <a:r>
              <a:rPr lang="he-IL" sz="1800" b="1" dirty="0" smtClean="0"/>
              <a:t>איכות המרצה – אין אחידות בין החניכים</a:t>
            </a:r>
          </a:p>
          <a:p>
            <a:pPr eaLnBrk="1" hangingPunct="1">
              <a:spcAft>
                <a:spcPts val="600"/>
              </a:spcAft>
              <a:buFontTx/>
              <a:buChar char="-"/>
            </a:pPr>
            <a:r>
              <a:rPr lang="he-IL" sz="1800" b="1" dirty="0" smtClean="0"/>
              <a:t>גיוון מרצים ושיטות לימוד</a:t>
            </a:r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2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7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כותרת 1"/>
          <p:cNvSpPr>
            <a:spLocks noGrp="1"/>
          </p:cNvSpPr>
          <p:nvPr>
            <p:ph type="title"/>
          </p:nvPr>
        </p:nvSpPr>
        <p:spPr>
          <a:xfrm>
            <a:off x="1044310" y="476672"/>
            <a:ext cx="7055380" cy="888050"/>
          </a:xfrm>
        </p:spPr>
        <p:txBody>
          <a:bodyPr/>
          <a:lstStyle/>
          <a:p>
            <a:pPr algn="ctr" eaLnBrk="1" hangingPunct="1"/>
            <a:r>
              <a:rPr lang="he-IL" dirty="0" smtClean="0"/>
              <a:t>סמינר כלכלה גלובלית- תחקיר</a:t>
            </a:r>
          </a:p>
        </p:txBody>
      </p:sp>
      <p:sp>
        <p:nvSpPr>
          <p:cNvPr id="3075" name="מציין מיקום תוכן 2"/>
          <p:cNvSpPr>
            <a:spLocks noGrp="1"/>
          </p:cNvSpPr>
          <p:nvPr>
            <p:ph idx="1"/>
          </p:nvPr>
        </p:nvSpPr>
        <p:spPr>
          <a:xfrm>
            <a:off x="251520" y="1556792"/>
            <a:ext cx="8352928" cy="4925144"/>
          </a:xfrm>
        </p:spPr>
        <p:txBody>
          <a:bodyPr>
            <a:noAutofit/>
          </a:bodyPr>
          <a:lstStyle/>
          <a:p>
            <a:pPr lvl="1"/>
            <a:endParaRPr lang="en-US" sz="1200" dirty="0"/>
          </a:p>
          <a:p>
            <a:pPr marL="0" indent="0" eaLnBrk="1" hangingPunct="1">
              <a:spcAft>
                <a:spcPts val="600"/>
              </a:spcAft>
              <a:buNone/>
            </a:pPr>
            <a:r>
              <a:rPr lang="he-IL" sz="2000" b="1" u="sng" dirty="0" smtClean="0"/>
              <a:t>משוב </a:t>
            </a:r>
            <a:r>
              <a:rPr lang="he-IL" sz="2000" b="1" u="sng" dirty="0"/>
              <a:t>חניכים</a:t>
            </a:r>
          </a:p>
          <a:p>
            <a:pPr eaLnBrk="1" hangingPunct="1">
              <a:spcAft>
                <a:spcPts val="600"/>
              </a:spcAft>
              <a:buFontTx/>
              <a:buChar char="-"/>
            </a:pPr>
            <a:r>
              <a:rPr lang="he-IL" sz="1800" b="1" dirty="0"/>
              <a:t>עמידה במטרות הקורס – </a:t>
            </a:r>
            <a:r>
              <a:rPr lang="he-IL" sz="1800" b="1" dirty="0" smtClean="0"/>
              <a:t>5.29</a:t>
            </a:r>
            <a:endParaRPr lang="he-IL" sz="1800" b="1" dirty="0"/>
          </a:p>
          <a:p>
            <a:pPr eaLnBrk="1" hangingPunct="1">
              <a:spcAft>
                <a:spcPts val="600"/>
              </a:spcAft>
              <a:buFontTx/>
              <a:buChar char="-"/>
            </a:pPr>
            <a:r>
              <a:rPr lang="he-IL" sz="1800" b="1" dirty="0"/>
              <a:t>איכות ההוראה – </a:t>
            </a:r>
            <a:r>
              <a:rPr lang="he-IL" sz="1800" b="1" dirty="0" smtClean="0"/>
              <a:t>5.71</a:t>
            </a:r>
            <a:endParaRPr lang="he-IL" sz="1800" b="1" dirty="0"/>
          </a:p>
          <a:p>
            <a:pPr eaLnBrk="1" hangingPunct="1">
              <a:spcAft>
                <a:spcPts val="600"/>
              </a:spcAft>
              <a:buFontTx/>
              <a:buChar char="-"/>
            </a:pPr>
            <a:r>
              <a:rPr lang="he-IL" sz="1800" b="1" dirty="0"/>
              <a:t>הקורס אתגר מחשבתית והקנה כלי חשיבה וניתוח – </a:t>
            </a:r>
            <a:r>
              <a:rPr lang="he-IL" sz="1800" b="1" dirty="0" smtClean="0"/>
              <a:t>5.29</a:t>
            </a:r>
            <a:endParaRPr lang="he-IL" sz="1800" b="1" dirty="0"/>
          </a:p>
          <a:p>
            <a:pPr eaLnBrk="1" hangingPunct="1">
              <a:spcAft>
                <a:spcPts val="600"/>
              </a:spcAft>
              <a:buFontTx/>
              <a:buChar char="-"/>
            </a:pPr>
            <a:r>
              <a:rPr lang="he-IL" sz="1800" b="1" dirty="0"/>
              <a:t>רלוונטיות הקורס לתפקידיי העתידיים – </a:t>
            </a:r>
            <a:r>
              <a:rPr lang="he-IL" sz="1800" b="1" dirty="0" smtClean="0"/>
              <a:t>5.71</a:t>
            </a:r>
            <a:endParaRPr lang="he-IL" sz="1800" b="1" dirty="0"/>
          </a:p>
          <a:p>
            <a:pPr marL="0" indent="0" eaLnBrk="1" hangingPunct="1">
              <a:spcAft>
                <a:spcPts val="600"/>
              </a:spcAft>
              <a:buNone/>
            </a:pPr>
            <a:r>
              <a:rPr lang="he-IL" sz="2000" b="1" u="sng" dirty="0" smtClean="0"/>
              <a:t>הערות של החניכים </a:t>
            </a:r>
          </a:p>
          <a:p>
            <a:pPr eaLnBrk="1" hangingPunct="1">
              <a:spcAft>
                <a:spcPts val="600"/>
              </a:spcAft>
              <a:buFontTx/>
              <a:buChar char="-"/>
            </a:pPr>
            <a:r>
              <a:rPr lang="he-IL" sz="1800" b="1" dirty="0" smtClean="0"/>
              <a:t>מציינים לחיוב את השילוב בין מרצים אורחים לברודט כמרצה מוביל</a:t>
            </a:r>
          </a:p>
          <a:p>
            <a:pPr eaLnBrk="1" hangingPunct="1">
              <a:spcAft>
                <a:spcPts val="600"/>
              </a:spcAft>
              <a:buFontTx/>
              <a:buChar char="-"/>
            </a:pPr>
            <a:r>
              <a:rPr lang="he-IL" sz="1800" b="1" dirty="0" smtClean="0"/>
              <a:t>חשוב שהתכנים יועברו לכלל החניכים</a:t>
            </a:r>
          </a:p>
          <a:p>
            <a:pPr eaLnBrk="1" hangingPunct="1">
              <a:spcAft>
                <a:spcPts val="600"/>
              </a:spcAft>
              <a:buFontTx/>
              <a:buChar char="-"/>
            </a:pPr>
            <a:r>
              <a:rPr lang="he-IL" sz="1800" b="1" dirty="0" smtClean="0"/>
              <a:t>בסיור חלק מהמרצים היו פחות מהמצופה, חשוב שברודט יהיה נוכח בסיור</a:t>
            </a:r>
          </a:p>
          <a:p>
            <a:pPr eaLnBrk="1" hangingPunct="1">
              <a:spcAft>
                <a:spcPts val="600"/>
              </a:spcAft>
              <a:buFontTx/>
              <a:buChar char="-"/>
            </a:pPr>
            <a:endParaRPr lang="he-IL" sz="1800" b="1" dirty="0" smtClean="0"/>
          </a:p>
          <a:p>
            <a:pPr eaLnBrk="1" hangingPunct="1">
              <a:spcAft>
                <a:spcPts val="600"/>
              </a:spcAft>
              <a:buFontTx/>
              <a:buChar char="-"/>
            </a:pPr>
            <a:endParaRPr lang="he-IL" sz="1800" b="1" dirty="0" smtClean="0"/>
          </a:p>
          <a:p>
            <a:pPr marL="0" indent="0" eaLnBrk="1" hangingPunct="1">
              <a:spcAft>
                <a:spcPts val="600"/>
              </a:spcAft>
              <a:buNone/>
            </a:pPr>
            <a:endParaRPr lang="he-IL" sz="2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89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עיצוב ברירת מחדל">
  <a:themeElements>
    <a:clrScheme name="עיצוב ברירת מחדל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עיצוב ברירת מחדל">
      <a:majorFont>
        <a:latin typeface=""/>
        <a:ea typeface=""/>
        <a:cs typeface="Arial"/>
      </a:majorFont>
      <a:minorFont>
        <a:latin typeface="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17768</TotalTime>
  <Words>1139</Words>
  <Application>Microsoft Office PowerPoint</Application>
  <PresentationFormat>‫הצגה על המסך (4:3)</PresentationFormat>
  <Paragraphs>322</Paragraphs>
  <Slides>18</Slides>
  <Notes>2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18</vt:i4>
      </vt:variant>
    </vt:vector>
  </HeadingPairs>
  <TitlesOfParts>
    <vt:vector size="23" baseType="lpstr">
      <vt:lpstr>Arial</vt:lpstr>
      <vt:lpstr>Calibri</vt:lpstr>
      <vt:lpstr>David</vt:lpstr>
      <vt:lpstr>Times New Roman</vt:lpstr>
      <vt:lpstr>2_עיצוב ברירת מחדל</vt:lpstr>
      <vt:lpstr>  מוביל אקדמי: מר דוד ברודט מדריך אחראי: נצ"ם עודד שמלא</vt:lpstr>
      <vt:lpstr>מטרות הציר</vt:lpstr>
      <vt:lpstr>פריסת הציר לאורך השנה</vt:lpstr>
      <vt:lpstr>פריסת הציר לאורך השנה</vt:lpstr>
      <vt:lpstr>הרצאות בכירים בנושאי כלכלה</vt:lpstr>
      <vt:lpstr>ציר כלכלי – תחקיר</vt:lpstr>
      <vt:lpstr>ציר כלכלי – תחקיר</vt:lpstr>
      <vt:lpstr>קורס כלכלת ישראל - תחקיר</vt:lpstr>
      <vt:lpstr>סמינר כלכלה גלובלית- תחקיר</vt:lpstr>
      <vt:lpstr>ציר כלכלי – המלצות להמשך</vt:lpstr>
      <vt:lpstr>ציר כלכלי – המלצות להמשך</vt:lpstr>
      <vt:lpstr>ציר כלכלי – המלצות להמשך</vt:lpstr>
      <vt:lpstr>מצגת של PowerPoint</vt:lpstr>
      <vt:lpstr>כלכלת ישראל</vt:lpstr>
      <vt:lpstr>סיור כלכלה</vt:lpstr>
      <vt:lpstr>סמינר כלכלה גלובלית</vt:lpstr>
      <vt:lpstr>יום עיון תקציב המדינה</vt:lpstr>
      <vt:lpstr>כלכלת ישראל (28ש')***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Valued Acer Customer</dc:creator>
  <cp:lastModifiedBy>u26612 </cp:lastModifiedBy>
  <cp:revision>204</cp:revision>
  <cp:lastPrinted>2017-08-01T09:45:15Z</cp:lastPrinted>
  <dcterms:created xsi:type="dcterms:W3CDTF">2011-09-12T18:25:49Z</dcterms:created>
  <dcterms:modified xsi:type="dcterms:W3CDTF">2017-08-06T08:07:49Z</dcterms:modified>
</cp:coreProperties>
</file>