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17"/>
  </p:notesMasterIdLst>
  <p:handoutMasterIdLst>
    <p:handoutMasterId r:id="rId18"/>
  </p:handoutMasterIdLst>
  <p:sldIdLst>
    <p:sldId id="271" r:id="rId3"/>
    <p:sldId id="30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6" r:id="rId15"/>
    <p:sldId id="309" r:id="rId16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33" autoAdjust="0"/>
    <p:restoredTop sz="74681" autoAdjust="0"/>
  </p:normalViewPr>
  <p:slideViewPr>
    <p:cSldViewPr snapToGrid="0">
      <p:cViewPr varScale="1">
        <p:scale>
          <a:sx n="48" d="100"/>
          <a:sy n="48" d="100"/>
        </p:scale>
        <p:origin x="1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image" Target="../media/image22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7B4ED-7400-497B-BA60-63B6A704BDAC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>
        <a:scene3d>
          <a:camera prst="perspectiveRelaxedModerately"/>
          <a:lightRig rig="threePt" dir="t"/>
        </a:scene3d>
      </dgm:spPr>
    </dgm:pt>
    <dgm:pt modelId="{107FBE29-83AA-42E4-86FA-066359856548}">
      <dgm:prSet phldrT="[טקסט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  <a:p>
          <a:pPr rtl="1"/>
          <a:endParaRPr lang="he-IL" dirty="0"/>
        </a:p>
        <a:p>
          <a:pPr rtl="1"/>
          <a:r>
            <a:rPr lang="he-IL" dirty="0" err="1"/>
            <a:t>ג'יהאדיסטים</a:t>
          </a:r>
          <a:endParaRPr lang="he-IL" dirty="0"/>
        </a:p>
      </dgm:t>
    </dgm:pt>
    <dgm:pt modelId="{6EA67349-0A6A-4151-B174-EDCD2DEACA8E}" type="parTrans" cxnId="{9A04B7F9-69B3-40A6-89FC-A3827A2C0A74}">
      <dgm:prSet/>
      <dgm:spPr/>
      <dgm:t>
        <a:bodyPr/>
        <a:lstStyle/>
        <a:p>
          <a:pPr rtl="1"/>
          <a:endParaRPr lang="he-IL"/>
        </a:p>
      </dgm:t>
    </dgm:pt>
    <dgm:pt modelId="{E1FE1FF6-903B-400E-887B-A4FA1A7F6165}" type="sibTrans" cxnId="{9A04B7F9-69B3-40A6-89FC-A3827A2C0A74}">
      <dgm:prSet/>
      <dgm:spPr/>
      <dgm:t>
        <a:bodyPr/>
        <a:lstStyle/>
        <a:p>
          <a:pPr rtl="1"/>
          <a:endParaRPr lang="he-IL"/>
        </a:p>
      </dgm:t>
    </dgm:pt>
    <dgm:pt modelId="{00EE9DE2-4FBD-46A4-9880-A9BB1430F759}">
      <dgm:prSet phldrT="[טקסט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  <a:p>
          <a:pPr rtl="1"/>
          <a:endParaRPr lang="he-IL" dirty="0"/>
        </a:p>
        <a:p>
          <a:pPr rtl="1"/>
          <a:r>
            <a:rPr lang="he-IL" dirty="0"/>
            <a:t>סין</a:t>
          </a:r>
        </a:p>
      </dgm:t>
    </dgm:pt>
    <dgm:pt modelId="{35846C75-DAA6-4343-B346-5D8E8A74FB46}" type="parTrans" cxnId="{38755381-11E6-4B86-85B9-5569F015D531}">
      <dgm:prSet/>
      <dgm:spPr/>
      <dgm:t>
        <a:bodyPr/>
        <a:lstStyle/>
        <a:p>
          <a:pPr rtl="1"/>
          <a:endParaRPr lang="he-IL"/>
        </a:p>
      </dgm:t>
    </dgm:pt>
    <dgm:pt modelId="{608E3B48-3F15-44DE-8AEF-3B5CA02A3B4F}" type="sibTrans" cxnId="{38755381-11E6-4B86-85B9-5569F015D531}">
      <dgm:prSet/>
      <dgm:spPr/>
      <dgm:t>
        <a:bodyPr/>
        <a:lstStyle/>
        <a:p>
          <a:pPr rtl="1"/>
          <a:endParaRPr lang="he-IL"/>
        </a:p>
      </dgm:t>
    </dgm:pt>
    <dgm:pt modelId="{EACF9A02-6239-4604-8A40-6E0FB8773268}">
      <dgm:prSet phldrT="[טקסט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he-IL"/>
            <a:t>רוסיה</a:t>
          </a:r>
        </a:p>
      </dgm:t>
    </dgm:pt>
    <dgm:pt modelId="{125542E3-BC06-4ACE-A063-A9B46EFB1541}" type="parTrans" cxnId="{0F6B7888-D10D-46E0-BBB0-18535DBFA9AA}">
      <dgm:prSet/>
      <dgm:spPr/>
      <dgm:t>
        <a:bodyPr/>
        <a:lstStyle/>
        <a:p>
          <a:pPr rtl="1"/>
          <a:endParaRPr lang="he-IL"/>
        </a:p>
      </dgm:t>
    </dgm:pt>
    <dgm:pt modelId="{2589EE8A-8CCA-48F5-BABE-80D345492DE1}" type="sibTrans" cxnId="{0F6B7888-D10D-46E0-BBB0-18535DBFA9AA}">
      <dgm:prSet/>
      <dgm:spPr/>
      <dgm:t>
        <a:bodyPr/>
        <a:lstStyle/>
        <a:p>
          <a:pPr rtl="1"/>
          <a:endParaRPr lang="he-IL"/>
        </a:p>
      </dgm:t>
    </dgm:pt>
    <dgm:pt modelId="{73FCFDB1-AD8B-4088-A03E-42AF14C9404E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 rtl="1"/>
          <a:endParaRPr lang="he-IL" dirty="0"/>
        </a:p>
        <a:p>
          <a:pPr algn="ctr" rtl="1"/>
          <a:endParaRPr lang="he-IL" dirty="0"/>
        </a:p>
        <a:p>
          <a:pPr algn="r" rtl="1"/>
          <a:r>
            <a:rPr lang="he-IL" dirty="0"/>
            <a:t>אירן    </a:t>
          </a:r>
        </a:p>
      </dgm:t>
    </dgm:pt>
    <dgm:pt modelId="{18C9E20D-133E-4D51-BD2F-2110540689F5}" type="parTrans" cxnId="{067A03AF-B823-4B7A-9550-0F58A9E7CEB7}">
      <dgm:prSet/>
      <dgm:spPr/>
      <dgm:t>
        <a:bodyPr/>
        <a:lstStyle/>
        <a:p>
          <a:pPr rtl="1"/>
          <a:endParaRPr lang="he-IL"/>
        </a:p>
      </dgm:t>
    </dgm:pt>
    <dgm:pt modelId="{7FAF226C-7B6F-461A-A89A-F983F5F740FF}" type="sibTrans" cxnId="{067A03AF-B823-4B7A-9550-0F58A9E7CEB7}">
      <dgm:prSet/>
      <dgm:spPr/>
      <dgm:t>
        <a:bodyPr/>
        <a:lstStyle/>
        <a:p>
          <a:pPr rtl="1"/>
          <a:endParaRPr lang="he-IL"/>
        </a:p>
      </dgm:t>
    </dgm:pt>
    <dgm:pt modelId="{CE9ACD38-AD37-46BC-9EF0-2D6C8EF38CD6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r>
            <a:rPr lang="he-IL" dirty="0" err="1"/>
            <a:t>צפ</a:t>
          </a:r>
          <a:r>
            <a:rPr lang="he-IL" dirty="0"/>
            <a:t>' </a:t>
          </a:r>
        </a:p>
        <a:p>
          <a:pPr rtl="1"/>
          <a:r>
            <a:rPr lang="he-IL" dirty="0"/>
            <a:t>קוריאה</a:t>
          </a:r>
        </a:p>
      </dgm:t>
    </dgm:pt>
    <dgm:pt modelId="{AD092733-E7B4-4E48-92B5-4A85BC9A13C9}" type="parTrans" cxnId="{B77A1B9E-C799-46CF-986E-FB4DEB371FC4}">
      <dgm:prSet/>
      <dgm:spPr/>
      <dgm:t>
        <a:bodyPr/>
        <a:lstStyle/>
        <a:p>
          <a:pPr rtl="1"/>
          <a:endParaRPr lang="he-IL"/>
        </a:p>
      </dgm:t>
    </dgm:pt>
    <dgm:pt modelId="{991F0A38-0F6E-4388-8587-8E9FDD603288}" type="sibTrans" cxnId="{B77A1B9E-C799-46CF-986E-FB4DEB371FC4}">
      <dgm:prSet/>
      <dgm:spPr/>
      <dgm:t>
        <a:bodyPr/>
        <a:lstStyle/>
        <a:p>
          <a:pPr rtl="1"/>
          <a:endParaRPr lang="he-IL"/>
        </a:p>
      </dgm:t>
    </dgm:pt>
    <dgm:pt modelId="{D2AC405E-0CCF-4D05-A093-3C953CCBF694}" type="pres">
      <dgm:prSet presAssocID="{E057B4ED-7400-497B-BA60-63B6A704BDAC}" presName="compositeShape" presStyleCnt="0">
        <dgm:presLayoutVars>
          <dgm:chMax val="7"/>
          <dgm:dir/>
          <dgm:resizeHandles val="exact"/>
        </dgm:presLayoutVars>
      </dgm:prSet>
      <dgm:spPr/>
    </dgm:pt>
    <dgm:pt modelId="{2EAB126F-B2E7-4743-B37E-500EE4272846}" type="pres">
      <dgm:prSet presAssocID="{E057B4ED-7400-497B-BA60-63B6A704BDAC}" presName="wedge1" presStyleLbl="node1" presStyleIdx="0" presStyleCnt="5"/>
      <dgm:spPr/>
    </dgm:pt>
    <dgm:pt modelId="{BD6BA10F-D7AF-4946-AEBD-F0F41C47696D}" type="pres">
      <dgm:prSet presAssocID="{E057B4ED-7400-497B-BA60-63B6A704BDA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6234E3-EEAE-4F53-952D-3D6A8FD25AC9}" type="pres">
      <dgm:prSet presAssocID="{E057B4ED-7400-497B-BA60-63B6A704BDAC}" presName="wedge2" presStyleLbl="node1" presStyleIdx="1" presStyleCnt="5"/>
      <dgm:spPr/>
    </dgm:pt>
    <dgm:pt modelId="{DACEC799-6C90-4282-A4C3-C3A1DCC08FBA}" type="pres">
      <dgm:prSet presAssocID="{E057B4ED-7400-497B-BA60-63B6A704BDA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991862A-4738-411E-BCAC-6BDA200CA1EE}" type="pres">
      <dgm:prSet presAssocID="{E057B4ED-7400-497B-BA60-63B6A704BDAC}" presName="wedge3" presStyleLbl="node1" presStyleIdx="2" presStyleCnt="5"/>
      <dgm:spPr/>
    </dgm:pt>
    <dgm:pt modelId="{8EAC3146-8148-4BA4-BBD7-35A8A1539F0F}" type="pres">
      <dgm:prSet presAssocID="{E057B4ED-7400-497B-BA60-63B6A704BDA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1E84E3D-1220-4F0C-ADD7-EFF7B89A79A1}" type="pres">
      <dgm:prSet presAssocID="{E057B4ED-7400-497B-BA60-63B6A704BDAC}" presName="wedge4" presStyleLbl="node1" presStyleIdx="3" presStyleCnt="5"/>
      <dgm:spPr/>
    </dgm:pt>
    <dgm:pt modelId="{4A66469D-F930-4DF0-8E23-629129EA93AF}" type="pres">
      <dgm:prSet presAssocID="{E057B4ED-7400-497B-BA60-63B6A704BDA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A72A901-27D2-4EC7-8846-11F7AEA35E2B}" type="pres">
      <dgm:prSet presAssocID="{E057B4ED-7400-497B-BA60-63B6A704BDAC}" presName="wedge5" presStyleLbl="node1" presStyleIdx="4" presStyleCnt="5"/>
      <dgm:spPr/>
    </dgm:pt>
    <dgm:pt modelId="{2517437F-CB6F-47BE-B578-60478312C6A0}" type="pres">
      <dgm:prSet presAssocID="{E057B4ED-7400-497B-BA60-63B6A704BDA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79F3B0D-363F-40EF-BD93-C778E48962A6}" type="presOf" srcId="{CE9ACD38-AD37-46BC-9EF0-2D6C8EF38CD6}" destId="{EB6234E3-EEAE-4F53-952D-3D6A8FD25AC9}" srcOrd="0" destOrd="0" presId="urn:microsoft.com/office/officeart/2005/8/layout/chart3"/>
    <dgm:cxn modelId="{C9ADAC3F-D870-4E49-A24A-5008084FB771}" type="presOf" srcId="{73FCFDB1-AD8B-4088-A03E-42AF14C9404E}" destId="{A991862A-4738-411E-BCAC-6BDA200CA1EE}" srcOrd="0" destOrd="0" presId="urn:microsoft.com/office/officeart/2005/8/layout/chart3"/>
    <dgm:cxn modelId="{58DDFB47-27F1-44A2-ACD1-84921D8F473A}" type="presOf" srcId="{CE9ACD38-AD37-46BC-9EF0-2D6C8EF38CD6}" destId="{DACEC799-6C90-4282-A4C3-C3A1DCC08FBA}" srcOrd="1" destOrd="0" presId="urn:microsoft.com/office/officeart/2005/8/layout/chart3"/>
    <dgm:cxn modelId="{2E45436A-6379-41F9-802C-AB360E714675}" type="presOf" srcId="{107FBE29-83AA-42E4-86FA-066359856548}" destId="{2EAB126F-B2E7-4743-B37E-500EE4272846}" srcOrd="0" destOrd="0" presId="urn:microsoft.com/office/officeart/2005/8/layout/chart3"/>
    <dgm:cxn modelId="{38755381-11E6-4B86-85B9-5569F015D531}" srcId="{E057B4ED-7400-497B-BA60-63B6A704BDAC}" destId="{00EE9DE2-4FBD-46A4-9880-A9BB1430F759}" srcOrd="3" destOrd="0" parTransId="{35846C75-DAA6-4343-B346-5D8E8A74FB46}" sibTransId="{608E3B48-3F15-44DE-8AEF-3B5CA02A3B4F}"/>
    <dgm:cxn modelId="{0F6B7888-D10D-46E0-BBB0-18535DBFA9AA}" srcId="{E057B4ED-7400-497B-BA60-63B6A704BDAC}" destId="{EACF9A02-6239-4604-8A40-6E0FB8773268}" srcOrd="4" destOrd="0" parTransId="{125542E3-BC06-4ACE-A063-A9B46EFB1541}" sibTransId="{2589EE8A-8CCA-48F5-BABE-80D345492DE1}"/>
    <dgm:cxn modelId="{82B9BF9B-1236-4CAF-B32F-4938FF4CB8B8}" type="presOf" srcId="{00EE9DE2-4FBD-46A4-9880-A9BB1430F759}" destId="{B1E84E3D-1220-4F0C-ADD7-EFF7B89A79A1}" srcOrd="0" destOrd="0" presId="urn:microsoft.com/office/officeart/2005/8/layout/chart3"/>
    <dgm:cxn modelId="{B77A1B9E-C799-46CF-986E-FB4DEB371FC4}" srcId="{E057B4ED-7400-497B-BA60-63B6A704BDAC}" destId="{CE9ACD38-AD37-46BC-9EF0-2D6C8EF38CD6}" srcOrd="1" destOrd="0" parTransId="{AD092733-E7B4-4E48-92B5-4A85BC9A13C9}" sibTransId="{991F0A38-0F6E-4388-8587-8E9FDD603288}"/>
    <dgm:cxn modelId="{267132A1-9DCE-4EFF-967F-3A8985072B0D}" type="presOf" srcId="{EACF9A02-6239-4604-8A40-6E0FB8773268}" destId="{9A72A901-27D2-4EC7-8846-11F7AEA35E2B}" srcOrd="0" destOrd="0" presId="urn:microsoft.com/office/officeart/2005/8/layout/chart3"/>
    <dgm:cxn modelId="{26E196A9-C109-44AC-A126-D70FB75805B1}" type="presOf" srcId="{E057B4ED-7400-497B-BA60-63B6A704BDAC}" destId="{D2AC405E-0CCF-4D05-A093-3C953CCBF694}" srcOrd="0" destOrd="0" presId="urn:microsoft.com/office/officeart/2005/8/layout/chart3"/>
    <dgm:cxn modelId="{067A03AF-B823-4B7A-9550-0F58A9E7CEB7}" srcId="{E057B4ED-7400-497B-BA60-63B6A704BDAC}" destId="{73FCFDB1-AD8B-4088-A03E-42AF14C9404E}" srcOrd="2" destOrd="0" parTransId="{18C9E20D-133E-4D51-BD2F-2110540689F5}" sibTransId="{7FAF226C-7B6F-461A-A89A-F983F5F740FF}"/>
    <dgm:cxn modelId="{1E3F4AC2-9B0C-4EF7-AC9F-9110CEEB7E0B}" type="presOf" srcId="{107FBE29-83AA-42E4-86FA-066359856548}" destId="{BD6BA10F-D7AF-4946-AEBD-F0F41C47696D}" srcOrd="1" destOrd="0" presId="urn:microsoft.com/office/officeart/2005/8/layout/chart3"/>
    <dgm:cxn modelId="{6D6881CE-E590-4C47-A9B6-502154A8D58E}" type="presOf" srcId="{73FCFDB1-AD8B-4088-A03E-42AF14C9404E}" destId="{8EAC3146-8148-4BA4-BBD7-35A8A1539F0F}" srcOrd="1" destOrd="0" presId="urn:microsoft.com/office/officeart/2005/8/layout/chart3"/>
    <dgm:cxn modelId="{9F4378E2-C565-4A59-A733-F5B0F2EA9E28}" type="presOf" srcId="{00EE9DE2-4FBD-46A4-9880-A9BB1430F759}" destId="{4A66469D-F930-4DF0-8E23-629129EA93AF}" srcOrd="1" destOrd="0" presId="urn:microsoft.com/office/officeart/2005/8/layout/chart3"/>
    <dgm:cxn modelId="{9A04B7F9-69B3-40A6-89FC-A3827A2C0A74}" srcId="{E057B4ED-7400-497B-BA60-63B6A704BDAC}" destId="{107FBE29-83AA-42E4-86FA-066359856548}" srcOrd="0" destOrd="0" parTransId="{6EA67349-0A6A-4151-B174-EDCD2DEACA8E}" sibTransId="{E1FE1FF6-903B-400E-887B-A4FA1A7F6165}"/>
    <dgm:cxn modelId="{174B8BFF-8A81-4E12-BEC9-96E44C6D1754}" type="presOf" srcId="{EACF9A02-6239-4604-8A40-6E0FB8773268}" destId="{2517437F-CB6F-47BE-B578-60478312C6A0}" srcOrd="1" destOrd="0" presId="urn:microsoft.com/office/officeart/2005/8/layout/chart3"/>
    <dgm:cxn modelId="{04B5DAB0-9AA3-4030-826D-03F73A030854}" type="presParOf" srcId="{D2AC405E-0CCF-4D05-A093-3C953CCBF694}" destId="{2EAB126F-B2E7-4743-B37E-500EE4272846}" srcOrd="0" destOrd="0" presId="urn:microsoft.com/office/officeart/2005/8/layout/chart3"/>
    <dgm:cxn modelId="{DF4C4636-AEFB-4B9B-A7CD-89C0713C9BEE}" type="presParOf" srcId="{D2AC405E-0CCF-4D05-A093-3C953CCBF694}" destId="{BD6BA10F-D7AF-4946-AEBD-F0F41C47696D}" srcOrd="1" destOrd="0" presId="urn:microsoft.com/office/officeart/2005/8/layout/chart3"/>
    <dgm:cxn modelId="{AF0322AE-E2F9-4D8F-848E-563A9C510939}" type="presParOf" srcId="{D2AC405E-0CCF-4D05-A093-3C953CCBF694}" destId="{EB6234E3-EEAE-4F53-952D-3D6A8FD25AC9}" srcOrd="2" destOrd="0" presId="urn:microsoft.com/office/officeart/2005/8/layout/chart3"/>
    <dgm:cxn modelId="{A7CF78E6-4EE3-4080-B8C3-C9D7F19B9C7A}" type="presParOf" srcId="{D2AC405E-0CCF-4D05-A093-3C953CCBF694}" destId="{DACEC799-6C90-4282-A4C3-C3A1DCC08FBA}" srcOrd="3" destOrd="0" presId="urn:microsoft.com/office/officeart/2005/8/layout/chart3"/>
    <dgm:cxn modelId="{4A58C210-8B5F-4E6B-A432-D9A37EDDA5E3}" type="presParOf" srcId="{D2AC405E-0CCF-4D05-A093-3C953CCBF694}" destId="{A991862A-4738-411E-BCAC-6BDA200CA1EE}" srcOrd="4" destOrd="0" presId="urn:microsoft.com/office/officeart/2005/8/layout/chart3"/>
    <dgm:cxn modelId="{4ED2685D-9E6C-4373-9CCF-FF6F3B3C268B}" type="presParOf" srcId="{D2AC405E-0CCF-4D05-A093-3C953CCBF694}" destId="{8EAC3146-8148-4BA4-BBD7-35A8A1539F0F}" srcOrd="5" destOrd="0" presId="urn:microsoft.com/office/officeart/2005/8/layout/chart3"/>
    <dgm:cxn modelId="{CEC15B1F-DF8E-4A42-9F88-8563477BA1D8}" type="presParOf" srcId="{D2AC405E-0CCF-4D05-A093-3C953CCBF694}" destId="{B1E84E3D-1220-4F0C-ADD7-EFF7B89A79A1}" srcOrd="6" destOrd="0" presId="urn:microsoft.com/office/officeart/2005/8/layout/chart3"/>
    <dgm:cxn modelId="{3146451D-15C2-422F-B895-4B0852597553}" type="presParOf" srcId="{D2AC405E-0CCF-4D05-A093-3C953CCBF694}" destId="{4A66469D-F930-4DF0-8E23-629129EA93AF}" srcOrd="7" destOrd="0" presId="urn:microsoft.com/office/officeart/2005/8/layout/chart3"/>
    <dgm:cxn modelId="{80865B4E-1059-46A7-A0E2-AC8DA3482EA1}" type="presParOf" srcId="{D2AC405E-0CCF-4D05-A093-3C953CCBF694}" destId="{9A72A901-27D2-4EC7-8846-11F7AEA35E2B}" srcOrd="8" destOrd="0" presId="urn:microsoft.com/office/officeart/2005/8/layout/chart3"/>
    <dgm:cxn modelId="{7DBEECA1-ED91-4589-A560-D233B647FFCE}" type="presParOf" srcId="{D2AC405E-0CCF-4D05-A093-3C953CCBF694}" destId="{2517437F-CB6F-47BE-B578-60478312C6A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7B4ED-7400-497B-BA60-63B6A704BDAC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>
        <a:scene3d>
          <a:camera prst="perspectiveRelaxedModerately"/>
          <a:lightRig rig="threePt" dir="t"/>
        </a:scene3d>
      </dgm:spPr>
    </dgm:pt>
    <dgm:pt modelId="{107FBE29-83AA-42E4-86FA-066359856548}">
      <dgm:prSet phldrT="[טקסט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t="-60000" r="-60000" b="-60000"/>
          </a:stretch>
        </a:blipFill>
      </dgm:spPr>
      <dgm:t>
        <a:bodyPr/>
        <a:lstStyle/>
        <a:p>
          <a:pPr rtl="1"/>
          <a:endParaRPr lang="he-IL" dirty="0"/>
        </a:p>
        <a:p>
          <a:pPr rtl="1"/>
          <a:endParaRPr lang="he-IL" dirty="0"/>
        </a:p>
        <a:p>
          <a:pPr rtl="1"/>
          <a:endParaRPr lang="he-IL" dirty="0"/>
        </a:p>
      </dgm:t>
    </dgm:pt>
    <dgm:pt modelId="{6EA67349-0A6A-4151-B174-EDCD2DEACA8E}" type="parTrans" cxnId="{9A04B7F9-69B3-40A6-89FC-A3827A2C0A74}">
      <dgm:prSet/>
      <dgm:spPr/>
      <dgm:t>
        <a:bodyPr/>
        <a:lstStyle/>
        <a:p>
          <a:pPr rtl="1"/>
          <a:endParaRPr lang="he-IL"/>
        </a:p>
      </dgm:t>
    </dgm:pt>
    <dgm:pt modelId="{E1FE1FF6-903B-400E-887B-A4FA1A7F6165}" type="sibTrans" cxnId="{9A04B7F9-69B3-40A6-89FC-A3827A2C0A74}">
      <dgm:prSet/>
      <dgm:spPr/>
      <dgm:t>
        <a:bodyPr/>
        <a:lstStyle/>
        <a:p>
          <a:pPr rtl="1"/>
          <a:endParaRPr lang="he-IL"/>
        </a:p>
      </dgm:t>
    </dgm:pt>
    <dgm:pt modelId="{00EE9DE2-4FBD-46A4-9880-A9BB1430F759}">
      <dgm:prSet phldrT="[טקסט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r="-77000"/>
          </a:stretch>
        </a:blipFill>
      </dgm:spPr>
      <dgm:t>
        <a:bodyPr/>
        <a:lstStyle/>
        <a:p>
          <a:pPr rtl="1"/>
          <a:endParaRPr lang="he-IL" dirty="0"/>
        </a:p>
        <a:p>
          <a:pPr rtl="1"/>
          <a:endParaRPr lang="he-IL" dirty="0"/>
        </a:p>
      </dgm:t>
    </dgm:pt>
    <dgm:pt modelId="{35846C75-DAA6-4343-B346-5D8E8A74FB46}" type="parTrans" cxnId="{38755381-11E6-4B86-85B9-5569F015D531}">
      <dgm:prSet/>
      <dgm:spPr/>
      <dgm:t>
        <a:bodyPr/>
        <a:lstStyle/>
        <a:p>
          <a:pPr rtl="1"/>
          <a:endParaRPr lang="he-IL"/>
        </a:p>
      </dgm:t>
    </dgm:pt>
    <dgm:pt modelId="{608E3B48-3F15-44DE-8AEF-3B5CA02A3B4F}" type="sibTrans" cxnId="{38755381-11E6-4B86-85B9-5569F015D531}">
      <dgm:prSet/>
      <dgm:spPr/>
      <dgm:t>
        <a:bodyPr/>
        <a:lstStyle/>
        <a:p>
          <a:pPr rtl="1"/>
          <a:endParaRPr lang="he-IL"/>
        </a:p>
      </dgm:t>
    </dgm:pt>
    <dgm:pt modelId="{CE9ACD38-AD37-46BC-9EF0-2D6C8EF38CD6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/>
          </a:stretch>
        </a:blipFill>
      </dgm:spPr>
      <dgm:t>
        <a:bodyPr/>
        <a:lstStyle/>
        <a:p>
          <a:pPr rtl="1"/>
          <a:endParaRPr lang="he-IL" dirty="0"/>
        </a:p>
      </dgm:t>
    </dgm:pt>
    <dgm:pt modelId="{AD092733-E7B4-4E48-92B5-4A85BC9A13C9}" type="parTrans" cxnId="{B77A1B9E-C799-46CF-986E-FB4DEB371FC4}">
      <dgm:prSet/>
      <dgm:spPr/>
      <dgm:t>
        <a:bodyPr/>
        <a:lstStyle/>
        <a:p>
          <a:pPr rtl="1"/>
          <a:endParaRPr lang="he-IL"/>
        </a:p>
      </dgm:t>
    </dgm:pt>
    <dgm:pt modelId="{991F0A38-0F6E-4388-8587-8E9FDD603288}" type="sibTrans" cxnId="{B77A1B9E-C799-46CF-986E-FB4DEB371FC4}">
      <dgm:prSet/>
      <dgm:spPr/>
      <dgm:t>
        <a:bodyPr/>
        <a:lstStyle/>
        <a:p>
          <a:pPr rtl="1"/>
          <a:endParaRPr lang="he-IL"/>
        </a:p>
      </dgm:t>
    </dgm:pt>
    <dgm:pt modelId="{CC684E5D-026C-4BB0-95D5-22AC5532B73C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/>
          </a:stretch>
        </a:blipFill>
      </dgm:spPr>
      <dgm:t>
        <a:bodyPr/>
        <a:lstStyle/>
        <a:p>
          <a:pPr rtl="1"/>
          <a:endParaRPr lang="he-IL"/>
        </a:p>
      </dgm:t>
    </dgm:pt>
    <dgm:pt modelId="{DC1CA16B-91B1-4F73-B746-2093BC72138B}" type="parTrans" cxnId="{33DCC2F7-70CB-4B8E-A4C4-CE60F74FADF3}">
      <dgm:prSet/>
      <dgm:spPr/>
      <dgm:t>
        <a:bodyPr/>
        <a:lstStyle/>
        <a:p>
          <a:pPr rtl="1"/>
          <a:endParaRPr lang="he-IL"/>
        </a:p>
      </dgm:t>
    </dgm:pt>
    <dgm:pt modelId="{3488207B-986F-4D0F-AC18-EF904D0D5477}" type="sibTrans" cxnId="{33DCC2F7-70CB-4B8E-A4C4-CE60F74FADF3}">
      <dgm:prSet/>
      <dgm:spPr/>
      <dgm:t>
        <a:bodyPr/>
        <a:lstStyle/>
        <a:p>
          <a:pPr rtl="1"/>
          <a:endParaRPr lang="he-IL"/>
        </a:p>
      </dgm:t>
    </dgm:pt>
    <dgm:pt modelId="{4D91C8E7-BD65-4AAE-8ECC-D2C531A456A8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/>
          </a:stretch>
        </a:blipFill>
      </dgm:spPr>
      <dgm:t>
        <a:bodyPr/>
        <a:lstStyle/>
        <a:p>
          <a:pPr rtl="1"/>
          <a:endParaRPr lang="he-IL"/>
        </a:p>
      </dgm:t>
    </dgm:pt>
    <dgm:pt modelId="{908D645A-510A-499F-A47D-14FAE13BC817}" type="parTrans" cxnId="{BE19A514-0ABC-4892-ABCA-7ABFCC960C34}">
      <dgm:prSet/>
      <dgm:spPr/>
      <dgm:t>
        <a:bodyPr/>
        <a:lstStyle/>
        <a:p>
          <a:pPr rtl="1"/>
          <a:endParaRPr lang="he-IL"/>
        </a:p>
      </dgm:t>
    </dgm:pt>
    <dgm:pt modelId="{4C1AC9CE-EAC4-4CDF-93B6-264A0854AF0D}" type="sibTrans" cxnId="{BE19A514-0ABC-4892-ABCA-7ABFCC960C34}">
      <dgm:prSet/>
      <dgm:spPr/>
      <dgm:t>
        <a:bodyPr/>
        <a:lstStyle/>
        <a:p>
          <a:pPr rtl="1"/>
          <a:endParaRPr lang="he-IL"/>
        </a:p>
      </dgm:t>
    </dgm:pt>
    <dgm:pt modelId="{D2AC405E-0CCF-4D05-A093-3C953CCBF694}" type="pres">
      <dgm:prSet presAssocID="{E057B4ED-7400-497B-BA60-63B6A704BDAC}" presName="compositeShape" presStyleCnt="0">
        <dgm:presLayoutVars>
          <dgm:chMax val="7"/>
          <dgm:dir/>
          <dgm:resizeHandles val="exact"/>
        </dgm:presLayoutVars>
      </dgm:prSet>
      <dgm:spPr/>
    </dgm:pt>
    <dgm:pt modelId="{2EAB126F-B2E7-4743-B37E-500EE4272846}" type="pres">
      <dgm:prSet presAssocID="{E057B4ED-7400-497B-BA60-63B6A704BDAC}" presName="wedge1" presStyleLbl="node1" presStyleIdx="0" presStyleCnt="5"/>
      <dgm:spPr/>
    </dgm:pt>
    <dgm:pt modelId="{BD6BA10F-D7AF-4946-AEBD-F0F41C47696D}" type="pres">
      <dgm:prSet presAssocID="{E057B4ED-7400-497B-BA60-63B6A704BDA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6234E3-EEAE-4F53-952D-3D6A8FD25AC9}" type="pres">
      <dgm:prSet presAssocID="{E057B4ED-7400-497B-BA60-63B6A704BDAC}" presName="wedge2" presStyleLbl="node1" presStyleIdx="1" presStyleCnt="5"/>
      <dgm:spPr/>
    </dgm:pt>
    <dgm:pt modelId="{DACEC799-6C90-4282-A4C3-C3A1DCC08FBA}" type="pres">
      <dgm:prSet presAssocID="{E057B4ED-7400-497B-BA60-63B6A704BDA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991862A-4738-411E-BCAC-6BDA200CA1EE}" type="pres">
      <dgm:prSet presAssocID="{E057B4ED-7400-497B-BA60-63B6A704BDAC}" presName="wedge3" presStyleLbl="node1" presStyleIdx="2" presStyleCnt="5"/>
      <dgm:spPr/>
    </dgm:pt>
    <dgm:pt modelId="{8EAC3146-8148-4BA4-BBD7-35A8A1539F0F}" type="pres">
      <dgm:prSet presAssocID="{E057B4ED-7400-497B-BA60-63B6A704BDA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1E84E3D-1220-4F0C-ADD7-EFF7B89A79A1}" type="pres">
      <dgm:prSet presAssocID="{E057B4ED-7400-497B-BA60-63B6A704BDAC}" presName="wedge4" presStyleLbl="node1" presStyleIdx="3" presStyleCnt="5"/>
      <dgm:spPr/>
    </dgm:pt>
    <dgm:pt modelId="{4A66469D-F930-4DF0-8E23-629129EA93AF}" type="pres">
      <dgm:prSet presAssocID="{E057B4ED-7400-497B-BA60-63B6A704BDA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A72A901-27D2-4EC7-8846-11F7AEA35E2B}" type="pres">
      <dgm:prSet presAssocID="{E057B4ED-7400-497B-BA60-63B6A704BDAC}" presName="wedge5" presStyleLbl="node1" presStyleIdx="4" presStyleCnt="5"/>
      <dgm:spPr/>
    </dgm:pt>
    <dgm:pt modelId="{2517437F-CB6F-47BE-B578-60478312C6A0}" type="pres">
      <dgm:prSet presAssocID="{E057B4ED-7400-497B-BA60-63B6A704BDA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79F3B0D-363F-40EF-BD93-C778E48962A6}" type="presOf" srcId="{CE9ACD38-AD37-46BC-9EF0-2D6C8EF38CD6}" destId="{EB6234E3-EEAE-4F53-952D-3D6A8FD25AC9}" srcOrd="0" destOrd="0" presId="urn:microsoft.com/office/officeart/2005/8/layout/chart3"/>
    <dgm:cxn modelId="{BE19A514-0ABC-4892-ABCA-7ABFCC960C34}" srcId="{E057B4ED-7400-497B-BA60-63B6A704BDAC}" destId="{4D91C8E7-BD65-4AAE-8ECC-D2C531A456A8}" srcOrd="4" destOrd="0" parTransId="{908D645A-510A-499F-A47D-14FAE13BC817}" sibTransId="{4C1AC9CE-EAC4-4CDF-93B6-264A0854AF0D}"/>
    <dgm:cxn modelId="{D0ABBD22-92AD-486D-A25A-DE205CCDFF63}" type="presOf" srcId="{00EE9DE2-4FBD-46A4-9880-A9BB1430F759}" destId="{4A66469D-F930-4DF0-8E23-629129EA93AF}" srcOrd="1" destOrd="0" presId="urn:microsoft.com/office/officeart/2005/8/layout/chart3"/>
    <dgm:cxn modelId="{58DDFB47-27F1-44A2-ACD1-84921D8F473A}" type="presOf" srcId="{CE9ACD38-AD37-46BC-9EF0-2D6C8EF38CD6}" destId="{DACEC799-6C90-4282-A4C3-C3A1DCC08FBA}" srcOrd="1" destOrd="0" presId="urn:microsoft.com/office/officeart/2005/8/layout/chart3"/>
    <dgm:cxn modelId="{2E45436A-6379-41F9-802C-AB360E714675}" type="presOf" srcId="{107FBE29-83AA-42E4-86FA-066359856548}" destId="{2EAB126F-B2E7-4743-B37E-500EE4272846}" srcOrd="0" destOrd="0" presId="urn:microsoft.com/office/officeart/2005/8/layout/chart3"/>
    <dgm:cxn modelId="{DF110374-BE69-44E4-8508-891A7BE8748A}" type="presOf" srcId="{4D91C8E7-BD65-4AAE-8ECC-D2C531A456A8}" destId="{2517437F-CB6F-47BE-B578-60478312C6A0}" srcOrd="1" destOrd="0" presId="urn:microsoft.com/office/officeart/2005/8/layout/chart3"/>
    <dgm:cxn modelId="{ADC7D47C-0D41-46E5-90F1-37E37BF02539}" type="presOf" srcId="{CC684E5D-026C-4BB0-95D5-22AC5532B73C}" destId="{8EAC3146-8148-4BA4-BBD7-35A8A1539F0F}" srcOrd="1" destOrd="0" presId="urn:microsoft.com/office/officeart/2005/8/layout/chart3"/>
    <dgm:cxn modelId="{38755381-11E6-4B86-85B9-5569F015D531}" srcId="{E057B4ED-7400-497B-BA60-63B6A704BDAC}" destId="{00EE9DE2-4FBD-46A4-9880-A9BB1430F759}" srcOrd="3" destOrd="0" parTransId="{35846C75-DAA6-4343-B346-5D8E8A74FB46}" sibTransId="{608E3B48-3F15-44DE-8AEF-3B5CA02A3B4F}"/>
    <dgm:cxn modelId="{88F99C9C-F232-4A08-9EAC-F1DA0AF08B33}" type="presOf" srcId="{4D91C8E7-BD65-4AAE-8ECC-D2C531A456A8}" destId="{9A72A901-27D2-4EC7-8846-11F7AEA35E2B}" srcOrd="0" destOrd="0" presId="urn:microsoft.com/office/officeart/2005/8/layout/chart3"/>
    <dgm:cxn modelId="{B77A1B9E-C799-46CF-986E-FB4DEB371FC4}" srcId="{E057B4ED-7400-497B-BA60-63B6A704BDAC}" destId="{CE9ACD38-AD37-46BC-9EF0-2D6C8EF38CD6}" srcOrd="1" destOrd="0" parTransId="{AD092733-E7B4-4E48-92B5-4A85BC9A13C9}" sibTransId="{991F0A38-0F6E-4388-8587-8E9FDD603288}"/>
    <dgm:cxn modelId="{26E196A9-C109-44AC-A126-D70FB75805B1}" type="presOf" srcId="{E057B4ED-7400-497B-BA60-63B6A704BDAC}" destId="{D2AC405E-0CCF-4D05-A093-3C953CCBF694}" srcOrd="0" destOrd="0" presId="urn:microsoft.com/office/officeart/2005/8/layout/chart3"/>
    <dgm:cxn modelId="{6DEB6DAE-BAC9-46AE-9DF1-AE2057719B0A}" type="presOf" srcId="{CC684E5D-026C-4BB0-95D5-22AC5532B73C}" destId="{A991862A-4738-411E-BCAC-6BDA200CA1EE}" srcOrd="0" destOrd="0" presId="urn:microsoft.com/office/officeart/2005/8/layout/chart3"/>
    <dgm:cxn modelId="{1E3F4AC2-9B0C-4EF7-AC9F-9110CEEB7E0B}" type="presOf" srcId="{107FBE29-83AA-42E4-86FA-066359856548}" destId="{BD6BA10F-D7AF-4946-AEBD-F0F41C47696D}" srcOrd="1" destOrd="0" presId="urn:microsoft.com/office/officeart/2005/8/layout/chart3"/>
    <dgm:cxn modelId="{240A4AF2-DD51-41C6-BFC2-39CD6F4501B1}" type="presOf" srcId="{00EE9DE2-4FBD-46A4-9880-A9BB1430F759}" destId="{B1E84E3D-1220-4F0C-ADD7-EFF7B89A79A1}" srcOrd="0" destOrd="0" presId="urn:microsoft.com/office/officeart/2005/8/layout/chart3"/>
    <dgm:cxn modelId="{33DCC2F7-70CB-4B8E-A4C4-CE60F74FADF3}" srcId="{E057B4ED-7400-497B-BA60-63B6A704BDAC}" destId="{CC684E5D-026C-4BB0-95D5-22AC5532B73C}" srcOrd="2" destOrd="0" parTransId="{DC1CA16B-91B1-4F73-B746-2093BC72138B}" sibTransId="{3488207B-986F-4D0F-AC18-EF904D0D5477}"/>
    <dgm:cxn modelId="{9A04B7F9-69B3-40A6-89FC-A3827A2C0A74}" srcId="{E057B4ED-7400-497B-BA60-63B6A704BDAC}" destId="{107FBE29-83AA-42E4-86FA-066359856548}" srcOrd="0" destOrd="0" parTransId="{6EA67349-0A6A-4151-B174-EDCD2DEACA8E}" sibTransId="{E1FE1FF6-903B-400E-887B-A4FA1A7F6165}"/>
    <dgm:cxn modelId="{04B5DAB0-9AA3-4030-826D-03F73A030854}" type="presParOf" srcId="{D2AC405E-0CCF-4D05-A093-3C953CCBF694}" destId="{2EAB126F-B2E7-4743-B37E-500EE4272846}" srcOrd="0" destOrd="0" presId="urn:microsoft.com/office/officeart/2005/8/layout/chart3"/>
    <dgm:cxn modelId="{DF4C4636-AEFB-4B9B-A7CD-89C0713C9BEE}" type="presParOf" srcId="{D2AC405E-0CCF-4D05-A093-3C953CCBF694}" destId="{BD6BA10F-D7AF-4946-AEBD-F0F41C47696D}" srcOrd="1" destOrd="0" presId="urn:microsoft.com/office/officeart/2005/8/layout/chart3"/>
    <dgm:cxn modelId="{AF0322AE-E2F9-4D8F-848E-563A9C510939}" type="presParOf" srcId="{D2AC405E-0CCF-4D05-A093-3C953CCBF694}" destId="{EB6234E3-EEAE-4F53-952D-3D6A8FD25AC9}" srcOrd="2" destOrd="0" presId="urn:microsoft.com/office/officeart/2005/8/layout/chart3"/>
    <dgm:cxn modelId="{A7CF78E6-4EE3-4080-B8C3-C9D7F19B9C7A}" type="presParOf" srcId="{D2AC405E-0CCF-4D05-A093-3C953CCBF694}" destId="{DACEC799-6C90-4282-A4C3-C3A1DCC08FBA}" srcOrd="3" destOrd="0" presId="urn:microsoft.com/office/officeart/2005/8/layout/chart3"/>
    <dgm:cxn modelId="{4A58C210-8B5F-4E6B-A432-D9A37EDDA5E3}" type="presParOf" srcId="{D2AC405E-0CCF-4D05-A093-3C953CCBF694}" destId="{A991862A-4738-411E-BCAC-6BDA200CA1EE}" srcOrd="4" destOrd="0" presId="urn:microsoft.com/office/officeart/2005/8/layout/chart3"/>
    <dgm:cxn modelId="{4ED2685D-9E6C-4373-9CCF-FF6F3B3C268B}" type="presParOf" srcId="{D2AC405E-0CCF-4D05-A093-3C953CCBF694}" destId="{8EAC3146-8148-4BA4-BBD7-35A8A1539F0F}" srcOrd="5" destOrd="0" presId="urn:microsoft.com/office/officeart/2005/8/layout/chart3"/>
    <dgm:cxn modelId="{CEC15B1F-DF8E-4A42-9F88-8563477BA1D8}" type="presParOf" srcId="{D2AC405E-0CCF-4D05-A093-3C953CCBF694}" destId="{B1E84E3D-1220-4F0C-ADD7-EFF7B89A79A1}" srcOrd="6" destOrd="0" presId="urn:microsoft.com/office/officeart/2005/8/layout/chart3"/>
    <dgm:cxn modelId="{3146451D-15C2-422F-B895-4B0852597553}" type="presParOf" srcId="{D2AC405E-0CCF-4D05-A093-3C953CCBF694}" destId="{4A66469D-F930-4DF0-8E23-629129EA93AF}" srcOrd="7" destOrd="0" presId="urn:microsoft.com/office/officeart/2005/8/layout/chart3"/>
    <dgm:cxn modelId="{80865B4E-1059-46A7-A0E2-AC8DA3482EA1}" type="presParOf" srcId="{D2AC405E-0CCF-4D05-A093-3C953CCBF694}" destId="{9A72A901-27D2-4EC7-8846-11F7AEA35E2B}" srcOrd="8" destOrd="0" presId="urn:microsoft.com/office/officeart/2005/8/layout/chart3"/>
    <dgm:cxn modelId="{7DBEECA1-ED91-4589-A560-D233B647FFCE}" type="presParOf" srcId="{D2AC405E-0CCF-4D05-A093-3C953CCBF694}" destId="{2517437F-CB6F-47BE-B578-60478312C6A0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126F-B2E7-4743-B37E-500EE4272846}">
      <dsp:nvSpPr>
        <dsp:cNvPr id="0" name=""/>
        <dsp:cNvSpPr/>
      </dsp:nvSpPr>
      <dsp:spPr>
        <a:xfrm>
          <a:off x="1324908" y="383206"/>
          <a:ext cx="5387340" cy="5387340"/>
        </a:xfrm>
        <a:prstGeom prst="pie">
          <a:avLst>
            <a:gd name="adj1" fmla="val 16200000"/>
            <a:gd name="adj2" fmla="val 2052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 err="1"/>
            <a:t>ג'יהאדיסטים</a:t>
          </a:r>
          <a:endParaRPr lang="he-IL" sz="2100" kern="1200" dirty="0"/>
        </a:p>
      </dsp:txBody>
      <dsp:txXfrm>
        <a:off x="4086562" y="1188100"/>
        <a:ext cx="1827847" cy="1250632"/>
      </dsp:txXfrm>
    </dsp:sp>
    <dsp:sp modelId="{EB6234E3-EEAE-4F53-952D-3D6A8FD25AC9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20520000"/>
            <a:gd name="adj2" fmla="val 324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 err="1"/>
            <a:t>צפ</a:t>
          </a:r>
          <a:r>
            <a:rPr lang="he-IL" sz="2100" kern="1200" dirty="0"/>
            <a:t>' 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קוריאה</a:t>
          </a:r>
        </a:p>
      </dsp:txBody>
      <dsp:txXfrm>
        <a:off x="4657363" y="3080083"/>
        <a:ext cx="1603375" cy="1353248"/>
      </dsp:txXfrm>
    </dsp:sp>
    <dsp:sp modelId="{A991862A-4738-411E-BCAC-6BDA200CA1EE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3240000"/>
            <a:gd name="adj2" fmla="val 756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אירן    </a:t>
          </a:r>
        </a:p>
      </dsp:txBody>
      <dsp:txXfrm>
        <a:off x="2867997" y="4683458"/>
        <a:ext cx="1924050" cy="1154430"/>
      </dsp:txXfrm>
    </dsp:sp>
    <dsp:sp modelId="{B1E84E3D-1220-4F0C-ADD7-EFF7B89A79A1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7560000"/>
            <a:gd name="adj2" fmla="val 1188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100" kern="1200" dirty="0"/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סין</a:t>
          </a:r>
        </a:p>
      </dsp:txBody>
      <dsp:txXfrm>
        <a:off x="1392892" y="3080083"/>
        <a:ext cx="1603375" cy="1353248"/>
      </dsp:txXfrm>
    </dsp:sp>
    <dsp:sp modelId="{9A72A901-27D2-4EC7-8846-11F7AEA35E2B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11880000"/>
            <a:gd name="adj2" fmla="val 1620000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/>
            <a:t>רוסיה</a:t>
          </a:r>
        </a:p>
      </dsp:txBody>
      <dsp:txXfrm>
        <a:off x="1922005" y="1463881"/>
        <a:ext cx="1827847" cy="1250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126F-B2E7-4743-B37E-500EE4272846}">
      <dsp:nvSpPr>
        <dsp:cNvPr id="0" name=""/>
        <dsp:cNvSpPr/>
      </dsp:nvSpPr>
      <dsp:spPr>
        <a:xfrm>
          <a:off x="1324908" y="383206"/>
          <a:ext cx="5387340" cy="5387340"/>
        </a:xfrm>
        <a:prstGeom prst="pie">
          <a:avLst>
            <a:gd name="adj1" fmla="val 16200000"/>
            <a:gd name="adj2" fmla="val 2052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t="-60000" r="-60000" b="-60000"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</dsp:txBody>
      <dsp:txXfrm>
        <a:off x="4086562" y="1188100"/>
        <a:ext cx="1827847" cy="1250632"/>
      </dsp:txXfrm>
    </dsp:sp>
    <dsp:sp modelId="{EB6234E3-EEAE-4F53-952D-3D6A8FD25AC9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20520000"/>
            <a:gd name="adj2" fmla="val 324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</dsp:txBody>
      <dsp:txXfrm>
        <a:off x="4657363" y="3080083"/>
        <a:ext cx="1603375" cy="1353248"/>
      </dsp:txXfrm>
    </dsp:sp>
    <dsp:sp modelId="{A991862A-4738-411E-BCAC-6BDA200CA1EE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3240000"/>
            <a:gd name="adj2" fmla="val 756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/>
        </a:p>
      </dsp:txBody>
      <dsp:txXfrm>
        <a:off x="2867997" y="4683458"/>
        <a:ext cx="1924050" cy="1154430"/>
      </dsp:txXfrm>
    </dsp:sp>
    <dsp:sp modelId="{B1E84E3D-1220-4F0C-ADD7-EFF7B89A79A1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7560000"/>
            <a:gd name="adj2" fmla="val 1188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r="-77000"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 dirty="0"/>
        </a:p>
      </dsp:txBody>
      <dsp:txXfrm>
        <a:off x="1392892" y="3080083"/>
        <a:ext cx="1603375" cy="1353248"/>
      </dsp:txXfrm>
    </dsp:sp>
    <dsp:sp modelId="{9A72A901-27D2-4EC7-8846-11F7AEA35E2B}">
      <dsp:nvSpPr>
        <dsp:cNvPr id="0" name=""/>
        <dsp:cNvSpPr/>
      </dsp:nvSpPr>
      <dsp:spPr>
        <a:xfrm>
          <a:off x="1136352" y="642953"/>
          <a:ext cx="5387340" cy="5387340"/>
        </a:xfrm>
        <a:prstGeom prst="pie">
          <a:avLst>
            <a:gd name="adj1" fmla="val 11880000"/>
            <a:gd name="adj2" fmla="val 1620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/>
          </a:stretch>
        </a:blip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perspectiveRelaxedModerately"/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300" kern="1200"/>
        </a:p>
      </dsp:txBody>
      <dsp:txXfrm>
        <a:off x="1922005" y="1463881"/>
        <a:ext cx="1827847" cy="125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2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הר אתוס ביוון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68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57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ל'/סיון/תשע"ט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 ביולי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סיור ארצות הברית</a:t>
            </a: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אלון </a:t>
            </a:r>
            <a:r>
              <a:rPr 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מדנס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561764" y="1949843"/>
            <a:ext cx="11122235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 סיור ארצות הברית</a:t>
            </a:r>
          </a:p>
          <a:p>
            <a:pPr algn="ctr"/>
            <a:r>
              <a:rPr lang="he-IL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מחזור מ"ו</a:t>
            </a:r>
            <a:endParaRPr lang="he-IL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60749A2F-B058-44CB-BE04-142810C6E725}"/>
              </a:ext>
            </a:extLst>
          </p:cNvPr>
          <p:cNvSpPr/>
          <p:nvPr/>
        </p:nvSpPr>
        <p:spPr>
          <a:xfrm>
            <a:off x="-170688" y="0"/>
            <a:ext cx="1236268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A1A2F3E-FE69-495C-B48A-46A4199DC822}"/>
              </a:ext>
            </a:extLst>
          </p:cNvPr>
          <p:cNvSpPr txBox="1">
            <a:spLocks/>
          </p:cNvSpPr>
          <p:nvPr/>
        </p:nvSpPr>
        <p:spPr>
          <a:xfrm>
            <a:off x="1518796" y="258311"/>
            <a:ext cx="915440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קיטוב אמריקאי כבבואה עולמית</a:t>
            </a:r>
            <a:endParaRPr 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0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5000" r="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6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43EECD06-4054-4A00-901E-7C747FE32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901687"/>
              </p:ext>
            </p:extLst>
          </p:nvPr>
        </p:nvGraphicFramePr>
        <p:xfrm>
          <a:off x="-812801" y="342900"/>
          <a:ext cx="7848601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6DC8CE62-65E1-4AA5-BEC4-FB5138CE5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548019"/>
              </p:ext>
            </p:extLst>
          </p:nvPr>
        </p:nvGraphicFramePr>
        <p:xfrm>
          <a:off x="5295899" y="342900"/>
          <a:ext cx="7848601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32A3017-F6DE-4B55-8EB9-26E44CE750FE}"/>
              </a:ext>
            </a:extLst>
          </p:cNvPr>
          <p:cNvSpPr/>
          <p:nvPr/>
        </p:nvSpPr>
        <p:spPr>
          <a:xfrm>
            <a:off x="6294120" y="820420"/>
            <a:ext cx="5400000" cy="540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Engravers MT" panose="02090707080505020304" pitchFamily="18" charset="0"/>
              </a:rPr>
              <a:t>IN</a:t>
            </a:r>
            <a:endParaRPr lang="he-IL" sz="4000" b="1" dirty="0">
              <a:latin typeface="Engravers MT" panose="02090707080505020304" pitchFamily="18" charset="0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02F0F462-9879-4CDB-BAB5-D7A3D74DC021}"/>
              </a:ext>
            </a:extLst>
          </p:cNvPr>
          <p:cNvSpPr/>
          <p:nvPr/>
        </p:nvSpPr>
        <p:spPr>
          <a:xfrm>
            <a:off x="457200" y="820420"/>
            <a:ext cx="5400000" cy="5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Engravers MT" panose="02090707080505020304" pitchFamily="18" charset="0"/>
              </a:rPr>
              <a:t>OUT</a:t>
            </a:r>
            <a:endParaRPr lang="he-IL" sz="4000" b="1" dirty="0">
              <a:latin typeface="Engravers MT" panose="02090707080505020304" pitchFamily="18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6606C53-CBED-4973-85EE-ED1279FA6CF5}"/>
              </a:ext>
            </a:extLst>
          </p:cNvPr>
          <p:cNvSpPr/>
          <p:nvPr/>
        </p:nvSpPr>
        <p:spPr>
          <a:xfrm>
            <a:off x="6339840" y="6279540"/>
            <a:ext cx="5400000" cy="540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סין ועוד ארבעה אתגרים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67EA234-F036-427F-9DC2-683D3AEE05CA}"/>
              </a:ext>
            </a:extLst>
          </p:cNvPr>
          <p:cNvSpPr/>
          <p:nvPr/>
        </p:nvSpPr>
        <p:spPr>
          <a:xfrm>
            <a:off x="502920" y="6279540"/>
            <a:ext cx="5400000" cy="5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ארבע מדינות מאתגרות + ארגוני הטרור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הג'יהאדיסטים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40716228-F9A5-459E-A7C4-6D2C6951F1EF}"/>
              </a:ext>
            </a:extLst>
          </p:cNvPr>
          <p:cNvSpPr txBox="1">
            <a:spLocks/>
          </p:cNvSpPr>
          <p:nvPr/>
        </p:nvSpPr>
        <p:spPr>
          <a:xfrm>
            <a:off x="151729" y="-103192"/>
            <a:ext cx="11916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סין והשאר בראיית האסטרטגיה האמריקאית המתהווה</a:t>
            </a:r>
            <a:endParaRPr lang="he-I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3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17B2B99-9CE6-44B1-8612-251992D96BF5}"/>
              </a:ext>
            </a:extLst>
          </p:cNvPr>
          <p:cNvSpPr/>
          <p:nvPr/>
        </p:nvSpPr>
        <p:spPr>
          <a:xfrm>
            <a:off x="8038215" y="1573619"/>
            <a:ext cx="3600000" cy="46570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C59FDA0-AAD6-48B9-926F-3E69CF8C9619}"/>
              </a:ext>
            </a:extLst>
          </p:cNvPr>
          <p:cNvSpPr/>
          <p:nvPr/>
        </p:nvSpPr>
        <p:spPr>
          <a:xfrm>
            <a:off x="4265432" y="1555899"/>
            <a:ext cx="3600000" cy="46570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BAE8879-CC63-418B-AC8F-8D4B13231F7F}"/>
              </a:ext>
            </a:extLst>
          </p:cNvPr>
          <p:cNvSpPr/>
          <p:nvPr/>
        </p:nvSpPr>
        <p:spPr>
          <a:xfrm>
            <a:off x="492648" y="1598429"/>
            <a:ext cx="3600000" cy="465706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03C04EF3-D058-4EBC-B14A-4AABE4A1873B}"/>
              </a:ext>
            </a:extLst>
          </p:cNvPr>
          <p:cNvSpPr txBox="1">
            <a:spLocks/>
          </p:cNvSpPr>
          <p:nvPr/>
        </p:nvSpPr>
        <p:spPr>
          <a:xfrm>
            <a:off x="2437730" y="-103192"/>
            <a:ext cx="716346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 לעולם חוסן ולא לעולם חושך</a:t>
            </a:r>
            <a:endParaRPr lang="he-I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80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34BE33-E5E6-4C83-B78B-302E37FAE0FB}"/>
              </a:ext>
            </a:extLst>
          </p:cNvPr>
          <p:cNvSpPr txBox="1">
            <a:spLocks/>
          </p:cNvSpPr>
          <p:nvPr/>
        </p:nvSpPr>
        <p:spPr>
          <a:xfrm>
            <a:off x="561764" y="4759303"/>
            <a:ext cx="11122235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תודה על ההקשבה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4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D38669-1398-41C4-948B-B85A11F76F74}"/>
              </a:ext>
            </a:extLst>
          </p:cNvPr>
          <p:cNvSpPr txBox="1">
            <a:spLocks/>
          </p:cNvSpPr>
          <p:nvPr/>
        </p:nvSpPr>
        <p:spPr>
          <a:xfrm rot="1094753">
            <a:off x="1693973" y="1285446"/>
            <a:ext cx="3954409" cy="48349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עשרת 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התובנות 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העיקריות 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מסיור ארצות הברית</a:t>
            </a:r>
            <a:endParaRPr lang="he-I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261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6FE85F0-B770-4661-BC66-1E0CC2D87D7D}"/>
              </a:ext>
            </a:extLst>
          </p:cNvPr>
          <p:cNvSpPr txBox="1">
            <a:spLocks/>
          </p:cNvSpPr>
          <p:nvPr/>
        </p:nvSpPr>
        <p:spPr>
          <a:xfrm>
            <a:off x="2437730" y="-103192"/>
            <a:ext cx="716346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יש לנו חוב גדול לאמריקה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C0CAC1C-7153-4351-AFA5-561DC93F31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55" t="-34778" r="-9055" b="-4422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69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B9890C-8773-4096-90F7-D6D43DDC0873}"/>
              </a:ext>
            </a:extLst>
          </p:cNvPr>
          <p:cNvSpPr txBox="1">
            <a:spLocks/>
          </p:cNvSpPr>
          <p:nvPr/>
        </p:nvSpPr>
        <p:spPr>
          <a:xfrm>
            <a:off x="415556" y="5553326"/>
            <a:ext cx="95758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 הסמן הימני של הקפיטליזם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7972C31-31D5-42B3-B7FC-431142081D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5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76ABB59-5652-4BDF-A7A3-E8E993B9F725}"/>
              </a:ext>
            </a:extLst>
          </p:cNvPr>
          <p:cNvSpPr/>
          <p:nvPr/>
        </p:nvSpPr>
        <p:spPr>
          <a:xfrm>
            <a:off x="6294120" y="1264920"/>
            <a:ext cx="5400000" cy="720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Engravers MT" panose="02090707080505020304" pitchFamily="18" charset="0"/>
              </a:rPr>
              <a:t>IN</a:t>
            </a:r>
            <a:endParaRPr lang="he-IL" sz="4000" b="1" dirty="0">
              <a:latin typeface="Engravers MT" panose="02090707080505020304" pitchFamily="18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89BC70C-DA0A-4875-BECC-67819F42CCFF}"/>
              </a:ext>
            </a:extLst>
          </p:cNvPr>
          <p:cNvSpPr/>
          <p:nvPr/>
        </p:nvSpPr>
        <p:spPr>
          <a:xfrm>
            <a:off x="457200" y="1264920"/>
            <a:ext cx="5400000" cy="72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Engravers MT" panose="02090707080505020304" pitchFamily="18" charset="0"/>
              </a:rPr>
              <a:t>OUT</a:t>
            </a:r>
            <a:endParaRPr lang="he-IL" sz="4000" b="1" dirty="0">
              <a:latin typeface="Engravers MT" panose="02090707080505020304" pitchFamily="18" charset="0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991E21D-74BB-4161-B294-01EB6A33191A}"/>
              </a:ext>
            </a:extLst>
          </p:cNvPr>
          <p:cNvSpPr/>
          <p:nvPr/>
        </p:nvSpPr>
        <p:spPr>
          <a:xfrm>
            <a:off x="6294120" y="2087880"/>
            <a:ext cx="5400000" cy="3840480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 b="1" dirty="0">
              <a:latin typeface="Engravers MT" panose="02090707080505020304" pitchFamily="18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F6083A9-35CC-4F8E-A261-D99848EAB94D}"/>
              </a:ext>
            </a:extLst>
          </p:cNvPr>
          <p:cNvSpPr/>
          <p:nvPr/>
        </p:nvSpPr>
        <p:spPr>
          <a:xfrm>
            <a:off x="457200" y="2087880"/>
            <a:ext cx="5400000" cy="38404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 b="1" dirty="0">
              <a:latin typeface="Engravers MT" panose="02090707080505020304" pitchFamily="18" charset="0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8C2626A-E425-4538-88E6-C3065C00D5B3}"/>
              </a:ext>
            </a:extLst>
          </p:cNvPr>
          <p:cNvSpPr/>
          <p:nvPr/>
        </p:nvSpPr>
        <p:spPr>
          <a:xfrm>
            <a:off x="6339840" y="6080760"/>
            <a:ext cx="5400000" cy="720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חד אופן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17147455-DF0B-49FE-870B-078F1D18C218}"/>
              </a:ext>
            </a:extLst>
          </p:cNvPr>
          <p:cNvSpPr/>
          <p:nvPr/>
        </p:nvSpPr>
        <p:spPr>
          <a:xfrm>
            <a:off x="502920" y="6080760"/>
            <a:ext cx="5400000" cy="72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מכונית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DCC88601-ED0C-480E-8631-74DD8569647C}"/>
              </a:ext>
            </a:extLst>
          </p:cNvPr>
          <p:cNvSpPr txBox="1">
            <a:spLocks/>
          </p:cNvSpPr>
          <p:nvPr/>
        </p:nvSpPr>
        <p:spPr>
          <a:xfrm>
            <a:off x="151729" y="-103192"/>
            <a:ext cx="11916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לפעמים עדיף חד אופן על מכונית עם גלגלים לא מתואמים</a:t>
            </a:r>
            <a:endParaRPr lang="he-I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34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23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FD8B99-FAEF-4417-8C87-EAE7758EA087}"/>
              </a:ext>
            </a:extLst>
          </p:cNvPr>
          <p:cNvSpPr txBox="1">
            <a:spLocks/>
          </p:cNvSpPr>
          <p:nvPr/>
        </p:nvSpPr>
        <p:spPr>
          <a:xfrm>
            <a:off x="151729" y="-103192"/>
            <a:ext cx="11916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איך נקרא המקום?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6124539-704E-4EC9-936E-C1A435950F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432D2A9-A43E-4492-86B3-EAB0F4E5C38F}"/>
              </a:ext>
            </a:extLst>
          </p:cNvPr>
          <p:cNvSpPr/>
          <p:nvPr/>
        </p:nvSpPr>
        <p:spPr>
          <a:xfrm>
            <a:off x="30480" y="0"/>
            <a:ext cx="1219200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9B74266-E723-415C-B15F-BFA5859CCD56}"/>
              </a:ext>
            </a:extLst>
          </p:cNvPr>
          <p:cNvSpPr txBox="1">
            <a:spLocks/>
          </p:cNvSpPr>
          <p:nvPr/>
        </p:nvSpPr>
        <p:spPr>
          <a:xfrm>
            <a:off x="6181060" y="2214705"/>
            <a:ext cx="5769936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אתוס ופתוס מנקודות העוצמה של האומה האמריקאית</a:t>
            </a:r>
            <a:endParaRPr lang="he-IL" sz="3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39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F7BE8-44E9-4A5A-BCB8-F701772EAC74}"/>
              </a:ext>
            </a:extLst>
          </p:cNvPr>
          <p:cNvSpPr txBox="1">
            <a:spLocks/>
          </p:cNvSpPr>
          <p:nvPr/>
        </p:nvSpPr>
        <p:spPr>
          <a:xfrm>
            <a:off x="1297172" y="3915911"/>
            <a:ext cx="475252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פק"ם עם חלק הולך וגדל של מניות</a:t>
            </a:r>
            <a:endParaRPr 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25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7F11048-D9F0-4FD9-83A0-220A09342C42}"/>
              </a:ext>
            </a:extLst>
          </p:cNvPr>
          <p:cNvSpPr/>
          <p:nvPr/>
        </p:nvSpPr>
        <p:spPr>
          <a:xfrm>
            <a:off x="3048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F71EEA4-C04F-4381-AA88-A51B8049F8FE}"/>
              </a:ext>
            </a:extLst>
          </p:cNvPr>
          <p:cNvSpPr txBox="1">
            <a:spLocks/>
          </p:cNvSpPr>
          <p:nvPr/>
        </p:nvSpPr>
        <p:spPr>
          <a:xfrm>
            <a:off x="2190307" y="5128019"/>
            <a:ext cx="475252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הפצצה 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האמרו-יהודית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המתקתקת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54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14890</TotalTime>
  <Words>105</Words>
  <Application>Microsoft Office PowerPoint</Application>
  <PresentationFormat>מסך רחב</PresentationFormat>
  <Paragraphs>45</Paragraphs>
  <Slides>14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25" baseType="lpstr">
      <vt:lpstr>Calibri</vt:lpstr>
      <vt:lpstr>Century Gothic</vt:lpstr>
      <vt:lpstr>David</vt:lpstr>
      <vt:lpstr>Engravers MT</vt:lpstr>
      <vt:lpstr>Garamond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Dana Deco- Madanes</cp:lastModifiedBy>
  <cp:revision>378</cp:revision>
  <cp:lastPrinted>2019-01-02T06:26:42Z</cp:lastPrinted>
  <dcterms:created xsi:type="dcterms:W3CDTF">2018-10-28T14:22:41Z</dcterms:created>
  <dcterms:modified xsi:type="dcterms:W3CDTF">2019-07-03T07:22:24Z</dcterms:modified>
</cp:coreProperties>
</file>