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2" r:id="rId5"/>
    <p:sldId id="259" r:id="rId6"/>
    <p:sldId id="260" r:id="rId7"/>
    <p:sldId id="261" r:id="rId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002E8C-6A49-924C-B2E5-2C813EFAFE1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AD54FE1-9D9E-154F-8C81-64D1ACD0FF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F060EF1-8908-114C-9D23-AB71314EBD63}"/>
              </a:ext>
            </a:extLst>
          </p:cNvPr>
          <p:cNvSpPr>
            <a:spLocks noGrp="1"/>
          </p:cNvSpPr>
          <p:nvPr>
            <p:ph type="dt" sz="half" idx="10"/>
          </p:nvPr>
        </p:nvSpPr>
        <p:spPr/>
        <p:txBody>
          <a:bodyPr/>
          <a:lstStyle/>
          <a:p>
            <a:fld id="{9EA5224A-03FF-2E4B-8301-29247F875A23}" type="datetimeFigureOut">
              <a:rPr lang="he-IL" smtClean="0"/>
              <a:t>כ"ב.חשון.תש"פ</a:t>
            </a:fld>
            <a:endParaRPr lang="he-IL"/>
          </a:p>
        </p:txBody>
      </p:sp>
      <p:sp>
        <p:nvSpPr>
          <p:cNvPr id="5" name="מציין מיקום של כותרת תחתונה 4">
            <a:extLst>
              <a:ext uri="{FF2B5EF4-FFF2-40B4-BE49-F238E27FC236}">
                <a16:creationId xmlns:a16="http://schemas.microsoft.com/office/drawing/2014/main" id="{355FDD5B-423E-154B-BB61-CD4F740D6E6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FB5FE6B-C6D6-2B4F-8E7E-C7EA93A7D47A}"/>
              </a:ext>
            </a:extLst>
          </p:cNvPr>
          <p:cNvSpPr>
            <a:spLocks noGrp="1"/>
          </p:cNvSpPr>
          <p:nvPr>
            <p:ph type="sldNum" sz="quarter" idx="12"/>
          </p:nvPr>
        </p:nvSpPr>
        <p:spPr/>
        <p:txBody>
          <a:bodyPr/>
          <a:lstStyle/>
          <a:p>
            <a:fld id="{A8911F49-FA41-BA4D-BE72-DDE0A13772B2}" type="slidenum">
              <a:rPr lang="he-IL" smtClean="0"/>
              <a:t>‹#›</a:t>
            </a:fld>
            <a:endParaRPr lang="he-IL"/>
          </a:p>
        </p:txBody>
      </p:sp>
    </p:spTree>
    <p:extLst>
      <p:ext uri="{BB962C8B-B14F-4D97-AF65-F5344CB8AC3E}">
        <p14:creationId xmlns:p14="http://schemas.microsoft.com/office/powerpoint/2010/main" val="62528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B43850-7856-8B43-B841-8E20F052B95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28ADAC8-433E-AD4E-A115-A0AD2C4D38B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7449736-5FB6-4D41-9D91-6EC932CB99FF}"/>
              </a:ext>
            </a:extLst>
          </p:cNvPr>
          <p:cNvSpPr>
            <a:spLocks noGrp="1"/>
          </p:cNvSpPr>
          <p:nvPr>
            <p:ph type="dt" sz="half" idx="10"/>
          </p:nvPr>
        </p:nvSpPr>
        <p:spPr/>
        <p:txBody>
          <a:bodyPr/>
          <a:lstStyle/>
          <a:p>
            <a:fld id="{9EA5224A-03FF-2E4B-8301-29247F875A23}" type="datetimeFigureOut">
              <a:rPr lang="he-IL" smtClean="0"/>
              <a:t>כ"ב.חשון.תש"פ</a:t>
            </a:fld>
            <a:endParaRPr lang="he-IL"/>
          </a:p>
        </p:txBody>
      </p:sp>
      <p:sp>
        <p:nvSpPr>
          <p:cNvPr id="5" name="מציין מיקום של כותרת תחתונה 4">
            <a:extLst>
              <a:ext uri="{FF2B5EF4-FFF2-40B4-BE49-F238E27FC236}">
                <a16:creationId xmlns:a16="http://schemas.microsoft.com/office/drawing/2014/main" id="{7F91322E-9625-B942-B864-7CD66E0C78A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85908EC-CAD2-8B49-8870-BBB51638B353}"/>
              </a:ext>
            </a:extLst>
          </p:cNvPr>
          <p:cNvSpPr>
            <a:spLocks noGrp="1"/>
          </p:cNvSpPr>
          <p:nvPr>
            <p:ph type="sldNum" sz="quarter" idx="12"/>
          </p:nvPr>
        </p:nvSpPr>
        <p:spPr/>
        <p:txBody>
          <a:bodyPr/>
          <a:lstStyle/>
          <a:p>
            <a:fld id="{A8911F49-FA41-BA4D-BE72-DDE0A13772B2}" type="slidenum">
              <a:rPr lang="he-IL" smtClean="0"/>
              <a:t>‹#›</a:t>
            </a:fld>
            <a:endParaRPr lang="he-IL"/>
          </a:p>
        </p:txBody>
      </p:sp>
    </p:spTree>
    <p:extLst>
      <p:ext uri="{BB962C8B-B14F-4D97-AF65-F5344CB8AC3E}">
        <p14:creationId xmlns:p14="http://schemas.microsoft.com/office/powerpoint/2010/main" val="151782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FE88ECA-D156-9948-8C7D-81CBA6BE322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B6107B9-FBF1-6D41-9A72-5B29704D0DD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3416B8F-7406-7D40-A75D-7767378BDB06}"/>
              </a:ext>
            </a:extLst>
          </p:cNvPr>
          <p:cNvSpPr>
            <a:spLocks noGrp="1"/>
          </p:cNvSpPr>
          <p:nvPr>
            <p:ph type="dt" sz="half" idx="10"/>
          </p:nvPr>
        </p:nvSpPr>
        <p:spPr/>
        <p:txBody>
          <a:bodyPr/>
          <a:lstStyle/>
          <a:p>
            <a:fld id="{9EA5224A-03FF-2E4B-8301-29247F875A23}" type="datetimeFigureOut">
              <a:rPr lang="he-IL" smtClean="0"/>
              <a:t>כ"ב.חשון.תש"פ</a:t>
            </a:fld>
            <a:endParaRPr lang="he-IL"/>
          </a:p>
        </p:txBody>
      </p:sp>
      <p:sp>
        <p:nvSpPr>
          <p:cNvPr id="5" name="מציין מיקום של כותרת תחתונה 4">
            <a:extLst>
              <a:ext uri="{FF2B5EF4-FFF2-40B4-BE49-F238E27FC236}">
                <a16:creationId xmlns:a16="http://schemas.microsoft.com/office/drawing/2014/main" id="{9E93B028-334F-F344-875B-6B801D62F02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3666495-4D7D-634D-9969-76F67C46AFD5}"/>
              </a:ext>
            </a:extLst>
          </p:cNvPr>
          <p:cNvSpPr>
            <a:spLocks noGrp="1"/>
          </p:cNvSpPr>
          <p:nvPr>
            <p:ph type="sldNum" sz="quarter" idx="12"/>
          </p:nvPr>
        </p:nvSpPr>
        <p:spPr/>
        <p:txBody>
          <a:bodyPr/>
          <a:lstStyle/>
          <a:p>
            <a:fld id="{A8911F49-FA41-BA4D-BE72-DDE0A13772B2}" type="slidenum">
              <a:rPr lang="he-IL" smtClean="0"/>
              <a:t>‹#›</a:t>
            </a:fld>
            <a:endParaRPr lang="he-IL"/>
          </a:p>
        </p:txBody>
      </p:sp>
    </p:spTree>
    <p:extLst>
      <p:ext uri="{BB962C8B-B14F-4D97-AF65-F5344CB8AC3E}">
        <p14:creationId xmlns:p14="http://schemas.microsoft.com/office/powerpoint/2010/main" val="138687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F5B1000-1FA0-3540-8B87-41724B7FE88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AB3BFE1-49E2-AF4A-841C-6ACD9182EBBC}"/>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3157188-9B5F-754A-8EBD-1C57B946485A}"/>
              </a:ext>
            </a:extLst>
          </p:cNvPr>
          <p:cNvSpPr>
            <a:spLocks noGrp="1"/>
          </p:cNvSpPr>
          <p:nvPr>
            <p:ph type="dt" sz="half" idx="10"/>
          </p:nvPr>
        </p:nvSpPr>
        <p:spPr/>
        <p:txBody>
          <a:bodyPr/>
          <a:lstStyle/>
          <a:p>
            <a:fld id="{9EA5224A-03FF-2E4B-8301-29247F875A23}" type="datetimeFigureOut">
              <a:rPr lang="he-IL" smtClean="0"/>
              <a:t>כ"ב.חשון.תש"פ</a:t>
            </a:fld>
            <a:endParaRPr lang="he-IL"/>
          </a:p>
        </p:txBody>
      </p:sp>
      <p:sp>
        <p:nvSpPr>
          <p:cNvPr id="5" name="מציין מיקום של כותרת תחתונה 4">
            <a:extLst>
              <a:ext uri="{FF2B5EF4-FFF2-40B4-BE49-F238E27FC236}">
                <a16:creationId xmlns:a16="http://schemas.microsoft.com/office/drawing/2014/main" id="{507BA110-C247-F24F-8978-0405A66A097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F1CF8D3-95BD-EF42-9C40-45B8F5508046}"/>
              </a:ext>
            </a:extLst>
          </p:cNvPr>
          <p:cNvSpPr>
            <a:spLocks noGrp="1"/>
          </p:cNvSpPr>
          <p:nvPr>
            <p:ph type="sldNum" sz="quarter" idx="12"/>
          </p:nvPr>
        </p:nvSpPr>
        <p:spPr/>
        <p:txBody>
          <a:bodyPr/>
          <a:lstStyle/>
          <a:p>
            <a:fld id="{A8911F49-FA41-BA4D-BE72-DDE0A13772B2}" type="slidenum">
              <a:rPr lang="he-IL" smtClean="0"/>
              <a:t>‹#›</a:t>
            </a:fld>
            <a:endParaRPr lang="he-IL"/>
          </a:p>
        </p:txBody>
      </p:sp>
    </p:spTree>
    <p:extLst>
      <p:ext uri="{BB962C8B-B14F-4D97-AF65-F5344CB8AC3E}">
        <p14:creationId xmlns:p14="http://schemas.microsoft.com/office/powerpoint/2010/main" val="306990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DA33A1-1D38-0F47-95A2-6E706215E26B}"/>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FB22E53-15A5-334F-BE34-FC33AACD5A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24AF0A31-ADAD-594D-BD4E-FB44F93C54B7}"/>
              </a:ext>
            </a:extLst>
          </p:cNvPr>
          <p:cNvSpPr>
            <a:spLocks noGrp="1"/>
          </p:cNvSpPr>
          <p:nvPr>
            <p:ph type="dt" sz="half" idx="10"/>
          </p:nvPr>
        </p:nvSpPr>
        <p:spPr/>
        <p:txBody>
          <a:bodyPr/>
          <a:lstStyle/>
          <a:p>
            <a:fld id="{9EA5224A-03FF-2E4B-8301-29247F875A23}" type="datetimeFigureOut">
              <a:rPr lang="he-IL" smtClean="0"/>
              <a:t>כ"ב.חשון.תש"פ</a:t>
            </a:fld>
            <a:endParaRPr lang="he-IL"/>
          </a:p>
        </p:txBody>
      </p:sp>
      <p:sp>
        <p:nvSpPr>
          <p:cNvPr id="5" name="מציין מיקום של כותרת תחתונה 4">
            <a:extLst>
              <a:ext uri="{FF2B5EF4-FFF2-40B4-BE49-F238E27FC236}">
                <a16:creationId xmlns:a16="http://schemas.microsoft.com/office/drawing/2014/main" id="{B6EA8F62-7EF2-9446-9A49-BA2D1726E2E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A624850-95A8-3240-B906-A328F3D7B44F}"/>
              </a:ext>
            </a:extLst>
          </p:cNvPr>
          <p:cNvSpPr>
            <a:spLocks noGrp="1"/>
          </p:cNvSpPr>
          <p:nvPr>
            <p:ph type="sldNum" sz="quarter" idx="12"/>
          </p:nvPr>
        </p:nvSpPr>
        <p:spPr/>
        <p:txBody>
          <a:bodyPr/>
          <a:lstStyle/>
          <a:p>
            <a:fld id="{A8911F49-FA41-BA4D-BE72-DDE0A13772B2}" type="slidenum">
              <a:rPr lang="he-IL" smtClean="0"/>
              <a:t>‹#›</a:t>
            </a:fld>
            <a:endParaRPr lang="he-IL"/>
          </a:p>
        </p:txBody>
      </p:sp>
    </p:spTree>
    <p:extLst>
      <p:ext uri="{BB962C8B-B14F-4D97-AF65-F5344CB8AC3E}">
        <p14:creationId xmlns:p14="http://schemas.microsoft.com/office/powerpoint/2010/main" val="105094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FAC640-07A2-724E-B6F6-47560EF3739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28F15CC-9B64-2444-979E-4E8527A88E5E}"/>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CC3942B8-5FCA-744B-BF46-F2744269F08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A4B2DFB-8F49-574E-9522-5B0D56C72612}"/>
              </a:ext>
            </a:extLst>
          </p:cNvPr>
          <p:cNvSpPr>
            <a:spLocks noGrp="1"/>
          </p:cNvSpPr>
          <p:nvPr>
            <p:ph type="dt" sz="half" idx="10"/>
          </p:nvPr>
        </p:nvSpPr>
        <p:spPr/>
        <p:txBody>
          <a:bodyPr/>
          <a:lstStyle/>
          <a:p>
            <a:fld id="{9EA5224A-03FF-2E4B-8301-29247F875A23}" type="datetimeFigureOut">
              <a:rPr lang="he-IL" smtClean="0"/>
              <a:t>כ"ב.חשון.תש"פ</a:t>
            </a:fld>
            <a:endParaRPr lang="he-IL"/>
          </a:p>
        </p:txBody>
      </p:sp>
      <p:sp>
        <p:nvSpPr>
          <p:cNvPr id="6" name="מציין מיקום של כותרת תחתונה 5">
            <a:extLst>
              <a:ext uri="{FF2B5EF4-FFF2-40B4-BE49-F238E27FC236}">
                <a16:creationId xmlns:a16="http://schemas.microsoft.com/office/drawing/2014/main" id="{383E99C8-8C10-3644-AA4D-5EC697D1D61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9C7B793-FAC2-2A4A-824D-6A0B35BBD714}"/>
              </a:ext>
            </a:extLst>
          </p:cNvPr>
          <p:cNvSpPr>
            <a:spLocks noGrp="1"/>
          </p:cNvSpPr>
          <p:nvPr>
            <p:ph type="sldNum" sz="quarter" idx="12"/>
          </p:nvPr>
        </p:nvSpPr>
        <p:spPr/>
        <p:txBody>
          <a:bodyPr/>
          <a:lstStyle/>
          <a:p>
            <a:fld id="{A8911F49-FA41-BA4D-BE72-DDE0A13772B2}" type="slidenum">
              <a:rPr lang="he-IL" smtClean="0"/>
              <a:t>‹#›</a:t>
            </a:fld>
            <a:endParaRPr lang="he-IL"/>
          </a:p>
        </p:txBody>
      </p:sp>
    </p:spTree>
    <p:extLst>
      <p:ext uri="{BB962C8B-B14F-4D97-AF65-F5344CB8AC3E}">
        <p14:creationId xmlns:p14="http://schemas.microsoft.com/office/powerpoint/2010/main" val="21952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86A3AE-4D34-F742-984A-668D10A037BD}"/>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DB23DCA-229A-B549-B9BB-3602E98F7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5AE181F8-887E-454F-B72B-BFCBB5A9E230}"/>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C96D5C1-A032-024B-BD89-0CE7F0DAF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45472C46-58D4-E846-BBDD-8017359E6AD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81610C4-951F-2F43-9C84-D8D82A14DABF}"/>
              </a:ext>
            </a:extLst>
          </p:cNvPr>
          <p:cNvSpPr>
            <a:spLocks noGrp="1"/>
          </p:cNvSpPr>
          <p:nvPr>
            <p:ph type="dt" sz="half" idx="10"/>
          </p:nvPr>
        </p:nvSpPr>
        <p:spPr/>
        <p:txBody>
          <a:bodyPr/>
          <a:lstStyle/>
          <a:p>
            <a:fld id="{9EA5224A-03FF-2E4B-8301-29247F875A23}" type="datetimeFigureOut">
              <a:rPr lang="he-IL" smtClean="0"/>
              <a:t>כ"ב.חשון.תש"פ</a:t>
            </a:fld>
            <a:endParaRPr lang="he-IL"/>
          </a:p>
        </p:txBody>
      </p:sp>
      <p:sp>
        <p:nvSpPr>
          <p:cNvPr id="8" name="מציין מיקום של כותרת תחתונה 7">
            <a:extLst>
              <a:ext uri="{FF2B5EF4-FFF2-40B4-BE49-F238E27FC236}">
                <a16:creationId xmlns:a16="http://schemas.microsoft.com/office/drawing/2014/main" id="{E6919177-FC1F-3B41-B603-273FE2085CE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C1E5D23C-C166-024A-9D74-7B22932A51AE}"/>
              </a:ext>
            </a:extLst>
          </p:cNvPr>
          <p:cNvSpPr>
            <a:spLocks noGrp="1"/>
          </p:cNvSpPr>
          <p:nvPr>
            <p:ph type="sldNum" sz="quarter" idx="12"/>
          </p:nvPr>
        </p:nvSpPr>
        <p:spPr/>
        <p:txBody>
          <a:bodyPr/>
          <a:lstStyle/>
          <a:p>
            <a:fld id="{A8911F49-FA41-BA4D-BE72-DDE0A13772B2}" type="slidenum">
              <a:rPr lang="he-IL" smtClean="0"/>
              <a:t>‹#›</a:t>
            </a:fld>
            <a:endParaRPr lang="he-IL"/>
          </a:p>
        </p:txBody>
      </p:sp>
    </p:spTree>
    <p:extLst>
      <p:ext uri="{BB962C8B-B14F-4D97-AF65-F5344CB8AC3E}">
        <p14:creationId xmlns:p14="http://schemas.microsoft.com/office/powerpoint/2010/main" val="404488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A2D0A8-0494-E943-BCBB-28803C294A5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604F70E-9578-F647-A92E-0852580BD848}"/>
              </a:ext>
            </a:extLst>
          </p:cNvPr>
          <p:cNvSpPr>
            <a:spLocks noGrp="1"/>
          </p:cNvSpPr>
          <p:nvPr>
            <p:ph type="dt" sz="half" idx="10"/>
          </p:nvPr>
        </p:nvSpPr>
        <p:spPr/>
        <p:txBody>
          <a:bodyPr/>
          <a:lstStyle/>
          <a:p>
            <a:fld id="{9EA5224A-03FF-2E4B-8301-29247F875A23}" type="datetimeFigureOut">
              <a:rPr lang="he-IL" smtClean="0"/>
              <a:t>כ"ב.חשון.תש"פ</a:t>
            </a:fld>
            <a:endParaRPr lang="he-IL"/>
          </a:p>
        </p:txBody>
      </p:sp>
      <p:sp>
        <p:nvSpPr>
          <p:cNvPr id="4" name="מציין מיקום של כותרת תחתונה 3">
            <a:extLst>
              <a:ext uri="{FF2B5EF4-FFF2-40B4-BE49-F238E27FC236}">
                <a16:creationId xmlns:a16="http://schemas.microsoft.com/office/drawing/2014/main" id="{9956F8B3-AAA6-D94C-97F7-945811C05761}"/>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F212F4E5-C6BD-6449-AC4E-62F270FDA85A}"/>
              </a:ext>
            </a:extLst>
          </p:cNvPr>
          <p:cNvSpPr>
            <a:spLocks noGrp="1"/>
          </p:cNvSpPr>
          <p:nvPr>
            <p:ph type="sldNum" sz="quarter" idx="12"/>
          </p:nvPr>
        </p:nvSpPr>
        <p:spPr/>
        <p:txBody>
          <a:bodyPr/>
          <a:lstStyle/>
          <a:p>
            <a:fld id="{A8911F49-FA41-BA4D-BE72-DDE0A13772B2}" type="slidenum">
              <a:rPr lang="he-IL" smtClean="0"/>
              <a:t>‹#›</a:t>
            </a:fld>
            <a:endParaRPr lang="he-IL"/>
          </a:p>
        </p:txBody>
      </p:sp>
    </p:spTree>
    <p:extLst>
      <p:ext uri="{BB962C8B-B14F-4D97-AF65-F5344CB8AC3E}">
        <p14:creationId xmlns:p14="http://schemas.microsoft.com/office/powerpoint/2010/main" val="184191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5E8E4355-AAA9-1748-99CA-A801CFB0B8DD}"/>
              </a:ext>
            </a:extLst>
          </p:cNvPr>
          <p:cNvSpPr>
            <a:spLocks noGrp="1"/>
          </p:cNvSpPr>
          <p:nvPr>
            <p:ph type="dt" sz="half" idx="10"/>
          </p:nvPr>
        </p:nvSpPr>
        <p:spPr/>
        <p:txBody>
          <a:bodyPr/>
          <a:lstStyle/>
          <a:p>
            <a:fld id="{9EA5224A-03FF-2E4B-8301-29247F875A23}" type="datetimeFigureOut">
              <a:rPr lang="he-IL" smtClean="0"/>
              <a:t>כ"ב.חשון.תש"פ</a:t>
            </a:fld>
            <a:endParaRPr lang="he-IL"/>
          </a:p>
        </p:txBody>
      </p:sp>
      <p:sp>
        <p:nvSpPr>
          <p:cNvPr id="3" name="מציין מיקום של כותרת תחתונה 2">
            <a:extLst>
              <a:ext uri="{FF2B5EF4-FFF2-40B4-BE49-F238E27FC236}">
                <a16:creationId xmlns:a16="http://schemas.microsoft.com/office/drawing/2014/main" id="{48996A3E-9E62-E247-97CA-809FDB3ED95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AE98EBE9-32BA-9A40-9BBC-B559A668A5AA}"/>
              </a:ext>
            </a:extLst>
          </p:cNvPr>
          <p:cNvSpPr>
            <a:spLocks noGrp="1"/>
          </p:cNvSpPr>
          <p:nvPr>
            <p:ph type="sldNum" sz="quarter" idx="12"/>
          </p:nvPr>
        </p:nvSpPr>
        <p:spPr/>
        <p:txBody>
          <a:bodyPr/>
          <a:lstStyle/>
          <a:p>
            <a:fld id="{A8911F49-FA41-BA4D-BE72-DDE0A13772B2}" type="slidenum">
              <a:rPr lang="he-IL" smtClean="0"/>
              <a:t>‹#›</a:t>
            </a:fld>
            <a:endParaRPr lang="he-IL"/>
          </a:p>
        </p:txBody>
      </p:sp>
    </p:spTree>
    <p:extLst>
      <p:ext uri="{BB962C8B-B14F-4D97-AF65-F5344CB8AC3E}">
        <p14:creationId xmlns:p14="http://schemas.microsoft.com/office/powerpoint/2010/main" val="3566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5773BA-2DD8-574B-B250-5D6DA478BFB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F7DE1A5-DF1D-AE4D-A797-DFEDC492EB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CA2E3DF-DD83-374C-9116-126EF000D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F1E512B-C14E-7F4F-8A57-8424B3780142}"/>
              </a:ext>
            </a:extLst>
          </p:cNvPr>
          <p:cNvSpPr>
            <a:spLocks noGrp="1"/>
          </p:cNvSpPr>
          <p:nvPr>
            <p:ph type="dt" sz="half" idx="10"/>
          </p:nvPr>
        </p:nvSpPr>
        <p:spPr/>
        <p:txBody>
          <a:bodyPr/>
          <a:lstStyle/>
          <a:p>
            <a:fld id="{9EA5224A-03FF-2E4B-8301-29247F875A23}" type="datetimeFigureOut">
              <a:rPr lang="he-IL" smtClean="0"/>
              <a:t>כ"ב.חשון.תש"פ</a:t>
            </a:fld>
            <a:endParaRPr lang="he-IL"/>
          </a:p>
        </p:txBody>
      </p:sp>
      <p:sp>
        <p:nvSpPr>
          <p:cNvPr id="6" name="מציין מיקום של כותרת תחתונה 5">
            <a:extLst>
              <a:ext uri="{FF2B5EF4-FFF2-40B4-BE49-F238E27FC236}">
                <a16:creationId xmlns:a16="http://schemas.microsoft.com/office/drawing/2014/main" id="{8C221938-B98B-2446-B098-FBB93ACC67C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336BBEA-5EE7-FE4B-9363-AD92FA79E70B}"/>
              </a:ext>
            </a:extLst>
          </p:cNvPr>
          <p:cNvSpPr>
            <a:spLocks noGrp="1"/>
          </p:cNvSpPr>
          <p:nvPr>
            <p:ph type="sldNum" sz="quarter" idx="12"/>
          </p:nvPr>
        </p:nvSpPr>
        <p:spPr/>
        <p:txBody>
          <a:bodyPr/>
          <a:lstStyle/>
          <a:p>
            <a:fld id="{A8911F49-FA41-BA4D-BE72-DDE0A13772B2}" type="slidenum">
              <a:rPr lang="he-IL" smtClean="0"/>
              <a:t>‹#›</a:t>
            </a:fld>
            <a:endParaRPr lang="he-IL"/>
          </a:p>
        </p:txBody>
      </p:sp>
    </p:spTree>
    <p:extLst>
      <p:ext uri="{BB962C8B-B14F-4D97-AF65-F5344CB8AC3E}">
        <p14:creationId xmlns:p14="http://schemas.microsoft.com/office/powerpoint/2010/main" val="212712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F5190C-B859-AA49-BA61-B241795FD5F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889CEC7-37C2-EF4F-81ED-D09154F159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32805CD1-1760-7840-BBEA-F45B997E4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ADF3056-FCB4-E84B-B360-E989CC41228C}"/>
              </a:ext>
            </a:extLst>
          </p:cNvPr>
          <p:cNvSpPr>
            <a:spLocks noGrp="1"/>
          </p:cNvSpPr>
          <p:nvPr>
            <p:ph type="dt" sz="half" idx="10"/>
          </p:nvPr>
        </p:nvSpPr>
        <p:spPr/>
        <p:txBody>
          <a:bodyPr/>
          <a:lstStyle/>
          <a:p>
            <a:fld id="{9EA5224A-03FF-2E4B-8301-29247F875A23}" type="datetimeFigureOut">
              <a:rPr lang="he-IL" smtClean="0"/>
              <a:t>כ"ב.חשון.תש"פ</a:t>
            </a:fld>
            <a:endParaRPr lang="he-IL"/>
          </a:p>
        </p:txBody>
      </p:sp>
      <p:sp>
        <p:nvSpPr>
          <p:cNvPr id="6" name="מציין מיקום של כותרת תחתונה 5">
            <a:extLst>
              <a:ext uri="{FF2B5EF4-FFF2-40B4-BE49-F238E27FC236}">
                <a16:creationId xmlns:a16="http://schemas.microsoft.com/office/drawing/2014/main" id="{F87831B6-36A6-A34B-B71A-D83109BB21B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1EE1242-F344-7445-B67C-A80D833BC688}"/>
              </a:ext>
            </a:extLst>
          </p:cNvPr>
          <p:cNvSpPr>
            <a:spLocks noGrp="1"/>
          </p:cNvSpPr>
          <p:nvPr>
            <p:ph type="sldNum" sz="quarter" idx="12"/>
          </p:nvPr>
        </p:nvSpPr>
        <p:spPr/>
        <p:txBody>
          <a:bodyPr/>
          <a:lstStyle/>
          <a:p>
            <a:fld id="{A8911F49-FA41-BA4D-BE72-DDE0A13772B2}" type="slidenum">
              <a:rPr lang="he-IL" smtClean="0"/>
              <a:t>‹#›</a:t>
            </a:fld>
            <a:endParaRPr lang="he-IL"/>
          </a:p>
        </p:txBody>
      </p:sp>
    </p:spTree>
    <p:extLst>
      <p:ext uri="{BB962C8B-B14F-4D97-AF65-F5344CB8AC3E}">
        <p14:creationId xmlns:p14="http://schemas.microsoft.com/office/powerpoint/2010/main" val="8946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D278E6F5-4A3F-6F45-AA76-84E7043C122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4481DB7-06D0-D341-8182-11116AE5884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79790CC-C070-B645-A61E-86951872CD9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EA5224A-03FF-2E4B-8301-29247F875A23}" type="datetimeFigureOut">
              <a:rPr lang="he-IL" smtClean="0"/>
              <a:t>כ"ב.חשון.תש"פ</a:t>
            </a:fld>
            <a:endParaRPr lang="he-IL"/>
          </a:p>
        </p:txBody>
      </p:sp>
      <p:sp>
        <p:nvSpPr>
          <p:cNvPr id="5" name="מציין מיקום של כותרת תחתונה 4">
            <a:extLst>
              <a:ext uri="{FF2B5EF4-FFF2-40B4-BE49-F238E27FC236}">
                <a16:creationId xmlns:a16="http://schemas.microsoft.com/office/drawing/2014/main" id="{51125273-1E4E-774B-97B5-43BA1EACA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5B2B1B19-C0E2-5C40-93E9-136CC998F7F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911F49-FA41-BA4D-BE72-DDE0A13772B2}" type="slidenum">
              <a:rPr lang="he-IL" smtClean="0"/>
              <a:t>‹#›</a:t>
            </a:fld>
            <a:endParaRPr lang="he-IL"/>
          </a:p>
        </p:txBody>
      </p:sp>
    </p:spTree>
    <p:extLst>
      <p:ext uri="{BB962C8B-B14F-4D97-AF65-F5344CB8AC3E}">
        <p14:creationId xmlns:p14="http://schemas.microsoft.com/office/powerpoint/2010/main" val="1811769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04C3D9-70F7-1E4F-ACFD-B0E69F282F3C}"/>
              </a:ext>
            </a:extLst>
          </p:cNvPr>
          <p:cNvSpPr>
            <a:spLocks noGrp="1"/>
          </p:cNvSpPr>
          <p:nvPr>
            <p:ph type="ctrTitle"/>
          </p:nvPr>
        </p:nvSpPr>
        <p:spPr>
          <a:xfrm>
            <a:off x="1523999" y="0"/>
            <a:ext cx="9144000" cy="2387600"/>
          </a:xfrm>
        </p:spPr>
        <p:txBody>
          <a:bodyPr/>
          <a:lstStyle/>
          <a:p>
            <a:r>
              <a:rPr lang="he-IL" dirty="0"/>
              <a:t>דמותה הערכית של מדינת ישראל לתפיסתו של דוד בן גוריון</a:t>
            </a:r>
          </a:p>
        </p:txBody>
      </p:sp>
      <p:pic>
        <p:nvPicPr>
          <p:cNvPr id="10" name="תמונה 10">
            <a:extLst>
              <a:ext uri="{FF2B5EF4-FFF2-40B4-BE49-F238E27FC236}">
                <a16:creationId xmlns:a16="http://schemas.microsoft.com/office/drawing/2014/main" id="{ABF462F1-7DD8-9846-9AFF-3C92D3928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9032"/>
            <a:ext cx="6328575" cy="4358968"/>
          </a:xfrm>
          <a:prstGeom prst="rect">
            <a:avLst/>
          </a:prstGeom>
        </p:spPr>
      </p:pic>
      <p:pic>
        <p:nvPicPr>
          <p:cNvPr id="3" name="תמונה 3">
            <a:extLst>
              <a:ext uri="{FF2B5EF4-FFF2-40B4-BE49-F238E27FC236}">
                <a16:creationId xmlns:a16="http://schemas.microsoft.com/office/drawing/2014/main" id="{C8C694A0-7664-104C-86C5-690725191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955" y="2499032"/>
            <a:ext cx="5952045" cy="4358968"/>
          </a:xfrm>
          <a:prstGeom prst="rect">
            <a:avLst/>
          </a:prstGeom>
        </p:spPr>
      </p:pic>
    </p:spTree>
    <p:extLst>
      <p:ext uri="{BB962C8B-B14F-4D97-AF65-F5344CB8AC3E}">
        <p14:creationId xmlns:p14="http://schemas.microsoft.com/office/powerpoint/2010/main" val="58161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FF75EF-C166-934A-9F2B-6A3547E985AF}"/>
              </a:ext>
            </a:extLst>
          </p:cNvPr>
          <p:cNvSpPr>
            <a:spLocks noGrp="1"/>
          </p:cNvSpPr>
          <p:nvPr>
            <p:ph type="title"/>
          </p:nvPr>
        </p:nvSpPr>
        <p:spPr/>
        <p:txBody>
          <a:bodyPr/>
          <a:lstStyle/>
          <a:p>
            <a:r>
              <a:rPr lang="he-IL" dirty="0"/>
              <a:t>מה עשינו- על קצה המזלג</a:t>
            </a:r>
          </a:p>
        </p:txBody>
      </p:sp>
      <p:sp>
        <p:nvSpPr>
          <p:cNvPr id="3" name="מציין מיקום תוכן 2">
            <a:extLst>
              <a:ext uri="{FF2B5EF4-FFF2-40B4-BE49-F238E27FC236}">
                <a16:creationId xmlns:a16="http://schemas.microsoft.com/office/drawing/2014/main" id="{95D4D558-532B-7346-BC04-8E7BDFF0DF8C}"/>
              </a:ext>
            </a:extLst>
          </p:cNvPr>
          <p:cNvSpPr>
            <a:spLocks noGrp="1"/>
          </p:cNvSpPr>
          <p:nvPr>
            <p:ph idx="1"/>
          </p:nvPr>
        </p:nvSpPr>
        <p:spPr/>
        <p:txBody>
          <a:bodyPr>
            <a:normAutofit fontScale="92500" lnSpcReduction="10000"/>
          </a:bodyPr>
          <a:lstStyle/>
          <a:p>
            <a:r>
              <a:rPr lang="he-IL" sz="3600" dirty="0"/>
              <a:t>חומרי רקע- </a:t>
            </a:r>
          </a:p>
          <a:p>
            <a:pPr lvl="1"/>
            <a:r>
              <a:rPr lang="he-IL" sz="3200" dirty="0"/>
              <a:t>מקראה</a:t>
            </a:r>
          </a:p>
          <a:p>
            <a:pPr lvl="1"/>
            <a:r>
              <a:rPr lang="he-IL" sz="3200" dirty="0"/>
              <a:t>קליטה המונית או סלקטיבית (פיקאר)</a:t>
            </a:r>
          </a:p>
          <a:p>
            <a:pPr lvl="1"/>
            <a:r>
              <a:rPr lang="he-IL" sz="3200" dirty="0"/>
              <a:t>חומרי רקע הנוגעים לקשיי קליטה ותפיסה אליטיסטית</a:t>
            </a:r>
          </a:p>
          <a:p>
            <a:pPr lvl="1"/>
            <a:r>
              <a:rPr lang="he-IL" sz="3200" dirty="0"/>
              <a:t>נאום </a:t>
            </a:r>
            <a:r>
              <a:rPr lang="en-US" sz="3200" dirty="0"/>
              <a:t>“</a:t>
            </a:r>
            <a:r>
              <a:rPr lang="he-IL" sz="3200" dirty="0"/>
              <a:t>ארבעת השבטים</a:t>
            </a:r>
            <a:r>
              <a:rPr lang="en-US" sz="3200" dirty="0"/>
              <a:t>”</a:t>
            </a:r>
            <a:endParaRPr lang="he-IL" sz="3200" dirty="0"/>
          </a:p>
          <a:p>
            <a:r>
              <a:rPr lang="he-IL" sz="3600" dirty="0"/>
              <a:t>סרט – אפילוג</a:t>
            </a:r>
          </a:p>
          <a:p>
            <a:r>
              <a:rPr lang="he-IL" sz="3600" dirty="0"/>
              <a:t>סיור בבית בן-גוריון</a:t>
            </a:r>
          </a:p>
          <a:p>
            <a:r>
              <a:rPr lang="he-IL" sz="3600" dirty="0"/>
              <a:t>עיסוק צוותי בסוגיות הנוגעות לחזון בן-גוריון בדגש על ממלכתיות וחברה</a:t>
            </a:r>
          </a:p>
        </p:txBody>
      </p:sp>
    </p:spTree>
    <p:extLst>
      <p:ext uri="{BB962C8B-B14F-4D97-AF65-F5344CB8AC3E}">
        <p14:creationId xmlns:p14="http://schemas.microsoft.com/office/powerpoint/2010/main" val="378270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403EBD-D5A2-A541-AD3E-05E95F1D8029}"/>
              </a:ext>
            </a:extLst>
          </p:cNvPr>
          <p:cNvSpPr>
            <a:spLocks noGrp="1"/>
          </p:cNvSpPr>
          <p:nvPr>
            <p:ph type="title"/>
          </p:nvPr>
        </p:nvSpPr>
        <p:spPr>
          <a:xfrm>
            <a:off x="8179892" y="363726"/>
            <a:ext cx="2881400" cy="1325563"/>
          </a:xfrm>
        </p:spPr>
        <p:txBody>
          <a:bodyPr/>
          <a:lstStyle/>
          <a:p>
            <a:pPr algn="ctr"/>
            <a:r>
              <a:rPr lang="he-IL" dirty="0">
                <a:solidFill>
                  <a:schemeClr val="accent1"/>
                </a:solidFill>
              </a:rPr>
              <a:t>חברה</a:t>
            </a:r>
          </a:p>
        </p:txBody>
      </p:sp>
      <p:sp>
        <p:nvSpPr>
          <p:cNvPr id="3" name="מציין מיקום תוכן 2">
            <a:extLst>
              <a:ext uri="{FF2B5EF4-FFF2-40B4-BE49-F238E27FC236}">
                <a16:creationId xmlns:a16="http://schemas.microsoft.com/office/drawing/2014/main" id="{912F70A6-CB35-3B4A-B20A-C10658DDE1BB}"/>
              </a:ext>
            </a:extLst>
          </p:cNvPr>
          <p:cNvSpPr>
            <a:spLocks noGrp="1"/>
          </p:cNvSpPr>
          <p:nvPr>
            <p:ph idx="1"/>
          </p:nvPr>
        </p:nvSpPr>
        <p:spPr>
          <a:xfrm>
            <a:off x="8043332" y="1825624"/>
            <a:ext cx="3310467" cy="4920397"/>
          </a:xfrm>
        </p:spPr>
        <p:txBody>
          <a:bodyPr>
            <a:normAutofit fontScale="92500" lnSpcReduction="20000"/>
          </a:bodyPr>
          <a:lstStyle/>
          <a:p>
            <a:r>
              <a:rPr lang="he-IL" dirty="0"/>
              <a:t>קיבוץ גלויות</a:t>
            </a:r>
          </a:p>
          <a:p>
            <a:pPr lvl="1"/>
            <a:r>
              <a:rPr lang="he-IL" dirty="0"/>
              <a:t>כבית ומחסה</a:t>
            </a:r>
          </a:p>
          <a:p>
            <a:pPr lvl="1"/>
            <a:r>
              <a:rPr lang="he-IL" dirty="0"/>
              <a:t>כייעוד היסטורי</a:t>
            </a:r>
          </a:p>
          <a:p>
            <a:pPr lvl="1"/>
            <a:r>
              <a:rPr lang="he-IL" dirty="0"/>
              <a:t>כיעד אטרקטיבי</a:t>
            </a:r>
          </a:p>
          <a:p>
            <a:r>
              <a:rPr lang="he-IL" dirty="0"/>
              <a:t>חברה חדשה</a:t>
            </a:r>
          </a:p>
          <a:p>
            <a:pPr lvl="1"/>
            <a:r>
              <a:rPr lang="he-IL" dirty="0"/>
              <a:t>חברת מופת, אור לגויים</a:t>
            </a:r>
          </a:p>
          <a:p>
            <a:pPr lvl="1"/>
            <a:r>
              <a:rPr lang="he-IL" dirty="0"/>
              <a:t>ללא קיפוח, ניגודים ושסעים</a:t>
            </a:r>
          </a:p>
          <a:p>
            <a:pPr lvl="1"/>
            <a:r>
              <a:rPr lang="he-IL" dirty="0"/>
              <a:t>אחווה ושותפות</a:t>
            </a:r>
          </a:p>
          <a:p>
            <a:r>
              <a:rPr lang="he-IL" dirty="0"/>
              <a:t>עליונות רוחנית- קיומית</a:t>
            </a:r>
          </a:p>
          <a:p>
            <a:r>
              <a:rPr lang="he-IL" dirty="0"/>
              <a:t>חברה יוצרת,חקלאית</a:t>
            </a:r>
          </a:p>
          <a:p>
            <a:r>
              <a:rPr lang="he-IL" dirty="0"/>
              <a:t>זיקת ייעוד וגורל עם התפוצות</a:t>
            </a:r>
          </a:p>
          <a:p>
            <a:endParaRPr lang="he-IL" dirty="0"/>
          </a:p>
        </p:txBody>
      </p:sp>
      <p:sp>
        <p:nvSpPr>
          <p:cNvPr id="7" name="כותרת 1">
            <a:extLst>
              <a:ext uri="{FF2B5EF4-FFF2-40B4-BE49-F238E27FC236}">
                <a16:creationId xmlns:a16="http://schemas.microsoft.com/office/drawing/2014/main" id="{69D6490F-81BB-244E-AB82-78A0A5574EAB}"/>
              </a:ext>
            </a:extLst>
          </p:cNvPr>
          <p:cNvSpPr>
            <a:spLocks noGrp="1"/>
          </p:cNvSpPr>
          <p:nvPr>
            <p:ph type="title"/>
          </p:nvPr>
        </p:nvSpPr>
        <p:spPr>
          <a:xfrm>
            <a:off x="620929" y="363725"/>
            <a:ext cx="3310467" cy="1325563"/>
          </a:xfrm>
        </p:spPr>
        <p:txBody>
          <a:bodyPr/>
          <a:lstStyle/>
          <a:p>
            <a:pPr algn="ctr"/>
            <a:r>
              <a:rPr lang="he-IL" dirty="0">
                <a:solidFill>
                  <a:schemeClr val="accent4"/>
                </a:solidFill>
              </a:rPr>
              <a:t>מדע ורוח</a:t>
            </a:r>
          </a:p>
        </p:txBody>
      </p:sp>
      <p:sp>
        <p:nvSpPr>
          <p:cNvPr id="9" name="כותרת 1">
            <a:extLst>
              <a:ext uri="{FF2B5EF4-FFF2-40B4-BE49-F238E27FC236}">
                <a16:creationId xmlns:a16="http://schemas.microsoft.com/office/drawing/2014/main" id="{23F7D33B-5FB7-FB4C-B20E-90ECDB937C57}"/>
              </a:ext>
            </a:extLst>
          </p:cNvPr>
          <p:cNvSpPr>
            <a:spLocks noGrp="1"/>
          </p:cNvSpPr>
          <p:nvPr>
            <p:ph type="title"/>
          </p:nvPr>
        </p:nvSpPr>
        <p:spPr>
          <a:xfrm>
            <a:off x="4548030" y="363725"/>
            <a:ext cx="2881400" cy="1325563"/>
          </a:xfrm>
        </p:spPr>
        <p:txBody>
          <a:bodyPr/>
          <a:lstStyle/>
          <a:p>
            <a:pPr algn="ctr"/>
            <a:r>
              <a:rPr lang="he-IL" dirty="0">
                <a:solidFill>
                  <a:srgbClr val="C00000"/>
                </a:solidFill>
              </a:rPr>
              <a:t>בטחון</a:t>
            </a:r>
          </a:p>
        </p:txBody>
      </p:sp>
      <p:sp>
        <p:nvSpPr>
          <p:cNvPr id="11" name="מציין מיקום תוכן 2">
            <a:extLst>
              <a:ext uri="{FF2B5EF4-FFF2-40B4-BE49-F238E27FC236}">
                <a16:creationId xmlns:a16="http://schemas.microsoft.com/office/drawing/2014/main" id="{10A0EEFE-D5B5-6D45-9F6F-1C8EB26B0A03}"/>
              </a:ext>
            </a:extLst>
          </p:cNvPr>
          <p:cNvSpPr>
            <a:spLocks noGrp="1"/>
          </p:cNvSpPr>
          <p:nvPr>
            <p:ph idx="1"/>
          </p:nvPr>
        </p:nvSpPr>
        <p:spPr>
          <a:xfrm>
            <a:off x="620929" y="1825624"/>
            <a:ext cx="3310467" cy="4351338"/>
          </a:xfrm>
        </p:spPr>
        <p:txBody>
          <a:bodyPr/>
          <a:lstStyle/>
          <a:p>
            <a:r>
              <a:rPr lang="he-IL" dirty="0"/>
              <a:t>תתרום ל״אוצר הכיבושים של הרוח האנושי״</a:t>
            </a:r>
          </a:p>
          <a:p>
            <a:r>
              <a:rPr lang="he-IL" dirty="0"/>
              <a:t>הכרה באוצר התרבות האנושית של כלל העמים, ועצמאות רוחנית</a:t>
            </a:r>
          </a:p>
          <a:p>
            <a:endParaRPr lang="he-IL" dirty="0"/>
          </a:p>
        </p:txBody>
      </p:sp>
      <p:sp>
        <p:nvSpPr>
          <p:cNvPr id="13" name="מציין מיקום תוכן 2">
            <a:extLst>
              <a:ext uri="{FF2B5EF4-FFF2-40B4-BE49-F238E27FC236}">
                <a16:creationId xmlns:a16="http://schemas.microsoft.com/office/drawing/2014/main" id="{326CAE04-984B-2B4F-842E-CDCAADC36AE6}"/>
              </a:ext>
            </a:extLst>
          </p:cNvPr>
          <p:cNvSpPr>
            <a:spLocks noGrp="1"/>
          </p:cNvSpPr>
          <p:nvPr>
            <p:ph idx="1"/>
          </p:nvPr>
        </p:nvSpPr>
        <p:spPr>
          <a:xfrm>
            <a:off x="4333497" y="1825624"/>
            <a:ext cx="3310467" cy="4351338"/>
          </a:xfrm>
        </p:spPr>
        <p:txBody>
          <a:bodyPr>
            <a:normAutofit fontScale="92500" lnSpcReduction="10000"/>
          </a:bodyPr>
          <a:lstStyle/>
          <a:p>
            <a:r>
              <a:rPr lang="he-IL" dirty="0"/>
              <a:t>בטל״מ- במובן הרחב</a:t>
            </a:r>
          </a:p>
          <a:p>
            <a:r>
              <a:rPr lang="he-IL" dirty="0"/>
              <a:t>צהל- גוף ללא כל מחיצה מפלגתית</a:t>
            </a:r>
          </a:p>
          <a:p>
            <a:r>
              <a:rPr lang="he-IL" dirty="0"/>
              <a:t>שוויון בנטל</a:t>
            </a:r>
          </a:p>
          <a:p>
            <a:r>
              <a:rPr lang="he-IL" dirty="0"/>
              <a:t>צבא העם וכור היתוך</a:t>
            </a:r>
          </a:p>
          <a:p>
            <a:r>
              <a:rPr lang="he-IL" dirty="0"/>
              <a:t>חלוציות ושליחות- פיצוי על פער בגודל ואמלח</a:t>
            </a:r>
          </a:p>
          <a:p>
            <a:r>
              <a:rPr lang="he-IL" dirty="0"/>
              <a:t>כיבוש בארץ בבניינה</a:t>
            </a:r>
          </a:p>
          <a:p>
            <a:r>
              <a:rPr lang="he-IL" dirty="0"/>
              <a:t>שכנות טובה עם הפלסטינים- החייאת הארץ</a:t>
            </a:r>
          </a:p>
          <a:p>
            <a:endParaRPr lang="he-IL" dirty="0"/>
          </a:p>
          <a:p>
            <a:endParaRPr lang="he-IL" dirty="0"/>
          </a:p>
        </p:txBody>
      </p:sp>
    </p:spTree>
    <p:extLst>
      <p:ext uri="{BB962C8B-B14F-4D97-AF65-F5344CB8AC3E}">
        <p14:creationId xmlns:p14="http://schemas.microsoft.com/office/powerpoint/2010/main" val="392517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4">
            <a:extLst>
              <a:ext uri="{FF2B5EF4-FFF2-40B4-BE49-F238E27FC236}">
                <a16:creationId xmlns:a16="http://schemas.microsoft.com/office/drawing/2014/main" id="{EC8A2D0F-FD79-C144-BFF3-61784E196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7" y="28995"/>
            <a:ext cx="5640915" cy="4236720"/>
          </a:xfrm>
          <a:prstGeom prst="rect">
            <a:avLst/>
          </a:prstGeom>
        </p:spPr>
      </p:pic>
      <p:pic>
        <p:nvPicPr>
          <p:cNvPr id="6" name="תמונה 6">
            <a:extLst>
              <a:ext uri="{FF2B5EF4-FFF2-40B4-BE49-F238E27FC236}">
                <a16:creationId xmlns:a16="http://schemas.microsoft.com/office/drawing/2014/main" id="{6ED973BB-9C78-1147-B044-1CE1FEFFC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8999"/>
            <a:ext cx="5645364" cy="3400006"/>
          </a:xfrm>
          <a:prstGeom prst="rect">
            <a:avLst/>
          </a:prstGeom>
        </p:spPr>
      </p:pic>
      <p:pic>
        <p:nvPicPr>
          <p:cNvPr id="8" name="תמונה 8">
            <a:extLst>
              <a:ext uri="{FF2B5EF4-FFF2-40B4-BE49-F238E27FC236}">
                <a16:creationId xmlns:a16="http://schemas.microsoft.com/office/drawing/2014/main" id="{B3EAE46E-669D-FE45-A071-0C92F4EF1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9805" y="3961973"/>
            <a:ext cx="6727748" cy="2867032"/>
          </a:xfrm>
          <a:prstGeom prst="rect">
            <a:avLst/>
          </a:prstGeom>
        </p:spPr>
      </p:pic>
      <p:pic>
        <p:nvPicPr>
          <p:cNvPr id="10" name="תמונה 10">
            <a:extLst>
              <a:ext uri="{FF2B5EF4-FFF2-40B4-BE49-F238E27FC236}">
                <a16:creationId xmlns:a16="http://schemas.microsoft.com/office/drawing/2014/main" id="{6B95D899-B6AE-6E44-9947-61ED4B5FC2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5682" y="0"/>
            <a:ext cx="6531872" cy="3961973"/>
          </a:xfrm>
          <a:prstGeom prst="rect">
            <a:avLst/>
          </a:prstGeom>
        </p:spPr>
      </p:pic>
    </p:spTree>
    <p:extLst>
      <p:ext uri="{BB962C8B-B14F-4D97-AF65-F5344CB8AC3E}">
        <p14:creationId xmlns:p14="http://schemas.microsoft.com/office/powerpoint/2010/main" val="13783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F59289-F060-AD44-9C8A-2E5EF27FD1F4}"/>
              </a:ext>
            </a:extLst>
          </p:cNvPr>
          <p:cNvSpPr>
            <a:spLocks noGrp="1"/>
          </p:cNvSpPr>
          <p:nvPr>
            <p:ph type="title"/>
          </p:nvPr>
        </p:nvSpPr>
        <p:spPr/>
        <p:txBody>
          <a:bodyPr/>
          <a:lstStyle/>
          <a:p>
            <a:r>
              <a:rPr lang="he-IL" dirty="0"/>
              <a:t>חברה</a:t>
            </a:r>
          </a:p>
        </p:txBody>
      </p:sp>
      <p:sp>
        <p:nvSpPr>
          <p:cNvPr id="3" name="מציין מיקום תוכן 2">
            <a:extLst>
              <a:ext uri="{FF2B5EF4-FFF2-40B4-BE49-F238E27FC236}">
                <a16:creationId xmlns:a16="http://schemas.microsoft.com/office/drawing/2014/main" id="{7FC2FF8A-EB16-B343-8BDF-C8E1A6C70753}"/>
              </a:ext>
            </a:extLst>
          </p:cNvPr>
          <p:cNvSpPr>
            <a:spLocks noGrp="1"/>
          </p:cNvSpPr>
          <p:nvPr>
            <p:ph idx="1"/>
          </p:nvPr>
        </p:nvSpPr>
        <p:spPr/>
        <p:txBody>
          <a:bodyPr/>
          <a:lstStyle/>
          <a:p>
            <a:r>
              <a:rPr lang="he-IL" dirty="0"/>
              <a:t>דמות האומה- להיות גוי קדוש, תוך ויכוח על מהות הקודש (צדק חברתי ואחווה אנושית, ואהבת לרעך כמוך)</a:t>
            </a:r>
          </a:p>
          <a:p>
            <a:r>
              <a:rPr lang="he-IL" dirty="0"/>
              <a:t>בכל פעולתנו מונחות שתי שאיפות יסוד- להיות ככל הגויים ולהיות שונים מכל הגויים.  נזהר להצמד למושג ׳עם נבחר׳ ותולה זו בצו קיומנו, לאור מצבנו הייחודי והצורך בעליונות רוחנית כדי לכבוש לבבות וידידים.</a:t>
            </a:r>
          </a:p>
        </p:txBody>
      </p:sp>
    </p:spTree>
    <p:extLst>
      <p:ext uri="{BB962C8B-B14F-4D97-AF65-F5344CB8AC3E}">
        <p14:creationId xmlns:p14="http://schemas.microsoft.com/office/powerpoint/2010/main" val="204017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069E4E-DFE4-2848-B2AC-43ECAC0A514B}"/>
              </a:ext>
            </a:extLst>
          </p:cNvPr>
          <p:cNvSpPr>
            <a:spLocks noGrp="1"/>
          </p:cNvSpPr>
          <p:nvPr>
            <p:ph type="title"/>
          </p:nvPr>
        </p:nvSpPr>
        <p:spPr/>
        <p:txBody>
          <a:bodyPr/>
          <a:lstStyle/>
          <a:p>
            <a:r>
              <a:rPr lang="he-IL" dirty="0"/>
              <a:t>מדע ורוח</a:t>
            </a:r>
          </a:p>
        </p:txBody>
      </p:sp>
      <p:sp>
        <p:nvSpPr>
          <p:cNvPr id="3" name="מציין מיקום תוכן 2">
            <a:extLst>
              <a:ext uri="{FF2B5EF4-FFF2-40B4-BE49-F238E27FC236}">
                <a16:creationId xmlns:a16="http://schemas.microsoft.com/office/drawing/2014/main" id="{DF919442-B329-744B-96BC-145879E4FE02}"/>
              </a:ext>
            </a:extLst>
          </p:cNvPr>
          <p:cNvSpPr>
            <a:spLocks noGrp="1"/>
          </p:cNvSpPr>
          <p:nvPr>
            <p:ph idx="1"/>
          </p:nvPr>
        </p:nvSpPr>
        <p:spPr/>
        <p:txBody>
          <a:bodyPr/>
          <a:lstStyle/>
          <a:p>
            <a:r>
              <a:rPr lang="he-IL" dirty="0"/>
              <a:t>התפוצה היהודית אף היא משמשת גורם אדיר לזיקתנו האוניברסלית. בצהל נלחמו יהודים יוצאי 55 ארצות, כשם שנאכל בשר ארגנטיני וחיטה רוסית ויחרוש בטרקטור אריקני ונתיך פלדה בלגית ונשתמש בבנזין מקסיקני והתלבש באריג בריטי, ונרהט בתינו בעצים קנדיים – כך נקרא הספרות של כל העמים ונבקש חכמה בכל אשר תמצא.</a:t>
            </a:r>
          </a:p>
          <a:p>
            <a:r>
              <a:rPr lang="he-IL" dirty="0"/>
              <a:t>לא מקבל את תפיסת היה יהודי באהלך ואדם בצאתך, העצמאות היהודית לא ניתנת לחלוקה.  דוקא הגאולה מאפשרת לצמצם את הדגש מהיותנו עם נבחר ומאפשרת הכרה רבה יותר באוצרות הרוח הכלל אנושיים.</a:t>
            </a:r>
          </a:p>
        </p:txBody>
      </p:sp>
    </p:spTree>
    <p:extLst>
      <p:ext uri="{BB962C8B-B14F-4D97-AF65-F5344CB8AC3E}">
        <p14:creationId xmlns:p14="http://schemas.microsoft.com/office/powerpoint/2010/main" val="105871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4D9404-5A38-7C44-9AAE-47DEA5152F15}"/>
              </a:ext>
            </a:extLst>
          </p:cNvPr>
          <p:cNvSpPr>
            <a:spLocks noGrp="1"/>
          </p:cNvSpPr>
          <p:nvPr>
            <p:ph type="title"/>
          </p:nvPr>
        </p:nvSpPr>
        <p:spPr/>
        <p:txBody>
          <a:bodyPr/>
          <a:lstStyle/>
          <a:p>
            <a:r>
              <a:rPr lang="he-IL" dirty="0"/>
              <a:t>בטחון</a:t>
            </a:r>
          </a:p>
        </p:txBody>
      </p:sp>
      <p:sp>
        <p:nvSpPr>
          <p:cNvPr id="3" name="מציין מיקום תוכן 2">
            <a:extLst>
              <a:ext uri="{FF2B5EF4-FFF2-40B4-BE49-F238E27FC236}">
                <a16:creationId xmlns:a16="http://schemas.microsoft.com/office/drawing/2014/main" id="{5AB1EF65-E970-6147-8D3F-755A2196B9DD}"/>
              </a:ext>
            </a:extLst>
          </p:cNvPr>
          <p:cNvSpPr>
            <a:spLocks noGrp="1"/>
          </p:cNvSpPr>
          <p:nvPr>
            <p:ph idx="1"/>
          </p:nvPr>
        </p:nvSpPr>
        <p:spPr/>
        <p:txBody>
          <a:bodyPr/>
          <a:lstStyle/>
          <a:p>
            <a:r>
              <a:rPr lang="he-IL" dirty="0"/>
              <a:t>בטחון לאומי- עליה, התישבות, פיתוח תעשייתי, מחקר מדעי, יחסי חוץ.</a:t>
            </a:r>
          </a:p>
          <a:p>
            <a:r>
              <a:rPr lang="he-IL" dirty="0"/>
              <a:t>הצבא הופך נערים משכונות עוני לאנשים חדשים, אבל צריך לדאוג שיהיו להם את הכלים להמשיך את ההתקדמות בחיים האזרחיים.</a:t>
            </a:r>
          </a:p>
        </p:txBody>
      </p:sp>
    </p:spTree>
    <p:extLst>
      <p:ext uri="{BB962C8B-B14F-4D97-AF65-F5344CB8AC3E}">
        <p14:creationId xmlns:p14="http://schemas.microsoft.com/office/powerpoint/2010/main" val="125331334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מסך רחב</PresentationFormat>
  <Slides>7</Slides>
  <Notes>0</Notes>
  <HiddenSlides>0</HiddenSlides>
  <ScaleCrop>false</ScaleCrop>
  <HeadingPairs>
    <vt:vector size="4" baseType="variant">
      <vt:variant>
        <vt:lpstr>ערכת נושא</vt:lpstr>
      </vt:variant>
      <vt:variant>
        <vt:i4>1</vt:i4>
      </vt:variant>
      <vt:variant>
        <vt:lpstr>כותרות שקופיות</vt:lpstr>
      </vt:variant>
      <vt:variant>
        <vt:i4>7</vt:i4>
      </vt:variant>
    </vt:vector>
  </HeadingPairs>
  <TitlesOfParts>
    <vt:vector size="8" baseType="lpstr">
      <vt:lpstr>ערכת נושא Office</vt:lpstr>
      <vt:lpstr>דמותה הערכית של מדינת ישראל לתפיסתו של דוד בן גוריון</vt:lpstr>
      <vt:lpstr>מה עשינו- על קצה המזלג</vt:lpstr>
      <vt:lpstr>חברה</vt:lpstr>
      <vt:lpstr>מצגת של PowerPoint‏</vt:lpstr>
      <vt:lpstr>חברה</vt:lpstr>
      <vt:lpstr>מדע ורוח</vt:lpstr>
      <vt:lpstr>בטחון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דמותה הערכית של מדינת ישראל לתפיסתו של דוד בן גוריון</dc:title>
  <dc:creator>Ehood Shilo</dc:creator>
  <cp:lastModifiedBy>Ehood Shilo</cp:lastModifiedBy>
  <cp:revision>2</cp:revision>
  <dcterms:created xsi:type="dcterms:W3CDTF">2019-11-17T13:43:56Z</dcterms:created>
  <dcterms:modified xsi:type="dcterms:W3CDTF">2019-11-20T15:24:20Z</dcterms:modified>
</cp:coreProperties>
</file>