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27" r:id="rId2"/>
    <p:sldId id="328" r:id="rId3"/>
    <p:sldId id="329" r:id="rId4"/>
    <p:sldId id="331" r:id="rId5"/>
    <p:sldId id="330" r:id="rId6"/>
    <p:sldId id="332" r:id="rId7"/>
    <p:sldId id="333" r:id="rId8"/>
  </p:sldIdLst>
  <p:sldSz cx="12192000" cy="6858000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כ"ז/ניסן/תש"ף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כ"ז/ניסן/תש"ף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2625" y="4773613"/>
            <a:ext cx="5454650" cy="39052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21 אפריל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21 אפריל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21 אפריל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21 אפריל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21 אפריל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21 אפריל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21 אפריל 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21 אפריל 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21 אפריל 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21 אפריל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21 אפריל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21 אפריל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1911699" y="1852165"/>
            <a:ext cx="8390506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e-IL" sz="72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"סיירת קורונה"</a:t>
            </a:r>
            <a:endParaRPr lang="he-IL" sz="7200" b="1" cap="none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21383EB3-FAE7-4CB8-BF87-45961BEFBBF3}"/>
              </a:ext>
            </a:extLst>
          </p:cNvPr>
          <p:cNvSpPr txBox="1"/>
          <p:nvPr/>
        </p:nvSpPr>
        <p:spPr>
          <a:xfrm>
            <a:off x="8820410" y="5397196"/>
            <a:ext cx="240356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אפריל 2020</a:t>
            </a:r>
            <a:endParaRPr lang="he-IL" sz="2800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11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8416" y="339699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sz="3200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צוותי אכיפה והטמעה של נהלי הקורונה במכללות</a:t>
            </a:r>
            <a:endParaRPr lang="en-US" altLang="he-IL" sz="32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1062663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המטרה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7668" y="4920849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Shape 88">
            <a:extLst>
              <a:ext uri="{FF2B5EF4-FFF2-40B4-BE49-F238E27FC236}">
                <a16:creationId xmlns:a16="http://schemas.microsoft.com/office/drawing/2014/main" id="{0F0FF0DE-652A-4864-81DE-982F5233EC4B}"/>
              </a:ext>
            </a:extLst>
          </p:cNvPr>
          <p:cNvSpPr txBox="1">
            <a:spLocks/>
          </p:cNvSpPr>
          <p:nvPr/>
        </p:nvSpPr>
        <p:spPr>
          <a:xfrm>
            <a:off x="1636696" y="2358278"/>
            <a:ext cx="8918608" cy="239738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60000"/>
              </a:lnSpc>
              <a:buFont typeface="Wingdings" panose="05000000000000000000" pitchFamily="2" charset="2"/>
              <a:buNone/>
            </a:pPr>
            <a:r>
              <a:rPr lang="he-IL" altLang="he-IL" sz="3600" b="1" dirty="0"/>
              <a:t>	</a:t>
            </a:r>
            <a:r>
              <a:rPr lang="he-IL" altLang="he-IL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הגדרת תחומי אחריות לצוותי אכיפה והטמעה של חיים בצל נגיף הקורונה במכללות </a:t>
            </a:r>
            <a:endParaRPr lang="he-IL" altLang="he-IL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ctr">
              <a:lnSpc>
                <a:spcPct val="160000"/>
              </a:lnSpc>
              <a:spcBef>
                <a:spcPts val="375"/>
              </a:spcBef>
              <a:buFont typeface="Arial" panose="020B0604020202020204" pitchFamily="34" charset="0"/>
              <a:buNone/>
            </a:pPr>
            <a:endParaRPr lang="he-IL" altLang="he-IL" sz="22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60987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379" y="640080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sz="4000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ea typeface="+mj-ea"/>
                <a:cs typeface="Levenim MT" panose="02010502060101010101" pitchFamily="2" charset="-79"/>
              </a:rPr>
              <a:t>כללי שגרה והתנהגות</a:t>
            </a:r>
            <a:endParaRPr lang="en-US" altLang="he-IL" sz="40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3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9545" y="1594806"/>
            <a:ext cx="9745978" cy="7063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17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יש לעטות מסיכות פנים בכל תנועה במרחב הציבורי ברחבי המחנה. 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17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יש להקפיד על מרחק 2 מטרים מאחד לשני. </a:t>
            </a:r>
            <a:endParaRPr lang="en-US" sz="17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17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דיונים יתקיימו בקבוצות של עד 10 אנשים. </a:t>
            </a:r>
            <a:endParaRPr lang="en-US" sz="17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17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התכנסות של הכשרה תהיה עד 30 אנשים במבנה סגור, ועד 100 אנשים בשטח פתוח. 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17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אין להגיש כיבוד, למעט מוצרים סגורים. </a:t>
            </a:r>
            <a:endParaRPr lang="en-US" sz="17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17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קפטריות, מועדונים וחדרי כושר יהיו סגורים. </a:t>
            </a:r>
            <a:endParaRPr lang="en-US" sz="17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17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חל איסור על לחיצת ידיים. </a:t>
            </a:r>
            <a:endParaRPr lang="en-US" sz="17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17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חל איסור על עישון בכל רחבי המחנה. </a:t>
            </a:r>
            <a:endParaRPr lang="en-US" sz="17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17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חדרי האוכל יהיו סגורים וארוחת צהריים תימסר לקורסים בדחיפה.</a:t>
            </a:r>
            <a:endParaRPr lang="en-US" sz="17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17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בכל כניסה למחנה יבדקו לנכנסים חום. 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17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אורחים יכנסו למחנה לאחר בדיקת חום ומילוי טופס הצהרה ייעודי. 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6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0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800" dirty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4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4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4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3141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379" y="699253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sz="4000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ea typeface="+mj-ea"/>
                <a:cs typeface="Levenim MT" panose="02010502060101010101" pitchFamily="2" charset="-79"/>
              </a:rPr>
              <a:t>כללי ניהול מסגרות משנה</a:t>
            </a:r>
            <a:endParaRPr lang="en-US" altLang="he-IL" sz="40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4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724" y="1816797"/>
            <a:ext cx="10839338" cy="6832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בכל מסגרת יקפידו על כך שהמתקנים נקיים כל הזמן ושהכללים נשמרים. 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כל מסגרת תפעל לצמצום כניסות לא הכרחיות לתוך מתקני המסגרת והתקהלויות. 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כל מסגרת תנהל מעקב מסודר על משרתים חולים או כאלו הנמצאים בבידוד וכן על משרתים בקבוצות סיכון. 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בכל מסגרת משנה יוגדר צוות אכיפה והטמעה אשר תפקידו יהיה להטמיע את הנהלים בתוך המסגרת, לעדכן את הנהלים על פי הצורך, ולבצע בקרה ואכיפה אחר יישומם.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הצוות יורכב מאנשי סגל, חיילים וחניכים בקורסים, כל מסגרת בהתאמה.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יוצאו כתבי מינוי לחברי הצוותים, חתומים ע"י מפקדי הקורסים.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sz="16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6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0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800" dirty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4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4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4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51028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2165" y="640080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ea typeface="+mj-ea"/>
                <a:cs typeface="Levenim MT" panose="02010502060101010101" pitchFamily="2" charset="-79"/>
              </a:rPr>
              <a:t>תחומי האכיפה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5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3257" y="1682101"/>
            <a:ext cx="9745978" cy="6817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חבישת מסיכות בתנועה בבסיס</a:t>
            </a:r>
            <a:endParaRPr lang="en-US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שמירת מרחק של 2 מטרים</a:t>
            </a:r>
            <a:endParaRPr lang="en-US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איסור התקהלות של למעלה מ 10 אנשים </a:t>
            </a:r>
            <a:endParaRPr lang="he-IL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לוודא </a:t>
            </a:r>
            <a:r>
              <a:rPr 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שכל מרצה או אורח חיצוני חתם על טופס מתאים</a:t>
            </a:r>
            <a:endParaRPr lang="en-US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ניקיון </a:t>
            </a:r>
            <a:r>
              <a:rPr 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שירותים וחיטוא מקומות </a:t>
            </a:r>
            <a:r>
              <a:rPr 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ייעודיים </a:t>
            </a:r>
            <a:r>
              <a:rPr 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שיוחלט עליהם (למשל פינות קפה, ספריה) בתדירות עליה יוסכם מראש – </a:t>
            </a:r>
            <a:r>
              <a:rPr 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מוצע שיוכן טופס </a:t>
            </a:r>
            <a:r>
              <a:rPr 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החתמה של חברת </a:t>
            </a:r>
            <a:r>
              <a:rPr 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הניקיון</a:t>
            </a:r>
            <a:endParaRPr lang="en-US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איסור עישון בשטחי הבסיס</a:t>
            </a:r>
            <a:endParaRPr lang="en-US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הימצאות של חומרי חיטוי בכל צוות ובשטחים ציבוריים כגון קפיטריה וספריה</a:t>
            </a:r>
            <a:endParaRPr lang="en-US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אכילה בצוותים בלבד</a:t>
            </a:r>
            <a:endParaRPr lang="en-US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שמירה על הכללים שיסוכמו לגבי אימון גופני בבסיס</a:t>
            </a:r>
            <a:endParaRPr lang="en-US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4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3000" dirty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74269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2165" y="640080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ea typeface="+mj-ea"/>
                <a:cs typeface="Levenim MT" panose="02010502060101010101" pitchFamily="2" charset="-79"/>
              </a:rPr>
              <a:t>פורמט טופס הצהרה לאורח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6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pic>
        <p:nvPicPr>
          <p:cNvPr id="3" name="תמונה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9113" y="1831882"/>
            <a:ext cx="2673774" cy="3896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377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2165" y="679269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sz="4000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פורמט טופס </a:t>
            </a:r>
            <a:r>
              <a:rPr lang="he-IL" altLang="he-IL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חתימה על ניקיון שירותים</a:t>
            </a:r>
            <a:endParaRPr lang="en-US" altLang="he-IL" sz="40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7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3895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10952</TotalTime>
  <Words>334</Words>
  <Application>Microsoft Office PowerPoint</Application>
  <PresentationFormat>מסך רחב</PresentationFormat>
  <Paragraphs>52</Paragraphs>
  <Slides>7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8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7</vt:i4>
      </vt:variant>
    </vt:vector>
  </HeadingPairs>
  <TitlesOfParts>
    <vt:vector size="16" baseType="lpstr">
      <vt:lpstr>Arial</vt:lpstr>
      <vt:lpstr>Calibri</vt:lpstr>
      <vt:lpstr>Calibri Light</vt:lpstr>
      <vt:lpstr>David</vt:lpstr>
      <vt:lpstr>Levenim MT</vt:lpstr>
      <vt:lpstr>Tahoma</vt:lpstr>
      <vt:lpstr>Times New Roman</vt:lpstr>
      <vt:lpstr>Wingdings</vt:lpstr>
      <vt:lpstr>ערכת נושא Office</vt:lpstr>
      <vt:lpstr>צוותי אכיפה והטמעה של נהלי הקורונה במכללות</vt:lpstr>
      <vt:lpstr>המטרה</vt:lpstr>
      <vt:lpstr>כללי שגרה והתנהגות</vt:lpstr>
      <vt:lpstr>כללי ניהול מסגרות משנה</vt:lpstr>
      <vt:lpstr>תחומי האכיפה</vt:lpstr>
      <vt:lpstr>פורמט טופס הצהרה לאורח</vt:lpstr>
      <vt:lpstr>פורמט טופס חתימה על ניקיון שירותים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u23920</cp:lastModifiedBy>
  <cp:revision>221</cp:revision>
  <cp:lastPrinted>2020-04-19T11:40:28Z</cp:lastPrinted>
  <dcterms:created xsi:type="dcterms:W3CDTF">2017-08-17T05:53:13Z</dcterms:created>
  <dcterms:modified xsi:type="dcterms:W3CDTF">2020-04-21T07:14:31Z</dcterms:modified>
</cp:coreProperties>
</file>