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2" r:id="rId3"/>
    <p:sldId id="333" r:id="rId4"/>
    <p:sldId id="334" r:id="rId5"/>
    <p:sldId id="266" r:id="rId6"/>
    <p:sldId id="335" r:id="rId7"/>
    <p:sldId id="288" r:id="rId8"/>
    <p:sldId id="329" r:id="rId9"/>
    <p:sldId id="330" r:id="rId10"/>
    <p:sldId id="331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293" y="1236372"/>
            <a:ext cx="10515600" cy="548510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 התכנון והאישור: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עבודה מקדימה מול יוסי (סיור לימודי אקדמי, 4 שש"ס) – עוגנים לסיור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אישור </a:t>
            </a:r>
            <a:r>
              <a:rPr lang="he-IL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מד"רית</a:t>
            </a:r>
            <a:endParaRPr lang="he-I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אישור אלוף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שאלות מחקר מקדימות לסיור ותכנית עם זיקה לשאלות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שילוב סקירות של יוסי בסיורים וזמנים לתצפיות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זמני עיבוד צוותי ייעודיים בסיור (לשקול שאלות מחקר לעיבודים)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פיצולים לקבוצות קטנות ובחירה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צמצום הרצאות במהלך הסיור לטובת סיורים בשטח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הכנת והצגת דוברים, שילוב דוברים מ"ציר הדעה האחרת", בפאנלים – מנחה מטעם </a:t>
            </a:r>
            <a:r>
              <a:rPr lang="he-IL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המב"ל</a:t>
            </a:r>
            <a:endParaRPr lang="he-I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ספורט ופעילות חברתית – רשות, ארוחות ערב במסעדות - חובה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צמצום חומרי רקע מודפסים (תרגום לאנגלית)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הצטיידות במפות לסיור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הקפדה על זמני התחלה (7:00) וסיום (19:00, לא כולל א. ערב)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ימי הכנה לסיורים: 8:30-16:15</a:t>
            </a:r>
          </a:p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תחקיר וסיכום צוותי וסגלי לכל סיור</a:t>
            </a: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427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79A45B-776F-4573-BB1F-0390D906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רקע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3EB7914-0CEE-45CE-9896-BA9B8C74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e-I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במהלך השנה נקיים סיורים לימודיים רגיונליים ונושאיים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e-I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הסיורים הינם חלק אינטגרלי מתוכנית לימוד הבטל"מ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הסיורים מקנים שעות זכות אקדמיות כחלק מדרישות התואר</a:t>
            </a: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e-I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הסיורים מתוכננים ומתבצעים בהובלת המשתתפים ובליווי אקדמי, 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e-I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ומוכנים </a:t>
            </a:r>
            <a:r>
              <a:rPr lang="he-I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בסיוע מנהלת מב''ל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16B8E62-6206-4C2F-965C-E94F56EC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751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EBF419-1DD9-4372-985B-D2ADA3D2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מטרת הסיורים</a:t>
            </a:r>
            <a:b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F05FF27-EEF5-463C-8A4B-B9D3923A8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הרחבת מעגל הידע בתחומי הבטל"מ השונים על ידי מפגש עם נושאים, דמויות, ומקומות בארץ </a:t>
            </a:r>
            <a:endParaRPr lang="en-US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עימות/ אימות התפיסות, המודלים והדילמות בהם נעסוק     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בכיתות הלימוד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הכרות עם מרכיבי העוצמה הלאומית לצד הפערים והשסעים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הכרות עם משאבי המדינה, רציונל חלוקתם והשפעתם על 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בטחונה הלאומי של מדינת ישראל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פיתוח תפיסה ביקורתית על הנלמד - בין התיאוריה והמעשה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חוויה אישית וגיבוש קבוצתי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1DA5E87-75D1-42F2-BA74-5269281E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42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/>
          <a:lstStyle/>
          <a:p>
            <a:pPr algn="ctr"/>
            <a: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דוגמאות לשילוב סוגיות בטל"מ בסיורים</a:t>
            </a:r>
            <a:endParaRPr lang="he-I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5B0A156-69C9-4372-8ED9-ACD45BD46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688782" cy="5502275"/>
          </a:xfrm>
        </p:spPr>
        <p:txBody>
          <a:bodyPr>
            <a:noAutofit/>
          </a:bodyPr>
          <a:lstStyle/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גבולות: היווצרות, הופעה בנוף והשפעה על מרכיבי הביטחון הלאומי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ההתיישבות הכפרית והעירונית במרחבי הסיורים</a:t>
            </a: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ירושלים – היבטים של בטל''מ: מעמד ארצי, הר הבית, החברה החרדית, מטרופולין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תשתיות לאומיות של  ישראל בשגרה וחרום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משאבי הטבע כמרכיב בביטחון הלאומי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העוצמה הכלכלית והטכנולוגית ברמה הלאומית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היבטים חברתיים – כלכליים והשפעתם על הביטחון הלאומי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ערביי ישראל והחברה הבדואית</a:t>
            </a: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ממשקים בין ניהול מוניציפאלי לניהול מרכזי</a:t>
            </a:r>
            <a:endParaRPr lang="en-US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מערכת החינוך בישראל</a:t>
            </a: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אחר - הצעות של הלומדים, בדגש על נושאים מעולם הבטל"מ</a:t>
            </a:r>
            <a:r>
              <a:rPr lang="he-IL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</a:p>
          <a:p>
            <a:pPr marL="342900" lvl="1" indent="-34290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en-US" sz="1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he-IL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613519B-3769-46D7-A7F6-811140F6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12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447399"/>
            <a:ext cx="2719753" cy="902677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2063262" y="2883876"/>
            <a:ext cx="2590677" cy="889854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ושומרון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12" name="כותרת משנה 7"/>
          <p:cNvSpPr txBox="1">
            <a:spLocks/>
          </p:cNvSpPr>
          <p:nvPr/>
        </p:nvSpPr>
        <p:spPr>
          <a:xfrm>
            <a:off x="3055918" y="261258"/>
            <a:ext cx="5973287" cy="6890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he-IL" sz="3400" b="1" dirty="0">
                <a:solidFill>
                  <a:srgbClr val="002060"/>
                </a:solidFill>
              </a:rPr>
              <a:t>סיורים רגיונליים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986BCC7D-4A8F-4C99-A377-9FB7A26CA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008" y="2462700"/>
            <a:ext cx="4419983" cy="19325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סיורים נושאיים</a:t>
            </a:r>
            <a:b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endParaRPr lang="he-I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A1DC13-07B4-40AA-8C4D-4E942126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09"/>
            <a:ext cx="10515600" cy="5133254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he-IL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משולבים בקורסים השונים או סיורים ייעודיים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מונחים על ידי מוביל הקורס האקדמי או על ידי משתתפים אחראיים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קבוצת התכנון  - חניכים בעלי זיקה לנושא בראשות מדריך אחראי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ללא קרדיט אקדמי, אלא כחלק מהקורס האקדמי או העשרה והכרת צה''ל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he-I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ומערכות תשתית בטל''מ אחרות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דוגמאות: תשתיות; ים; זרועות צה''ל; נציבות; </a:t>
            </a:r>
            <a:r>
              <a:rPr lang="he-IL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שב''כ</a:t>
            </a: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סייבר; משרד החוץ; </a:t>
            </a:r>
            <a:r>
              <a:rPr lang="he-IL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שב''ס</a:t>
            </a:r>
            <a:r>
              <a:rPr lang="he-IL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דרום תל-אביב; עיר/שכונה חרדית;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he-IL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he-IL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9C00525-8F74-4D94-8A1B-7D523E75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599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62619"/>
              </p:ext>
            </p:extLst>
          </p:nvPr>
        </p:nvGraphicFramePr>
        <p:xfrm>
          <a:off x="1459343" y="1034473"/>
          <a:ext cx="8645238" cy="5680364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40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44872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העקרונית</a:t>
                      </a:r>
                    </a:p>
                    <a:p>
                      <a:pPr rtl="1"/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דוח סיכום </a:t>
                      </a:r>
                    </a:p>
                    <a:p>
                      <a:pPr rtl="1"/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774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3שבועות 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7746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כותרת משנה 7"/>
          <p:cNvSpPr txBox="1">
            <a:spLocks/>
          </p:cNvSpPr>
          <p:nvPr/>
        </p:nvSpPr>
        <p:spPr>
          <a:xfrm>
            <a:off x="3055918" y="261258"/>
            <a:ext cx="6503718" cy="54230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/>
          <a:scene3d>
            <a:camera prst="obliqueBottomLeft"/>
            <a:lightRig rig="threePt" dir="t"/>
          </a:scene3d>
        </p:spPr>
        <p:txBody>
          <a:bodyPr rtlCol="1">
            <a:normAutofit fontScale="92500" lnSpcReduction="20000"/>
          </a:bodyPr>
          <a:lstStyle/>
          <a:p>
            <a:pPr algn="ctr"/>
            <a:r>
              <a:rPr lang="he-IL" sz="3600" b="1" u="sng" dirty="0">
                <a:solidFill>
                  <a:srgbClr val="002060"/>
                </a:solidFill>
              </a:rPr>
              <a:t>הכנת סיור: אבני דרך עיקריות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836" y="1163781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בארץ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49759"/>
              </p:ext>
            </p:extLst>
          </p:nvPr>
        </p:nvGraphicFramePr>
        <p:xfrm>
          <a:off x="2576945" y="2132528"/>
          <a:ext cx="769896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12065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2478167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2100143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4 (אבי)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3 (יהודה)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1 (אלונה)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3668"/>
              </p:ext>
            </p:extLst>
          </p:nvPr>
        </p:nvGraphicFramePr>
        <p:xfrm>
          <a:off x="2042952" y="2199135"/>
          <a:ext cx="8127999" cy="3291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צוות/איש סגל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אירופה: סרביה, ליטא,</a:t>
                      </a:r>
                      <a:r>
                        <a:rPr lang="he-IL" sz="2000" baseline="0" dirty="0"/>
                        <a:t> קפריסין, יוון, פינלנד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סרביה – צוות 1</a:t>
                      </a:r>
                    </a:p>
                    <a:p>
                      <a:pPr rtl="1"/>
                      <a:r>
                        <a:rPr lang="he-IL" sz="2000" dirty="0"/>
                        <a:t>ליטא – צוות 2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בריסל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אלונה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יום וחצי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יפית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יוסי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661</Words>
  <Application>Microsoft Office PowerPoint</Application>
  <PresentationFormat>מסך רחב</PresentationFormat>
  <Paragraphs>141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Wingdings</vt:lpstr>
      <vt:lpstr>ערכת נושא Office</vt:lpstr>
      <vt:lpstr>המכללה לביטחון לאומי</vt:lpstr>
      <vt:lpstr>רקע</vt:lpstr>
      <vt:lpstr>מטרת הסיורים </vt:lpstr>
      <vt:lpstr>דוגמאות לשילוב סוגיות בטל"מ בסיורים</vt:lpstr>
      <vt:lpstr>מצגת של PowerPoint‏</vt:lpstr>
      <vt:lpstr>סיורים נושאיים </vt:lpstr>
      <vt:lpstr>מצגת של PowerPoint‏</vt:lpstr>
      <vt:lpstr>סיורים בארץ</vt:lpstr>
      <vt:lpstr>סיורים בחו"ל</vt:lpstr>
      <vt:lpstr>דגשים לתכנון וביצוע סיורים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משתמש</cp:lastModifiedBy>
  <cp:revision>4</cp:revision>
  <dcterms:created xsi:type="dcterms:W3CDTF">2020-08-17T15:20:59Z</dcterms:created>
  <dcterms:modified xsi:type="dcterms:W3CDTF">2020-08-17T15:29:08Z</dcterms:modified>
</cp:coreProperties>
</file>