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2.xml" ContentType="application/vnd.openxmlformats-officedocument.presentationml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57" r:id="rId3"/>
    <p:sldId id="275" r:id="rId4"/>
    <p:sldId id="267" r:id="rId5"/>
    <p:sldId id="274" r:id="rId6"/>
    <p:sldId id="273" r:id="rId7"/>
    <p:sldId id="280" r:id="rId8"/>
    <p:sldId id="276" r:id="rId9"/>
    <p:sldId id="266" r:id="rId10"/>
    <p:sldId id="265" r:id="rId11"/>
    <p:sldId id="279" r:id="rId12"/>
    <p:sldId id="268" r:id="rId13"/>
    <p:sldId id="269" r:id="rId14"/>
    <p:sldId id="281" r:id="rId15"/>
    <p:sldId id="278" r:id="rId16"/>
    <p:sldId id="282" r:id="rId1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שתמש" initials="U" lastIdx="14" clrIdx="0">
    <p:extLst>
      <p:ext uri="{19B8F6BF-5375-455C-9EA6-DF929625EA0E}">
        <p15:presenceInfo xmlns:p15="http://schemas.microsoft.com/office/powerpoint/2012/main" userId="משתמ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4T22:12:27.349" idx="1">
    <p:pos x="7357" y="620"/>
    <p:text>הגדרה חדשה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4T22:13:19.307" idx="2">
    <p:pos x="6500" y="3032"/>
    <p:text>איך זה מסתד במסלול?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3:35.871" idx="3">
    <p:pos x="5730" y="3092"/>
    <p:text>למה הם קשורים לשאלת המחקר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3:55.876" idx="4">
    <p:pos x="2001" y="2971"/>
    <p:text>אלמנט חווייתי?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4T22:14:13.935" idx="5">
    <p:pos x="1673" y="1795"/>
    <p:text>פרטים עליה ?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4:31.806" idx="6">
    <p:pos x="4535" y="2874"/>
    <p:text>פה סיכמנו על שמות אחרים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4:47.183" idx="7">
    <p:pos x="2916" y="3420"/>
    <p:text>זה המודל התלת מימיד?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4T22:15:06.751" idx="8">
    <p:pos x="5390" y="782"/>
    <p:text>זה נושא ענק של ויכוח בין נבטים לרמת דוד כשדה בי''ל משלים לנתב''ג, לא ענין קטן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5:41.078" idx="9">
    <p:pos x="5614" y="2704"/>
    <p:text>שאל הצחקר?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5:54.022" idx="10">
    <p:pos x="2898" y="782"/>
    <p:text>במה הכלא שייך דווקא לשאלת המחקר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6:12.694" idx="11">
    <p:pos x="2365" y="2431"/>
    <p:text>מי מהם?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6:36.450" idx="12">
    <p:pos x="2929" y="2704"/>
    <p:text>מאיפה - בירנית?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6:55.913" idx="13">
    <p:pos x="849" y="1401"/>
    <p:text>איפה ומה? מי מדבר ומה רואים?</p:text>
    <p:extLst>
      <p:ext uri="{C676402C-5697-4E1C-873F-D02D1690AC5C}">
        <p15:threadingInfo xmlns:p15="http://schemas.microsoft.com/office/powerpoint/2012/main" timeZoneBias="-180"/>
      </p:ext>
    </p:extLst>
  </p:cm>
  <p:cm authorId="1" dt="2020-10-14T22:17:18.201" idx="14">
    <p:pos x="1407" y="2128"/>
    <p:text>אם כבר אז ג'וליס והשייח' מואפק?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1CF04-2212-45ED-9EAF-8C35B19743B5}" type="doc">
      <dgm:prSet loTypeId="urn:microsoft.com/office/officeart/2008/layout/LinedList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25DD363-FE17-49F6-BEA6-E4A19EA31410}">
      <dgm:prSet phldrT="[Text]" custT="1"/>
      <dgm:spPr/>
      <dgm:t>
        <a:bodyPr/>
        <a:lstStyle/>
        <a:p>
          <a:r>
            <a:rPr lang="he-IL" sz="9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סיור צפון</a:t>
          </a:r>
          <a:endParaRPr lang="en-US" sz="96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F91B8B7-906B-48B8-80D5-70CBDFBD77CC}" type="parTrans" cxnId="{D8225A3D-B20B-45AA-AD65-AA66A3F244C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D088D27-9C9F-45C5-B41D-073DC82B232C}" type="sibTrans" cxnId="{D8225A3D-B20B-45AA-AD65-AA66A3F244C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FA228F6-CA30-469C-A5BB-B6D0250A4140}">
      <dgm:prSet phldrT="[Text]" custT="1"/>
      <dgm:spPr/>
      <dgm:t>
        <a:bodyPr/>
        <a:lstStyle/>
        <a:p>
          <a:r>
            <a:rPr lang="he-IL" sz="44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2020</a:t>
          </a:r>
          <a:endParaRPr lang="en-US" sz="4400" b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B107F57-6402-441D-BFEA-936C840ADFF6}" type="parTrans" cxnId="{1864409D-2D7E-483A-9EE2-AAC2653A3D5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43F77F1-8360-4B29-A92C-37B680A73609}" type="sibTrans" cxnId="{1864409D-2D7E-483A-9EE2-AAC2653A3D5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7E93DD8-D1C1-4F5C-BEAD-08DBF513B787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צוות 4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C09170E-3DAC-44E4-B927-8B890918A676}" type="parTrans" cxnId="{A8126C45-4A4A-4A94-A736-95D98A5C212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ABE992-FA27-4D39-B302-622658AA6F58}" type="sibTrans" cxnId="{A8126C45-4A4A-4A94-A736-95D98A5C212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D66B5C7-DFB6-40F4-9789-C05EC634B40E}">
      <dgm:prSet phldrT="[Text]" custT="1"/>
      <dgm:spPr/>
      <dgm:t>
        <a:bodyPr/>
        <a:lstStyle/>
        <a:p>
          <a:r>
            <a:rPr lang="he-IL" sz="3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ערן פייר, רונן כהן, אליעד מאור</a:t>
          </a:r>
          <a:endParaRPr lang="en-US" sz="3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381D0BB-0C6A-448B-897A-FCB11E9FC97C}" type="parTrans" cxnId="{38A9FC73-3870-4913-B50A-F4FC223F404E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038A7E7-6C60-41E3-B77E-787DDE9CB9E3}" type="sibTrans" cxnId="{38A9FC73-3870-4913-B50A-F4FC223F404E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664416A-13AE-489A-B5EC-9E5411DCD173}" type="pres">
      <dgm:prSet presAssocID="{C7F1CF04-2212-45ED-9EAF-8C35B19743B5}" presName="vert0" presStyleCnt="0">
        <dgm:presLayoutVars>
          <dgm:dir val="rev"/>
          <dgm:animOne val="branch"/>
          <dgm:animLvl val="lvl"/>
        </dgm:presLayoutVars>
      </dgm:prSet>
      <dgm:spPr/>
    </dgm:pt>
    <dgm:pt modelId="{ABB41C2D-EA20-49C1-ACE0-0928493E8011}" type="pres">
      <dgm:prSet presAssocID="{525DD363-FE17-49F6-BEA6-E4A19EA31410}" presName="thickLine" presStyleLbl="alignNode1" presStyleIdx="0" presStyleCnt="1"/>
      <dgm:spPr/>
    </dgm:pt>
    <dgm:pt modelId="{6187D733-5363-4504-A6A7-6261CF804CBE}" type="pres">
      <dgm:prSet presAssocID="{525DD363-FE17-49F6-BEA6-E4A19EA31410}" presName="horz1" presStyleCnt="0"/>
      <dgm:spPr/>
    </dgm:pt>
    <dgm:pt modelId="{56D6FC57-A780-44BC-9732-B2A6902D85BE}" type="pres">
      <dgm:prSet presAssocID="{525DD363-FE17-49F6-BEA6-E4A19EA31410}" presName="tx1" presStyleLbl="revTx" presStyleIdx="0" presStyleCnt="4" custScaleX="208523"/>
      <dgm:spPr/>
    </dgm:pt>
    <dgm:pt modelId="{24DAA47E-733A-4FFB-851C-0B177F86A010}" type="pres">
      <dgm:prSet presAssocID="{525DD363-FE17-49F6-BEA6-E4A19EA31410}" presName="vert1" presStyleCnt="0"/>
      <dgm:spPr/>
    </dgm:pt>
    <dgm:pt modelId="{DBA4B514-9D61-4033-A516-4046D7BF7BA0}" type="pres">
      <dgm:prSet presAssocID="{27E93DD8-D1C1-4F5C-BEAD-08DBF513B787}" presName="vertSpace2a" presStyleCnt="0"/>
      <dgm:spPr/>
    </dgm:pt>
    <dgm:pt modelId="{A601906B-9F15-4C07-B182-46C68069ECF5}" type="pres">
      <dgm:prSet presAssocID="{27E93DD8-D1C1-4F5C-BEAD-08DBF513B787}" presName="horz2" presStyleCnt="0"/>
      <dgm:spPr/>
    </dgm:pt>
    <dgm:pt modelId="{0B4A3B0E-1D60-4D1C-9ACF-4C06BC98F92B}" type="pres">
      <dgm:prSet presAssocID="{27E93DD8-D1C1-4F5C-BEAD-08DBF513B787}" presName="horzSpace2" presStyleCnt="0"/>
      <dgm:spPr/>
    </dgm:pt>
    <dgm:pt modelId="{BBCB09F9-6117-487A-94CF-CE2AD14F2F8A}" type="pres">
      <dgm:prSet presAssocID="{27E93DD8-D1C1-4F5C-BEAD-08DBF513B787}" presName="tx2" presStyleLbl="revTx" presStyleIdx="1" presStyleCnt="4"/>
      <dgm:spPr/>
    </dgm:pt>
    <dgm:pt modelId="{35BFDA95-BF52-4337-8341-3CDE79EF592D}" type="pres">
      <dgm:prSet presAssocID="{27E93DD8-D1C1-4F5C-BEAD-08DBF513B787}" presName="vert2" presStyleCnt="0"/>
      <dgm:spPr/>
    </dgm:pt>
    <dgm:pt modelId="{FB01D445-A68C-43DD-B6BA-94F50381F5F6}" type="pres">
      <dgm:prSet presAssocID="{27E93DD8-D1C1-4F5C-BEAD-08DBF513B787}" presName="thinLine2b" presStyleLbl="callout" presStyleIdx="0" presStyleCnt="3"/>
      <dgm:spPr/>
    </dgm:pt>
    <dgm:pt modelId="{42E87A65-B985-4B97-92FF-BC500F7F639A}" type="pres">
      <dgm:prSet presAssocID="{27E93DD8-D1C1-4F5C-BEAD-08DBF513B787}" presName="vertSpace2b" presStyleCnt="0"/>
      <dgm:spPr/>
    </dgm:pt>
    <dgm:pt modelId="{BC11CD90-4DDA-4C53-9BAD-E59A27EFB485}" type="pres">
      <dgm:prSet presAssocID="{DFA228F6-CA30-469C-A5BB-B6D0250A4140}" presName="horz2" presStyleCnt="0"/>
      <dgm:spPr/>
    </dgm:pt>
    <dgm:pt modelId="{5F5B03A0-B1BF-466A-8E5A-E048E316931B}" type="pres">
      <dgm:prSet presAssocID="{DFA228F6-CA30-469C-A5BB-B6D0250A4140}" presName="horzSpace2" presStyleCnt="0"/>
      <dgm:spPr/>
    </dgm:pt>
    <dgm:pt modelId="{D4CA0BE8-8B29-45DC-81FD-84FCBFC33080}" type="pres">
      <dgm:prSet presAssocID="{DFA228F6-CA30-469C-A5BB-B6D0250A4140}" presName="tx2" presStyleLbl="revTx" presStyleIdx="2" presStyleCnt="4"/>
      <dgm:spPr/>
    </dgm:pt>
    <dgm:pt modelId="{0911DA33-7FE0-463D-B3EA-B4C35B099FD1}" type="pres">
      <dgm:prSet presAssocID="{DFA228F6-CA30-469C-A5BB-B6D0250A4140}" presName="vert2" presStyleCnt="0"/>
      <dgm:spPr/>
    </dgm:pt>
    <dgm:pt modelId="{55833EB1-5862-42C4-81A2-DFF7D28E05BE}" type="pres">
      <dgm:prSet presAssocID="{DFA228F6-CA30-469C-A5BB-B6D0250A4140}" presName="thinLine2b" presStyleLbl="callout" presStyleIdx="1" presStyleCnt="3"/>
      <dgm:spPr/>
    </dgm:pt>
    <dgm:pt modelId="{AE37B8AB-60B5-4F2D-910B-FFBE6594713F}" type="pres">
      <dgm:prSet presAssocID="{DFA228F6-CA30-469C-A5BB-B6D0250A4140}" presName="vertSpace2b" presStyleCnt="0"/>
      <dgm:spPr/>
    </dgm:pt>
    <dgm:pt modelId="{D8F1BFEA-0879-446B-BFE8-1AE758BB7A97}" type="pres">
      <dgm:prSet presAssocID="{6D66B5C7-DFB6-40F4-9789-C05EC634B40E}" presName="horz2" presStyleCnt="0"/>
      <dgm:spPr/>
    </dgm:pt>
    <dgm:pt modelId="{5F0EF3CD-76D3-452E-BE65-CADC289314BE}" type="pres">
      <dgm:prSet presAssocID="{6D66B5C7-DFB6-40F4-9789-C05EC634B40E}" presName="horzSpace2" presStyleCnt="0"/>
      <dgm:spPr/>
    </dgm:pt>
    <dgm:pt modelId="{C21F5FE1-7BC2-46FE-A3D9-E05A7EC38DB9}" type="pres">
      <dgm:prSet presAssocID="{6D66B5C7-DFB6-40F4-9789-C05EC634B40E}" presName="tx2" presStyleLbl="revTx" presStyleIdx="3" presStyleCnt="4"/>
      <dgm:spPr/>
    </dgm:pt>
    <dgm:pt modelId="{79F26E9E-5079-42CD-BC79-C9BDFCD9087B}" type="pres">
      <dgm:prSet presAssocID="{6D66B5C7-DFB6-40F4-9789-C05EC634B40E}" presName="vert2" presStyleCnt="0"/>
      <dgm:spPr/>
    </dgm:pt>
    <dgm:pt modelId="{D06AED8B-4F38-4552-BACB-78CFCF4AD574}" type="pres">
      <dgm:prSet presAssocID="{6D66B5C7-DFB6-40F4-9789-C05EC634B40E}" presName="thinLine2b" presStyleLbl="callout" presStyleIdx="2" presStyleCnt="3"/>
      <dgm:spPr/>
    </dgm:pt>
    <dgm:pt modelId="{45747402-0D21-4C1D-A0D3-BD2E7800F758}" type="pres">
      <dgm:prSet presAssocID="{6D66B5C7-DFB6-40F4-9789-C05EC634B40E}" presName="vertSpace2b" presStyleCnt="0"/>
      <dgm:spPr/>
    </dgm:pt>
  </dgm:ptLst>
  <dgm:cxnLst>
    <dgm:cxn modelId="{D8225A3D-B20B-45AA-AD65-AA66A3F244C4}" srcId="{C7F1CF04-2212-45ED-9EAF-8C35B19743B5}" destId="{525DD363-FE17-49F6-BEA6-E4A19EA31410}" srcOrd="0" destOrd="0" parTransId="{6F91B8B7-906B-48B8-80D5-70CBDFBD77CC}" sibTransId="{0D088D27-9C9F-45C5-B41D-073DC82B232C}"/>
    <dgm:cxn modelId="{5BF11460-487A-4617-9DC3-AD3F2D90EE37}" type="presOf" srcId="{C7F1CF04-2212-45ED-9EAF-8C35B19743B5}" destId="{0664416A-13AE-489A-B5EC-9E5411DCD173}" srcOrd="0" destOrd="0" presId="urn:microsoft.com/office/officeart/2008/layout/LinedList"/>
    <dgm:cxn modelId="{A8126C45-4A4A-4A94-A736-95D98A5C2123}" srcId="{525DD363-FE17-49F6-BEA6-E4A19EA31410}" destId="{27E93DD8-D1C1-4F5C-BEAD-08DBF513B787}" srcOrd="0" destOrd="0" parTransId="{4C09170E-3DAC-44E4-B927-8B890918A676}" sibTransId="{29ABE992-FA27-4D39-B302-622658AA6F58}"/>
    <dgm:cxn modelId="{38A9FC73-3870-4913-B50A-F4FC223F404E}" srcId="{525DD363-FE17-49F6-BEA6-E4A19EA31410}" destId="{6D66B5C7-DFB6-40F4-9789-C05EC634B40E}" srcOrd="2" destOrd="0" parTransId="{7381D0BB-0C6A-448B-897A-FCB11E9FC97C}" sibTransId="{7038A7E7-6C60-41E3-B77E-787DDE9CB9E3}"/>
    <dgm:cxn modelId="{5D474A58-AD83-4468-9CC5-782D374AB35C}" type="presOf" srcId="{525DD363-FE17-49F6-BEA6-E4A19EA31410}" destId="{56D6FC57-A780-44BC-9732-B2A6902D85BE}" srcOrd="0" destOrd="0" presId="urn:microsoft.com/office/officeart/2008/layout/LinedList"/>
    <dgm:cxn modelId="{4173ED82-1196-4914-A992-358D15F23C11}" type="presOf" srcId="{DFA228F6-CA30-469C-A5BB-B6D0250A4140}" destId="{D4CA0BE8-8B29-45DC-81FD-84FCBFC33080}" srcOrd="0" destOrd="0" presId="urn:microsoft.com/office/officeart/2008/layout/LinedList"/>
    <dgm:cxn modelId="{317EBD84-BF9C-468E-B842-9835102D4F19}" type="presOf" srcId="{27E93DD8-D1C1-4F5C-BEAD-08DBF513B787}" destId="{BBCB09F9-6117-487A-94CF-CE2AD14F2F8A}" srcOrd="0" destOrd="0" presId="urn:microsoft.com/office/officeart/2008/layout/LinedList"/>
    <dgm:cxn modelId="{1864409D-2D7E-483A-9EE2-AAC2653A3D51}" srcId="{525DD363-FE17-49F6-BEA6-E4A19EA31410}" destId="{DFA228F6-CA30-469C-A5BB-B6D0250A4140}" srcOrd="1" destOrd="0" parTransId="{1B107F57-6402-441D-BFEA-936C840ADFF6}" sibTransId="{243F77F1-8360-4B29-A92C-37B680A73609}"/>
    <dgm:cxn modelId="{A2E80FB2-9B9E-407C-86E2-C8EA86E04418}" type="presOf" srcId="{6D66B5C7-DFB6-40F4-9789-C05EC634B40E}" destId="{C21F5FE1-7BC2-46FE-A3D9-E05A7EC38DB9}" srcOrd="0" destOrd="0" presId="urn:microsoft.com/office/officeart/2008/layout/LinedList"/>
    <dgm:cxn modelId="{2C6EFB4E-7EC4-4015-8C5D-2A3A6983B9C2}" type="presParOf" srcId="{0664416A-13AE-489A-B5EC-9E5411DCD173}" destId="{ABB41C2D-EA20-49C1-ACE0-0928493E8011}" srcOrd="0" destOrd="0" presId="urn:microsoft.com/office/officeart/2008/layout/LinedList"/>
    <dgm:cxn modelId="{B48498F9-949C-4E2B-8AD1-EBD89FD25E3C}" type="presParOf" srcId="{0664416A-13AE-489A-B5EC-9E5411DCD173}" destId="{6187D733-5363-4504-A6A7-6261CF804CBE}" srcOrd="1" destOrd="0" presId="urn:microsoft.com/office/officeart/2008/layout/LinedList"/>
    <dgm:cxn modelId="{E72EE877-E3D7-41FA-ACB7-F5B238C372E1}" type="presParOf" srcId="{6187D733-5363-4504-A6A7-6261CF804CBE}" destId="{56D6FC57-A780-44BC-9732-B2A6902D85BE}" srcOrd="0" destOrd="0" presId="urn:microsoft.com/office/officeart/2008/layout/LinedList"/>
    <dgm:cxn modelId="{460D8F37-0945-4D4E-B457-4285601549F5}" type="presParOf" srcId="{6187D733-5363-4504-A6A7-6261CF804CBE}" destId="{24DAA47E-733A-4FFB-851C-0B177F86A010}" srcOrd="1" destOrd="0" presId="urn:microsoft.com/office/officeart/2008/layout/LinedList"/>
    <dgm:cxn modelId="{D890A7B4-F200-4BF7-987A-46DD3AFB342D}" type="presParOf" srcId="{24DAA47E-733A-4FFB-851C-0B177F86A010}" destId="{DBA4B514-9D61-4033-A516-4046D7BF7BA0}" srcOrd="0" destOrd="0" presId="urn:microsoft.com/office/officeart/2008/layout/LinedList"/>
    <dgm:cxn modelId="{0C750BC0-7781-46DB-A658-6B0B14FA0E15}" type="presParOf" srcId="{24DAA47E-733A-4FFB-851C-0B177F86A010}" destId="{A601906B-9F15-4C07-B182-46C68069ECF5}" srcOrd="1" destOrd="0" presId="urn:microsoft.com/office/officeart/2008/layout/LinedList"/>
    <dgm:cxn modelId="{56D58DA9-6B70-4E5B-B781-3A6B30E325ED}" type="presParOf" srcId="{A601906B-9F15-4C07-B182-46C68069ECF5}" destId="{0B4A3B0E-1D60-4D1C-9ACF-4C06BC98F92B}" srcOrd="0" destOrd="0" presId="urn:microsoft.com/office/officeart/2008/layout/LinedList"/>
    <dgm:cxn modelId="{4D8A38C2-AEF3-46EF-9CF2-7972828EA7E8}" type="presParOf" srcId="{A601906B-9F15-4C07-B182-46C68069ECF5}" destId="{BBCB09F9-6117-487A-94CF-CE2AD14F2F8A}" srcOrd="1" destOrd="0" presId="urn:microsoft.com/office/officeart/2008/layout/LinedList"/>
    <dgm:cxn modelId="{C2EEA13A-0157-44A3-AA0C-FC7F4C57A203}" type="presParOf" srcId="{A601906B-9F15-4C07-B182-46C68069ECF5}" destId="{35BFDA95-BF52-4337-8341-3CDE79EF592D}" srcOrd="2" destOrd="0" presId="urn:microsoft.com/office/officeart/2008/layout/LinedList"/>
    <dgm:cxn modelId="{089EFA3D-DF98-41C3-89F3-37E8C7A1222E}" type="presParOf" srcId="{24DAA47E-733A-4FFB-851C-0B177F86A010}" destId="{FB01D445-A68C-43DD-B6BA-94F50381F5F6}" srcOrd="2" destOrd="0" presId="urn:microsoft.com/office/officeart/2008/layout/LinedList"/>
    <dgm:cxn modelId="{E1FDF7BD-37BB-4963-8E7C-4B959E1C4580}" type="presParOf" srcId="{24DAA47E-733A-4FFB-851C-0B177F86A010}" destId="{42E87A65-B985-4B97-92FF-BC500F7F639A}" srcOrd="3" destOrd="0" presId="urn:microsoft.com/office/officeart/2008/layout/LinedList"/>
    <dgm:cxn modelId="{0D1943F9-3A09-45B3-A18D-634CEF9A857D}" type="presParOf" srcId="{24DAA47E-733A-4FFB-851C-0B177F86A010}" destId="{BC11CD90-4DDA-4C53-9BAD-E59A27EFB485}" srcOrd="4" destOrd="0" presId="urn:microsoft.com/office/officeart/2008/layout/LinedList"/>
    <dgm:cxn modelId="{5821ECFB-4477-4C38-87C9-911B8728BDCE}" type="presParOf" srcId="{BC11CD90-4DDA-4C53-9BAD-E59A27EFB485}" destId="{5F5B03A0-B1BF-466A-8E5A-E048E316931B}" srcOrd="0" destOrd="0" presId="urn:microsoft.com/office/officeart/2008/layout/LinedList"/>
    <dgm:cxn modelId="{AF5EEEB0-5D94-45C6-9CB5-4710BB67C7AB}" type="presParOf" srcId="{BC11CD90-4DDA-4C53-9BAD-E59A27EFB485}" destId="{D4CA0BE8-8B29-45DC-81FD-84FCBFC33080}" srcOrd="1" destOrd="0" presId="urn:microsoft.com/office/officeart/2008/layout/LinedList"/>
    <dgm:cxn modelId="{18884E23-FE78-4356-AEA0-601DA8E9B18D}" type="presParOf" srcId="{BC11CD90-4DDA-4C53-9BAD-E59A27EFB485}" destId="{0911DA33-7FE0-463D-B3EA-B4C35B099FD1}" srcOrd="2" destOrd="0" presId="urn:microsoft.com/office/officeart/2008/layout/LinedList"/>
    <dgm:cxn modelId="{F4194813-9651-4904-8F4C-2118211E6C2C}" type="presParOf" srcId="{24DAA47E-733A-4FFB-851C-0B177F86A010}" destId="{55833EB1-5862-42C4-81A2-DFF7D28E05BE}" srcOrd="5" destOrd="0" presId="urn:microsoft.com/office/officeart/2008/layout/LinedList"/>
    <dgm:cxn modelId="{76161694-AE74-4065-91B7-E750096CB69F}" type="presParOf" srcId="{24DAA47E-733A-4FFB-851C-0B177F86A010}" destId="{AE37B8AB-60B5-4F2D-910B-FFBE6594713F}" srcOrd="6" destOrd="0" presId="urn:microsoft.com/office/officeart/2008/layout/LinedList"/>
    <dgm:cxn modelId="{77B49F1A-2D06-41FB-84C1-0A7991CF9261}" type="presParOf" srcId="{24DAA47E-733A-4FFB-851C-0B177F86A010}" destId="{D8F1BFEA-0879-446B-BFE8-1AE758BB7A97}" srcOrd="7" destOrd="0" presId="urn:microsoft.com/office/officeart/2008/layout/LinedList"/>
    <dgm:cxn modelId="{CD32B83D-9E45-4624-ACEE-127A7A1260E9}" type="presParOf" srcId="{D8F1BFEA-0879-446B-BFE8-1AE758BB7A97}" destId="{5F0EF3CD-76D3-452E-BE65-CADC289314BE}" srcOrd="0" destOrd="0" presId="urn:microsoft.com/office/officeart/2008/layout/LinedList"/>
    <dgm:cxn modelId="{6CE10AB3-5589-480E-8F63-3C0F32978F31}" type="presParOf" srcId="{D8F1BFEA-0879-446B-BFE8-1AE758BB7A97}" destId="{C21F5FE1-7BC2-46FE-A3D9-E05A7EC38DB9}" srcOrd="1" destOrd="0" presId="urn:microsoft.com/office/officeart/2008/layout/LinedList"/>
    <dgm:cxn modelId="{306AB2F0-3AC1-4035-A268-33A622B92DCE}" type="presParOf" srcId="{D8F1BFEA-0879-446B-BFE8-1AE758BB7A97}" destId="{79F26E9E-5079-42CD-BC79-C9BDFCD9087B}" srcOrd="2" destOrd="0" presId="urn:microsoft.com/office/officeart/2008/layout/LinedList"/>
    <dgm:cxn modelId="{590C2ABF-43E6-4675-890E-359F1F364DC9}" type="presParOf" srcId="{24DAA47E-733A-4FFB-851C-0B177F86A010}" destId="{D06AED8B-4F38-4552-BACB-78CFCF4AD574}" srcOrd="8" destOrd="0" presId="urn:microsoft.com/office/officeart/2008/layout/LinedList"/>
    <dgm:cxn modelId="{D2F079B6-A24D-4AE7-811F-F0F74F0B9AF7}" type="presParOf" srcId="{24DAA47E-733A-4FFB-851C-0B177F86A010}" destId="{45747402-0D21-4C1D-A0D3-BD2E7800F7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BC853-8C21-45AC-929A-96063284C59C}" type="doc">
      <dgm:prSet loTypeId="urn:microsoft.com/office/officeart/2005/8/layout/radial3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5070DA4-F135-472D-8B71-F0E1EC98ECE5}">
      <dgm:prSet phldrT="[Text]" custT="1"/>
      <dgm:spPr/>
      <dgm:t>
        <a:bodyPr/>
        <a:lstStyle/>
        <a:p>
          <a:r>
            <a:rPr lang="he-IL" sz="4800" dirty="0">
              <a:latin typeface="Segoe UI Semilight" panose="020B0402040204020203" pitchFamily="34" charset="0"/>
              <a:cs typeface="Segoe UI Semilight" panose="020B0402040204020203" pitchFamily="34" charset="0"/>
            </a:rPr>
            <a:t>הישגים נדרשים</a:t>
          </a:r>
          <a:endParaRPr lang="en-US" sz="4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A6F616B-9409-42D4-BCCB-429DBDC99A24}" type="parTrans" cxnId="{84919EAB-D263-4B53-9C89-92E64BE8BF2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053227-ECC1-4EA6-9B9F-533B9A2200DC}" type="sibTrans" cxnId="{84919EAB-D263-4B53-9C89-92E64BE8BF2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2942554-6EAF-4CBB-AE80-5EF5C5F77FDB}">
      <dgm:prSet phldrT="[Text]" custT="1"/>
      <dgm:spPr/>
      <dgm:t>
        <a:bodyPr/>
        <a:lstStyle/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ללמוד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F125181-B7AF-4F7D-8344-ECD1BF770DD9}" type="parTrans" cxnId="{98590D40-BE2D-47FB-8ABD-8726107B4593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3401FF3-504B-448F-AA7A-B19BA4DC2A62}" type="sibTrans" cxnId="{98590D40-BE2D-47FB-8ABD-8726107B4593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5629A3C-8054-4997-BCF3-AC61B66925E4}">
      <dgm:prSet phldrT="[Text]" custT="1"/>
      <dgm:spPr/>
      <dgm:t>
        <a:bodyPr/>
        <a:lstStyle/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לחוות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F32B7AA-149A-4A7B-A6B2-EE0301F83732}" type="parTrans" cxnId="{6A02BA31-0284-4D05-8BC8-1295866039E2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8DFC615-0EE1-4C35-9CFA-C44890C340B4}" type="sibTrans" cxnId="{6A02BA31-0284-4D05-8BC8-1295866039E2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6FD2F68-592B-4FC9-8794-B85E3A27CE90}">
      <dgm:prSet phldrT="[Text]" custT="1"/>
      <dgm:spPr/>
      <dgm:t>
        <a:bodyPr/>
        <a:lstStyle/>
        <a:p>
          <a:r>
            <a:rPr lang="he-IL" sz="28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להינות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B88FCE5-A8CC-43D6-AB1B-FB84845BD14D}" type="parTrans" cxnId="{B2A5A589-69EB-4F43-B1C5-D54360061241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FBFF163-E0A7-4FA2-B8F9-2AFEAD8C8CC4}" type="sibTrans" cxnId="{B2A5A589-69EB-4F43-B1C5-D54360061241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CAA92F6-8702-42A4-AFF5-7D8BB002AD4F}">
      <dgm:prSet phldrT="[Text]" custT="1"/>
      <dgm:spPr/>
      <dgm:t>
        <a:bodyPr/>
        <a:lstStyle/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לדון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8B16240-A918-4BF8-A32A-01CE48BD6A4E}" type="parTrans" cxnId="{C9529891-5607-4E3F-A7AA-0BCC92C6E3D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4BDE3B6-D7FE-4705-899E-E84CC8353170}" type="sibTrans" cxnId="{C9529891-5607-4E3F-A7AA-0BCC92C6E3D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0AA2894-FDF1-434E-B6CB-2C238D820DE7}">
      <dgm:prSet phldrT="[Text]" custT="1"/>
      <dgm:spPr/>
      <dgm:t>
        <a:bodyPr/>
        <a:lstStyle/>
        <a:p>
          <a:r>
            <a:rPr lang="he-IL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לראות ולהרגיש</a:t>
          </a:r>
          <a:endParaRPr lang="en-US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086ECB3-DD01-4382-AB8F-722077C314D3}" type="sibTrans" cxnId="{B769478E-1F7E-4176-ADB9-53952E778BFA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3765BF0-10BC-43BE-861F-869656B31B4C}" type="parTrans" cxnId="{B769478E-1F7E-4176-ADB9-53952E778BFA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AB69EDC-8934-4AD8-899C-1B5E7B9E2599}" type="pres">
      <dgm:prSet presAssocID="{699BC853-8C21-45AC-929A-96063284C59C}" presName="composite" presStyleCnt="0">
        <dgm:presLayoutVars>
          <dgm:chMax val="1"/>
          <dgm:dir/>
          <dgm:resizeHandles val="exact"/>
        </dgm:presLayoutVars>
      </dgm:prSet>
      <dgm:spPr/>
    </dgm:pt>
    <dgm:pt modelId="{B91EE2F4-B46F-4256-AE92-ADD8649F5EE3}" type="pres">
      <dgm:prSet presAssocID="{699BC853-8C21-45AC-929A-96063284C59C}" presName="radial" presStyleCnt="0">
        <dgm:presLayoutVars>
          <dgm:animLvl val="ctr"/>
        </dgm:presLayoutVars>
      </dgm:prSet>
      <dgm:spPr/>
    </dgm:pt>
    <dgm:pt modelId="{2F9D8644-470C-4A5C-BCDA-7141C9D95AAC}" type="pres">
      <dgm:prSet presAssocID="{05070DA4-F135-472D-8B71-F0E1EC98ECE5}" presName="centerShape" presStyleLbl="vennNode1" presStyleIdx="0" presStyleCnt="6"/>
      <dgm:spPr/>
    </dgm:pt>
    <dgm:pt modelId="{D0B97FFD-F018-4056-90A9-A0F1B1025AD8}" type="pres">
      <dgm:prSet presAssocID="{C2942554-6EAF-4CBB-AE80-5EF5C5F77FDB}" presName="node" presStyleLbl="vennNode1" presStyleIdx="1" presStyleCnt="6">
        <dgm:presLayoutVars>
          <dgm:bulletEnabled val="1"/>
        </dgm:presLayoutVars>
      </dgm:prSet>
      <dgm:spPr/>
    </dgm:pt>
    <dgm:pt modelId="{4842982E-F0D7-46E7-87E8-272C4BC36902}" type="pres">
      <dgm:prSet presAssocID="{45629A3C-8054-4997-BCF3-AC61B66925E4}" presName="node" presStyleLbl="vennNode1" presStyleIdx="2" presStyleCnt="6">
        <dgm:presLayoutVars>
          <dgm:bulletEnabled val="1"/>
        </dgm:presLayoutVars>
      </dgm:prSet>
      <dgm:spPr/>
    </dgm:pt>
    <dgm:pt modelId="{9D13A87A-648D-499B-B6B9-F39CCA6187FE}" type="pres">
      <dgm:prSet presAssocID="{26FD2F68-592B-4FC9-8794-B85E3A27CE90}" presName="node" presStyleLbl="vennNode1" presStyleIdx="3" presStyleCnt="6">
        <dgm:presLayoutVars>
          <dgm:bulletEnabled val="1"/>
        </dgm:presLayoutVars>
      </dgm:prSet>
      <dgm:spPr/>
    </dgm:pt>
    <dgm:pt modelId="{BD77BD66-B05F-4CA1-B701-6F667186FAF2}" type="pres">
      <dgm:prSet presAssocID="{6CAA92F6-8702-42A4-AFF5-7D8BB002AD4F}" presName="node" presStyleLbl="vennNode1" presStyleIdx="4" presStyleCnt="6">
        <dgm:presLayoutVars>
          <dgm:bulletEnabled val="1"/>
        </dgm:presLayoutVars>
      </dgm:prSet>
      <dgm:spPr/>
    </dgm:pt>
    <dgm:pt modelId="{987EB5E1-7522-476A-8311-FBD1F3089CA5}" type="pres">
      <dgm:prSet presAssocID="{D0AA2894-FDF1-434E-B6CB-2C238D820DE7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0B641403-7B7D-4409-A66B-474D259D4240}" type="presOf" srcId="{C2942554-6EAF-4CBB-AE80-5EF5C5F77FDB}" destId="{D0B97FFD-F018-4056-90A9-A0F1B1025AD8}" srcOrd="0" destOrd="0" presId="urn:microsoft.com/office/officeart/2005/8/layout/radial3"/>
    <dgm:cxn modelId="{B7A8F704-9C20-4420-BFB3-8350827A1ED8}" type="presOf" srcId="{D0AA2894-FDF1-434E-B6CB-2C238D820DE7}" destId="{987EB5E1-7522-476A-8311-FBD1F3089CA5}" srcOrd="0" destOrd="0" presId="urn:microsoft.com/office/officeart/2005/8/layout/radial3"/>
    <dgm:cxn modelId="{BAC03610-8492-4B0F-9F93-672CDD209AC5}" type="presOf" srcId="{45629A3C-8054-4997-BCF3-AC61B66925E4}" destId="{4842982E-F0D7-46E7-87E8-272C4BC36902}" srcOrd="0" destOrd="0" presId="urn:microsoft.com/office/officeart/2005/8/layout/radial3"/>
    <dgm:cxn modelId="{0B829520-9AC5-4489-87C5-D6B6DCE4019D}" type="presOf" srcId="{26FD2F68-592B-4FC9-8794-B85E3A27CE90}" destId="{9D13A87A-648D-499B-B6B9-F39CCA6187FE}" srcOrd="0" destOrd="0" presId="urn:microsoft.com/office/officeart/2005/8/layout/radial3"/>
    <dgm:cxn modelId="{246A2127-C609-4CD0-B06E-399CD26FCE03}" type="presOf" srcId="{699BC853-8C21-45AC-929A-96063284C59C}" destId="{1AB69EDC-8934-4AD8-899C-1B5E7B9E2599}" srcOrd="0" destOrd="0" presId="urn:microsoft.com/office/officeart/2005/8/layout/radial3"/>
    <dgm:cxn modelId="{6A02BA31-0284-4D05-8BC8-1295866039E2}" srcId="{05070DA4-F135-472D-8B71-F0E1EC98ECE5}" destId="{45629A3C-8054-4997-BCF3-AC61B66925E4}" srcOrd="1" destOrd="0" parTransId="{CF32B7AA-149A-4A7B-A6B2-EE0301F83732}" sibTransId="{E8DFC615-0EE1-4C35-9CFA-C44890C340B4}"/>
    <dgm:cxn modelId="{98590D40-BE2D-47FB-8ABD-8726107B4593}" srcId="{05070DA4-F135-472D-8B71-F0E1EC98ECE5}" destId="{C2942554-6EAF-4CBB-AE80-5EF5C5F77FDB}" srcOrd="0" destOrd="0" parTransId="{4F125181-B7AF-4F7D-8344-ECD1BF770DD9}" sibTransId="{53401FF3-504B-448F-AA7A-B19BA4DC2A62}"/>
    <dgm:cxn modelId="{B2A5A589-69EB-4F43-B1C5-D54360061241}" srcId="{05070DA4-F135-472D-8B71-F0E1EC98ECE5}" destId="{26FD2F68-592B-4FC9-8794-B85E3A27CE90}" srcOrd="2" destOrd="0" parTransId="{BB88FCE5-A8CC-43D6-AB1B-FB84845BD14D}" sibTransId="{8FBFF163-E0A7-4FA2-B8F9-2AFEAD8C8CC4}"/>
    <dgm:cxn modelId="{B769478E-1F7E-4176-ADB9-53952E778BFA}" srcId="{05070DA4-F135-472D-8B71-F0E1EC98ECE5}" destId="{D0AA2894-FDF1-434E-B6CB-2C238D820DE7}" srcOrd="4" destOrd="0" parTransId="{23765BF0-10BC-43BE-861F-869656B31B4C}" sibTransId="{C086ECB3-DD01-4382-AB8F-722077C314D3}"/>
    <dgm:cxn modelId="{C9529891-5607-4E3F-A7AA-0BCC92C6E3D8}" srcId="{05070DA4-F135-472D-8B71-F0E1EC98ECE5}" destId="{6CAA92F6-8702-42A4-AFF5-7D8BB002AD4F}" srcOrd="3" destOrd="0" parTransId="{78B16240-A918-4BF8-A32A-01CE48BD6A4E}" sibTransId="{94BDE3B6-D7FE-4705-899E-E84CC8353170}"/>
    <dgm:cxn modelId="{84919EAB-D263-4B53-9C89-92E64BE8BF28}" srcId="{699BC853-8C21-45AC-929A-96063284C59C}" destId="{05070DA4-F135-472D-8B71-F0E1EC98ECE5}" srcOrd="0" destOrd="0" parTransId="{AA6F616B-9409-42D4-BCCB-429DBDC99A24}" sibTransId="{5E053227-ECC1-4EA6-9B9F-533B9A2200DC}"/>
    <dgm:cxn modelId="{1422D6E5-E0C6-4549-8CE4-54665173F7C6}" type="presOf" srcId="{6CAA92F6-8702-42A4-AFF5-7D8BB002AD4F}" destId="{BD77BD66-B05F-4CA1-B701-6F667186FAF2}" srcOrd="0" destOrd="0" presId="urn:microsoft.com/office/officeart/2005/8/layout/radial3"/>
    <dgm:cxn modelId="{12C002F3-F942-43EB-9960-7C9C37225A69}" type="presOf" srcId="{05070DA4-F135-472D-8B71-F0E1EC98ECE5}" destId="{2F9D8644-470C-4A5C-BCDA-7141C9D95AAC}" srcOrd="0" destOrd="0" presId="urn:microsoft.com/office/officeart/2005/8/layout/radial3"/>
    <dgm:cxn modelId="{3C6C21EC-A3F0-4242-BE35-0C22055EBF50}" type="presParOf" srcId="{1AB69EDC-8934-4AD8-899C-1B5E7B9E2599}" destId="{B91EE2F4-B46F-4256-AE92-ADD8649F5EE3}" srcOrd="0" destOrd="0" presId="urn:microsoft.com/office/officeart/2005/8/layout/radial3"/>
    <dgm:cxn modelId="{8D469BE8-0466-4D33-93FA-A0EE370F9B2F}" type="presParOf" srcId="{B91EE2F4-B46F-4256-AE92-ADD8649F5EE3}" destId="{2F9D8644-470C-4A5C-BCDA-7141C9D95AAC}" srcOrd="0" destOrd="0" presId="urn:microsoft.com/office/officeart/2005/8/layout/radial3"/>
    <dgm:cxn modelId="{C0E27972-BA83-45A9-8909-C02347308539}" type="presParOf" srcId="{B91EE2F4-B46F-4256-AE92-ADD8649F5EE3}" destId="{D0B97FFD-F018-4056-90A9-A0F1B1025AD8}" srcOrd="1" destOrd="0" presId="urn:microsoft.com/office/officeart/2005/8/layout/radial3"/>
    <dgm:cxn modelId="{4F4472DE-DBED-46C2-A17F-C1C4A58B82C6}" type="presParOf" srcId="{B91EE2F4-B46F-4256-AE92-ADD8649F5EE3}" destId="{4842982E-F0D7-46E7-87E8-272C4BC36902}" srcOrd="2" destOrd="0" presId="urn:microsoft.com/office/officeart/2005/8/layout/radial3"/>
    <dgm:cxn modelId="{3A9BBEC2-A5CD-45BF-916B-FE1ABFE9D8F1}" type="presParOf" srcId="{B91EE2F4-B46F-4256-AE92-ADD8649F5EE3}" destId="{9D13A87A-648D-499B-B6B9-F39CCA6187FE}" srcOrd="3" destOrd="0" presId="urn:microsoft.com/office/officeart/2005/8/layout/radial3"/>
    <dgm:cxn modelId="{DFF46BEC-027E-4BD6-ACBA-04C519C69089}" type="presParOf" srcId="{B91EE2F4-B46F-4256-AE92-ADD8649F5EE3}" destId="{BD77BD66-B05F-4CA1-B701-6F667186FAF2}" srcOrd="4" destOrd="0" presId="urn:microsoft.com/office/officeart/2005/8/layout/radial3"/>
    <dgm:cxn modelId="{E2A5507C-6C37-4042-BDD5-3DE11DC9958A}" type="presParOf" srcId="{B91EE2F4-B46F-4256-AE92-ADD8649F5EE3}" destId="{987EB5E1-7522-476A-8311-FBD1F3089CA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pPr algn="ctr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שאלת המחקר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pPr algn="ctr"/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pPr algn="ctr"/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E73B3A3-DEF6-4EC2-ABCE-849817B06465}">
      <dgm:prSet phldrT="[Text]"/>
      <dgm:spPr/>
      <dgm:t>
        <a:bodyPr/>
        <a:lstStyle/>
        <a:p>
          <a:pPr algn="ctr"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כיצד משפיעים הרכיבים (פערים והזדמנויות) החברתיים  והכלכליים על שגשוג והתפתחות הצפון?</a:t>
          </a:r>
        </a:p>
      </dgm:t>
    </dgm:pt>
    <dgm:pt modelId="{CB195A2A-121F-45FE-8FC4-C364A2AAA99B}" type="parTrans" cxnId="{C18BD3A8-4DF0-4752-A963-A20780C54FF6}">
      <dgm:prSet/>
      <dgm:spPr/>
      <dgm:t>
        <a:bodyPr/>
        <a:lstStyle/>
        <a:p>
          <a:endParaRPr lang="en-US"/>
        </a:p>
      </dgm:t>
    </dgm:pt>
    <dgm:pt modelId="{FEA35FD7-B0FA-4FAB-B55A-759D4C8BD22B}" type="sibTrans" cxnId="{C18BD3A8-4DF0-4752-A963-A20780C54FF6}">
      <dgm:prSet/>
      <dgm:spPr/>
      <dgm:t>
        <a:bodyPr/>
        <a:lstStyle/>
        <a:p>
          <a:endParaRPr lang="en-US"/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2"/>
      <dgm:spPr/>
    </dgm:pt>
    <dgm:pt modelId="{C168BA58-2EA9-4548-A479-89DCDDAFA603}" type="pres">
      <dgm:prSet presAssocID="{6160A11D-F99E-4C1E-A93E-40AE7C1CDF2A}" presName="vert1" presStyleCnt="0"/>
      <dgm:spPr/>
    </dgm:pt>
    <dgm:pt modelId="{46794DB5-E90B-49EF-9957-3F39AE2328AE}" type="pres">
      <dgm:prSet presAssocID="{3E73B3A3-DEF6-4EC2-ABCE-849817B06465}" presName="vertSpace2a" presStyleCnt="0"/>
      <dgm:spPr/>
    </dgm:pt>
    <dgm:pt modelId="{CC41B16F-660D-4E82-B3E2-1A54FA6DF0E7}" type="pres">
      <dgm:prSet presAssocID="{3E73B3A3-DEF6-4EC2-ABCE-849817B06465}" presName="horz2" presStyleCnt="0"/>
      <dgm:spPr/>
    </dgm:pt>
    <dgm:pt modelId="{7ED4F801-A18B-4902-9B86-A23FA2C30206}" type="pres">
      <dgm:prSet presAssocID="{3E73B3A3-DEF6-4EC2-ABCE-849817B06465}" presName="horzSpace2" presStyleCnt="0"/>
      <dgm:spPr/>
    </dgm:pt>
    <dgm:pt modelId="{8AC55368-8215-49B8-BE8A-ABEF2AB688C4}" type="pres">
      <dgm:prSet presAssocID="{3E73B3A3-DEF6-4EC2-ABCE-849817B06465}" presName="tx2" presStyleLbl="revTx" presStyleIdx="1" presStyleCnt="2"/>
      <dgm:spPr/>
    </dgm:pt>
    <dgm:pt modelId="{A117EECD-6F3D-4FF6-BD1D-DE8D2952BDFB}" type="pres">
      <dgm:prSet presAssocID="{3E73B3A3-DEF6-4EC2-ABCE-849817B06465}" presName="vert2" presStyleCnt="0"/>
      <dgm:spPr/>
    </dgm:pt>
    <dgm:pt modelId="{6CE4BF30-D6E5-462E-A72C-DC17E85C8FC9}" type="pres">
      <dgm:prSet presAssocID="{3E73B3A3-DEF6-4EC2-ABCE-849817B06465}" presName="thinLine2b" presStyleLbl="callout" presStyleIdx="0" presStyleCnt="1"/>
      <dgm:spPr/>
    </dgm:pt>
    <dgm:pt modelId="{2E278117-CECC-4464-8E4A-3517581A5559}" type="pres">
      <dgm:prSet presAssocID="{3E73B3A3-DEF6-4EC2-ABCE-849817B06465}" presName="vertSpace2b" presStyleCnt="0"/>
      <dgm:spPr/>
    </dgm:pt>
  </dgm:ptLst>
  <dgm:cxnLst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3CC1642F-D61D-4170-93A2-BA5F6AE37FF9}" type="presOf" srcId="{6160A11D-F99E-4C1E-A93E-40AE7C1CDF2A}" destId="{52A7DE58-3086-4DA1-A07C-C53354306BF7}" srcOrd="0" destOrd="0" presId="urn:microsoft.com/office/officeart/2008/layout/LinedList"/>
    <dgm:cxn modelId="{DDE3BA9E-BE76-4FB6-8BCD-4C5DA2592FA5}" type="presOf" srcId="{3E73B3A3-DEF6-4EC2-ABCE-849817B06465}" destId="{8AC55368-8215-49B8-BE8A-ABEF2AB688C4}" srcOrd="0" destOrd="0" presId="urn:microsoft.com/office/officeart/2008/layout/LinedList"/>
    <dgm:cxn modelId="{C18BD3A8-4DF0-4752-A963-A20780C54FF6}" srcId="{6160A11D-F99E-4C1E-A93E-40AE7C1CDF2A}" destId="{3E73B3A3-DEF6-4EC2-ABCE-849817B06465}" srcOrd="0" destOrd="0" parTransId="{CB195A2A-121F-45FE-8FC4-C364A2AAA99B}" sibTransId="{FEA35FD7-B0FA-4FAB-B55A-759D4C8BD22B}"/>
    <dgm:cxn modelId="{FD4699B7-87B3-4437-9FC9-496D742EBE37}" type="presParOf" srcId="{610C9A5C-6524-4BF9-89E3-A512BAAB3260}" destId="{30C36906-4110-47DB-9543-43BC29CABFD9}" srcOrd="0" destOrd="0" presId="urn:microsoft.com/office/officeart/2008/layout/LinedList"/>
    <dgm:cxn modelId="{6B474BEB-5D49-491C-8CF2-78EF4EE9976C}" type="presParOf" srcId="{610C9A5C-6524-4BF9-89E3-A512BAAB3260}" destId="{511E0E46-5954-4B1F-A41E-E4D15F16E3EE}" srcOrd="1" destOrd="0" presId="urn:microsoft.com/office/officeart/2008/layout/LinedList"/>
    <dgm:cxn modelId="{68AB9221-D686-41C1-AD8F-1780A5858C6E}" type="presParOf" srcId="{511E0E46-5954-4B1F-A41E-E4D15F16E3EE}" destId="{52A7DE58-3086-4DA1-A07C-C53354306BF7}" srcOrd="0" destOrd="0" presId="urn:microsoft.com/office/officeart/2008/layout/LinedList"/>
    <dgm:cxn modelId="{30221589-9E5F-4356-BBAE-1DAAA89DE468}" type="presParOf" srcId="{511E0E46-5954-4B1F-A41E-E4D15F16E3EE}" destId="{C168BA58-2EA9-4548-A479-89DCDDAFA603}" srcOrd="1" destOrd="0" presId="urn:microsoft.com/office/officeart/2008/layout/LinedList"/>
    <dgm:cxn modelId="{EF00D49B-A92D-4F4C-B0CA-A4119B37A70C}" type="presParOf" srcId="{C168BA58-2EA9-4548-A479-89DCDDAFA603}" destId="{46794DB5-E90B-49EF-9957-3F39AE2328AE}" srcOrd="0" destOrd="0" presId="urn:microsoft.com/office/officeart/2008/layout/LinedList"/>
    <dgm:cxn modelId="{15318F1C-2FC9-4F94-A996-C9B3D9446D1E}" type="presParOf" srcId="{C168BA58-2EA9-4548-A479-89DCDDAFA603}" destId="{CC41B16F-660D-4E82-B3E2-1A54FA6DF0E7}" srcOrd="1" destOrd="0" presId="urn:microsoft.com/office/officeart/2008/layout/LinedList"/>
    <dgm:cxn modelId="{46403051-A44A-49F2-9DF6-123D9AA80ECE}" type="presParOf" srcId="{CC41B16F-660D-4E82-B3E2-1A54FA6DF0E7}" destId="{7ED4F801-A18B-4902-9B86-A23FA2C30206}" srcOrd="0" destOrd="0" presId="urn:microsoft.com/office/officeart/2008/layout/LinedList"/>
    <dgm:cxn modelId="{9FFE4C23-085A-4100-A863-0A69F0F8C5C4}" type="presParOf" srcId="{CC41B16F-660D-4E82-B3E2-1A54FA6DF0E7}" destId="{8AC55368-8215-49B8-BE8A-ABEF2AB688C4}" srcOrd="1" destOrd="0" presId="urn:microsoft.com/office/officeart/2008/layout/LinedList"/>
    <dgm:cxn modelId="{20BA65F4-2A1A-4512-8D99-A350F12043E1}" type="presParOf" srcId="{CC41B16F-660D-4E82-B3E2-1A54FA6DF0E7}" destId="{A117EECD-6F3D-4FF6-BD1D-DE8D2952BDFB}" srcOrd="2" destOrd="0" presId="urn:microsoft.com/office/officeart/2008/layout/LinedList"/>
    <dgm:cxn modelId="{25783A1B-08A8-40D3-AC4A-00E0FD60F9E8}" type="presParOf" srcId="{C168BA58-2EA9-4548-A479-89DCDDAFA603}" destId="{6CE4BF30-D6E5-462E-A72C-DC17E85C8FC9}" srcOrd="2" destOrd="0" presId="urn:microsoft.com/office/officeart/2008/layout/LinedList"/>
    <dgm:cxn modelId="{17ADFF8B-646D-401F-A8C9-5E39F48BB447}" type="presParOf" srcId="{C168BA58-2EA9-4548-A479-89DCDDAFA603}" destId="{2E278117-CECC-4464-8E4A-3517581A555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הנחות עבודה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0780FCB-73D1-44D2-B0AE-103E3C01A1FD}">
      <dgm:prSet phldrT="[Text]"/>
      <dgm:spPr/>
      <dgm:t>
        <a:bodyPr/>
        <a:lstStyle/>
        <a:p>
          <a:pPr rtl="1"/>
          <a:r>
            <a:rPr lang="he-IL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בטל"מ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בגישה מרחיבה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6FDB6AC-6BFF-4E22-80AB-8F64BE6F6FFC}" type="par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8732A3-4084-46F1-BA32-0226599E8966}" type="sib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D85903D-ED21-4797-BAF2-5007E4CBA581}">
      <dgm:prSet/>
      <dgm:spPr/>
      <dgm:t>
        <a:bodyPr/>
        <a:lstStyle/>
        <a:p>
          <a:pPr rtl="1"/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קשר ישיר לגיאוגרפיה הצפונית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0ED3BBF-96EE-4A01-8308-36EC8F694E6A}" type="parTrans" cxnId="{2D5F71F9-4426-4FE9-A6AA-82B68EB1AC2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9F7A3AA-B50E-422E-9A05-FABAF80C0D0D}" type="sibTrans" cxnId="{2D5F71F9-4426-4FE9-A6AA-82B68EB1AC2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87CC956-85E0-49FE-A144-74998B7D6D87}">
      <dgm:prSet/>
      <dgm:spPr/>
      <dgm:t>
        <a:bodyPr/>
        <a:lstStyle/>
        <a:p>
          <a:pPr rtl="1"/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שימוש במתח מרכז פריפריה ובין המרחבים השונים בצפון כנקודת ייחוס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6A8ACB8-1F35-48A7-8D12-3DE50D8311A1}" type="parTrans" cxnId="{4F62EFCC-CB67-49EA-8E33-725556B1A8B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50C0EFC-B70D-4C63-88FD-86281886CD81}" type="sibTrans" cxnId="{4F62EFCC-CB67-49EA-8E33-725556B1A8B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36A366-0C77-4208-8214-CB04329320CB}">
      <dgm:prSet/>
      <dgm:spPr/>
      <dgm:t>
        <a:bodyPr/>
        <a:lstStyle/>
        <a:p>
          <a:pPr rtl="1"/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חוסן חברתי במרחב הצפוני אינו גבוה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4B93FC4-7A76-48F7-8702-84606E4C70C3}" type="par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543E6F0-7656-47C3-97D7-7DAC93CD059F}" type="sib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60894A-DC41-49F9-8F1D-0B1865C16C44}">
      <dgm:prSet/>
      <dgm:spPr/>
      <dgm:t>
        <a:bodyPr/>
        <a:lstStyle/>
        <a:p>
          <a:pPr rtl="1"/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המרחב הצפוני – ציר 85 וצפונה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7390F4A-2A61-4C63-85C7-FBE162B65AC8}" type="parTrans" cxnId="{18CC454F-22BC-4153-B93E-CD64468BC5B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086F8CE-D293-4A86-B4F3-02559FADA47E}" type="sibTrans" cxnId="{18CC454F-22BC-4153-B93E-CD64468BC5B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56A46D4-22A2-4094-A21D-9B0837E9AEF9}">
      <dgm:prSet/>
      <dgm:spPr/>
      <dgm:t>
        <a:bodyPr/>
        <a:lstStyle/>
        <a:p>
          <a:pPr rtl="1"/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לא עוסקים בגליל תחתון חיפה והקריות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1C0B530-D031-4BC2-AA85-AA1A3625A990}" type="parTrans" cxnId="{C08404F6-8EB4-4A35-92AB-CC181F274262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182B3C8-5F9E-4068-8CCD-E1571E9FA5A1}" type="sibTrans" cxnId="{C08404F6-8EB4-4A35-92AB-CC181F274262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37CF2CD-8FAC-4480-AD8B-48CF010A9C94}">
      <dgm:prSet/>
      <dgm:spPr/>
      <dgm:t>
        <a:bodyPr/>
        <a:lstStyle/>
        <a:p>
          <a:pPr rtl="1"/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הדגש מחוללי צמיחה  - תעסוקה וחברה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85D86DE-ED9C-4B52-8C0F-2AF3DA4F741A}" type="par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194DB42-E217-471C-B6AA-675CCFA3C456}" type="sib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8"/>
      <dgm:spPr/>
    </dgm:pt>
    <dgm:pt modelId="{C168BA58-2EA9-4548-A479-89DCDDAFA603}" type="pres">
      <dgm:prSet presAssocID="{6160A11D-F99E-4C1E-A93E-40AE7C1CDF2A}" presName="vert1" presStyleCnt="0"/>
      <dgm:spPr/>
    </dgm:pt>
    <dgm:pt modelId="{6FAB1888-9244-4726-9B83-87CB08E46573}" type="pres">
      <dgm:prSet presAssocID="{90780FCB-73D1-44D2-B0AE-103E3C01A1FD}" presName="vertSpace2a" presStyleCnt="0"/>
      <dgm:spPr/>
    </dgm:pt>
    <dgm:pt modelId="{B85FA99C-A4E2-4381-B7EF-1953F6A1C1E8}" type="pres">
      <dgm:prSet presAssocID="{90780FCB-73D1-44D2-B0AE-103E3C01A1FD}" presName="horz2" presStyleCnt="0"/>
      <dgm:spPr/>
    </dgm:pt>
    <dgm:pt modelId="{608CBFBF-8A40-409C-922B-113064148B44}" type="pres">
      <dgm:prSet presAssocID="{90780FCB-73D1-44D2-B0AE-103E3C01A1FD}" presName="horzSpace2" presStyleCnt="0"/>
      <dgm:spPr/>
    </dgm:pt>
    <dgm:pt modelId="{B283969A-88FF-4B04-83A0-CC665B4FCD2D}" type="pres">
      <dgm:prSet presAssocID="{90780FCB-73D1-44D2-B0AE-103E3C01A1FD}" presName="tx2" presStyleLbl="revTx" presStyleIdx="1" presStyleCnt="8"/>
      <dgm:spPr/>
    </dgm:pt>
    <dgm:pt modelId="{7DAF0E53-8B1C-4927-8196-D6B2B60A7062}" type="pres">
      <dgm:prSet presAssocID="{90780FCB-73D1-44D2-B0AE-103E3C01A1FD}" presName="vert2" presStyleCnt="0"/>
      <dgm:spPr/>
    </dgm:pt>
    <dgm:pt modelId="{20B537B8-1137-46D9-8BFF-2789B7A4B4FC}" type="pres">
      <dgm:prSet presAssocID="{90780FCB-73D1-44D2-B0AE-103E3C01A1FD}" presName="thinLine2b" presStyleLbl="callout" presStyleIdx="0" presStyleCnt="7"/>
      <dgm:spPr/>
    </dgm:pt>
    <dgm:pt modelId="{1BB05553-112D-452C-A3BA-A4AC06EDF2E3}" type="pres">
      <dgm:prSet presAssocID="{90780FCB-73D1-44D2-B0AE-103E3C01A1FD}" presName="vertSpace2b" presStyleCnt="0"/>
      <dgm:spPr/>
    </dgm:pt>
    <dgm:pt modelId="{0390783B-617C-4727-919D-58C56FFA6426}" type="pres">
      <dgm:prSet presAssocID="{1D85903D-ED21-4797-BAF2-5007E4CBA581}" presName="horz2" presStyleCnt="0"/>
      <dgm:spPr/>
    </dgm:pt>
    <dgm:pt modelId="{703CE1F1-57D0-4666-8420-962F59597685}" type="pres">
      <dgm:prSet presAssocID="{1D85903D-ED21-4797-BAF2-5007E4CBA581}" presName="horzSpace2" presStyleCnt="0"/>
      <dgm:spPr/>
    </dgm:pt>
    <dgm:pt modelId="{DDA0630B-B889-4861-85E4-E7D84CE96642}" type="pres">
      <dgm:prSet presAssocID="{1D85903D-ED21-4797-BAF2-5007E4CBA581}" presName="tx2" presStyleLbl="revTx" presStyleIdx="2" presStyleCnt="8"/>
      <dgm:spPr/>
    </dgm:pt>
    <dgm:pt modelId="{08F74CCD-E1A1-4ABE-A432-B1A9CB310DB9}" type="pres">
      <dgm:prSet presAssocID="{1D85903D-ED21-4797-BAF2-5007E4CBA581}" presName="vert2" presStyleCnt="0"/>
      <dgm:spPr/>
    </dgm:pt>
    <dgm:pt modelId="{2FD426B0-7A97-4594-AE1D-1D839BD6F751}" type="pres">
      <dgm:prSet presAssocID="{1D85903D-ED21-4797-BAF2-5007E4CBA581}" presName="thinLine2b" presStyleLbl="callout" presStyleIdx="1" presStyleCnt="7"/>
      <dgm:spPr/>
    </dgm:pt>
    <dgm:pt modelId="{5ED6CFE3-D5E2-490B-92DA-EE4CB3873A8E}" type="pres">
      <dgm:prSet presAssocID="{1D85903D-ED21-4797-BAF2-5007E4CBA581}" presName="vertSpace2b" presStyleCnt="0"/>
      <dgm:spPr/>
    </dgm:pt>
    <dgm:pt modelId="{F5803AA3-B0F0-4D2F-9093-27E8FA03587D}" type="pres">
      <dgm:prSet presAssocID="{387CC956-85E0-49FE-A144-74998B7D6D87}" presName="horz2" presStyleCnt="0"/>
      <dgm:spPr/>
    </dgm:pt>
    <dgm:pt modelId="{543C27FD-9CC1-4112-9844-95D98C489199}" type="pres">
      <dgm:prSet presAssocID="{387CC956-85E0-49FE-A144-74998B7D6D87}" presName="horzSpace2" presStyleCnt="0"/>
      <dgm:spPr/>
    </dgm:pt>
    <dgm:pt modelId="{5C53499E-CD18-4B28-AAE0-9E5184727180}" type="pres">
      <dgm:prSet presAssocID="{387CC956-85E0-49FE-A144-74998B7D6D87}" presName="tx2" presStyleLbl="revTx" presStyleIdx="3" presStyleCnt="8"/>
      <dgm:spPr/>
    </dgm:pt>
    <dgm:pt modelId="{603E1BCB-E95D-4EC7-B95A-333EA353FC42}" type="pres">
      <dgm:prSet presAssocID="{387CC956-85E0-49FE-A144-74998B7D6D87}" presName="vert2" presStyleCnt="0"/>
      <dgm:spPr/>
    </dgm:pt>
    <dgm:pt modelId="{B9EF0515-6D3A-48D9-B118-05F4CD9EF6AE}" type="pres">
      <dgm:prSet presAssocID="{387CC956-85E0-49FE-A144-74998B7D6D87}" presName="thinLine2b" presStyleLbl="callout" presStyleIdx="2" presStyleCnt="7"/>
      <dgm:spPr/>
    </dgm:pt>
    <dgm:pt modelId="{43F807BE-0EBD-43E8-B152-AEF97A5E9E60}" type="pres">
      <dgm:prSet presAssocID="{387CC956-85E0-49FE-A144-74998B7D6D87}" presName="vertSpace2b" presStyleCnt="0"/>
      <dgm:spPr/>
    </dgm:pt>
    <dgm:pt modelId="{12ABC9BC-E0B1-4C55-B292-33C056A83B8F}" type="pres">
      <dgm:prSet presAssocID="{EE36A366-0C77-4208-8214-CB04329320CB}" presName="horz2" presStyleCnt="0"/>
      <dgm:spPr/>
    </dgm:pt>
    <dgm:pt modelId="{34B2ACE4-9389-4E89-ACC2-FDFDB457EA16}" type="pres">
      <dgm:prSet presAssocID="{EE36A366-0C77-4208-8214-CB04329320CB}" presName="horzSpace2" presStyleCnt="0"/>
      <dgm:spPr/>
    </dgm:pt>
    <dgm:pt modelId="{424392C2-E87F-4F7F-AABA-0896C4792183}" type="pres">
      <dgm:prSet presAssocID="{EE36A366-0C77-4208-8214-CB04329320CB}" presName="tx2" presStyleLbl="revTx" presStyleIdx="4" presStyleCnt="8"/>
      <dgm:spPr/>
    </dgm:pt>
    <dgm:pt modelId="{9BFF995B-82B5-4374-83B0-9D6EFFF0BC65}" type="pres">
      <dgm:prSet presAssocID="{EE36A366-0C77-4208-8214-CB04329320CB}" presName="vert2" presStyleCnt="0"/>
      <dgm:spPr/>
    </dgm:pt>
    <dgm:pt modelId="{78A05F8B-FADC-4682-9F79-E6BE12F01306}" type="pres">
      <dgm:prSet presAssocID="{EE36A366-0C77-4208-8214-CB04329320CB}" presName="thinLine2b" presStyleLbl="callout" presStyleIdx="3" presStyleCnt="7"/>
      <dgm:spPr/>
    </dgm:pt>
    <dgm:pt modelId="{15FF1427-5974-4862-9E76-F475EAF46A7D}" type="pres">
      <dgm:prSet presAssocID="{EE36A366-0C77-4208-8214-CB04329320CB}" presName="vertSpace2b" presStyleCnt="0"/>
      <dgm:spPr/>
    </dgm:pt>
    <dgm:pt modelId="{054EA93C-ADE8-44E1-BBD0-71124270DB81}" type="pres">
      <dgm:prSet presAssocID="{AE60894A-DC41-49F9-8F1D-0B1865C16C44}" presName="horz2" presStyleCnt="0"/>
      <dgm:spPr/>
    </dgm:pt>
    <dgm:pt modelId="{028665D8-8B10-4788-96C5-10012AE87665}" type="pres">
      <dgm:prSet presAssocID="{AE60894A-DC41-49F9-8F1D-0B1865C16C44}" presName="horzSpace2" presStyleCnt="0"/>
      <dgm:spPr/>
    </dgm:pt>
    <dgm:pt modelId="{2F25B824-AE0E-4185-8737-2A7A41B84C62}" type="pres">
      <dgm:prSet presAssocID="{AE60894A-DC41-49F9-8F1D-0B1865C16C44}" presName="tx2" presStyleLbl="revTx" presStyleIdx="5" presStyleCnt="8"/>
      <dgm:spPr/>
    </dgm:pt>
    <dgm:pt modelId="{64FF51C1-296E-41A5-B7A5-DA10A14B4A8B}" type="pres">
      <dgm:prSet presAssocID="{AE60894A-DC41-49F9-8F1D-0B1865C16C44}" presName="vert2" presStyleCnt="0"/>
      <dgm:spPr/>
    </dgm:pt>
    <dgm:pt modelId="{9855468C-1559-4507-9236-52451528B6F0}" type="pres">
      <dgm:prSet presAssocID="{AE60894A-DC41-49F9-8F1D-0B1865C16C44}" presName="thinLine2b" presStyleLbl="callout" presStyleIdx="4" presStyleCnt="7"/>
      <dgm:spPr/>
    </dgm:pt>
    <dgm:pt modelId="{20E904B7-CA0A-470E-94A5-2C29B1ED556B}" type="pres">
      <dgm:prSet presAssocID="{AE60894A-DC41-49F9-8F1D-0B1865C16C44}" presName="vertSpace2b" presStyleCnt="0"/>
      <dgm:spPr/>
    </dgm:pt>
    <dgm:pt modelId="{649CBDEB-CC0E-40B0-957B-B1C515AAAE80}" type="pres">
      <dgm:prSet presAssocID="{056A46D4-22A2-4094-A21D-9B0837E9AEF9}" presName="horz2" presStyleCnt="0"/>
      <dgm:spPr/>
    </dgm:pt>
    <dgm:pt modelId="{D491A272-CD3C-40FD-8B07-64BADB464E33}" type="pres">
      <dgm:prSet presAssocID="{056A46D4-22A2-4094-A21D-9B0837E9AEF9}" presName="horzSpace2" presStyleCnt="0"/>
      <dgm:spPr/>
    </dgm:pt>
    <dgm:pt modelId="{A7C41712-D456-4B59-B605-EB296AEF7B8B}" type="pres">
      <dgm:prSet presAssocID="{056A46D4-22A2-4094-A21D-9B0837E9AEF9}" presName="tx2" presStyleLbl="revTx" presStyleIdx="6" presStyleCnt="8"/>
      <dgm:spPr/>
    </dgm:pt>
    <dgm:pt modelId="{E980FDF3-60F2-4CE1-95CB-97CC71993CD4}" type="pres">
      <dgm:prSet presAssocID="{056A46D4-22A2-4094-A21D-9B0837E9AEF9}" presName="vert2" presStyleCnt="0"/>
      <dgm:spPr/>
    </dgm:pt>
    <dgm:pt modelId="{B52582BB-EAC3-4B4F-9B59-425926AE4734}" type="pres">
      <dgm:prSet presAssocID="{056A46D4-22A2-4094-A21D-9B0837E9AEF9}" presName="thinLine2b" presStyleLbl="callout" presStyleIdx="5" presStyleCnt="7"/>
      <dgm:spPr/>
    </dgm:pt>
    <dgm:pt modelId="{CF5930DB-9611-486C-A1E0-0C9F8D72BA2E}" type="pres">
      <dgm:prSet presAssocID="{056A46D4-22A2-4094-A21D-9B0837E9AEF9}" presName="vertSpace2b" presStyleCnt="0"/>
      <dgm:spPr/>
    </dgm:pt>
    <dgm:pt modelId="{EBA124B8-92E1-4AD1-9D09-AFEC4AC9410E}" type="pres">
      <dgm:prSet presAssocID="{137CF2CD-8FAC-4480-AD8B-48CF010A9C94}" presName="horz2" presStyleCnt="0"/>
      <dgm:spPr/>
    </dgm:pt>
    <dgm:pt modelId="{4F68A7A7-D6B5-4942-A144-314971B9AF71}" type="pres">
      <dgm:prSet presAssocID="{137CF2CD-8FAC-4480-AD8B-48CF010A9C94}" presName="horzSpace2" presStyleCnt="0"/>
      <dgm:spPr/>
    </dgm:pt>
    <dgm:pt modelId="{6B82D99F-039A-4F18-A23E-2ADDED4E3049}" type="pres">
      <dgm:prSet presAssocID="{137CF2CD-8FAC-4480-AD8B-48CF010A9C94}" presName="tx2" presStyleLbl="revTx" presStyleIdx="7" presStyleCnt="8"/>
      <dgm:spPr/>
    </dgm:pt>
    <dgm:pt modelId="{8F14A9B7-5BF1-4DA4-B11D-E78EAB1BD6B0}" type="pres">
      <dgm:prSet presAssocID="{137CF2CD-8FAC-4480-AD8B-48CF010A9C94}" presName="vert2" presStyleCnt="0"/>
      <dgm:spPr/>
    </dgm:pt>
    <dgm:pt modelId="{C488D3E3-9E3A-48E1-8188-2C82782DC8B9}" type="pres">
      <dgm:prSet presAssocID="{137CF2CD-8FAC-4480-AD8B-48CF010A9C94}" presName="thinLine2b" presStyleLbl="callout" presStyleIdx="6" presStyleCnt="7"/>
      <dgm:spPr/>
    </dgm:pt>
    <dgm:pt modelId="{DBF301DF-E44B-4D29-B0EB-1F49C78CF51D}" type="pres">
      <dgm:prSet presAssocID="{137CF2CD-8FAC-4480-AD8B-48CF010A9C94}" presName="vertSpace2b" presStyleCnt="0"/>
      <dgm:spPr/>
    </dgm:pt>
  </dgm:ptLst>
  <dgm:cxnLst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F1C05137-E069-4624-9F6C-6E809A583CCC}" type="presOf" srcId="{1D85903D-ED21-4797-BAF2-5007E4CBA581}" destId="{DDA0630B-B889-4861-85E4-E7D84CE96642}" srcOrd="0" destOrd="0" presId="urn:microsoft.com/office/officeart/2008/layout/LinedList"/>
    <dgm:cxn modelId="{6BBC413D-49FF-4021-AB29-DA24DEB147E9}" type="presOf" srcId="{EE36A366-0C77-4208-8214-CB04329320CB}" destId="{424392C2-E87F-4F7F-AABA-0896C4792183}" srcOrd="0" destOrd="0" presId="urn:microsoft.com/office/officeart/2008/layout/LinedList"/>
    <dgm:cxn modelId="{ED41F63F-73C4-427D-8447-74B4F0B050AF}" type="presOf" srcId="{90780FCB-73D1-44D2-B0AE-103E3C01A1FD}" destId="{B283969A-88FF-4B04-83A0-CC665B4FCD2D}" srcOrd="0" destOrd="0" presId="urn:microsoft.com/office/officeart/2008/layout/LinedList"/>
    <dgm:cxn modelId="{3E9C005C-13AC-4EB8-8BD5-97F4794FED76}" srcId="{6160A11D-F99E-4C1E-A93E-40AE7C1CDF2A}" destId="{90780FCB-73D1-44D2-B0AE-103E3C01A1FD}" srcOrd="0" destOrd="0" parTransId="{C6FDB6AC-6BFF-4E22-80AB-8F64BE6F6FFC}" sibTransId="{368732A3-4084-46F1-BA32-0226599E8966}"/>
    <dgm:cxn modelId="{EC609C42-A0FE-4CE8-8565-566FD8A04463}" type="presOf" srcId="{056A46D4-22A2-4094-A21D-9B0837E9AEF9}" destId="{A7C41712-D456-4B59-B605-EB296AEF7B8B}" srcOrd="0" destOrd="0" presId="urn:microsoft.com/office/officeart/2008/layout/LinedList"/>
    <dgm:cxn modelId="{2757AF45-7D81-477B-97BA-C3470FD90B42}" type="presOf" srcId="{387CC956-85E0-49FE-A144-74998B7D6D87}" destId="{5C53499E-CD18-4B28-AAE0-9E5184727180}" srcOrd="0" destOrd="0" presId="urn:microsoft.com/office/officeart/2008/layout/LinedList"/>
    <dgm:cxn modelId="{18CC454F-22BC-4153-B93E-CD64468BC5BD}" srcId="{6160A11D-F99E-4C1E-A93E-40AE7C1CDF2A}" destId="{AE60894A-DC41-49F9-8F1D-0B1865C16C44}" srcOrd="4" destOrd="0" parTransId="{A7390F4A-2A61-4C63-85C7-FBE162B65AC8}" sibTransId="{3086F8CE-D293-4A86-B4F3-02559FADA47E}"/>
    <dgm:cxn modelId="{7E7AE78F-FE2C-4AEC-8EF8-39117FA64FB9}" srcId="{6160A11D-F99E-4C1E-A93E-40AE7C1CDF2A}" destId="{EE36A366-0C77-4208-8214-CB04329320CB}" srcOrd="3" destOrd="0" parTransId="{B4B93FC4-7A76-48F7-8702-84606E4C70C3}" sibTransId="{C543E6F0-7656-47C3-97D7-7DAC93CD059F}"/>
    <dgm:cxn modelId="{E00014A6-EDE6-41FA-AF68-14A76B58F768}" type="presOf" srcId="{6160A11D-F99E-4C1E-A93E-40AE7C1CDF2A}" destId="{52A7DE58-3086-4DA1-A07C-C53354306BF7}" srcOrd="0" destOrd="0" presId="urn:microsoft.com/office/officeart/2008/layout/LinedList"/>
    <dgm:cxn modelId="{0E9486A6-66C0-46B1-81DD-E5DC188D7906}" type="presOf" srcId="{137CF2CD-8FAC-4480-AD8B-48CF010A9C94}" destId="{6B82D99F-039A-4F18-A23E-2ADDED4E3049}" srcOrd="0" destOrd="0" presId="urn:microsoft.com/office/officeart/2008/layout/LinedList"/>
    <dgm:cxn modelId="{5B4961B3-FC70-4587-9361-58FDF6E1E75B}" srcId="{6160A11D-F99E-4C1E-A93E-40AE7C1CDF2A}" destId="{137CF2CD-8FAC-4480-AD8B-48CF010A9C94}" srcOrd="6" destOrd="0" parTransId="{C85D86DE-ED9C-4B52-8C0F-2AF3DA4F741A}" sibTransId="{4194DB42-E217-471C-B6AA-675CCFA3C456}"/>
    <dgm:cxn modelId="{A6059BC5-41B6-4E07-93B0-62A67922D99E}" type="presOf" srcId="{AE60894A-DC41-49F9-8F1D-0B1865C16C44}" destId="{2F25B824-AE0E-4185-8737-2A7A41B84C62}" srcOrd="0" destOrd="0" presId="urn:microsoft.com/office/officeart/2008/layout/LinedList"/>
    <dgm:cxn modelId="{4F62EFCC-CB67-49EA-8E33-725556B1A8BA}" srcId="{6160A11D-F99E-4C1E-A93E-40AE7C1CDF2A}" destId="{387CC956-85E0-49FE-A144-74998B7D6D87}" srcOrd="2" destOrd="0" parTransId="{A6A8ACB8-1F35-48A7-8D12-3DE50D8311A1}" sibTransId="{450C0EFC-B70D-4C63-88FD-86281886CD81}"/>
    <dgm:cxn modelId="{C08404F6-8EB4-4A35-92AB-CC181F274262}" srcId="{6160A11D-F99E-4C1E-A93E-40AE7C1CDF2A}" destId="{056A46D4-22A2-4094-A21D-9B0837E9AEF9}" srcOrd="5" destOrd="0" parTransId="{C1C0B530-D031-4BC2-AA85-AA1A3625A990}" sibTransId="{8182B3C8-5F9E-4068-8CCD-E1571E9FA5A1}"/>
    <dgm:cxn modelId="{2D5F71F9-4426-4FE9-A6AA-82B68EB1AC20}" srcId="{6160A11D-F99E-4C1E-A93E-40AE7C1CDF2A}" destId="{1D85903D-ED21-4797-BAF2-5007E4CBA581}" srcOrd="1" destOrd="0" parTransId="{80ED3BBF-96EE-4A01-8308-36EC8F694E6A}" sibTransId="{79F7A3AA-B50E-422E-9A05-FABAF80C0D0D}"/>
    <dgm:cxn modelId="{83BCE66C-50C1-40A8-BBDE-83CA5DB092E8}" type="presParOf" srcId="{610C9A5C-6524-4BF9-89E3-A512BAAB3260}" destId="{30C36906-4110-47DB-9543-43BC29CABFD9}" srcOrd="0" destOrd="0" presId="urn:microsoft.com/office/officeart/2008/layout/LinedList"/>
    <dgm:cxn modelId="{83B4E0AC-ACD4-4735-9362-A1A73F7C01F8}" type="presParOf" srcId="{610C9A5C-6524-4BF9-89E3-A512BAAB3260}" destId="{511E0E46-5954-4B1F-A41E-E4D15F16E3EE}" srcOrd="1" destOrd="0" presId="urn:microsoft.com/office/officeart/2008/layout/LinedList"/>
    <dgm:cxn modelId="{967AD157-D040-4105-A2F6-570F1E043BC2}" type="presParOf" srcId="{511E0E46-5954-4B1F-A41E-E4D15F16E3EE}" destId="{52A7DE58-3086-4DA1-A07C-C53354306BF7}" srcOrd="0" destOrd="0" presId="urn:microsoft.com/office/officeart/2008/layout/LinedList"/>
    <dgm:cxn modelId="{CAA92870-F35C-42A5-AB0E-E0D73F961F25}" type="presParOf" srcId="{511E0E46-5954-4B1F-A41E-E4D15F16E3EE}" destId="{C168BA58-2EA9-4548-A479-89DCDDAFA603}" srcOrd="1" destOrd="0" presId="urn:microsoft.com/office/officeart/2008/layout/LinedList"/>
    <dgm:cxn modelId="{021DBEA8-A4FD-4A84-9AD6-A153E289579C}" type="presParOf" srcId="{C168BA58-2EA9-4548-A479-89DCDDAFA603}" destId="{6FAB1888-9244-4726-9B83-87CB08E46573}" srcOrd="0" destOrd="0" presId="urn:microsoft.com/office/officeart/2008/layout/LinedList"/>
    <dgm:cxn modelId="{32F7D1F6-AB5F-46D2-8609-D0F8C3B99C48}" type="presParOf" srcId="{C168BA58-2EA9-4548-A479-89DCDDAFA603}" destId="{B85FA99C-A4E2-4381-B7EF-1953F6A1C1E8}" srcOrd="1" destOrd="0" presId="urn:microsoft.com/office/officeart/2008/layout/LinedList"/>
    <dgm:cxn modelId="{2813AC8A-F268-4DB2-A0C0-321F68228910}" type="presParOf" srcId="{B85FA99C-A4E2-4381-B7EF-1953F6A1C1E8}" destId="{608CBFBF-8A40-409C-922B-113064148B44}" srcOrd="0" destOrd="0" presId="urn:microsoft.com/office/officeart/2008/layout/LinedList"/>
    <dgm:cxn modelId="{27DCFC75-257E-4E19-8F3E-9C05A45AF1BF}" type="presParOf" srcId="{B85FA99C-A4E2-4381-B7EF-1953F6A1C1E8}" destId="{B283969A-88FF-4B04-83A0-CC665B4FCD2D}" srcOrd="1" destOrd="0" presId="urn:microsoft.com/office/officeart/2008/layout/LinedList"/>
    <dgm:cxn modelId="{5261ED5E-E755-4773-B638-F2C6D6BD104F}" type="presParOf" srcId="{B85FA99C-A4E2-4381-B7EF-1953F6A1C1E8}" destId="{7DAF0E53-8B1C-4927-8196-D6B2B60A7062}" srcOrd="2" destOrd="0" presId="urn:microsoft.com/office/officeart/2008/layout/LinedList"/>
    <dgm:cxn modelId="{3E591548-695F-4F7B-8790-3B2A2BAC8881}" type="presParOf" srcId="{C168BA58-2EA9-4548-A479-89DCDDAFA603}" destId="{20B537B8-1137-46D9-8BFF-2789B7A4B4FC}" srcOrd="2" destOrd="0" presId="urn:microsoft.com/office/officeart/2008/layout/LinedList"/>
    <dgm:cxn modelId="{7AB340DB-5D93-4F4C-A68A-740C27006E46}" type="presParOf" srcId="{C168BA58-2EA9-4548-A479-89DCDDAFA603}" destId="{1BB05553-112D-452C-A3BA-A4AC06EDF2E3}" srcOrd="3" destOrd="0" presId="urn:microsoft.com/office/officeart/2008/layout/LinedList"/>
    <dgm:cxn modelId="{6C4AEF71-078A-4876-AC9E-4EE7EB6927C2}" type="presParOf" srcId="{C168BA58-2EA9-4548-A479-89DCDDAFA603}" destId="{0390783B-617C-4727-919D-58C56FFA6426}" srcOrd="4" destOrd="0" presId="urn:microsoft.com/office/officeart/2008/layout/LinedList"/>
    <dgm:cxn modelId="{BD432DB7-0D29-49F6-8111-06B18A4E7FED}" type="presParOf" srcId="{0390783B-617C-4727-919D-58C56FFA6426}" destId="{703CE1F1-57D0-4666-8420-962F59597685}" srcOrd="0" destOrd="0" presId="urn:microsoft.com/office/officeart/2008/layout/LinedList"/>
    <dgm:cxn modelId="{01BDCEDB-3980-4B13-AF4C-14013362DD69}" type="presParOf" srcId="{0390783B-617C-4727-919D-58C56FFA6426}" destId="{DDA0630B-B889-4861-85E4-E7D84CE96642}" srcOrd="1" destOrd="0" presId="urn:microsoft.com/office/officeart/2008/layout/LinedList"/>
    <dgm:cxn modelId="{E38EF39C-97EA-4258-A6E9-4BB612DF26F7}" type="presParOf" srcId="{0390783B-617C-4727-919D-58C56FFA6426}" destId="{08F74CCD-E1A1-4ABE-A432-B1A9CB310DB9}" srcOrd="2" destOrd="0" presId="urn:microsoft.com/office/officeart/2008/layout/LinedList"/>
    <dgm:cxn modelId="{ECA61E66-BF73-43E9-9583-BEC4659ADFFF}" type="presParOf" srcId="{C168BA58-2EA9-4548-A479-89DCDDAFA603}" destId="{2FD426B0-7A97-4594-AE1D-1D839BD6F751}" srcOrd="5" destOrd="0" presId="urn:microsoft.com/office/officeart/2008/layout/LinedList"/>
    <dgm:cxn modelId="{728C4920-1E25-4FFF-A457-4100E00ED561}" type="presParOf" srcId="{C168BA58-2EA9-4548-A479-89DCDDAFA603}" destId="{5ED6CFE3-D5E2-490B-92DA-EE4CB3873A8E}" srcOrd="6" destOrd="0" presId="urn:microsoft.com/office/officeart/2008/layout/LinedList"/>
    <dgm:cxn modelId="{1DC565ED-FD77-41E2-8AA3-50F4CB7CC019}" type="presParOf" srcId="{C168BA58-2EA9-4548-A479-89DCDDAFA603}" destId="{F5803AA3-B0F0-4D2F-9093-27E8FA03587D}" srcOrd="7" destOrd="0" presId="urn:microsoft.com/office/officeart/2008/layout/LinedList"/>
    <dgm:cxn modelId="{D86B0B16-2338-4254-9062-58161AA98C95}" type="presParOf" srcId="{F5803AA3-B0F0-4D2F-9093-27E8FA03587D}" destId="{543C27FD-9CC1-4112-9844-95D98C489199}" srcOrd="0" destOrd="0" presId="urn:microsoft.com/office/officeart/2008/layout/LinedList"/>
    <dgm:cxn modelId="{A24AAFE6-C8A0-4378-82EE-0FAB780B98A9}" type="presParOf" srcId="{F5803AA3-B0F0-4D2F-9093-27E8FA03587D}" destId="{5C53499E-CD18-4B28-AAE0-9E5184727180}" srcOrd="1" destOrd="0" presId="urn:microsoft.com/office/officeart/2008/layout/LinedList"/>
    <dgm:cxn modelId="{254C33D9-2581-497D-97D8-3A42E41B9A46}" type="presParOf" srcId="{F5803AA3-B0F0-4D2F-9093-27E8FA03587D}" destId="{603E1BCB-E95D-4EC7-B95A-333EA353FC42}" srcOrd="2" destOrd="0" presId="urn:microsoft.com/office/officeart/2008/layout/LinedList"/>
    <dgm:cxn modelId="{6CE2F4EE-16A1-4037-8170-34A5536980AD}" type="presParOf" srcId="{C168BA58-2EA9-4548-A479-89DCDDAFA603}" destId="{B9EF0515-6D3A-48D9-B118-05F4CD9EF6AE}" srcOrd="8" destOrd="0" presId="urn:microsoft.com/office/officeart/2008/layout/LinedList"/>
    <dgm:cxn modelId="{A780DD28-5E2F-4FF8-8402-6E2C7ED6E37A}" type="presParOf" srcId="{C168BA58-2EA9-4548-A479-89DCDDAFA603}" destId="{43F807BE-0EBD-43E8-B152-AEF97A5E9E60}" srcOrd="9" destOrd="0" presId="urn:microsoft.com/office/officeart/2008/layout/LinedList"/>
    <dgm:cxn modelId="{8DB4FB8F-5085-43D1-80B6-E18D5F903052}" type="presParOf" srcId="{C168BA58-2EA9-4548-A479-89DCDDAFA603}" destId="{12ABC9BC-E0B1-4C55-B292-33C056A83B8F}" srcOrd="10" destOrd="0" presId="urn:microsoft.com/office/officeart/2008/layout/LinedList"/>
    <dgm:cxn modelId="{9B06A560-EEBC-4860-AE59-EBDE369FD6B4}" type="presParOf" srcId="{12ABC9BC-E0B1-4C55-B292-33C056A83B8F}" destId="{34B2ACE4-9389-4E89-ACC2-FDFDB457EA16}" srcOrd="0" destOrd="0" presId="urn:microsoft.com/office/officeart/2008/layout/LinedList"/>
    <dgm:cxn modelId="{434EEB1D-6222-4529-A78A-3272B9EEC0BA}" type="presParOf" srcId="{12ABC9BC-E0B1-4C55-B292-33C056A83B8F}" destId="{424392C2-E87F-4F7F-AABA-0896C4792183}" srcOrd="1" destOrd="0" presId="urn:microsoft.com/office/officeart/2008/layout/LinedList"/>
    <dgm:cxn modelId="{05989E56-C136-41F5-97FE-AD0E50EBA48B}" type="presParOf" srcId="{12ABC9BC-E0B1-4C55-B292-33C056A83B8F}" destId="{9BFF995B-82B5-4374-83B0-9D6EFFF0BC65}" srcOrd="2" destOrd="0" presId="urn:microsoft.com/office/officeart/2008/layout/LinedList"/>
    <dgm:cxn modelId="{E1A0C3A4-24D0-4C68-9706-DF0106828CCA}" type="presParOf" srcId="{C168BA58-2EA9-4548-A479-89DCDDAFA603}" destId="{78A05F8B-FADC-4682-9F79-E6BE12F01306}" srcOrd="11" destOrd="0" presId="urn:microsoft.com/office/officeart/2008/layout/LinedList"/>
    <dgm:cxn modelId="{D7047A81-1161-4375-A971-F9F6D719981D}" type="presParOf" srcId="{C168BA58-2EA9-4548-A479-89DCDDAFA603}" destId="{15FF1427-5974-4862-9E76-F475EAF46A7D}" srcOrd="12" destOrd="0" presId="urn:microsoft.com/office/officeart/2008/layout/LinedList"/>
    <dgm:cxn modelId="{75843680-940A-4352-84FF-FB820FAEA669}" type="presParOf" srcId="{C168BA58-2EA9-4548-A479-89DCDDAFA603}" destId="{054EA93C-ADE8-44E1-BBD0-71124270DB81}" srcOrd="13" destOrd="0" presId="urn:microsoft.com/office/officeart/2008/layout/LinedList"/>
    <dgm:cxn modelId="{80FE02BB-E4ED-4A63-8945-A821D61068DC}" type="presParOf" srcId="{054EA93C-ADE8-44E1-BBD0-71124270DB81}" destId="{028665D8-8B10-4788-96C5-10012AE87665}" srcOrd="0" destOrd="0" presId="urn:microsoft.com/office/officeart/2008/layout/LinedList"/>
    <dgm:cxn modelId="{2E5630B5-3EE0-4B65-B5B7-C00E2F8261BF}" type="presParOf" srcId="{054EA93C-ADE8-44E1-BBD0-71124270DB81}" destId="{2F25B824-AE0E-4185-8737-2A7A41B84C62}" srcOrd="1" destOrd="0" presId="urn:microsoft.com/office/officeart/2008/layout/LinedList"/>
    <dgm:cxn modelId="{96B553C9-D01F-478E-AA78-9A2538530473}" type="presParOf" srcId="{054EA93C-ADE8-44E1-BBD0-71124270DB81}" destId="{64FF51C1-296E-41A5-B7A5-DA10A14B4A8B}" srcOrd="2" destOrd="0" presId="urn:microsoft.com/office/officeart/2008/layout/LinedList"/>
    <dgm:cxn modelId="{0098EB28-9FDD-430B-B278-CD8C7F6C880D}" type="presParOf" srcId="{C168BA58-2EA9-4548-A479-89DCDDAFA603}" destId="{9855468C-1559-4507-9236-52451528B6F0}" srcOrd="14" destOrd="0" presId="urn:microsoft.com/office/officeart/2008/layout/LinedList"/>
    <dgm:cxn modelId="{E918FB1A-E8A2-4E07-8E54-1DB5ADD2E0E4}" type="presParOf" srcId="{C168BA58-2EA9-4548-A479-89DCDDAFA603}" destId="{20E904B7-CA0A-470E-94A5-2C29B1ED556B}" srcOrd="15" destOrd="0" presId="urn:microsoft.com/office/officeart/2008/layout/LinedList"/>
    <dgm:cxn modelId="{A0614C1A-748B-464F-924D-B7208E2743C1}" type="presParOf" srcId="{C168BA58-2EA9-4548-A479-89DCDDAFA603}" destId="{649CBDEB-CC0E-40B0-957B-B1C515AAAE80}" srcOrd="16" destOrd="0" presId="urn:microsoft.com/office/officeart/2008/layout/LinedList"/>
    <dgm:cxn modelId="{F582BE57-D7F9-47BB-A3E0-F005ACD1CC06}" type="presParOf" srcId="{649CBDEB-CC0E-40B0-957B-B1C515AAAE80}" destId="{D491A272-CD3C-40FD-8B07-64BADB464E33}" srcOrd="0" destOrd="0" presId="urn:microsoft.com/office/officeart/2008/layout/LinedList"/>
    <dgm:cxn modelId="{D11487CE-A80F-43A2-8BF4-38BE76639E54}" type="presParOf" srcId="{649CBDEB-CC0E-40B0-957B-B1C515AAAE80}" destId="{A7C41712-D456-4B59-B605-EB296AEF7B8B}" srcOrd="1" destOrd="0" presId="urn:microsoft.com/office/officeart/2008/layout/LinedList"/>
    <dgm:cxn modelId="{7D431B64-5F35-433B-AEB0-478DD9F78671}" type="presParOf" srcId="{649CBDEB-CC0E-40B0-957B-B1C515AAAE80}" destId="{E980FDF3-60F2-4CE1-95CB-97CC71993CD4}" srcOrd="2" destOrd="0" presId="urn:microsoft.com/office/officeart/2008/layout/LinedList"/>
    <dgm:cxn modelId="{F84A4C0E-DB98-41D1-8CFF-537F3F1A0556}" type="presParOf" srcId="{C168BA58-2EA9-4548-A479-89DCDDAFA603}" destId="{B52582BB-EAC3-4B4F-9B59-425926AE4734}" srcOrd="17" destOrd="0" presId="urn:microsoft.com/office/officeart/2008/layout/LinedList"/>
    <dgm:cxn modelId="{497F3CA9-F34F-462B-BE88-212F855F319B}" type="presParOf" srcId="{C168BA58-2EA9-4548-A479-89DCDDAFA603}" destId="{CF5930DB-9611-486C-A1E0-0C9F8D72BA2E}" srcOrd="18" destOrd="0" presId="urn:microsoft.com/office/officeart/2008/layout/LinedList"/>
    <dgm:cxn modelId="{2FEC422B-8BD3-4FA4-89CC-A6469412DE04}" type="presParOf" srcId="{C168BA58-2EA9-4548-A479-89DCDDAFA603}" destId="{EBA124B8-92E1-4AD1-9D09-AFEC4AC9410E}" srcOrd="19" destOrd="0" presId="urn:microsoft.com/office/officeart/2008/layout/LinedList"/>
    <dgm:cxn modelId="{DEAB1B4C-1569-4F0D-B6C7-65E413596939}" type="presParOf" srcId="{EBA124B8-92E1-4AD1-9D09-AFEC4AC9410E}" destId="{4F68A7A7-D6B5-4942-A144-314971B9AF71}" srcOrd="0" destOrd="0" presId="urn:microsoft.com/office/officeart/2008/layout/LinedList"/>
    <dgm:cxn modelId="{37B76120-3214-4A87-B78B-5E4215FAED54}" type="presParOf" srcId="{EBA124B8-92E1-4AD1-9D09-AFEC4AC9410E}" destId="{6B82D99F-039A-4F18-A23E-2ADDED4E3049}" srcOrd="1" destOrd="0" presId="urn:microsoft.com/office/officeart/2008/layout/LinedList"/>
    <dgm:cxn modelId="{647D37C7-7F5B-49C1-96C6-2965D4A4DB2D}" type="presParOf" srcId="{EBA124B8-92E1-4AD1-9D09-AFEC4AC9410E}" destId="{8F14A9B7-5BF1-4DA4-B11D-E78EAB1BD6B0}" srcOrd="2" destOrd="0" presId="urn:microsoft.com/office/officeart/2008/layout/LinedList"/>
    <dgm:cxn modelId="{88414095-F380-47E8-B112-298F11193D01}" type="presParOf" srcId="{C168BA58-2EA9-4548-A479-89DCDDAFA603}" destId="{C488D3E3-9E3A-48E1-8188-2C82782DC8B9}" srcOrd="20" destOrd="0" presId="urn:microsoft.com/office/officeart/2008/layout/LinedList"/>
    <dgm:cxn modelId="{C4FCD99D-31BA-478E-9AF6-DA02B582768C}" type="presParOf" srcId="{C168BA58-2EA9-4548-A479-89DCDDAFA603}" destId="{DBF301DF-E44B-4D29-B0EB-1F49C78CF51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עקרונות לתכנון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0780FCB-73D1-44D2-B0AE-103E3C01A1FD}">
      <dgm:prSet phldrT="[Text]"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גיוון ויצירת עניין – הנגדה וחתרנות (ערעור מוסכמות)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6FDB6AC-6BFF-4E22-80AB-8F64BE6F6FFC}" type="par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8732A3-4084-46F1-BA32-0226599E8966}" type="sib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44F7D76-5FCE-40E7-B535-48E086184EB9}">
      <dgm:prSet/>
      <dgm:spPr/>
      <dgm:t>
        <a:bodyPr/>
        <a:lstStyle/>
        <a:p>
          <a:pPr rtl="1"/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סיור ופאנל – עדיף על הרצאה פרונטאלית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1041A44-C79B-4365-96A6-12C44ACB1B9C}" type="parTrans" cxnId="{3F6821A3-5AB6-499F-94B9-8C878CE1363A}">
      <dgm:prSet/>
      <dgm:spPr/>
      <dgm:t>
        <a:bodyPr/>
        <a:lstStyle/>
        <a:p>
          <a:endParaRPr lang="en-US"/>
        </a:p>
      </dgm:t>
    </dgm:pt>
    <dgm:pt modelId="{CD01DD03-1AA8-48C6-8C48-83206F131E1A}" type="sibTrans" cxnId="{3F6821A3-5AB6-499F-94B9-8C878CE1363A}">
      <dgm:prSet/>
      <dgm:spPr/>
      <dgm:t>
        <a:bodyPr/>
        <a:lstStyle/>
        <a:p>
          <a:endParaRPr lang="en-US"/>
        </a:p>
      </dgm:t>
    </dgm:pt>
    <dgm:pt modelId="{9BB31CFC-05C6-452F-8CFC-2837374E34A7}">
      <dgm:prSet/>
      <dgm:spPr/>
      <dgm:t>
        <a:bodyPr/>
        <a:lstStyle/>
        <a:p>
          <a:pPr rtl="1"/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לא עמוס 0700-1900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4685BB-A84C-40FB-909B-12BBDE0C49F4}" type="parTrans" cxnId="{865621FD-05D0-4E16-9F34-C43DD1272BFD}">
      <dgm:prSet/>
      <dgm:spPr/>
      <dgm:t>
        <a:bodyPr/>
        <a:lstStyle/>
        <a:p>
          <a:endParaRPr lang="en-US"/>
        </a:p>
      </dgm:t>
    </dgm:pt>
    <dgm:pt modelId="{E4FD3B4C-B9D6-4208-A2B1-560B25BCD0BB}" type="sibTrans" cxnId="{865621FD-05D0-4E16-9F34-C43DD1272BFD}">
      <dgm:prSet/>
      <dgm:spPr/>
      <dgm:t>
        <a:bodyPr/>
        <a:lstStyle/>
        <a:p>
          <a:endParaRPr lang="en-US"/>
        </a:p>
      </dgm:t>
    </dgm:pt>
    <dgm:pt modelId="{B91B0089-C0AF-4B60-8014-DD83FA7741F9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גמישות בתכנון המאפשרת התמודדות עם קורונה </a:t>
          </a:r>
          <a:r>
            <a:rPr lang="he-IL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ומז"א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-לו"ז ולוגיסטיקה</a:t>
          </a:r>
        </a:p>
      </dgm:t>
    </dgm:pt>
    <dgm:pt modelId="{4BD912BB-5323-46E6-8766-8F6DE386BB2C}" type="parTrans" cxnId="{01E4718E-E9AB-4FBF-B352-100B1D4E0E13}">
      <dgm:prSet/>
      <dgm:spPr/>
      <dgm:t>
        <a:bodyPr/>
        <a:lstStyle/>
        <a:p>
          <a:endParaRPr lang="en-US"/>
        </a:p>
      </dgm:t>
    </dgm:pt>
    <dgm:pt modelId="{DFBC5B53-3BEB-4101-825D-787FF41395CB}" type="sibTrans" cxnId="{01E4718E-E9AB-4FBF-B352-100B1D4E0E13}">
      <dgm:prSet/>
      <dgm:spPr/>
      <dgm:t>
        <a:bodyPr/>
        <a:lstStyle/>
        <a:p>
          <a:endParaRPr lang="en-US"/>
        </a:p>
      </dgm:t>
    </dgm:pt>
    <dgm:pt modelId="{F16E5140-A33F-4C8D-9807-8D0A062F6351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אפשרות לבחירה ופיצול לתחומי עניין</a:t>
          </a:r>
        </a:p>
      </dgm:t>
    </dgm:pt>
    <dgm:pt modelId="{DB8553A8-0429-4DE0-9BD5-121047CDFC40}" type="parTrans" cxnId="{4A04B63B-1BC3-491D-8CA2-B0C01EAF53E2}">
      <dgm:prSet/>
      <dgm:spPr/>
      <dgm:t>
        <a:bodyPr/>
        <a:lstStyle/>
        <a:p>
          <a:endParaRPr lang="en-US"/>
        </a:p>
      </dgm:t>
    </dgm:pt>
    <dgm:pt modelId="{7209AE0E-D6DF-46C3-895C-2024F8548688}" type="sibTrans" cxnId="{4A04B63B-1BC3-491D-8CA2-B0C01EAF53E2}">
      <dgm:prSet/>
      <dgm:spPr/>
      <dgm:t>
        <a:bodyPr/>
        <a:lstStyle/>
        <a:p>
          <a:endParaRPr lang="en-US"/>
        </a:p>
      </dgm:t>
    </dgm:pt>
    <dgm:pt modelId="{82A96B77-D6C2-4C3A-864D-1582FC63C177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להגיע למקומות שלא תהיה הזדמנות אחרת להגיע 'סוכריות </a:t>
          </a:r>
          <a:r>
            <a:rPr lang="he-IL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'</a:t>
          </a:r>
        </a:p>
      </dgm:t>
    </dgm:pt>
    <dgm:pt modelId="{9B7C93C7-4A75-4DD0-881A-149F601E8160}" type="parTrans" cxnId="{73D9DB96-6200-4A0B-8256-BEC26738175F}">
      <dgm:prSet/>
      <dgm:spPr/>
      <dgm:t>
        <a:bodyPr/>
        <a:lstStyle/>
        <a:p>
          <a:endParaRPr lang="en-US"/>
        </a:p>
      </dgm:t>
    </dgm:pt>
    <dgm:pt modelId="{4BAC5BED-EBA3-45BE-9D5C-95420204DA90}" type="sibTrans" cxnId="{73D9DB96-6200-4A0B-8256-BEC26738175F}">
      <dgm:prSet/>
      <dgm:spPr/>
      <dgm:t>
        <a:bodyPr/>
        <a:lstStyle/>
        <a:p>
          <a:endParaRPr lang="en-US"/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7"/>
      <dgm:spPr/>
    </dgm:pt>
    <dgm:pt modelId="{C168BA58-2EA9-4548-A479-89DCDDAFA603}" type="pres">
      <dgm:prSet presAssocID="{6160A11D-F99E-4C1E-A93E-40AE7C1CDF2A}" presName="vert1" presStyleCnt="0"/>
      <dgm:spPr/>
    </dgm:pt>
    <dgm:pt modelId="{6FAB1888-9244-4726-9B83-87CB08E46573}" type="pres">
      <dgm:prSet presAssocID="{90780FCB-73D1-44D2-B0AE-103E3C01A1FD}" presName="vertSpace2a" presStyleCnt="0"/>
      <dgm:spPr/>
    </dgm:pt>
    <dgm:pt modelId="{B85FA99C-A4E2-4381-B7EF-1953F6A1C1E8}" type="pres">
      <dgm:prSet presAssocID="{90780FCB-73D1-44D2-B0AE-103E3C01A1FD}" presName="horz2" presStyleCnt="0"/>
      <dgm:spPr/>
    </dgm:pt>
    <dgm:pt modelId="{608CBFBF-8A40-409C-922B-113064148B44}" type="pres">
      <dgm:prSet presAssocID="{90780FCB-73D1-44D2-B0AE-103E3C01A1FD}" presName="horzSpace2" presStyleCnt="0"/>
      <dgm:spPr/>
    </dgm:pt>
    <dgm:pt modelId="{B283969A-88FF-4B04-83A0-CC665B4FCD2D}" type="pres">
      <dgm:prSet presAssocID="{90780FCB-73D1-44D2-B0AE-103E3C01A1FD}" presName="tx2" presStyleLbl="revTx" presStyleIdx="1" presStyleCnt="7"/>
      <dgm:spPr/>
    </dgm:pt>
    <dgm:pt modelId="{7DAF0E53-8B1C-4927-8196-D6B2B60A7062}" type="pres">
      <dgm:prSet presAssocID="{90780FCB-73D1-44D2-B0AE-103E3C01A1FD}" presName="vert2" presStyleCnt="0"/>
      <dgm:spPr/>
    </dgm:pt>
    <dgm:pt modelId="{20B537B8-1137-46D9-8BFF-2789B7A4B4FC}" type="pres">
      <dgm:prSet presAssocID="{90780FCB-73D1-44D2-B0AE-103E3C01A1FD}" presName="thinLine2b" presStyleLbl="callout" presStyleIdx="0" presStyleCnt="6"/>
      <dgm:spPr/>
    </dgm:pt>
    <dgm:pt modelId="{1BB05553-112D-452C-A3BA-A4AC06EDF2E3}" type="pres">
      <dgm:prSet presAssocID="{90780FCB-73D1-44D2-B0AE-103E3C01A1FD}" presName="vertSpace2b" presStyleCnt="0"/>
      <dgm:spPr/>
    </dgm:pt>
    <dgm:pt modelId="{16A0B328-1FED-4BF2-A588-80216EFE71E8}" type="pres">
      <dgm:prSet presAssocID="{B44F7D76-5FCE-40E7-B535-48E086184EB9}" presName="horz2" presStyleCnt="0"/>
      <dgm:spPr/>
    </dgm:pt>
    <dgm:pt modelId="{84B6C9AC-6832-4C9D-8C15-7DC1B5622CF8}" type="pres">
      <dgm:prSet presAssocID="{B44F7D76-5FCE-40E7-B535-48E086184EB9}" presName="horzSpace2" presStyleCnt="0"/>
      <dgm:spPr/>
    </dgm:pt>
    <dgm:pt modelId="{331D72A9-EADD-4018-BF21-BC220F31EB82}" type="pres">
      <dgm:prSet presAssocID="{B44F7D76-5FCE-40E7-B535-48E086184EB9}" presName="tx2" presStyleLbl="revTx" presStyleIdx="2" presStyleCnt="7"/>
      <dgm:spPr/>
    </dgm:pt>
    <dgm:pt modelId="{7AFF6AC9-61A1-454E-8700-7ED78AA9F305}" type="pres">
      <dgm:prSet presAssocID="{B44F7D76-5FCE-40E7-B535-48E086184EB9}" presName="vert2" presStyleCnt="0"/>
      <dgm:spPr/>
    </dgm:pt>
    <dgm:pt modelId="{997D4024-1C4C-4A86-B700-F3F7454A6DC9}" type="pres">
      <dgm:prSet presAssocID="{B44F7D76-5FCE-40E7-B535-48E086184EB9}" presName="thinLine2b" presStyleLbl="callout" presStyleIdx="1" presStyleCnt="6"/>
      <dgm:spPr/>
    </dgm:pt>
    <dgm:pt modelId="{7B1BE400-A43A-41F0-B5B7-211E863F974F}" type="pres">
      <dgm:prSet presAssocID="{B44F7D76-5FCE-40E7-B535-48E086184EB9}" presName="vertSpace2b" presStyleCnt="0"/>
      <dgm:spPr/>
    </dgm:pt>
    <dgm:pt modelId="{817328C5-7369-474C-B059-BC47518D424E}" type="pres">
      <dgm:prSet presAssocID="{9BB31CFC-05C6-452F-8CFC-2837374E34A7}" presName="horz2" presStyleCnt="0"/>
      <dgm:spPr/>
    </dgm:pt>
    <dgm:pt modelId="{606C4C73-108E-49E1-9E79-F5B520BCC09E}" type="pres">
      <dgm:prSet presAssocID="{9BB31CFC-05C6-452F-8CFC-2837374E34A7}" presName="horzSpace2" presStyleCnt="0"/>
      <dgm:spPr/>
    </dgm:pt>
    <dgm:pt modelId="{4D457DA7-CAD0-4364-BF24-4EE1D3A56DB0}" type="pres">
      <dgm:prSet presAssocID="{9BB31CFC-05C6-452F-8CFC-2837374E34A7}" presName="tx2" presStyleLbl="revTx" presStyleIdx="3" presStyleCnt="7"/>
      <dgm:spPr/>
    </dgm:pt>
    <dgm:pt modelId="{ACC30145-0CE2-4A59-9D5C-720A485294E7}" type="pres">
      <dgm:prSet presAssocID="{9BB31CFC-05C6-452F-8CFC-2837374E34A7}" presName="vert2" presStyleCnt="0"/>
      <dgm:spPr/>
    </dgm:pt>
    <dgm:pt modelId="{F2530C23-D933-414F-84BE-4C31E1011952}" type="pres">
      <dgm:prSet presAssocID="{9BB31CFC-05C6-452F-8CFC-2837374E34A7}" presName="thinLine2b" presStyleLbl="callout" presStyleIdx="2" presStyleCnt="6"/>
      <dgm:spPr/>
    </dgm:pt>
    <dgm:pt modelId="{B24B8EE3-2D62-4A92-B814-D48E336AAB21}" type="pres">
      <dgm:prSet presAssocID="{9BB31CFC-05C6-452F-8CFC-2837374E34A7}" presName="vertSpace2b" presStyleCnt="0"/>
      <dgm:spPr/>
    </dgm:pt>
    <dgm:pt modelId="{CD7E6725-C413-400F-AD2E-5E717335AF31}" type="pres">
      <dgm:prSet presAssocID="{B91B0089-C0AF-4B60-8014-DD83FA7741F9}" presName="horz2" presStyleCnt="0"/>
      <dgm:spPr/>
    </dgm:pt>
    <dgm:pt modelId="{6628B0E8-9DFA-4C88-9EA6-748CD79AF74C}" type="pres">
      <dgm:prSet presAssocID="{B91B0089-C0AF-4B60-8014-DD83FA7741F9}" presName="horzSpace2" presStyleCnt="0"/>
      <dgm:spPr/>
    </dgm:pt>
    <dgm:pt modelId="{D49871F8-0420-44F3-8E97-691E8E9C0A59}" type="pres">
      <dgm:prSet presAssocID="{B91B0089-C0AF-4B60-8014-DD83FA7741F9}" presName="tx2" presStyleLbl="revTx" presStyleIdx="4" presStyleCnt="7"/>
      <dgm:spPr/>
    </dgm:pt>
    <dgm:pt modelId="{9EC57E10-4089-425B-8BA9-AC574418DE8C}" type="pres">
      <dgm:prSet presAssocID="{B91B0089-C0AF-4B60-8014-DD83FA7741F9}" presName="vert2" presStyleCnt="0"/>
      <dgm:spPr/>
    </dgm:pt>
    <dgm:pt modelId="{5D22A89C-36A5-4941-B4D7-4646B579FBDD}" type="pres">
      <dgm:prSet presAssocID="{B91B0089-C0AF-4B60-8014-DD83FA7741F9}" presName="thinLine2b" presStyleLbl="callout" presStyleIdx="3" presStyleCnt="6"/>
      <dgm:spPr/>
    </dgm:pt>
    <dgm:pt modelId="{48AB2A1A-D488-4E4D-839E-4A5E97FA1D87}" type="pres">
      <dgm:prSet presAssocID="{B91B0089-C0AF-4B60-8014-DD83FA7741F9}" presName="vertSpace2b" presStyleCnt="0"/>
      <dgm:spPr/>
    </dgm:pt>
    <dgm:pt modelId="{66503C35-FE25-45F5-833C-F8796BEFAA9D}" type="pres">
      <dgm:prSet presAssocID="{F16E5140-A33F-4C8D-9807-8D0A062F6351}" presName="horz2" presStyleCnt="0"/>
      <dgm:spPr/>
    </dgm:pt>
    <dgm:pt modelId="{4C6EDBAA-3FC4-4A8C-AF45-B302B4483155}" type="pres">
      <dgm:prSet presAssocID="{F16E5140-A33F-4C8D-9807-8D0A062F6351}" presName="horzSpace2" presStyleCnt="0"/>
      <dgm:spPr/>
    </dgm:pt>
    <dgm:pt modelId="{5C35A5AA-7449-450B-BF35-1B61560B7F2F}" type="pres">
      <dgm:prSet presAssocID="{F16E5140-A33F-4C8D-9807-8D0A062F6351}" presName="tx2" presStyleLbl="revTx" presStyleIdx="5" presStyleCnt="7"/>
      <dgm:spPr/>
    </dgm:pt>
    <dgm:pt modelId="{209A2B8B-575F-47E1-93AF-B13D5C4685E1}" type="pres">
      <dgm:prSet presAssocID="{F16E5140-A33F-4C8D-9807-8D0A062F6351}" presName="vert2" presStyleCnt="0"/>
      <dgm:spPr/>
    </dgm:pt>
    <dgm:pt modelId="{B686A1B4-9410-4E30-A01E-86483A328F77}" type="pres">
      <dgm:prSet presAssocID="{F16E5140-A33F-4C8D-9807-8D0A062F6351}" presName="thinLine2b" presStyleLbl="callout" presStyleIdx="4" presStyleCnt="6"/>
      <dgm:spPr/>
    </dgm:pt>
    <dgm:pt modelId="{80A0C527-38DE-4B3A-8797-86567AC2E2BE}" type="pres">
      <dgm:prSet presAssocID="{F16E5140-A33F-4C8D-9807-8D0A062F6351}" presName="vertSpace2b" presStyleCnt="0"/>
      <dgm:spPr/>
    </dgm:pt>
    <dgm:pt modelId="{0669DA45-D5CF-46FA-B1D8-309695074BE2}" type="pres">
      <dgm:prSet presAssocID="{82A96B77-D6C2-4C3A-864D-1582FC63C177}" presName="horz2" presStyleCnt="0"/>
      <dgm:spPr/>
    </dgm:pt>
    <dgm:pt modelId="{CD688553-53B0-4C60-8F93-0745E1E21E0E}" type="pres">
      <dgm:prSet presAssocID="{82A96B77-D6C2-4C3A-864D-1582FC63C177}" presName="horzSpace2" presStyleCnt="0"/>
      <dgm:spPr/>
    </dgm:pt>
    <dgm:pt modelId="{5C64CA5F-BB9D-496F-87E1-57F75051B15B}" type="pres">
      <dgm:prSet presAssocID="{82A96B77-D6C2-4C3A-864D-1582FC63C177}" presName="tx2" presStyleLbl="revTx" presStyleIdx="6" presStyleCnt="7"/>
      <dgm:spPr/>
    </dgm:pt>
    <dgm:pt modelId="{4201C078-67EF-4376-9EE7-B7E9957EB170}" type="pres">
      <dgm:prSet presAssocID="{82A96B77-D6C2-4C3A-864D-1582FC63C177}" presName="vert2" presStyleCnt="0"/>
      <dgm:spPr/>
    </dgm:pt>
    <dgm:pt modelId="{34ECC59C-4BC2-45A0-AE2A-2895D7A64821}" type="pres">
      <dgm:prSet presAssocID="{82A96B77-D6C2-4C3A-864D-1582FC63C177}" presName="thinLine2b" presStyleLbl="callout" presStyleIdx="5" presStyleCnt="6"/>
      <dgm:spPr/>
    </dgm:pt>
    <dgm:pt modelId="{CBD2B54C-A46A-434F-8F15-03E588E3602D}" type="pres">
      <dgm:prSet presAssocID="{82A96B77-D6C2-4C3A-864D-1582FC63C177}" presName="vertSpace2b" presStyleCnt="0"/>
      <dgm:spPr/>
    </dgm:pt>
  </dgm:ptLst>
  <dgm:cxnLst>
    <dgm:cxn modelId="{5E5E7405-03EE-4136-ADC1-9DAF4DCA0996}" type="presOf" srcId="{82A96B77-D6C2-4C3A-864D-1582FC63C177}" destId="{5C64CA5F-BB9D-496F-87E1-57F75051B15B}" srcOrd="0" destOrd="0" presId="urn:microsoft.com/office/officeart/2008/layout/LinedList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4A04B63B-1BC3-491D-8CA2-B0C01EAF53E2}" srcId="{6160A11D-F99E-4C1E-A93E-40AE7C1CDF2A}" destId="{F16E5140-A33F-4C8D-9807-8D0A062F6351}" srcOrd="4" destOrd="0" parTransId="{DB8553A8-0429-4DE0-9BD5-121047CDFC40}" sibTransId="{7209AE0E-D6DF-46C3-895C-2024F8548688}"/>
    <dgm:cxn modelId="{ED41F63F-73C4-427D-8447-74B4F0B050AF}" type="presOf" srcId="{90780FCB-73D1-44D2-B0AE-103E3C01A1FD}" destId="{B283969A-88FF-4B04-83A0-CC665B4FCD2D}" srcOrd="0" destOrd="0" presId="urn:microsoft.com/office/officeart/2008/layout/LinedList"/>
    <dgm:cxn modelId="{3E9C005C-13AC-4EB8-8BD5-97F4794FED76}" srcId="{6160A11D-F99E-4C1E-A93E-40AE7C1CDF2A}" destId="{90780FCB-73D1-44D2-B0AE-103E3C01A1FD}" srcOrd="0" destOrd="0" parTransId="{C6FDB6AC-6BFF-4E22-80AB-8F64BE6F6FFC}" sibTransId="{368732A3-4084-46F1-BA32-0226599E8966}"/>
    <dgm:cxn modelId="{549B1572-4371-444E-9B65-336F071E806C}" type="presOf" srcId="{B44F7D76-5FCE-40E7-B535-48E086184EB9}" destId="{331D72A9-EADD-4018-BF21-BC220F31EB82}" srcOrd="0" destOrd="0" presId="urn:microsoft.com/office/officeart/2008/layout/LinedList"/>
    <dgm:cxn modelId="{9346F972-8FA0-40D2-B096-C22DF1023BFD}" type="presOf" srcId="{B91B0089-C0AF-4B60-8014-DD83FA7741F9}" destId="{D49871F8-0420-44F3-8E97-691E8E9C0A59}" srcOrd="0" destOrd="0" presId="urn:microsoft.com/office/officeart/2008/layout/LinedList"/>
    <dgm:cxn modelId="{01E4718E-E9AB-4FBF-B352-100B1D4E0E13}" srcId="{6160A11D-F99E-4C1E-A93E-40AE7C1CDF2A}" destId="{B91B0089-C0AF-4B60-8014-DD83FA7741F9}" srcOrd="3" destOrd="0" parTransId="{4BD912BB-5323-46E6-8766-8F6DE386BB2C}" sibTransId="{DFBC5B53-3BEB-4101-825D-787FF41395CB}"/>
    <dgm:cxn modelId="{73D9DB96-6200-4A0B-8256-BEC26738175F}" srcId="{6160A11D-F99E-4C1E-A93E-40AE7C1CDF2A}" destId="{82A96B77-D6C2-4C3A-864D-1582FC63C177}" srcOrd="5" destOrd="0" parTransId="{9B7C93C7-4A75-4DD0-881A-149F601E8160}" sibTransId="{4BAC5BED-EBA3-45BE-9D5C-95420204DA90}"/>
    <dgm:cxn modelId="{3F6821A3-5AB6-499F-94B9-8C878CE1363A}" srcId="{6160A11D-F99E-4C1E-A93E-40AE7C1CDF2A}" destId="{B44F7D76-5FCE-40E7-B535-48E086184EB9}" srcOrd="1" destOrd="0" parTransId="{71041A44-C79B-4365-96A6-12C44ACB1B9C}" sibTransId="{CD01DD03-1AA8-48C6-8C48-83206F131E1A}"/>
    <dgm:cxn modelId="{E00014A6-EDE6-41FA-AF68-14A76B58F768}" type="presOf" srcId="{6160A11D-F99E-4C1E-A93E-40AE7C1CDF2A}" destId="{52A7DE58-3086-4DA1-A07C-C53354306BF7}" srcOrd="0" destOrd="0" presId="urn:microsoft.com/office/officeart/2008/layout/LinedList"/>
    <dgm:cxn modelId="{F6E622C4-A6CC-4C2A-91E5-173472AEEB20}" type="presOf" srcId="{F16E5140-A33F-4C8D-9807-8D0A062F6351}" destId="{5C35A5AA-7449-450B-BF35-1B61560B7F2F}" srcOrd="0" destOrd="0" presId="urn:microsoft.com/office/officeart/2008/layout/LinedList"/>
    <dgm:cxn modelId="{ABF729F6-6E77-479C-89CE-02AB18FE307E}" type="presOf" srcId="{9BB31CFC-05C6-452F-8CFC-2837374E34A7}" destId="{4D457DA7-CAD0-4364-BF24-4EE1D3A56DB0}" srcOrd="0" destOrd="0" presId="urn:microsoft.com/office/officeart/2008/layout/LinedList"/>
    <dgm:cxn modelId="{865621FD-05D0-4E16-9F34-C43DD1272BFD}" srcId="{6160A11D-F99E-4C1E-A93E-40AE7C1CDF2A}" destId="{9BB31CFC-05C6-452F-8CFC-2837374E34A7}" srcOrd="2" destOrd="0" parTransId="{BA4685BB-A84C-40FB-909B-12BBDE0C49F4}" sibTransId="{E4FD3B4C-B9D6-4208-A2B1-560B25BCD0BB}"/>
    <dgm:cxn modelId="{83BCE66C-50C1-40A8-BBDE-83CA5DB092E8}" type="presParOf" srcId="{610C9A5C-6524-4BF9-89E3-A512BAAB3260}" destId="{30C36906-4110-47DB-9543-43BC29CABFD9}" srcOrd="0" destOrd="0" presId="urn:microsoft.com/office/officeart/2008/layout/LinedList"/>
    <dgm:cxn modelId="{83B4E0AC-ACD4-4735-9362-A1A73F7C01F8}" type="presParOf" srcId="{610C9A5C-6524-4BF9-89E3-A512BAAB3260}" destId="{511E0E46-5954-4B1F-A41E-E4D15F16E3EE}" srcOrd="1" destOrd="0" presId="urn:microsoft.com/office/officeart/2008/layout/LinedList"/>
    <dgm:cxn modelId="{967AD157-D040-4105-A2F6-570F1E043BC2}" type="presParOf" srcId="{511E0E46-5954-4B1F-A41E-E4D15F16E3EE}" destId="{52A7DE58-3086-4DA1-A07C-C53354306BF7}" srcOrd="0" destOrd="0" presId="urn:microsoft.com/office/officeart/2008/layout/LinedList"/>
    <dgm:cxn modelId="{CAA92870-F35C-42A5-AB0E-E0D73F961F25}" type="presParOf" srcId="{511E0E46-5954-4B1F-A41E-E4D15F16E3EE}" destId="{C168BA58-2EA9-4548-A479-89DCDDAFA603}" srcOrd="1" destOrd="0" presId="urn:microsoft.com/office/officeart/2008/layout/LinedList"/>
    <dgm:cxn modelId="{021DBEA8-A4FD-4A84-9AD6-A153E289579C}" type="presParOf" srcId="{C168BA58-2EA9-4548-A479-89DCDDAFA603}" destId="{6FAB1888-9244-4726-9B83-87CB08E46573}" srcOrd="0" destOrd="0" presId="urn:microsoft.com/office/officeart/2008/layout/LinedList"/>
    <dgm:cxn modelId="{32F7D1F6-AB5F-46D2-8609-D0F8C3B99C48}" type="presParOf" srcId="{C168BA58-2EA9-4548-A479-89DCDDAFA603}" destId="{B85FA99C-A4E2-4381-B7EF-1953F6A1C1E8}" srcOrd="1" destOrd="0" presId="urn:microsoft.com/office/officeart/2008/layout/LinedList"/>
    <dgm:cxn modelId="{2813AC8A-F268-4DB2-A0C0-321F68228910}" type="presParOf" srcId="{B85FA99C-A4E2-4381-B7EF-1953F6A1C1E8}" destId="{608CBFBF-8A40-409C-922B-113064148B44}" srcOrd="0" destOrd="0" presId="urn:microsoft.com/office/officeart/2008/layout/LinedList"/>
    <dgm:cxn modelId="{27DCFC75-257E-4E19-8F3E-9C05A45AF1BF}" type="presParOf" srcId="{B85FA99C-A4E2-4381-B7EF-1953F6A1C1E8}" destId="{B283969A-88FF-4B04-83A0-CC665B4FCD2D}" srcOrd="1" destOrd="0" presId="urn:microsoft.com/office/officeart/2008/layout/LinedList"/>
    <dgm:cxn modelId="{5261ED5E-E755-4773-B638-F2C6D6BD104F}" type="presParOf" srcId="{B85FA99C-A4E2-4381-B7EF-1953F6A1C1E8}" destId="{7DAF0E53-8B1C-4927-8196-D6B2B60A7062}" srcOrd="2" destOrd="0" presId="urn:microsoft.com/office/officeart/2008/layout/LinedList"/>
    <dgm:cxn modelId="{3E591548-695F-4F7B-8790-3B2A2BAC8881}" type="presParOf" srcId="{C168BA58-2EA9-4548-A479-89DCDDAFA603}" destId="{20B537B8-1137-46D9-8BFF-2789B7A4B4FC}" srcOrd="2" destOrd="0" presId="urn:microsoft.com/office/officeart/2008/layout/LinedList"/>
    <dgm:cxn modelId="{7AB340DB-5D93-4F4C-A68A-740C27006E46}" type="presParOf" srcId="{C168BA58-2EA9-4548-A479-89DCDDAFA603}" destId="{1BB05553-112D-452C-A3BA-A4AC06EDF2E3}" srcOrd="3" destOrd="0" presId="urn:microsoft.com/office/officeart/2008/layout/LinedList"/>
    <dgm:cxn modelId="{E2377B08-D28E-4616-BB8D-B826E7BD3B55}" type="presParOf" srcId="{C168BA58-2EA9-4548-A479-89DCDDAFA603}" destId="{16A0B328-1FED-4BF2-A588-80216EFE71E8}" srcOrd="4" destOrd="0" presId="urn:microsoft.com/office/officeart/2008/layout/LinedList"/>
    <dgm:cxn modelId="{883FAF33-A86C-437B-9DA1-BDF629D9CC00}" type="presParOf" srcId="{16A0B328-1FED-4BF2-A588-80216EFE71E8}" destId="{84B6C9AC-6832-4C9D-8C15-7DC1B5622CF8}" srcOrd="0" destOrd="0" presId="urn:microsoft.com/office/officeart/2008/layout/LinedList"/>
    <dgm:cxn modelId="{0F3FBF2F-F2D3-4942-8A7F-38C590060711}" type="presParOf" srcId="{16A0B328-1FED-4BF2-A588-80216EFE71E8}" destId="{331D72A9-EADD-4018-BF21-BC220F31EB82}" srcOrd="1" destOrd="0" presId="urn:microsoft.com/office/officeart/2008/layout/LinedList"/>
    <dgm:cxn modelId="{7D0D8894-7C12-43C7-ABA7-2B20FAB94898}" type="presParOf" srcId="{16A0B328-1FED-4BF2-A588-80216EFE71E8}" destId="{7AFF6AC9-61A1-454E-8700-7ED78AA9F305}" srcOrd="2" destOrd="0" presId="urn:microsoft.com/office/officeart/2008/layout/LinedList"/>
    <dgm:cxn modelId="{E58D0E15-E152-47C3-A863-DC45DAF2CCDF}" type="presParOf" srcId="{C168BA58-2EA9-4548-A479-89DCDDAFA603}" destId="{997D4024-1C4C-4A86-B700-F3F7454A6DC9}" srcOrd="5" destOrd="0" presId="urn:microsoft.com/office/officeart/2008/layout/LinedList"/>
    <dgm:cxn modelId="{C0CAA38F-C554-45F7-9878-395D0514C41C}" type="presParOf" srcId="{C168BA58-2EA9-4548-A479-89DCDDAFA603}" destId="{7B1BE400-A43A-41F0-B5B7-211E863F974F}" srcOrd="6" destOrd="0" presId="urn:microsoft.com/office/officeart/2008/layout/LinedList"/>
    <dgm:cxn modelId="{C837EEA9-D21F-4BCC-BBA1-F2BB2F325A23}" type="presParOf" srcId="{C168BA58-2EA9-4548-A479-89DCDDAFA603}" destId="{817328C5-7369-474C-B059-BC47518D424E}" srcOrd="7" destOrd="0" presId="urn:microsoft.com/office/officeart/2008/layout/LinedList"/>
    <dgm:cxn modelId="{3669AC0C-5312-4673-A748-238466FADFB1}" type="presParOf" srcId="{817328C5-7369-474C-B059-BC47518D424E}" destId="{606C4C73-108E-49E1-9E79-F5B520BCC09E}" srcOrd="0" destOrd="0" presId="urn:microsoft.com/office/officeart/2008/layout/LinedList"/>
    <dgm:cxn modelId="{61CFA857-C2C5-4AC8-8A8F-7133A2A53545}" type="presParOf" srcId="{817328C5-7369-474C-B059-BC47518D424E}" destId="{4D457DA7-CAD0-4364-BF24-4EE1D3A56DB0}" srcOrd="1" destOrd="0" presId="urn:microsoft.com/office/officeart/2008/layout/LinedList"/>
    <dgm:cxn modelId="{1FAD43E8-929B-4C28-BB64-2D3F70500260}" type="presParOf" srcId="{817328C5-7369-474C-B059-BC47518D424E}" destId="{ACC30145-0CE2-4A59-9D5C-720A485294E7}" srcOrd="2" destOrd="0" presId="urn:microsoft.com/office/officeart/2008/layout/LinedList"/>
    <dgm:cxn modelId="{456B4B4E-8B8C-48C2-88D9-0516FBA18F4B}" type="presParOf" srcId="{C168BA58-2EA9-4548-A479-89DCDDAFA603}" destId="{F2530C23-D933-414F-84BE-4C31E1011952}" srcOrd="8" destOrd="0" presId="urn:microsoft.com/office/officeart/2008/layout/LinedList"/>
    <dgm:cxn modelId="{7DF9EF88-1818-4CA4-B6D2-1FBEF4B1DB8E}" type="presParOf" srcId="{C168BA58-2EA9-4548-A479-89DCDDAFA603}" destId="{B24B8EE3-2D62-4A92-B814-D48E336AAB21}" srcOrd="9" destOrd="0" presId="urn:microsoft.com/office/officeart/2008/layout/LinedList"/>
    <dgm:cxn modelId="{7BE8485F-2C0C-405A-A129-477EC12E968E}" type="presParOf" srcId="{C168BA58-2EA9-4548-A479-89DCDDAFA603}" destId="{CD7E6725-C413-400F-AD2E-5E717335AF31}" srcOrd="10" destOrd="0" presId="urn:microsoft.com/office/officeart/2008/layout/LinedList"/>
    <dgm:cxn modelId="{27AE0621-EBA1-44F8-8A23-6FF5F82D7F18}" type="presParOf" srcId="{CD7E6725-C413-400F-AD2E-5E717335AF31}" destId="{6628B0E8-9DFA-4C88-9EA6-748CD79AF74C}" srcOrd="0" destOrd="0" presId="urn:microsoft.com/office/officeart/2008/layout/LinedList"/>
    <dgm:cxn modelId="{8B30D3C6-4BAB-416E-B6F5-DBD15A394E44}" type="presParOf" srcId="{CD7E6725-C413-400F-AD2E-5E717335AF31}" destId="{D49871F8-0420-44F3-8E97-691E8E9C0A59}" srcOrd="1" destOrd="0" presId="urn:microsoft.com/office/officeart/2008/layout/LinedList"/>
    <dgm:cxn modelId="{FEA99D17-3EA2-4404-8EAF-546EBCFDF8E6}" type="presParOf" srcId="{CD7E6725-C413-400F-AD2E-5E717335AF31}" destId="{9EC57E10-4089-425B-8BA9-AC574418DE8C}" srcOrd="2" destOrd="0" presId="urn:microsoft.com/office/officeart/2008/layout/LinedList"/>
    <dgm:cxn modelId="{3B4931F5-C0FD-4E98-93A8-702FE1BBCF44}" type="presParOf" srcId="{C168BA58-2EA9-4548-A479-89DCDDAFA603}" destId="{5D22A89C-36A5-4941-B4D7-4646B579FBDD}" srcOrd="11" destOrd="0" presId="urn:microsoft.com/office/officeart/2008/layout/LinedList"/>
    <dgm:cxn modelId="{43749473-75FE-483C-9159-FA704A56BE45}" type="presParOf" srcId="{C168BA58-2EA9-4548-A479-89DCDDAFA603}" destId="{48AB2A1A-D488-4E4D-839E-4A5E97FA1D87}" srcOrd="12" destOrd="0" presId="urn:microsoft.com/office/officeart/2008/layout/LinedList"/>
    <dgm:cxn modelId="{9086B7C8-D570-46EF-BAD5-FC33A2B07619}" type="presParOf" srcId="{C168BA58-2EA9-4548-A479-89DCDDAFA603}" destId="{66503C35-FE25-45F5-833C-F8796BEFAA9D}" srcOrd="13" destOrd="0" presId="urn:microsoft.com/office/officeart/2008/layout/LinedList"/>
    <dgm:cxn modelId="{C93B08ED-44B1-4CC0-BDA3-B165F0905FDE}" type="presParOf" srcId="{66503C35-FE25-45F5-833C-F8796BEFAA9D}" destId="{4C6EDBAA-3FC4-4A8C-AF45-B302B4483155}" srcOrd="0" destOrd="0" presId="urn:microsoft.com/office/officeart/2008/layout/LinedList"/>
    <dgm:cxn modelId="{59289FE8-BF86-4CAC-AE65-C4A9F80EA963}" type="presParOf" srcId="{66503C35-FE25-45F5-833C-F8796BEFAA9D}" destId="{5C35A5AA-7449-450B-BF35-1B61560B7F2F}" srcOrd="1" destOrd="0" presId="urn:microsoft.com/office/officeart/2008/layout/LinedList"/>
    <dgm:cxn modelId="{C8B3596E-556E-406A-A095-4B001642EBC1}" type="presParOf" srcId="{66503C35-FE25-45F5-833C-F8796BEFAA9D}" destId="{209A2B8B-575F-47E1-93AF-B13D5C4685E1}" srcOrd="2" destOrd="0" presId="urn:microsoft.com/office/officeart/2008/layout/LinedList"/>
    <dgm:cxn modelId="{BC9B906A-AC6D-42D1-A58B-67D166E7E253}" type="presParOf" srcId="{C168BA58-2EA9-4548-A479-89DCDDAFA603}" destId="{B686A1B4-9410-4E30-A01E-86483A328F77}" srcOrd="14" destOrd="0" presId="urn:microsoft.com/office/officeart/2008/layout/LinedList"/>
    <dgm:cxn modelId="{8252B53C-F601-4211-95AE-53D83D9C68C8}" type="presParOf" srcId="{C168BA58-2EA9-4548-A479-89DCDDAFA603}" destId="{80A0C527-38DE-4B3A-8797-86567AC2E2BE}" srcOrd="15" destOrd="0" presId="urn:microsoft.com/office/officeart/2008/layout/LinedList"/>
    <dgm:cxn modelId="{FFF75747-594E-4AF7-865B-FFE94BD7141A}" type="presParOf" srcId="{C168BA58-2EA9-4548-A479-89DCDDAFA603}" destId="{0669DA45-D5CF-46FA-B1D8-309695074BE2}" srcOrd="16" destOrd="0" presId="urn:microsoft.com/office/officeart/2008/layout/LinedList"/>
    <dgm:cxn modelId="{32F4C965-75BB-4946-B2A4-FCFBDA86959E}" type="presParOf" srcId="{0669DA45-D5CF-46FA-B1D8-309695074BE2}" destId="{CD688553-53B0-4C60-8F93-0745E1E21E0E}" srcOrd="0" destOrd="0" presId="urn:microsoft.com/office/officeart/2008/layout/LinedList"/>
    <dgm:cxn modelId="{E0252334-90C2-43F5-B244-05DCA7E3703B}" type="presParOf" srcId="{0669DA45-D5CF-46FA-B1D8-309695074BE2}" destId="{5C64CA5F-BB9D-496F-87E1-57F75051B15B}" srcOrd="1" destOrd="0" presId="urn:microsoft.com/office/officeart/2008/layout/LinedList"/>
    <dgm:cxn modelId="{1585E27C-EC88-41BF-94F8-224228AB84AA}" type="presParOf" srcId="{0669DA45-D5CF-46FA-B1D8-309695074BE2}" destId="{4201C078-67EF-4376-9EE7-B7E9957EB170}" srcOrd="2" destOrd="0" presId="urn:microsoft.com/office/officeart/2008/layout/LinedList"/>
    <dgm:cxn modelId="{174EC511-101D-4EA2-B41F-ACAA91EEA7E1}" type="presParOf" srcId="{C168BA58-2EA9-4548-A479-89DCDDAFA603}" destId="{34ECC59C-4BC2-45A0-AE2A-2895D7A64821}" srcOrd="17" destOrd="0" presId="urn:microsoft.com/office/officeart/2008/layout/LinedList"/>
    <dgm:cxn modelId="{9335EBC6-319F-440E-94E8-16D1170EABA5}" type="presParOf" srcId="{C168BA58-2EA9-4548-A479-89DCDDAFA603}" destId="{CBD2B54C-A46A-434F-8F15-03E588E3602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9BFEA-9467-4ADF-86A5-9C5783BF6C24}" type="doc">
      <dgm:prSet loTypeId="urn:microsoft.com/office/officeart/2011/layout/RadialPictureList" loCatId="officeonlin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F6AC75-DE5D-49A4-A7DC-F144F26DB863}">
      <dgm:prSet phldrT="[Text]" custT="1"/>
      <dgm:spPr/>
      <dgm:t>
        <a:bodyPr/>
        <a:lstStyle/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1. תצפית וסקירה</a:t>
          </a:r>
        </a:p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2. פערים</a:t>
          </a:r>
        </a:p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3. מחוללי צמיחה</a:t>
          </a:r>
        </a:p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4. חוויה וגיבוש</a:t>
          </a:r>
        </a:p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5. בחירה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DA75A71-6ECC-48CD-8D32-AE4C1CE4C60B}" type="parTrans" cxnId="{1FB64861-FA1D-416C-BB89-23EF7C6DD9BC}">
      <dgm:prSet/>
      <dgm:spPr/>
      <dgm:t>
        <a:bodyPr/>
        <a:lstStyle/>
        <a:p>
          <a:endParaRPr lang="en-US" sz="1800"/>
        </a:p>
      </dgm:t>
    </dgm:pt>
    <dgm:pt modelId="{CB8AA375-12EC-4D3C-ADB2-FCC225A09F4E}" type="sibTrans" cxnId="{1FB64861-FA1D-416C-BB89-23EF7C6DD9BC}">
      <dgm:prSet/>
      <dgm:spPr/>
      <dgm:t>
        <a:bodyPr/>
        <a:lstStyle/>
        <a:p>
          <a:endParaRPr lang="en-US" sz="1800"/>
        </a:p>
      </dgm:t>
    </dgm:pt>
    <dgm:pt modelId="{20E93CA8-6064-49FC-B2EF-C855BE0416CC}">
      <dgm:prSet phldrT="[Text]" custT="1"/>
      <dgm:spPr/>
      <dgm:t>
        <a:bodyPr/>
        <a:lstStyle/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גולן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E137765-57B3-4773-8374-1A9DE64C2DE2}" type="parTrans" cxnId="{21C059B0-AD42-4CCB-A990-37A8B100E26B}">
      <dgm:prSet/>
      <dgm:spPr/>
      <dgm:t>
        <a:bodyPr/>
        <a:lstStyle/>
        <a:p>
          <a:endParaRPr lang="en-US" sz="1800"/>
        </a:p>
      </dgm:t>
    </dgm:pt>
    <dgm:pt modelId="{6C4C925D-2A13-4401-9C03-23D141D712EE}" type="sibTrans" cxnId="{21C059B0-AD42-4CCB-A990-37A8B100E26B}">
      <dgm:prSet/>
      <dgm:spPr/>
      <dgm:t>
        <a:bodyPr/>
        <a:lstStyle/>
        <a:p>
          <a:endParaRPr lang="en-US" sz="1800"/>
        </a:p>
      </dgm:t>
    </dgm:pt>
    <dgm:pt modelId="{5E2C260C-3745-4F75-8141-0A6254061C62}">
      <dgm:prSet phldrT="[Text]" custT="1"/>
      <dgm:spPr/>
      <dgm:t>
        <a:bodyPr/>
        <a:lstStyle/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גליל עליון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75DA50B-F9BC-40F0-90F6-784863E662D7}" type="parTrans" cxnId="{3D834EA9-D570-4061-A2F4-F62262C22023}">
      <dgm:prSet/>
      <dgm:spPr/>
      <dgm:t>
        <a:bodyPr/>
        <a:lstStyle/>
        <a:p>
          <a:endParaRPr lang="en-US" sz="1800"/>
        </a:p>
      </dgm:t>
    </dgm:pt>
    <dgm:pt modelId="{B9BF2189-381E-4838-93C0-03EACF9AF4DB}" type="sibTrans" cxnId="{3D834EA9-D570-4061-A2F4-F62262C22023}">
      <dgm:prSet/>
      <dgm:spPr/>
      <dgm:t>
        <a:bodyPr/>
        <a:lstStyle/>
        <a:p>
          <a:endParaRPr lang="en-US" sz="1800"/>
        </a:p>
      </dgm:t>
    </dgm:pt>
    <dgm:pt modelId="{37E5A1B1-8423-45D8-BFBE-34928675CA94}">
      <dgm:prSet phldrT="[Text]" custT="1"/>
      <dgm:spPr/>
      <dgm:t>
        <a:bodyPr/>
        <a:lstStyle/>
        <a:p>
          <a:r>
            <a:rPr lang="he-IL" sz="2800" dirty="0">
              <a:latin typeface="Segoe UI Semilight" panose="020B0402040204020203" pitchFamily="34" charset="0"/>
              <a:cs typeface="Segoe UI Semilight" panose="020B0402040204020203" pitchFamily="34" charset="0"/>
            </a:rPr>
            <a:t>גליל מערבי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4610416-236C-41DA-9D65-3EC2A2E06FCB}" type="parTrans" cxnId="{8C4B14BF-F226-4E16-8CC1-FD84DFF407A4}">
      <dgm:prSet/>
      <dgm:spPr/>
      <dgm:t>
        <a:bodyPr/>
        <a:lstStyle/>
        <a:p>
          <a:endParaRPr lang="en-US" sz="1800"/>
        </a:p>
      </dgm:t>
    </dgm:pt>
    <dgm:pt modelId="{6B240C38-692F-4605-B593-8EA91C434E7C}" type="sibTrans" cxnId="{8C4B14BF-F226-4E16-8CC1-FD84DFF407A4}">
      <dgm:prSet/>
      <dgm:spPr/>
      <dgm:t>
        <a:bodyPr/>
        <a:lstStyle/>
        <a:p>
          <a:endParaRPr lang="en-US" sz="1800"/>
        </a:p>
      </dgm:t>
    </dgm:pt>
    <dgm:pt modelId="{F572F1E7-E252-41E1-8EB0-C7912B048A7C}" type="pres">
      <dgm:prSet presAssocID="{92E9BFEA-9467-4ADF-86A5-9C5783BF6C24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5A896B9-E7F1-44F2-BE85-A1FD2C09C5D9}" type="pres">
      <dgm:prSet presAssocID="{41F6AC75-DE5D-49A4-A7DC-F144F26DB863}" presName="Parent" presStyleLbl="node1" presStyleIdx="0" presStyleCnt="2" custScaleX="198756" custScaleY="200189" custLinFactNeighborX="-83634" custLinFactNeighborY="-1338">
        <dgm:presLayoutVars>
          <dgm:chMax val="4"/>
          <dgm:chPref val="3"/>
        </dgm:presLayoutVars>
      </dgm:prSet>
      <dgm:spPr/>
    </dgm:pt>
    <dgm:pt modelId="{28543D15-EC6E-42DB-93F8-3443B2C9600D}" type="pres">
      <dgm:prSet presAssocID="{20E93CA8-6064-49FC-B2EF-C855BE0416CC}" presName="Accent" presStyleLbl="node1" presStyleIdx="1" presStyleCnt="2"/>
      <dgm:spPr/>
    </dgm:pt>
    <dgm:pt modelId="{34792A41-0261-4BD6-A410-D1183E6F1828}" type="pres">
      <dgm:prSet presAssocID="{20E93CA8-6064-49FC-B2EF-C855BE0416CC}" presName="Image1" presStyleLbl="fgImgPlace1" presStyleIdx="0" presStyleCnt="3" custLinFactNeighborX="29975" custLinFactNeighborY="-330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</dgm:pt>
    <dgm:pt modelId="{D745EAA6-327D-4342-8EA3-E4F55E3AA658}" type="pres">
      <dgm:prSet presAssocID="{20E93CA8-6064-49FC-B2EF-C855BE0416CC}" presName="Child1" presStyleLbl="revTx" presStyleIdx="0" presStyleCnt="3" custLinFactNeighborX="19595" custLinFactNeighborY="-16771">
        <dgm:presLayoutVars>
          <dgm:chMax val="0"/>
          <dgm:chPref val="0"/>
          <dgm:bulletEnabled val="1"/>
        </dgm:presLayoutVars>
      </dgm:prSet>
      <dgm:spPr/>
    </dgm:pt>
    <dgm:pt modelId="{1849FD1C-5C13-46A8-B4BF-B893EA2777BB}" type="pres">
      <dgm:prSet presAssocID="{5E2C260C-3745-4F75-8141-0A6254061C62}" presName="Image2" presStyleCnt="0"/>
      <dgm:spPr/>
    </dgm:pt>
    <dgm:pt modelId="{72C99DBB-BED9-4FBA-B87F-D494135A9102}" type="pres">
      <dgm:prSet presAssocID="{5E2C260C-3745-4F75-8141-0A6254061C62}" presName="Image" presStyleLbl="fgImgPlace1" presStyleIdx="1" presStyleCnt="3" custLinFactNeighborX="2997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</dgm:pt>
    <dgm:pt modelId="{66900E13-BBB7-47CF-A683-F3E95143F7C1}" type="pres">
      <dgm:prSet presAssocID="{5E2C260C-3745-4F75-8141-0A6254061C62}" presName="Child2" presStyleLbl="revTx" presStyleIdx="1" presStyleCnt="3" custScaleX="114417" custLinFactNeighborX="29612" custLinFactNeighborY="21932">
        <dgm:presLayoutVars>
          <dgm:chMax val="0"/>
          <dgm:chPref val="0"/>
          <dgm:bulletEnabled val="1"/>
        </dgm:presLayoutVars>
      </dgm:prSet>
      <dgm:spPr/>
    </dgm:pt>
    <dgm:pt modelId="{7BEC9D24-252F-4B59-ACB6-513643E293ED}" type="pres">
      <dgm:prSet presAssocID="{37E5A1B1-8423-45D8-BFBE-34928675CA94}" presName="Image3" presStyleCnt="0"/>
      <dgm:spPr/>
    </dgm:pt>
    <dgm:pt modelId="{E6D0B075-42E6-4C2F-95EF-3EC49A95F2D5}" type="pres">
      <dgm:prSet presAssocID="{37E5A1B1-8423-45D8-BFBE-34928675CA94}" presName="Image" presStyleLbl="fgImgPlace1" presStyleIdx="2" presStyleCnt="3" custLinFactNeighborX="21232" custLinFactNeighborY="1623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</dgm:spPr>
    </dgm:pt>
    <dgm:pt modelId="{E421A4DC-383B-4002-B43E-34D71B81598E}" type="pres">
      <dgm:prSet presAssocID="{37E5A1B1-8423-45D8-BFBE-34928675CA94}" presName="Child3" presStyleLbl="revTx" presStyleIdx="2" presStyleCnt="3" custScaleX="156205" custLinFactNeighborX="34524" custLinFactNeighborY="29672">
        <dgm:presLayoutVars>
          <dgm:chMax val="0"/>
          <dgm:chPref val="0"/>
          <dgm:bulletEnabled val="1"/>
        </dgm:presLayoutVars>
      </dgm:prSet>
      <dgm:spPr/>
    </dgm:pt>
  </dgm:ptLst>
  <dgm:cxnLst>
    <dgm:cxn modelId="{61CDD227-BAE0-4007-B537-C9B02886D700}" type="presOf" srcId="{37E5A1B1-8423-45D8-BFBE-34928675CA94}" destId="{E421A4DC-383B-4002-B43E-34D71B81598E}" srcOrd="0" destOrd="0" presId="urn:microsoft.com/office/officeart/2011/layout/RadialPictureList"/>
    <dgm:cxn modelId="{1FB64861-FA1D-416C-BB89-23EF7C6DD9BC}" srcId="{92E9BFEA-9467-4ADF-86A5-9C5783BF6C24}" destId="{41F6AC75-DE5D-49A4-A7DC-F144F26DB863}" srcOrd="0" destOrd="0" parTransId="{CDA75A71-6ECC-48CD-8D32-AE4C1CE4C60B}" sibTransId="{CB8AA375-12EC-4D3C-ADB2-FCC225A09F4E}"/>
    <dgm:cxn modelId="{D8281D49-6636-43DE-98C2-A9215979937D}" type="presOf" srcId="{41F6AC75-DE5D-49A4-A7DC-F144F26DB863}" destId="{95A896B9-E7F1-44F2-BE85-A1FD2C09C5D9}" srcOrd="0" destOrd="0" presId="urn:microsoft.com/office/officeart/2011/layout/RadialPictureList"/>
    <dgm:cxn modelId="{1223996B-CDEB-4DB1-B0C4-238B6F25434F}" type="presOf" srcId="{20E93CA8-6064-49FC-B2EF-C855BE0416CC}" destId="{D745EAA6-327D-4342-8EA3-E4F55E3AA658}" srcOrd="0" destOrd="0" presId="urn:microsoft.com/office/officeart/2011/layout/RadialPictureList"/>
    <dgm:cxn modelId="{037DE77B-34A5-452D-90E2-37CE5AD21E40}" type="presOf" srcId="{92E9BFEA-9467-4ADF-86A5-9C5783BF6C24}" destId="{F572F1E7-E252-41E1-8EB0-C7912B048A7C}" srcOrd="0" destOrd="0" presId="urn:microsoft.com/office/officeart/2011/layout/RadialPictureList"/>
    <dgm:cxn modelId="{3D834EA9-D570-4061-A2F4-F62262C22023}" srcId="{41F6AC75-DE5D-49A4-A7DC-F144F26DB863}" destId="{5E2C260C-3745-4F75-8141-0A6254061C62}" srcOrd="1" destOrd="0" parTransId="{275DA50B-F9BC-40F0-90F6-784863E662D7}" sibTransId="{B9BF2189-381E-4838-93C0-03EACF9AF4DB}"/>
    <dgm:cxn modelId="{21C059B0-AD42-4CCB-A990-37A8B100E26B}" srcId="{41F6AC75-DE5D-49A4-A7DC-F144F26DB863}" destId="{20E93CA8-6064-49FC-B2EF-C855BE0416CC}" srcOrd="0" destOrd="0" parTransId="{8E137765-57B3-4773-8374-1A9DE64C2DE2}" sibTransId="{6C4C925D-2A13-4401-9C03-23D141D712EE}"/>
    <dgm:cxn modelId="{8C4B14BF-F226-4E16-8CC1-FD84DFF407A4}" srcId="{41F6AC75-DE5D-49A4-A7DC-F144F26DB863}" destId="{37E5A1B1-8423-45D8-BFBE-34928675CA94}" srcOrd="2" destOrd="0" parTransId="{94610416-236C-41DA-9D65-3EC2A2E06FCB}" sibTransId="{6B240C38-692F-4605-B593-8EA91C434E7C}"/>
    <dgm:cxn modelId="{71CE47C3-AE8F-4D77-83AC-9B513BAA85A1}" type="presOf" srcId="{5E2C260C-3745-4F75-8141-0A6254061C62}" destId="{66900E13-BBB7-47CF-A683-F3E95143F7C1}" srcOrd="0" destOrd="0" presId="urn:microsoft.com/office/officeart/2011/layout/RadialPictureList"/>
    <dgm:cxn modelId="{9A59CF31-B01A-4BF9-BD88-56C7DBFAF237}" type="presParOf" srcId="{F572F1E7-E252-41E1-8EB0-C7912B048A7C}" destId="{95A896B9-E7F1-44F2-BE85-A1FD2C09C5D9}" srcOrd="0" destOrd="0" presId="urn:microsoft.com/office/officeart/2011/layout/RadialPictureList"/>
    <dgm:cxn modelId="{6FDA4FCC-377B-422C-9CA9-8EEA3547BD86}" type="presParOf" srcId="{F572F1E7-E252-41E1-8EB0-C7912B048A7C}" destId="{28543D15-EC6E-42DB-93F8-3443B2C9600D}" srcOrd="1" destOrd="0" presId="urn:microsoft.com/office/officeart/2011/layout/RadialPictureList"/>
    <dgm:cxn modelId="{B89AF53C-DA35-4C90-8DA7-5D24A92B9557}" type="presParOf" srcId="{F572F1E7-E252-41E1-8EB0-C7912B048A7C}" destId="{34792A41-0261-4BD6-A410-D1183E6F1828}" srcOrd="2" destOrd="0" presId="urn:microsoft.com/office/officeart/2011/layout/RadialPictureList"/>
    <dgm:cxn modelId="{00F86B95-8216-4855-9A76-6DE6B9BF6AC0}" type="presParOf" srcId="{F572F1E7-E252-41E1-8EB0-C7912B048A7C}" destId="{D745EAA6-327D-4342-8EA3-E4F55E3AA658}" srcOrd="3" destOrd="0" presId="urn:microsoft.com/office/officeart/2011/layout/RadialPictureList"/>
    <dgm:cxn modelId="{443DEE0B-A342-404B-895B-57A1782BF984}" type="presParOf" srcId="{F572F1E7-E252-41E1-8EB0-C7912B048A7C}" destId="{1849FD1C-5C13-46A8-B4BF-B893EA2777BB}" srcOrd="4" destOrd="0" presId="urn:microsoft.com/office/officeart/2011/layout/RadialPictureList"/>
    <dgm:cxn modelId="{698FAD8D-54D0-4C01-B162-059B3B2EAA2B}" type="presParOf" srcId="{1849FD1C-5C13-46A8-B4BF-B893EA2777BB}" destId="{72C99DBB-BED9-4FBA-B87F-D494135A9102}" srcOrd="0" destOrd="0" presId="urn:microsoft.com/office/officeart/2011/layout/RadialPictureList"/>
    <dgm:cxn modelId="{5B1430CD-91D5-458D-A467-56B147472B36}" type="presParOf" srcId="{F572F1E7-E252-41E1-8EB0-C7912B048A7C}" destId="{66900E13-BBB7-47CF-A683-F3E95143F7C1}" srcOrd="5" destOrd="0" presId="urn:microsoft.com/office/officeart/2011/layout/RadialPictureList"/>
    <dgm:cxn modelId="{E0C23A37-49D8-42D6-92C7-8ACADEEF78EC}" type="presParOf" srcId="{F572F1E7-E252-41E1-8EB0-C7912B048A7C}" destId="{7BEC9D24-252F-4B59-ACB6-513643E293ED}" srcOrd="6" destOrd="0" presId="urn:microsoft.com/office/officeart/2011/layout/RadialPictureList"/>
    <dgm:cxn modelId="{1D7592B1-9E55-483C-90EC-F4F3C7E1DE32}" type="presParOf" srcId="{7BEC9D24-252F-4B59-ACB6-513643E293ED}" destId="{E6D0B075-42E6-4C2F-95EF-3EC49A95F2D5}" srcOrd="0" destOrd="0" presId="urn:microsoft.com/office/officeart/2011/layout/RadialPictureList"/>
    <dgm:cxn modelId="{840D259B-06FB-4656-8A59-AB7FB3742B8E}" type="presParOf" srcId="{F572F1E7-E252-41E1-8EB0-C7912B048A7C}" destId="{E421A4DC-383B-4002-B43E-34D71B81598E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D4F8EA-B168-4244-9DE3-5D7A7ACC25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99B58084-352D-46D7-ADDF-6C76038DC516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שוויון הזדמנויות – </a:t>
          </a:r>
          <a:r>
            <a:rPr lang="he-IL">
              <a:latin typeface="Segoe UI Semilight" panose="020B0402040204020203" pitchFamily="34" charset="0"/>
              <a:cs typeface="Segoe UI Semilight" panose="020B0402040204020203" pitchFamily="34" charset="0"/>
            </a:rPr>
            <a:t>תעסוקה וחינוך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D5B5C91-DA28-421E-945A-7220CF88C49D}" type="parTrans" cxnId="{FE92B159-90C4-44D6-8277-D69582D6A308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B13BFAF-68E2-4882-9916-CD283EF4175D}" type="sibTrans" cxnId="{FE92B159-90C4-44D6-8277-D69582D6A308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9A9FA1C-2656-4D3A-A871-91FB85CF4CC5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חלוקת משאבים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74B8C7B-548D-48ED-AEDD-39B896A696C3}" type="parTrans" cxnId="{A2D071B3-4CAE-4F49-BF37-1D363115460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556510F-B0F6-42F1-8841-9CAFC0A1068E}" type="sibTrans" cxnId="{A2D071B3-4CAE-4F49-BF37-1D363115460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371E637-C111-49BF-91E8-7124BE8D3E9D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זהות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5FBC1FE-5BB6-4328-BADE-A67959B63B61}" type="parTrans" cxnId="{F4B7F973-C90E-4C82-9703-1A6F2013A01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1E0A8B8-222C-459A-BE82-73F9E672A80E}" type="sibTrans" cxnId="{F4B7F973-C90E-4C82-9703-1A6F2013A01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D760223-A86F-4F9D-B3F8-F5D0C4D57FEC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ביטחון אישי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A825314-2BDE-4AC4-A3CF-B979300EF943}" type="parTrans" cxnId="{0CF30642-6F85-4903-B4A1-B894F2A9CB9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C1224DA-7E92-44B1-9187-A78634CE0DA2}" type="sibTrans" cxnId="{0CF30642-6F85-4903-B4A1-B894F2A9CB9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884206-849F-44F5-983A-F401F1962DD7}" type="pres">
      <dgm:prSet presAssocID="{38D4F8EA-B168-4244-9DE3-5D7A7ACC25AE}" presName="Name0" presStyleCnt="0">
        <dgm:presLayoutVars>
          <dgm:chMax val="7"/>
          <dgm:chPref val="7"/>
          <dgm:dir val="rev"/>
        </dgm:presLayoutVars>
      </dgm:prSet>
      <dgm:spPr/>
    </dgm:pt>
    <dgm:pt modelId="{4A688D2D-89B3-46CF-B399-AF3F0DD8DDDC}" type="pres">
      <dgm:prSet presAssocID="{38D4F8EA-B168-4244-9DE3-5D7A7ACC25AE}" presName="Name1" presStyleCnt="0"/>
      <dgm:spPr/>
    </dgm:pt>
    <dgm:pt modelId="{1638D61D-EE2F-4551-B05F-F166BE0A2742}" type="pres">
      <dgm:prSet presAssocID="{38D4F8EA-B168-4244-9DE3-5D7A7ACC25AE}" presName="cycle" presStyleCnt="0"/>
      <dgm:spPr/>
    </dgm:pt>
    <dgm:pt modelId="{8559FEE2-8BCC-40B9-B3F8-75F65987F026}" type="pres">
      <dgm:prSet presAssocID="{38D4F8EA-B168-4244-9DE3-5D7A7ACC25AE}" presName="srcNode" presStyleLbl="node1" presStyleIdx="0" presStyleCnt="4"/>
      <dgm:spPr/>
    </dgm:pt>
    <dgm:pt modelId="{41E63BD4-FB78-438B-BF1C-5AD84747876B}" type="pres">
      <dgm:prSet presAssocID="{38D4F8EA-B168-4244-9DE3-5D7A7ACC25AE}" presName="conn" presStyleLbl="parChTrans1D2" presStyleIdx="0" presStyleCnt="1"/>
      <dgm:spPr/>
    </dgm:pt>
    <dgm:pt modelId="{6F74D6FA-8BDC-4442-9BCE-194CAEA59CA6}" type="pres">
      <dgm:prSet presAssocID="{38D4F8EA-B168-4244-9DE3-5D7A7ACC25AE}" presName="extraNode" presStyleLbl="node1" presStyleIdx="0" presStyleCnt="4"/>
      <dgm:spPr/>
    </dgm:pt>
    <dgm:pt modelId="{E900D036-78EF-46A4-8371-E1ADECB9C1A9}" type="pres">
      <dgm:prSet presAssocID="{38D4F8EA-B168-4244-9DE3-5D7A7ACC25AE}" presName="dstNode" presStyleLbl="node1" presStyleIdx="0" presStyleCnt="4"/>
      <dgm:spPr/>
    </dgm:pt>
    <dgm:pt modelId="{6C96D445-233C-4AB5-AE8E-EE73B5F3F550}" type="pres">
      <dgm:prSet presAssocID="{99B58084-352D-46D7-ADDF-6C76038DC516}" presName="text_1" presStyleLbl="node1" presStyleIdx="0" presStyleCnt="4">
        <dgm:presLayoutVars>
          <dgm:bulletEnabled val="1"/>
        </dgm:presLayoutVars>
      </dgm:prSet>
      <dgm:spPr/>
    </dgm:pt>
    <dgm:pt modelId="{6712911B-1063-4C51-94FA-0B5A225C107E}" type="pres">
      <dgm:prSet presAssocID="{99B58084-352D-46D7-ADDF-6C76038DC516}" presName="accent_1" presStyleCnt="0"/>
      <dgm:spPr/>
    </dgm:pt>
    <dgm:pt modelId="{B5A0A77A-0192-4A91-A2B6-F441BD0092EB}" type="pres">
      <dgm:prSet presAssocID="{99B58084-352D-46D7-ADDF-6C76038DC516}" presName="accentRepeatNode" presStyleLbl="solidFgAcc1" presStyleIdx="0" presStyleCnt="4"/>
      <dgm:spPr/>
    </dgm:pt>
    <dgm:pt modelId="{8ED07857-B207-44D2-898E-3B5EE1466565}" type="pres">
      <dgm:prSet presAssocID="{69A9FA1C-2656-4D3A-A871-91FB85CF4CC5}" presName="text_2" presStyleLbl="node1" presStyleIdx="1" presStyleCnt="4">
        <dgm:presLayoutVars>
          <dgm:bulletEnabled val="1"/>
        </dgm:presLayoutVars>
      </dgm:prSet>
      <dgm:spPr/>
    </dgm:pt>
    <dgm:pt modelId="{A231CE16-C411-4F76-ACFE-B197A88E1B1B}" type="pres">
      <dgm:prSet presAssocID="{69A9FA1C-2656-4D3A-A871-91FB85CF4CC5}" presName="accent_2" presStyleCnt="0"/>
      <dgm:spPr/>
    </dgm:pt>
    <dgm:pt modelId="{7FDF3658-AF25-4B37-AE21-5EBAAD7A498F}" type="pres">
      <dgm:prSet presAssocID="{69A9FA1C-2656-4D3A-A871-91FB85CF4CC5}" presName="accentRepeatNode" presStyleLbl="solidFgAcc1" presStyleIdx="1" presStyleCnt="4"/>
      <dgm:spPr/>
    </dgm:pt>
    <dgm:pt modelId="{5CDB1B95-A18D-4C6C-83D4-93F5512CD52C}" type="pres">
      <dgm:prSet presAssocID="{5371E637-C111-49BF-91E8-7124BE8D3E9D}" presName="text_3" presStyleLbl="node1" presStyleIdx="2" presStyleCnt="4">
        <dgm:presLayoutVars>
          <dgm:bulletEnabled val="1"/>
        </dgm:presLayoutVars>
      </dgm:prSet>
      <dgm:spPr/>
    </dgm:pt>
    <dgm:pt modelId="{D934E637-E669-4294-B80B-B47CF2A920F6}" type="pres">
      <dgm:prSet presAssocID="{5371E637-C111-49BF-91E8-7124BE8D3E9D}" presName="accent_3" presStyleCnt="0"/>
      <dgm:spPr/>
    </dgm:pt>
    <dgm:pt modelId="{769796AD-ABF9-4D1F-8120-FE840CCEFE5C}" type="pres">
      <dgm:prSet presAssocID="{5371E637-C111-49BF-91E8-7124BE8D3E9D}" presName="accentRepeatNode" presStyleLbl="solidFgAcc1" presStyleIdx="2" presStyleCnt="4"/>
      <dgm:spPr/>
    </dgm:pt>
    <dgm:pt modelId="{D578A4DF-9199-4FA0-886B-47FEDF4F29C0}" type="pres">
      <dgm:prSet presAssocID="{3D760223-A86F-4F9D-B3F8-F5D0C4D57FEC}" presName="text_4" presStyleLbl="node1" presStyleIdx="3" presStyleCnt="4">
        <dgm:presLayoutVars>
          <dgm:bulletEnabled val="1"/>
        </dgm:presLayoutVars>
      </dgm:prSet>
      <dgm:spPr/>
    </dgm:pt>
    <dgm:pt modelId="{2A37D323-4538-4BB2-916B-D9874A5E4982}" type="pres">
      <dgm:prSet presAssocID="{3D760223-A86F-4F9D-B3F8-F5D0C4D57FEC}" presName="accent_4" presStyleCnt="0"/>
      <dgm:spPr/>
    </dgm:pt>
    <dgm:pt modelId="{905255EE-8F9A-4AE0-8ADE-AA92BA0A8798}" type="pres">
      <dgm:prSet presAssocID="{3D760223-A86F-4F9D-B3F8-F5D0C4D57FEC}" presName="accentRepeatNode" presStyleLbl="solidFgAcc1" presStyleIdx="3" presStyleCnt="4"/>
      <dgm:spPr/>
    </dgm:pt>
  </dgm:ptLst>
  <dgm:cxnLst>
    <dgm:cxn modelId="{9A68781E-B22E-43D1-A1C0-99FEEEB3515E}" type="presOf" srcId="{69A9FA1C-2656-4D3A-A871-91FB85CF4CC5}" destId="{8ED07857-B207-44D2-898E-3B5EE1466565}" srcOrd="0" destOrd="0" presId="urn:microsoft.com/office/officeart/2008/layout/VerticalCurvedList"/>
    <dgm:cxn modelId="{0CF30642-6F85-4903-B4A1-B894F2A9CB9D}" srcId="{38D4F8EA-B168-4244-9DE3-5D7A7ACC25AE}" destId="{3D760223-A86F-4F9D-B3F8-F5D0C4D57FEC}" srcOrd="3" destOrd="0" parTransId="{6A825314-2BDE-4AC4-A3CF-B979300EF943}" sibTransId="{6C1224DA-7E92-44B1-9187-A78634CE0DA2}"/>
    <dgm:cxn modelId="{F4B7F973-C90E-4C82-9703-1A6F2013A01B}" srcId="{38D4F8EA-B168-4244-9DE3-5D7A7ACC25AE}" destId="{5371E637-C111-49BF-91E8-7124BE8D3E9D}" srcOrd="2" destOrd="0" parTransId="{F5FBC1FE-5BB6-4328-BADE-A67959B63B61}" sibTransId="{21E0A8B8-222C-459A-BE82-73F9E672A80E}"/>
    <dgm:cxn modelId="{5AAAC754-10FA-4A33-9FCA-A2C155B3C606}" type="presOf" srcId="{5371E637-C111-49BF-91E8-7124BE8D3E9D}" destId="{5CDB1B95-A18D-4C6C-83D4-93F5512CD52C}" srcOrd="0" destOrd="0" presId="urn:microsoft.com/office/officeart/2008/layout/VerticalCurvedList"/>
    <dgm:cxn modelId="{1D331A79-6289-4CB1-9518-3E98C2706DB8}" type="presOf" srcId="{99B58084-352D-46D7-ADDF-6C76038DC516}" destId="{6C96D445-233C-4AB5-AE8E-EE73B5F3F550}" srcOrd="0" destOrd="0" presId="urn:microsoft.com/office/officeart/2008/layout/VerticalCurvedList"/>
    <dgm:cxn modelId="{FE92B159-90C4-44D6-8277-D69582D6A308}" srcId="{38D4F8EA-B168-4244-9DE3-5D7A7ACC25AE}" destId="{99B58084-352D-46D7-ADDF-6C76038DC516}" srcOrd="0" destOrd="0" parTransId="{DD5B5C91-DA28-421E-945A-7220CF88C49D}" sibTransId="{CB13BFAF-68E2-4882-9916-CD283EF4175D}"/>
    <dgm:cxn modelId="{9965C28B-1CCD-425C-A134-9F0FFB239905}" type="presOf" srcId="{3D760223-A86F-4F9D-B3F8-F5D0C4D57FEC}" destId="{D578A4DF-9199-4FA0-886B-47FEDF4F29C0}" srcOrd="0" destOrd="0" presId="urn:microsoft.com/office/officeart/2008/layout/VerticalCurvedList"/>
    <dgm:cxn modelId="{B92C0DAD-5473-4D91-B9CB-41B6C34FF605}" type="presOf" srcId="{38D4F8EA-B168-4244-9DE3-5D7A7ACC25AE}" destId="{AE884206-849F-44F5-983A-F401F1962DD7}" srcOrd="0" destOrd="0" presId="urn:microsoft.com/office/officeart/2008/layout/VerticalCurvedList"/>
    <dgm:cxn modelId="{A2D071B3-4CAE-4F49-BF37-1D3631154609}" srcId="{38D4F8EA-B168-4244-9DE3-5D7A7ACC25AE}" destId="{69A9FA1C-2656-4D3A-A871-91FB85CF4CC5}" srcOrd="1" destOrd="0" parTransId="{574B8C7B-548D-48ED-AEDD-39B896A696C3}" sibTransId="{F556510F-B0F6-42F1-8841-9CAFC0A1068E}"/>
    <dgm:cxn modelId="{954650CC-99B5-482F-AFC1-DC07E251D576}" type="presOf" srcId="{CB13BFAF-68E2-4882-9916-CD283EF4175D}" destId="{41E63BD4-FB78-438B-BF1C-5AD84747876B}" srcOrd="0" destOrd="0" presId="urn:microsoft.com/office/officeart/2008/layout/VerticalCurvedList"/>
    <dgm:cxn modelId="{60CF74B1-B298-4C45-82C8-5668FE919FBD}" type="presParOf" srcId="{AE884206-849F-44F5-983A-F401F1962DD7}" destId="{4A688D2D-89B3-46CF-B399-AF3F0DD8DDDC}" srcOrd="0" destOrd="0" presId="urn:microsoft.com/office/officeart/2008/layout/VerticalCurvedList"/>
    <dgm:cxn modelId="{82E4FD87-9524-4EC7-A727-E417616E5F2B}" type="presParOf" srcId="{4A688D2D-89B3-46CF-B399-AF3F0DD8DDDC}" destId="{1638D61D-EE2F-4551-B05F-F166BE0A2742}" srcOrd="0" destOrd="0" presId="urn:microsoft.com/office/officeart/2008/layout/VerticalCurvedList"/>
    <dgm:cxn modelId="{AB226104-1771-4383-BE99-3B34C07A5DE5}" type="presParOf" srcId="{1638D61D-EE2F-4551-B05F-F166BE0A2742}" destId="{8559FEE2-8BCC-40B9-B3F8-75F65987F026}" srcOrd="0" destOrd="0" presId="urn:microsoft.com/office/officeart/2008/layout/VerticalCurvedList"/>
    <dgm:cxn modelId="{515F1D96-9211-4F79-8BF6-614E6FCB21D2}" type="presParOf" srcId="{1638D61D-EE2F-4551-B05F-F166BE0A2742}" destId="{41E63BD4-FB78-438B-BF1C-5AD84747876B}" srcOrd="1" destOrd="0" presId="urn:microsoft.com/office/officeart/2008/layout/VerticalCurvedList"/>
    <dgm:cxn modelId="{CB13F0A7-4482-4171-9F30-6A1A5013CC10}" type="presParOf" srcId="{1638D61D-EE2F-4551-B05F-F166BE0A2742}" destId="{6F74D6FA-8BDC-4442-9BCE-194CAEA59CA6}" srcOrd="2" destOrd="0" presId="urn:microsoft.com/office/officeart/2008/layout/VerticalCurvedList"/>
    <dgm:cxn modelId="{339240D8-7068-4004-9CB6-46B1C4278A4A}" type="presParOf" srcId="{1638D61D-EE2F-4551-B05F-F166BE0A2742}" destId="{E900D036-78EF-46A4-8371-E1ADECB9C1A9}" srcOrd="3" destOrd="0" presId="urn:microsoft.com/office/officeart/2008/layout/VerticalCurvedList"/>
    <dgm:cxn modelId="{534CB5A2-72BE-4126-818A-3F3CF26E9491}" type="presParOf" srcId="{4A688D2D-89B3-46CF-B399-AF3F0DD8DDDC}" destId="{6C96D445-233C-4AB5-AE8E-EE73B5F3F550}" srcOrd="1" destOrd="0" presId="urn:microsoft.com/office/officeart/2008/layout/VerticalCurvedList"/>
    <dgm:cxn modelId="{CBFD0C59-ED76-48CC-89EF-BFE10B9842A2}" type="presParOf" srcId="{4A688D2D-89B3-46CF-B399-AF3F0DD8DDDC}" destId="{6712911B-1063-4C51-94FA-0B5A225C107E}" srcOrd="2" destOrd="0" presId="urn:microsoft.com/office/officeart/2008/layout/VerticalCurvedList"/>
    <dgm:cxn modelId="{30E0AB77-520C-45BC-9849-D6B24FAE7CAB}" type="presParOf" srcId="{6712911B-1063-4C51-94FA-0B5A225C107E}" destId="{B5A0A77A-0192-4A91-A2B6-F441BD0092EB}" srcOrd="0" destOrd="0" presId="urn:microsoft.com/office/officeart/2008/layout/VerticalCurvedList"/>
    <dgm:cxn modelId="{76C91FF7-1EBE-4D82-907D-342DD52E5BF6}" type="presParOf" srcId="{4A688D2D-89B3-46CF-B399-AF3F0DD8DDDC}" destId="{8ED07857-B207-44D2-898E-3B5EE1466565}" srcOrd="3" destOrd="0" presId="urn:microsoft.com/office/officeart/2008/layout/VerticalCurvedList"/>
    <dgm:cxn modelId="{8A541F1F-5AE0-4997-A37D-96C8652CB6E8}" type="presParOf" srcId="{4A688D2D-89B3-46CF-B399-AF3F0DD8DDDC}" destId="{A231CE16-C411-4F76-ACFE-B197A88E1B1B}" srcOrd="4" destOrd="0" presId="urn:microsoft.com/office/officeart/2008/layout/VerticalCurvedList"/>
    <dgm:cxn modelId="{A8D32C74-ABA4-4428-9566-647DA10F7572}" type="presParOf" srcId="{A231CE16-C411-4F76-ACFE-B197A88E1B1B}" destId="{7FDF3658-AF25-4B37-AE21-5EBAAD7A498F}" srcOrd="0" destOrd="0" presId="urn:microsoft.com/office/officeart/2008/layout/VerticalCurvedList"/>
    <dgm:cxn modelId="{5F1FD6DD-BC38-4E0E-A2EC-FAC2BB1EDD5C}" type="presParOf" srcId="{4A688D2D-89B3-46CF-B399-AF3F0DD8DDDC}" destId="{5CDB1B95-A18D-4C6C-83D4-93F5512CD52C}" srcOrd="5" destOrd="0" presId="urn:microsoft.com/office/officeart/2008/layout/VerticalCurvedList"/>
    <dgm:cxn modelId="{7774611C-194F-4E65-8908-A37C80F68376}" type="presParOf" srcId="{4A688D2D-89B3-46CF-B399-AF3F0DD8DDDC}" destId="{D934E637-E669-4294-B80B-B47CF2A920F6}" srcOrd="6" destOrd="0" presId="urn:microsoft.com/office/officeart/2008/layout/VerticalCurvedList"/>
    <dgm:cxn modelId="{FE937924-7B14-4DE6-A985-4211651217EF}" type="presParOf" srcId="{D934E637-E669-4294-B80B-B47CF2A920F6}" destId="{769796AD-ABF9-4D1F-8120-FE840CCEFE5C}" srcOrd="0" destOrd="0" presId="urn:microsoft.com/office/officeart/2008/layout/VerticalCurvedList"/>
    <dgm:cxn modelId="{2AA696BF-D476-4D45-A82E-4691F62F9E6F}" type="presParOf" srcId="{4A688D2D-89B3-46CF-B399-AF3F0DD8DDDC}" destId="{D578A4DF-9199-4FA0-886B-47FEDF4F29C0}" srcOrd="7" destOrd="0" presId="urn:microsoft.com/office/officeart/2008/layout/VerticalCurvedList"/>
    <dgm:cxn modelId="{E9978FA8-47FA-4C0C-83DA-918664E4F1C4}" type="presParOf" srcId="{4A688D2D-89B3-46CF-B399-AF3F0DD8DDDC}" destId="{2A37D323-4538-4BB2-916B-D9874A5E4982}" srcOrd="8" destOrd="0" presId="urn:microsoft.com/office/officeart/2008/layout/VerticalCurvedList"/>
    <dgm:cxn modelId="{15DED610-A094-403A-B0C4-825290E819D6}" type="presParOf" srcId="{2A37D323-4538-4BB2-916B-D9874A5E4982}" destId="{905255EE-8F9A-4AE0-8ADE-AA92BA0A87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טעינה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36A366-0C77-4208-8214-CB04329320CB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מתדריך סיור</a:t>
          </a:r>
        </a:p>
      </dgm:t>
    </dgm:pt>
    <dgm:pt modelId="{B4B93FC4-7A76-48F7-8702-84606E4C70C3}" type="par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543E6F0-7656-47C3-97D7-7DAC93CD059F}" type="sib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5DAA76-743C-4E52-B029-057C7CDF33A1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המשגה נתונים ודוגמאות מהעולם– ימית ינאי </a:t>
          </a:r>
        </a:p>
      </dgm:t>
    </dgm:pt>
    <dgm:pt modelId="{5C633C08-EAD9-4284-A18B-A193A1706E8F}" type="parTrans" cxnId="{E1E79C51-284A-4863-8188-161A4C04497B}">
      <dgm:prSet/>
      <dgm:spPr/>
      <dgm:t>
        <a:bodyPr/>
        <a:lstStyle/>
        <a:p>
          <a:endParaRPr lang="en-US"/>
        </a:p>
      </dgm:t>
    </dgm:pt>
    <dgm:pt modelId="{3791ADE3-3FE8-40C6-ABF3-C4E0F03B3B59}" type="sibTrans" cxnId="{E1E79C51-284A-4863-8188-161A4C04497B}">
      <dgm:prSet/>
      <dgm:spPr/>
      <dgm:t>
        <a:bodyPr/>
        <a:lstStyle/>
        <a:p>
          <a:endParaRPr lang="en-US"/>
        </a:p>
      </dgm:t>
    </dgm:pt>
    <dgm:pt modelId="{7E363FCE-CB8A-43D4-9D58-324820A37708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ערביי ישראל – ח"כ (טיבי/איימן עודה/</a:t>
          </a:r>
          <a:r>
            <a:rPr lang="he-IL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זאחלקה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)</a:t>
          </a:r>
        </a:p>
      </dgm:t>
    </dgm:pt>
    <dgm:pt modelId="{7FE86F96-C5CD-4820-8F80-E751A1A62BCE}" type="parTrans" cxnId="{DFC0484F-4F39-4BAC-B684-301DED96DB49}">
      <dgm:prSet/>
      <dgm:spPr/>
      <dgm:t>
        <a:bodyPr/>
        <a:lstStyle/>
        <a:p>
          <a:endParaRPr lang="en-US"/>
        </a:p>
      </dgm:t>
    </dgm:pt>
    <dgm:pt modelId="{679EDCBD-1957-46AD-AC75-FCDE735FF7E0}" type="sibTrans" cxnId="{DFC0484F-4F39-4BAC-B684-301DED96DB49}">
      <dgm:prSet/>
      <dgm:spPr/>
      <dgm:t>
        <a:bodyPr/>
        <a:lstStyle/>
        <a:p>
          <a:endParaRPr lang="en-US"/>
        </a:p>
      </dgm:t>
    </dgm:pt>
    <dgm:pt modelId="{FAFB4825-5149-4739-9757-C7B2B7E8A7AB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ממ"ז צפון – אתגרי הצפון</a:t>
          </a:r>
        </a:p>
      </dgm:t>
    </dgm:pt>
    <dgm:pt modelId="{22F3F7CF-9E12-41EB-B586-340BC6991E95}" type="parTrans" cxnId="{BACAA506-E7D6-4326-B24D-BE19CFD4C82A}">
      <dgm:prSet/>
      <dgm:spPr/>
      <dgm:t>
        <a:bodyPr/>
        <a:lstStyle/>
        <a:p>
          <a:endParaRPr lang="en-US"/>
        </a:p>
      </dgm:t>
    </dgm:pt>
    <dgm:pt modelId="{A1271280-C005-4A83-B1BA-C507A2D95DFD}" type="sibTrans" cxnId="{BACAA506-E7D6-4326-B24D-BE19CFD4C82A}">
      <dgm:prSet/>
      <dgm:spPr/>
      <dgm:t>
        <a:bodyPr/>
        <a:lstStyle/>
        <a:p>
          <a:endParaRPr lang="en-US"/>
        </a:p>
      </dgm:t>
    </dgm:pt>
    <dgm:pt modelId="{F99F2F12-1FE5-42A8-A5C9-F327745F0FA4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כלים מסייעים לקבלת החלטות– ד"ר מירב/איתי בארי</a:t>
          </a:r>
        </a:p>
      </dgm:t>
    </dgm:pt>
    <dgm:pt modelId="{5BF06B69-8939-44B5-90B7-4A656BFE3502}" type="parTrans" cxnId="{DC989015-BF41-47E2-8AE5-9BB5496F52DC}">
      <dgm:prSet/>
      <dgm:spPr/>
      <dgm:t>
        <a:bodyPr/>
        <a:lstStyle/>
        <a:p>
          <a:endParaRPr lang="en-US"/>
        </a:p>
      </dgm:t>
    </dgm:pt>
    <dgm:pt modelId="{3CF9389A-CA50-4B4D-9A95-2406038D0E91}" type="sibTrans" cxnId="{DC989015-BF41-47E2-8AE5-9BB5496F52DC}">
      <dgm:prSet/>
      <dgm:spPr/>
      <dgm:t>
        <a:bodyPr/>
        <a:lstStyle/>
        <a:p>
          <a:endParaRPr lang="en-US"/>
        </a:p>
      </dgm:t>
    </dgm:pt>
    <dgm:pt modelId="{5B2DF97A-4D76-4414-9C09-CE42EFFC08CD}">
      <dgm:prSet/>
      <dgm:spPr/>
      <dgm:t>
        <a:bodyPr/>
        <a:lstStyle/>
        <a:p>
          <a:pPr rtl="1"/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מהו המרחב הצפוני – גאוגרפיה דמוגרפיה – פרופ' בן ארצי</a:t>
          </a:r>
        </a:p>
      </dgm:t>
    </dgm:pt>
    <dgm:pt modelId="{7E0BB633-CF92-4163-B0C3-7F01B9B5A882}" type="parTrans" cxnId="{B39C8212-55B6-4D43-BE8A-20D3742B99EA}">
      <dgm:prSet/>
      <dgm:spPr/>
    </dgm:pt>
    <dgm:pt modelId="{ED081847-F07A-482F-A51D-D041C461F545}" type="sibTrans" cxnId="{B39C8212-55B6-4D43-BE8A-20D3742B99EA}">
      <dgm:prSet/>
      <dgm:spPr/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7"/>
      <dgm:spPr/>
    </dgm:pt>
    <dgm:pt modelId="{C168BA58-2EA9-4548-A479-89DCDDAFA603}" type="pres">
      <dgm:prSet presAssocID="{6160A11D-F99E-4C1E-A93E-40AE7C1CDF2A}" presName="vert1" presStyleCnt="0"/>
      <dgm:spPr/>
    </dgm:pt>
    <dgm:pt modelId="{6A2B8011-1D8B-439F-86D7-BE4C3DB5D5C7}" type="pres">
      <dgm:prSet presAssocID="{EE36A366-0C77-4208-8214-CB04329320CB}" presName="vertSpace2a" presStyleCnt="0"/>
      <dgm:spPr/>
    </dgm:pt>
    <dgm:pt modelId="{12ABC9BC-E0B1-4C55-B292-33C056A83B8F}" type="pres">
      <dgm:prSet presAssocID="{EE36A366-0C77-4208-8214-CB04329320CB}" presName="horz2" presStyleCnt="0"/>
      <dgm:spPr/>
    </dgm:pt>
    <dgm:pt modelId="{34B2ACE4-9389-4E89-ACC2-FDFDB457EA16}" type="pres">
      <dgm:prSet presAssocID="{EE36A366-0C77-4208-8214-CB04329320CB}" presName="horzSpace2" presStyleCnt="0"/>
      <dgm:spPr/>
    </dgm:pt>
    <dgm:pt modelId="{424392C2-E87F-4F7F-AABA-0896C4792183}" type="pres">
      <dgm:prSet presAssocID="{EE36A366-0C77-4208-8214-CB04329320CB}" presName="tx2" presStyleLbl="revTx" presStyleIdx="1" presStyleCnt="7"/>
      <dgm:spPr/>
    </dgm:pt>
    <dgm:pt modelId="{9BFF995B-82B5-4374-83B0-9D6EFFF0BC65}" type="pres">
      <dgm:prSet presAssocID="{EE36A366-0C77-4208-8214-CB04329320CB}" presName="vert2" presStyleCnt="0"/>
      <dgm:spPr/>
    </dgm:pt>
    <dgm:pt modelId="{78A05F8B-FADC-4682-9F79-E6BE12F01306}" type="pres">
      <dgm:prSet presAssocID="{EE36A366-0C77-4208-8214-CB04329320CB}" presName="thinLine2b" presStyleLbl="callout" presStyleIdx="0" presStyleCnt="6"/>
      <dgm:spPr/>
    </dgm:pt>
    <dgm:pt modelId="{15FF1427-5974-4862-9E76-F475EAF46A7D}" type="pres">
      <dgm:prSet presAssocID="{EE36A366-0C77-4208-8214-CB04329320CB}" presName="vertSpace2b" presStyleCnt="0"/>
      <dgm:spPr/>
    </dgm:pt>
    <dgm:pt modelId="{86BF238D-764E-4819-884D-E87515BAB82E}" type="pres">
      <dgm:prSet presAssocID="{5B2DF97A-4D76-4414-9C09-CE42EFFC08CD}" presName="horz2" presStyleCnt="0"/>
      <dgm:spPr/>
    </dgm:pt>
    <dgm:pt modelId="{A6097B17-BB6A-4762-941E-82D8DAF01586}" type="pres">
      <dgm:prSet presAssocID="{5B2DF97A-4D76-4414-9C09-CE42EFFC08CD}" presName="horzSpace2" presStyleCnt="0"/>
      <dgm:spPr/>
    </dgm:pt>
    <dgm:pt modelId="{1D627832-A5E3-48DD-A30A-EE56AD03FC91}" type="pres">
      <dgm:prSet presAssocID="{5B2DF97A-4D76-4414-9C09-CE42EFFC08CD}" presName="tx2" presStyleLbl="revTx" presStyleIdx="2" presStyleCnt="7"/>
      <dgm:spPr/>
    </dgm:pt>
    <dgm:pt modelId="{1FB84FB6-0F25-4701-8310-EFE725D2DEF5}" type="pres">
      <dgm:prSet presAssocID="{5B2DF97A-4D76-4414-9C09-CE42EFFC08CD}" presName="vert2" presStyleCnt="0"/>
      <dgm:spPr/>
    </dgm:pt>
    <dgm:pt modelId="{477DEE76-0DC3-41AF-82E5-5750B6B26091}" type="pres">
      <dgm:prSet presAssocID="{5B2DF97A-4D76-4414-9C09-CE42EFFC08CD}" presName="thinLine2b" presStyleLbl="callout" presStyleIdx="1" presStyleCnt="6"/>
      <dgm:spPr/>
    </dgm:pt>
    <dgm:pt modelId="{7059EE66-4A05-4999-9990-5D0873E932AC}" type="pres">
      <dgm:prSet presAssocID="{5B2DF97A-4D76-4414-9C09-CE42EFFC08CD}" presName="vertSpace2b" presStyleCnt="0"/>
      <dgm:spPr/>
    </dgm:pt>
    <dgm:pt modelId="{CC6C593D-D1D6-4CB2-8F2E-BA043D64B236}" type="pres">
      <dgm:prSet presAssocID="{BA5DAA76-743C-4E52-B029-057C7CDF33A1}" presName="horz2" presStyleCnt="0"/>
      <dgm:spPr/>
    </dgm:pt>
    <dgm:pt modelId="{C1180987-47A6-4DFB-8301-555986BB00F6}" type="pres">
      <dgm:prSet presAssocID="{BA5DAA76-743C-4E52-B029-057C7CDF33A1}" presName="horzSpace2" presStyleCnt="0"/>
      <dgm:spPr/>
    </dgm:pt>
    <dgm:pt modelId="{97CAEB5F-1D53-4852-BE3C-C08A7603318B}" type="pres">
      <dgm:prSet presAssocID="{BA5DAA76-743C-4E52-B029-057C7CDF33A1}" presName="tx2" presStyleLbl="revTx" presStyleIdx="3" presStyleCnt="7"/>
      <dgm:spPr/>
    </dgm:pt>
    <dgm:pt modelId="{7FDDAD2F-6FAE-4836-BC55-34349E0EED55}" type="pres">
      <dgm:prSet presAssocID="{BA5DAA76-743C-4E52-B029-057C7CDF33A1}" presName="vert2" presStyleCnt="0"/>
      <dgm:spPr/>
    </dgm:pt>
    <dgm:pt modelId="{B787DA84-0D51-4395-81CA-7E3E042BE7E8}" type="pres">
      <dgm:prSet presAssocID="{BA5DAA76-743C-4E52-B029-057C7CDF33A1}" presName="thinLine2b" presStyleLbl="callout" presStyleIdx="2" presStyleCnt="6"/>
      <dgm:spPr/>
    </dgm:pt>
    <dgm:pt modelId="{5CF7E6F6-07FE-4376-976D-3BBC6FFE721E}" type="pres">
      <dgm:prSet presAssocID="{BA5DAA76-743C-4E52-B029-057C7CDF33A1}" presName="vertSpace2b" presStyleCnt="0"/>
      <dgm:spPr/>
    </dgm:pt>
    <dgm:pt modelId="{EED65641-053D-4C60-B187-ACA385F53166}" type="pres">
      <dgm:prSet presAssocID="{FAFB4825-5149-4739-9757-C7B2B7E8A7AB}" presName="horz2" presStyleCnt="0"/>
      <dgm:spPr/>
    </dgm:pt>
    <dgm:pt modelId="{91412021-FB55-4C89-B97F-DFBDED3D9FB7}" type="pres">
      <dgm:prSet presAssocID="{FAFB4825-5149-4739-9757-C7B2B7E8A7AB}" presName="horzSpace2" presStyleCnt="0"/>
      <dgm:spPr/>
    </dgm:pt>
    <dgm:pt modelId="{17BEA7A1-1983-4339-A755-869C786764EF}" type="pres">
      <dgm:prSet presAssocID="{FAFB4825-5149-4739-9757-C7B2B7E8A7AB}" presName="tx2" presStyleLbl="revTx" presStyleIdx="4" presStyleCnt="7"/>
      <dgm:spPr/>
    </dgm:pt>
    <dgm:pt modelId="{4AD93B73-2AD5-4F86-918D-F97F046CD6B0}" type="pres">
      <dgm:prSet presAssocID="{FAFB4825-5149-4739-9757-C7B2B7E8A7AB}" presName="vert2" presStyleCnt="0"/>
      <dgm:spPr/>
    </dgm:pt>
    <dgm:pt modelId="{1DD74EBA-73D1-436E-8157-ACF554981277}" type="pres">
      <dgm:prSet presAssocID="{FAFB4825-5149-4739-9757-C7B2B7E8A7AB}" presName="thinLine2b" presStyleLbl="callout" presStyleIdx="3" presStyleCnt="6"/>
      <dgm:spPr/>
    </dgm:pt>
    <dgm:pt modelId="{C86A5FEA-F7CE-4043-A29C-6B440C1E6410}" type="pres">
      <dgm:prSet presAssocID="{FAFB4825-5149-4739-9757-C7B2B7E8A7AB}" presName="vertSpace2b" presStyleCnt="0"/>
      <dgm:spPr/>
    </dgm:pt>
    <dgm:pt modelId="{341142DD-D267-4BA5-B890-8DDE45F7AB3E}" type="pres">
      <dgm:prSet presAssocID="{7E363FCE-CB8A-43D4-9D58-324820A37708}" presName="horz2" presStyleCnt="0"/>
      <dgm:spPr/>
    </dgm:pt>
    <dgm:pt modelId="{17538D39-ECDF-4EF9-9156-0B2A71483E45}" type="pres">
      <dgm:prSet presAssocID="{7E363FCE-CB8A-43D4-9D58-324820A37708}" presName="horzSpace2" presStyleCnt="0"/>
      <dgm:spPr/>
    </dgm:pt>
    <dgm:pt modelId="{5CA77F1D-C8EC-404A-BB48-20CFC8468FB5}" type="pres">
      <dgm:prSet presAssocID="{7E363FCE-CB8A-43D4-9D58-324820A37708}" presName="tx2" presStyleLbl="revTx" presStyleIdx="5" presStyleCnt="7"/>
      <dgm:spPr/>
    </dgm:pt>
    <dgm:pt modelId="{D956D9CE-E637-4210-AC2A-646802AC3CC9}" type="pres">
      <dgm:prSet presAssocID="{7E363FCE-CB8A-43D4-9D58-324820A37708}" presName="vert2" presStyleCnt="0"/>
      <dgm:spPr/>
    </dgm:pt>
    <dgm:pt modelId="{9BFE865B-7C8B-44DF-955D-00E4FFB125DC}" type="pres">
      <dgm:prSet presAssocID="{7E363FCE-CB8A-43D4-9D58-324820A37708}" presName="thinLine2b" presStyleLbl="callout" presStyleIdx="4" presStyleCnt="6"/>
      <dgm:spPr/>
    </dgm:pt>
    <dgm:pt modelId="{4131FB17-9144-4831-B22F-03262D992FB7}" type="pres">
      <dgm:prSet presAssocID="{7E363FCE-CB8A-43D4-9D58-324820A37708}" presName="vertSpace2b" presStyleCnt="0"/>
      <dgm:spPr/>
    </dgm:pt>
    <dgm:pt modelId="{8B313735-7998-43DC-BFAF-F55A34A17705}" type="pres">
      <dgm:prSet presAssocID="{F99F2F12-1FE5-42A8-A5C9-F327745F0FA4}" presName="horz2" presStyleCnt="0"/>
      <dgm:spPr/>
    </dgm:pt>
    <dgm:pt modelId="{37D1F15B-B528-49E3-82D6-3F4BCDCAC3FC}" type="pres">
      <dgm:prSet presAssocID="{F99F2F12-1FE5-42A8-A5C9-F327745F0FA4}" presName="horzSpace2" presStyleCnt="0"/>
      <dgm:spPr/>
    </dgm:pt>
    <dgm:pt modelId="{4A38151F-9EBE-4EDC-984F-1FF7E131589D}" type="pres">
      <dgm:prSet presAssocID="{F99F2F12-1FE5-42A8-A5C9-F327745F0FA4}" presName="tx2" presStyleLbl="revTx" presStyleIdx="6" presStyleCnt="7"/>
      <dgm:spPr/>
    </dgm:pt>
    <dgm:pt modelId="{1BE9B480-8335-4671-95C6-47BE230B4D85}" type="pres">
      <dgm:prSet presAssocID="{F99F2F12-1FE5-42A8-A5C9-F327745F0FA4}" presName="vert2" presStyleCnt="0"/>
      <dgm:spPr/>
    </dgm:pt>
    <dgm:pt modelId="{EA68317E-DAD7-4031-AA4E-62FECF1838F6}" type="pres">
      <dgm:prSet presAssocID="{F99F2F12-1FE5-42A8-A5C9-F327745F0FA4}" presName="thinLine2b" presStyleLbl="callout" presStyleIdx="5" presStyleCnt="6"/>
      <dgm:spPr/>
    </dgm:pt>
    <dgm:pt modelId="{77E57460-B858-4FBF-99AE-4D73CF101B9E}" type="pres">
      <dgm:prSet presAssocID="{F99F2F12-1FE5-42A8-A5C9-F327745F0FA4}" presName="vertSpace2b" presStyleCnt="0"/>
      <dgm:spPr/>
    </dgm:pt>
  </dgm:ptLst>
  <dgm:cxnLst>
    <dgm:cxn modelId="{BACAA506-E7D6-4326-B24D-BE19CFD4C82A}" srcId="{6160A11D-F99E-4C1E-A93E-40AE7C1CDF2A}" destId="{FAFB4825-5149-4739-9757-C7B2B7E8A7AB}" srcOrd="3" destOrd="0" parTransId="{22F3F7CF-9E12-41EB-B586-340BC6991E95}" sibTransId="{A1271280-C005-4A83-B1BA-C507A2D95DFD}"/>
    <dgm:cxn modelId="{B39C8212-55B6-4D43-BE8A-20D3742B99EA}" srcId="{6160A11D-F99E-4C1E-A93E-40AE7C1CDF2A}" destId="{5B2DF97A-4D76-4414-9C09-CE42EFFC08CD}" srcOrd="1" destOrd="0" parTransId="{7E0BB633-CF92-4163-B0C3-7F01B9B5A882}" sibTransId="{ED081847-F07A-482F-A51D-D041C461F545}"/>
    <dgm:cxn modelId="{DC989015-BF41-47E2-8AE5-9BB5496F52DC}" srcId="{6160A11D-F99E-4C1E-A93E-40AE7C1CDF2A}" destId="{F99F2F12-1FE5-42A8-A5C9-F327745F0FA4}" srcOrd="5" destOrd="0" parTransId="{5BF06B69-8939-44B5-90B7-4A656BFE3502}" sibTransId="{3CF9389A-CA50-4B4D-9A95-2406038D0E91}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A0E8EE47-E448-44E1-A21C-EA8858534D8F}" type="presOf" srcId="{FAFB4825-5149-4739-9757-C7B2B7E8A7AB}" destId="{17BEA7A1-1983-4339-A755-869C786764EF}" srcOrd="0" destOrd="0" presId="urn:microsoft.com/office/officeart/2008/layout/LinedList"/>
    <dgm:cxn modelId="{3630824B-B3AE-4DBA-BBE5-5A3DC1F3CF5B}" type="presOf" srcId="{7E363FCE-CB8A-43D4-9D58-324820A37708}" destId="{5CA77F1D-C8EC-404A-BB48-20CFC8468FB5}" srcOrd="0" destOrd="0" presId="urn:microsoft.com/office/officeart/2008/layout/LinedList"/>
    <dgm:cxn modelId="{4E9D856C-3791-4FD2-9F35-2B64438C0FA2}" type="presOf" srcId="{6160A11D-F99E-4C1E-A93E-40AE7C1CDF2A}" destId="{52A7DE58-3086-4DA1-A07C-C53354306BF7}" srcOrd="0" destOrd="0" presId="urn:microsoft.com/office/officeart/2008/layout/LinedList"/>
    <dgm:cxn modelId="{DFC0484F-4F39-4BAC-B684-301DED96DB49}" srcId="{6160A11D-F99E-4C1E-A93E-40AE7C1CDF2A}" destId="{7E363FCE-CB8A-43D4-9D58-324820A37708}" srcOrd="4" destOrd="0" parTransId="{7FE86F96-C5CD-4820-8F80-E751A1A62BCE}" sibTransId="{679EDCBD-1957-46AD-AC75-FCDE735FF7E0}"/>
    <dgm:cxn modelId="{E1E79C51-284A-4863-8188-161A4C04497B}" srcId="{6160A11D-F99E-4C1E-A93E-40AE7C1CDF2A}" destId="{BA5DAA76-743C-4E52-B029-057C7CDF33A1}" srcOrd="2" destOrd="0" parTransId="{5C633C08-EAD9-4284-A18B-A193A1706E8F}" sibTransId="{3791ADE3-3FE8-40C6-ABF3-C4E0F03B3B59}"/>
    <dgm:cxn modelId="{7E7AE78F-FE2C-4AEC-8EF8-39117FA64FB9}" srcId="{6160A11D-F99E-4C1E-A93E-40AE7C1CDF2A}" destId="{EE36A366-0C77-4208-8214-CB04329320CB}" srcOrd="0" destOrd="0" parTransId="{B4B93FC4-7A76-48F7-8702-84606E4C70C3}" sibTransId="{C543E6F0-7656-47C3-97D7-7DAC93CD059F}"/>
    <dgm:cxn modelId="{64592698-35B8-4076-9DD6-6C4F8509D8BB}" type="presOf" srcId="{EE36A366-0C77-4208-8214-CB04329320CB}" destId="{424392C2-E87F-4F7F-AABA-0896C4792183}" srcOrd="0" destOrd="0" presId="urn:microsoft.com/office/officeart/2008/layout/LinedList"/>
    <dgm:cxn modelId="{837222A2-AB16-4D7A-85E1-1BE4CB48E5F9}" type="presOf" srcId="{5B2DF97A-4D76-4414-9C09-CE42EFFC08CD}" destId="{1D627832-A5E3-48DD-A30A-EE56AD03FC91}" srcOrd="0" destOrd="0" presId="urn:microsoft.com/office/officeart/2008/layout/LinedList"/>
    <dgm:cxn modelId="{8CE220E4-E2D2-498C-B284-9A0CB6A43B3D}" type="presOf" srcId="{F99F2F12-1FE5-42A8-A5C9-F327745F0FA4}" destId="{4A38151F-9EBE-4EDC-984F-1FF7E131589D}" srcOrd="0" destOrd="0" presId="urn:microsoft.com/office/officeart/2008/layout/LinedList"/>
    <dgm:cxn modelId="{691161FB-AA6F-477C-B26C-2A22D06AF661}" type="presOf" srcId="{BA5DAA76-743C-4E52-B029-057C7CDF33A1}" destId="{97CAEB5F-1D53-4852-BE3C-C08A7603318B}" srcOrd="0" destOrd="0" presId="urn:microsoft.com/office/officeart/2008/layout/LinedList"/>
    <dgm:cxn modelId="{B65255BB-A874-47EF-AC7E-C040DADFDFE2}" type="presParOf" srcId="{610C9A5C-6524-4BF9-89E3-A512BAAB3260}" destId="{30C36906-4110-47DB-9543-43BC29CABFD9}" srcOrd="0" destOrd="0" presId="urn:microsoft.com/office/officeart/2008/layout/LinedList"/>
    <dgm:cxn modelId="{736DD7A3-C712-46DD-A78B-F3923F1FBD9E}" type="presParOf" srcId="{610C9A5C-6524-4BF9-89E3-A512BAAB3260}" destId="{511E0E46-5954-4B1F-A41E-E4D15F16E3EE}" srcOrd="1" destOrd="0" presId="urn:microsoft.com/office/officeart/2008/layout/LinedList"/>
    <dgm:cxn modelId="{F84EFD34-CC5D-42FC-B55E-16E852A9E47F}" type="presParOf" srcId="{511E0E46-5954-4B1F-A41E-E4D15F16E3EE}" destId="{52A7DE58-3086-4DA1-A07C-C53354306BF7}" srcOrd="0" destOrd="0" presId="urn:microsoft.com/office/officeart/2008/layout/LinedList"/>
    <dgm:cxn modelId="{59EFB7D4-7D5C-493B-B0D5-FB503540093E}" type="presParOf" srcId="{511E0E46-5954-4B1F-A41E-E4D15F16E3EE}" destId="{C168BA58-2EA9-4548-A479-89DCDDAFA603}" srcOrd="1" destOrd="0" presId="urn:microsoft.com/office/officeart/2008/layout/LinedList"/>
    <dgm:cxn modelId="{8520D77A-8BEA-4536-AD65-27025755C04D}" type="presParOf" srcId="{C168BA58-2EA9-4548-A479-89DCDDAFA603}" destId="{6A2B8011-1D8B-439F-86D7-BE4C3DB5D5C7}" srcOrd="0" destOrd="0" presId="urn:microsoft.com/office/officeart/2008/layout/LinedList"/>
    <dgm:cxn modelId="{6428DC7D-146E-40BD-B664-CA47A2C52EF0}" type="presParOf" srcId="{C168BA58-2EA9-4548-A479-89DCDDAFA603}" destId="{12ABC9BC-E0B1-4C55-B292-33C056A83B8F}" srcOrd="1" destOrd="0" presId="urn:microsoft.com/office/officeart/2008/layout/LinedList"/>
    <dgm:cxn modelId="{92371DE4-D8A3-447A-85D8-64AF2B261E21}" type="presParOf" srcId="{12ABC9BC-E0B1-4C55-B292-33C056A83B8F}" destId="{34B2ACE4-9389-4E89-ACC2-FDFDB457EA16}" srcOrd="0" destOrd="0" presId="urn:microsoft.com/office/officeart/2008/layout/LinedList"/>
    <dgm:cxn modelId="{E3C86D42-DDE7-4979-8161-82F46C5C7069}" type="presParOf" srcId="{12ABC9BC-E0B1-4C55-B292-33C056A83B8F}" destId="{424392C2-E87F-4F7F-AABA-0896C4792183}" srcOrd="1" destOrd="0" presId="urn:microsoft.com/office/officeart/2008/layout/LinedList"/>
    <dgm:cxn modelId="{D29B0A63-16DD-4956-BFDC-901EC99D422E}" type="presParOf" srcId="{12ABC9BC-E0B1-4C55-B292-33C056A83B8F}" destId="{9BFF995B-82B5-4374-83B0-9D6EFFF0BC65}" srcOrd="2" destOrd="0" presId="urn:microsoft.com/office/officeart/2008/layout/LinedList"/>
    <dgm:cxn modelId="{0C7418BF-6CA2-41CB-ADDC-7EB0187BC9A0}" type="presParOf" srcId="{C168BA58-2EA9-4548-A479-89DCDDAFA603}" destId="{78A05F8B-FADC-4682-9F79-E6BE12F01306}" srcOrd="2" destOrd="0" presId="urn:microsoft.com/office/officeart/2008/layout/LinedList"/>
    <dgm:cxn modelId="{4FAFBF9A-D007-4159-A907-0376902880A7}" type="presParOf" srcId="{C168BA58-2EA9-4548-A479-89DCDDAFA603}" destId="{15FF1427-5974-4862-9E76-F475EAF46A7D}" srcOrd="3" destOrd="0" presId="urn:microsoft.com/office/officeart/2008/layout/LinedList"/>
    <dgm:cxn modelId="{716ABF5B-01E5-47F2-93B8-59AA8B89527D}" type="presParOf" srcId="{C168BA58-2EA9-4548-A479-89DCDDAFA603}" destId="{86BF238D-764E-4819-884D-E87515BAB82E}" srcOrd="4" destOrd="0" presId="urn:microsoft.com/office/officeart/2008/layout/LinedList"/>
    <dgm:cxn modelId="{4C239FB7-8584-4200-B388-D101E01308BE}" type="presParOf" srcId="{86BF238D-764E-4819-884D-E87515BAB82E}" destId="{A6097B17-BB6A-4762-941E-82D8DAF01586}" srcOrd="0" destOrd="0" presId="urn:microsoft.com/office/officeart/2008/layout/LinedList"/>
    <dgm:cxn modelId="{6A194962-3E85-40F3-A83B-85FD3D9ADFE9}" type="presParOf" srcId="{86BF238D-764E-4819-884D-E87515BAB82E}" destId="{1D627832-A5E3-48DD-A30A-EE56AD03FC91}" srcOrd="1" destOrd="0" presId="urn:microsoft.com/office/officeart/2008/layout/LinedList"/>
    <dgm:cxn modelId="{60466FF3-CBEE-457C-8EDC-99BF9AE10C90}" type="presParOf" srcId="{86BF238D-764E-4819-884D-E87515BAB82E}" destId="{1FB84FB6-0F25-4701-8310-EFE725D2DEF5}" srcOrd="2" destOrd="0" presId="urn:microsoft.com/office/officeart/2008/layout/LinedList"/>
    <dgm:cxn modelId="{76968CF3-1485-4F05-9AAA-CA30049AD856}" type="presParOf" srcId="{C168BA58-2EA9-4548-A479-89DCDDAFA603}" destId="{477DEE76-0DC3-41AF-82E5-5750B6B26091}" srcOrd="5" destOrd="0" presId="urn:microsoft.com/office/officeart/2008/layout/LinedList"/>
    <dgm:cxn modelId="{344D269C-47EA-4425-B237-64C2C58ABB7B}" type="presParOf" srcId="{C168BA58-2EA9-4548-A479-89DCDDAFA603}" destId="{7059EE66-4A05-4999-9990-5D0873E932AC}" srcOrd="6" destOrd="0" presId="urn:microsoft.com/office/officeart/2008/layout/LinedList"/>
    <dgm:cxn modelId="{14EB8268-E1DB-403D-B6A8-FF17CF3B005A}" type="presParOf" srcId="{C168BA58-2EA9-4548-A479-89DCDDAFA603}" destId="{CC6C593D-D1D6-4CB2-8F2E-BA043D64B236}" srcOrd="7" destOrd="0" presId="urn:microsoft.com/office/officeart/2008/layout/LinedList"/>
    <dgm:cxn modelId="{AF61613F-7CB2-418E-AA9E-DC8CAA0820EA}" type="presParOf" srcId="{CC6C593D-D1D6-4CB2-8F2E-BA043D64B236}" destId="{C1180987-47A6-4DFB-8301-555986BB00F6}" srcOrd="0" destOrd="0" presId="urn:microsoft.com/office/officeart/2008/layout/LinedList"/>
    <dgm:cxn modelId="{72DA7346-FD9C-4D0A-8ABC-FA7173CE9F00}" type="presParOf" srcId="{CC6C593D-D1D6-4CB2-8F2E-BA043D64B236}" destId="{97CAEB5F-1D53-4852-BE3C-C08A7603318B}" srcOrd="1" destOrd="0" presId="urn:microsoft.com/office/officeart/2008/layout/LinedList"/>
    <dgm:cxn modelId="{5A164D34-9830-4A4E-9482-EFB0ABC22C54}" type="presParOf" srcId="{CC6C593D-D1D6-4CB2-8F2E-BA043D64B236}" destId="{7FDDAD2F-6FAE-4836-BC55-34349E0EED55}" srcOrd="2" destOrd="0" presId="urn:microsoft.com/office/officeart/2008/layout/LinedList"/>
    <dgm:cxn modelId="{E91814AE-901E-4E88-8F16-FFE00C63A67B}" type="presParOf" srcId="{C168BA58-2EA9-4548-A479-89DCDDAFA603}" destId="{B787DA84-0D51-4395-81CA-7E3E042BE7E8}" srcOrd="8" destOrd="0" presId="urn:microsoft.com/office/officeart/2008/layout/LinedList"/>
    <dgm:cxn modelId="{C7E47EC9-5001-48FD-8F2E-87857CC7A65B}" type="presParOf" srcId="{C168BA58-2EA9-4548-A479-89DCDDAFA603}" destId="{5CF7E6F6-07FE-4376-976D-3BBC6FFE721E}" srcOrd="9" destOrd="0" presId="urn:microsoft.com/office/officeart/2008/layout/LinedList"/>
    <dgm:cxn modelId="{6B4BC8FE-9406-4C99-8861-F30EE4538004}" type="presParOf" srcId="{C168BA58-2EA9-4548-A479-89DCDDAFA603}" destId="{EED65641-053D-4C60-B187-ACA385F53166}" srcOrd="10" destOrd="0" presId="urn:microsoft.com/office/officeart/2008/layout/LinedList"/>
    <dgm:cxn modelId="{A0FD0295-26DD-4F5C-B40B-13612F481743}" type="presParOf" srcId="{EED65641-053D-4C60-B187-ACA385F53166}" destId="{91412021-FB55-4C89-B97F-DFBDED3D9FB7}" srcOrd="0" destOrd="0" presId="urn:microsoft.com/office/officeart/2008/layout/LinedList"/>
    <dgm:cxn modelId="{65FBE4D1-1313-468B-B537-251D780A5AAA}" type="presParOf" srcId="{EED65641-053D-4C60-B187-ACA385F53166}" destId="{17BEA7A1-1983-4339-A755-869C786764EF}" srcOrd="1" destOrd="0" presId="urn:microsoft.com/office/officeart/2008/layout/LinedList"/>
    <dgm:cxn modelId="{6A0EAF8E-36F7-49AB-8881-DDB8AF4653F6}" type="presParOf" srcId="{EED65641-053D-4C60-B187-ACA385F53166}" destId="{4AD93B73-2AD5-4F86-918D-F97F046CD6B0}" srcOrd="2" destOrd="0" presId="urn:microsoft.com/office/officeart/2008/layout/LinedList"/>
    <dgm:cxn modelId="{CEEEA994-F63D-47BB-A5B3-86BE49FEED95}" type="presParOf" srcId="{C168BA58-2EA9-4548-A479-89DCDDAFA603}" destId="{1DD74EBA-73D1-436E-8157-ACF554981277}" srcOrd="11" destOrd="0" presId="urn:microsoft.com/office/officeart/2008/layout/LinedList"/>
    <dgm:cxn modelId="{6CB4FAA1-33F8-4B5B-AB99-C7433BE9E804}" type="presParOf" srcId="{C168BA58-2EA9-4548-A479-89DCDDAFA603}" destId="{C86A5FEA-F7CE-4043-A29C-6B440C1E6410}" srcOrd="12" destOrd="0" presId="urn:microsoft.com/office/officeart/2008/layout/LinedList"/>
    <dgm:cxn modelId="{4F59BC67-FD36-4468-94C0-0D6C5AC2A125}" type="presParOf" srcId="{C168BA58-2EA9-4548-A479-89DCDDAFA603}" destId="{341142DD-D267-4BA5-B890-8DDE45F7AB3E}" srcOrd="13" destOrd="0" presId="urn:microsoft.com/office/officeart/2008/layout/LinedList"/>
    <dgm:cxn modelId="{659B985C-05E4-46D7-A519-7E2220CE4B1B}" type="presParOf" srcId="{341142DD-D267-4BA5-B890-8DDE45F7AB3E}" destId="{17538D39-ECDF-4EF9-9156-0B2A71483E45}" srcOrd="0" destOrd="0" presId="urn:microsoft.com/office/officeart/2008/layout/LinedList"/>
    <dgm:cxn modelId="{18E68D04-8789-454D-8B7F-F5C07506D82F}" type="presParOf" srcId="{341142DD-D267-4BA5-B890-8DDE45F7AB3E}" destId="{5CA77F1D-C8EC-404A-BB48-20CFC8468FB5}" srcOrd="1" destOrd="0" presId="urn:microsoft.com/office/officeart/2008/layout/LinedList"/>
    <dgm:cxn modelId="{0BDE17F6-9B75-4DE9-961F-3511C08BAD35}" type="presParOf" srcId="{341142DD-D267-4BA5-B890-8DDE45F7AB3E}" destId="{D956D9CE-E637-4210-AC2A-646802AC3CC9}" srcOrd="2" destOrd="0" presId="urn:microsoft.com/office/officeart/2008/layout/LinedList"/>
    <dgm:cxn modelId="{AEE6D7E5-B07A-406C-A057-1CA65CC83214}" type="presParOf" srcId="{C168BA58-2EA9-4548-A479-89DCDDAFA603}" destId="{9BFE865B-7C8B-44DF-955D-00E4FFB125DC}" srcOrd="14" destOrd="0" presId="urn:microsoft.com/office/officeart/2008/layout/LinedList"/>
    <dgm:cxn modelId="{5A949F43-5EA2-4510-9A0F-19A2C1ECD788}" type="presParOf" srcId="{C168BA58-2EA9-4548-A479-89DCDDAFA603}" destId="{4131FB17-9144-4831-B22F-03262D992FB7}" srcOrd="15" destOrd="0" presId="urn:microsoft.com/office/officeart/2008/layout/LinedList"/>
    <dgm:cxn modelId="{8A562E94-EF78-4B5D-9D8F-4E056BBAC53D}" type="presParOf" srcId="{C168BA58-2EA9-4548-A479-89DCDDAFA603}" destId="{8B313735-7998-43DC-BFAF-F55A34A17705}" srcOrd="16" destOrd="0" presId="urn:microsoft.com/office/officeart/2008/layout/LinedList"/>
    <dgm:cxn modelId="{ACE9B167-D2D5-4373-B45B-6089CD2644A2}" type="presParOf" srcId="{8B313735-7998-43DC-BFAF-F55A34A17705}" destId="{37D1F15B-B528-49E3-82D6-3F4BCDCAC3FC}" srcOrd="0" destOrd="0" presId="urn:microsoft.com/office/officeart/2008/layout/LinedList"/>
    <dgm:cxn modelId="{EA45F7FB-BAEF-427E-929E-876B331D63E2}" type="presParOf" srcId="{8B313735-7998-43DC-BFAF-F55A34A17705}" destId="{4A38151F-9EBE-4EDC-984F-1FF7E131589D}" srcOrd="1" destOrd="0" presId="urn:microsoft.com/office/officeart/2008/layout/LinedList"/>
    <dgm:cxn modelId="{B11D321B-105B-42C4-B518-56C5DCF33B5D}" type="presParOf" srcId="{8B313735-7998-43DC-BFAF-F55A34A17705}" destId="{1BE9B480-8335-4671-95C6-47BE230B4D85}" srcOrd="2" destOrd="0" presId="urn:microsoft.com/office/officeart/2008/layout/LinedList"/>
    <dgm:cxn modelId="{78FA887E-126F-4573-BB90-71CB3299D946}" type="presParOf" srcId="{C168BA58-2EA9-4548-A479-89DCDDAFA603}" destId="{EA68317E-DAD7-4031-AA4E-62FECF1838F6}" srcOrd="17" destOrd="0" presId="urn:microsoft.com/office/officeart/2008/layout/LinedList"/>
    <dgm:cxn modelId="{81BFB5E2-2B46-4EB4-AB3D-4E9D110EF593}" type="presParOf" srcId="{C168BA58-2EA9-4548-A479-89DCDDAFA603}" destId="{77E57460-B858-4FBF-99AE-4D73CF101B9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9568E0-2F15-4A35-9554-7D7239E8A029}" type="doc">
      <dgm:prSet loTypeId="urn:microsoft.com/office/officeart/2005/8/layout/hProcess11" loCatId="process" qsTypeId="urn:microsoft.com/office/officeart/2005/8/quickstyle/simple1" qsCatId="simple" csTypeId="urn:microsoft.com/office/officeart/2005/8/colors/accent6_4" csCatId="accent6" phldr="1"/>
      <dgm:spPr/>
    </dgm:pt>
    <dgm:pt modelId="{70B94B23-D683-4D1C-932C-EAF767937737}">
      <dgm:prSet phldrT="[Text]"/>
      <dgm:spPr/>
      <dgm:t>
        <a:bodyPr/>
        <a:lstStyle/>
        <a:p>
          <a:r>
            <a:rPr lang="he-IL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ספטמבר</a:t>
          </a:r>
        </a:p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לימוד הסוגיות הרלוונטיות וגיבוש שאלת מחקר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24D9CEA-C9AE-4863-AA21-4A427F372D76}" type="parTrans" cxnId="{605DF574-CA9A-4195-956D-4D7250B2777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0EF7014-0F7E-4808-9206-113AB90D097D}" type="sibTrans" cxnId="{605DF574-CA9A-4195-956D-4D7250B2777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8EB7775-7D62-4D1A-B285-E95CEC26877D}">
      <dgm:prSet phldrT="[Text]"/>
      <dgm:spPr/>
      <dgm:t>
        <a:bodyPr/>
        <a:lstStyle/>
        <a:p>
          <a:r>
            <a:rPr lang="he-IL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27/10/20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</a:t>
          </a:r>
          <a:r>
            <a:rPr lang="he-IL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תוכניות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D1F1487-68B5-4D2A-9408-467A6C366CEC}" type="parTrans" cxnId="{B1BE75A3-2C66-4204-BFC2-9D4B78F7B5A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37F6CB7-730B-4D64-BD00-B66367B4212E}" type="sibTrans" cxnId="{B1BE75A3-2C66-4204-BFC2-9D4B78F7B5A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01E045-06AD-4EBB-8430-8D934CC285B6}">
      <dgm:prSet phldrT="[Text]"/>
      <dgm:spPr/>
      <dgm:t>
        <a:bodyPr/>
        <a:lstStyle/>
        <a:p>
          <a:r>
            <a:rPr lang="he-IL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24/11/20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</a:t>
          </a:r>
          <a:r>
            <a:rPr lang="he-IL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קפ"ק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2 תוכן ולוגיסטיקה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C34A1C2-EAC8-4375-8270-0108E65C1799}" type="parTrans" cxnId="{98C64993-7A01-47BF-AEB5-B2A1813198E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BBBDFAA-312D-4A93-AD72-10D6EEC1FF79}" type="sibTrans" cxnId="{98C64993-7A01-47BF-AEB5-B2A1813198E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F0BC5B1-8C97-4349-805E-42171AFD1D9D}">
      <dgm:prSet phldrT="[Text]"/>
      <dgm:spPr/>
      <dgm:t>
        <a:bodyPr/>
        <a:lstStyle/>
        <a:p>
          <a:r>
            <a:rPr lang="he-IL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22/10/20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תכנים </a:t>
          </a:r>
          <a:r>
            <a:rPr lang="he-IL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ולו"ז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936596E-6126-400A-ACA9-4AEF43A3BF3B}" type="parTrans" cxnId="{332DD92B-5B70-4716-97A9-8AC4A3319C4D}">
      <dgm:prSet/>
      <dgm:spPr/>
      <dgm:t>
        <a:bodyPr/>
        <a:lstStyle/>
        <a:p>
          <a:endParaRPr lang="en-US"/>
        </a:p>
      </dgm:t>
    </dgm:pt>
    <dgm:pt modelId="{50F3E2C6-A2D9-40E7-B034-BCEFF8CBBE6D}" type="sibTrans" cxnId="{332DD92B-5B70-4716-97A9-8AC4A3319C4D}">
      <dgm:prSet/>
      <dgm:spPr/>
      <dgm:t>
        <a:bodyPr/>
        <a:lstStyle/>
        <a:p>
          <a:endParaRPr lang="en-US"/>
        </a:p>
      </dgm:t>
    </dgm:pt>
    <dgm:pt modelId="{A51E19B2-B3E5-42CE-8F3F-9FB362A8D115}">
      <dgm:prSet phldrT="[Text]"/>
      <dgm:spPr/>
      <dgm:t>
        <a:bodyPr/>
        <a:lstStyle/>
        <a:p>
          <a:r>
            <a:rPr lang="he-IL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5/10/20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התייעצות עם הצוות, גיבוש שאלת המחקר ותיקופה, עדכון תכנים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46DCF4C-F0A8-4E8B-8954-838CBE35DA5F}" type="parTrans" cxnId="{399B78E9-24D6-4584-B8BA-79FC4DFFE2CB}">
      <dgm:prSet/>
      <dgm:spPr/>
      <dgm:t>
        <a:bodyPr/>
        <a:lstStyle/>
        <a:p>
          <a:endParaRPr lang="en-US"/>
        </a:p>
      </dgm:t>
    </dgm:pt>
    <dgm:pt modelId="{0467528A-B17A-4ACB-B4D5-94772A676429}" type="sibTrans" cxnId="{399B78E9-24D6-4584-B8BA-79FC4DFFE2CB}">
      <dgm:prSet/>
      <dgm:spPr/>
      <dgm:t>
        <a:bodyPr/>
        <a:lstStyle/>
        <a:p>
          <a:endParaRPr lang="en-US"/>
        </a:p>
      </dgm:t>
    </dgm:pt>
    <dgm:pt modelId="{B59DBF84-6679-4D3B-A230-44C62B5476AB}">
      <dgm:prSet phldrT="[Text]"/>
      <dgm:spPr/>
      <dgm:t>
        <a:bodyPr/>
        <a:lstStyle/>
        <a:p>
          <a:r>
            <a:rPr lang="he-IL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12/10/20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תדריך תחומי אחריות ותיאום ציפיות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14B0E2C-E64A-49F6-9F7F-5671803BFD6A}" type="parTrans" cxnId="{E4FABE05-D9CC-4D83-B7A0-BAD45254551E}">
      <dgm:prSet/>
      <dgm:spPr/>
      <dgm:t>
        <a:bodyPr/>
        <a:lstStyle/>
        <a:p>
          <a:endParaRPr lang="en-US"/>
        </a:p>
      </dgm:t>
    </dgm:pt>
    <dgm:pt modelId="{5B8D9D64-1A81-4BB9-940A-CED8E8EC9313}" type="sibTrans" cxnId="{E4FABE05-D9CC-4D83-B7A0-BAD45254551E}">
      <dgm:prSet/>
      <dgm:spPr/>
      <dgm:t>
        <a:bodyPr/>
        <a:lstStyle/>
        <a:p>
          <a:endParaRPr lang="en-US"/>
        </a:p>
      </dgm:t>
    </dgm:pt>
    <dgm:pt modelId="{FE0BD8EC-E598-454D-A2E7-FFF15986C520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  </a:t>
          </a:r>
          <a:r>
            <a:rPr lang="he-IL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25/11/20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 טעינה תדריך והכנה במליאה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B7BE156-866C-4702-92CC-10BCA3B4E2F0}" type="parTrans" cxnId="{BC82DD85-66DB-4C06-9128-6B64D4336BC0}">
      <dgm:prSet/>
      <dgm:spPr/>
      <dgm:t>
        <a:bodyPr/>
        <a:lstStyle/>
        <a:p>
          <a:endParaRPr lang="en-US"/>
        </a:p>
      </dgm:t>
    </dgm:pt>
    <dgm:pt modelId="{46406EBD-3255-42CF-9412-42BC0FE7A2CB}" type="sibTrans" cxnId="{BC82DD85-66DB-4C06-9128-6B64D4336BC0}">
      <dgm:prSet/>
      <dgm:spPr/>
      <dgm:t>
        <a:bodyPr/>
        <a:lstStyle/>
        <a:p>
          <a:endParaRPr lang="en-US"/>
        </a:p>
      </dgm:t>
    </dgm:pt>
    <dgm:pt modelId="{CF2B0686-CED5-48D8-9610-C2582DA91B12}">
      <dgm:prSet phldrT="[Text]"/>
      <dgm:spPr/>
      <dgm:t>
        <a:bodyPr/>
        <a:lstStyle/>
        <a:p>
          <a:r>
            <a:rPr lang="he-IL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1-3/12/20</a:t>
          </a:r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 סיור צפון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2DD933-1356-422C-A3A9-83648B256EB7}" type="parTrans" cxnId="{75104CA0-A287-4194-949A-EB2C0BBD6D2D}">
      <dgm:prSet/>
      <dgm:spPr/>
      <dgm:t>
        <a:bodyPr/>
        <a:lstStyle/>
        <a:p>
          <a:endParaRPr lang="en-US"/>
        </a:p>
      </dgm:t>
    </dgm:pt>
    <dgm:pt modelId="{3758D371-1D5C-4F26-91E8-AA316A9BE68F}" type="sibTrans" cxnId="{75104CA0-A287-4194-949A-EB2C0BBD6D2D}">
      <dgm:prSet/>
      <dgm:spPr/>
      <dgm:t>
        <a:bodyPr/>
        <a:lstStyle/>
        <a:p>
          <a:endParaRPr lang="en-US"/>
        </a:p>
      </dgm:t>
    </dgm:pt>
    <dgm:pt modelId="{80C9F2DE-430B-46A5-B68D-D9E9576DF720}">
      <dgm:prSet phldrT="[Text]"/>
      <dgm:spPr/>
      <dgm:t>
        <a:bodyPr/>
        <a:lstStyle/>
        <a:p>
          <a:r>
            <a:rPr lang="he-IL" dirty="0">
              <a:latin typeface="Segoe UI Semilight" panose="020B0402040204020203" pitchFamily="34" charset="0"/>
              <a:cs typeface="Segoe UI Semilight" panose="020B0402040204020203" pitchFamily="34" charset="0"/>
            </a:rPr>
            <a:t>עיבוד סיכום </a:t>
          </a:r>
          <a:r>
            <a:rPr lang="he-IL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והפק"ל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6938FCE-FFFE-48E1-AE0E-BF2FD362019D}" type="parTrans" cxnId="{DEC6EB2D-99E8-4908-B09B-D59584C634AC}">
      <dgm:prSet/>
      <dgm:spPr/>
      <dgm:t>
        <a:bodyPr/>
        <a:lstStyle/>
        <a:p>
          <a:endParaRPr lang="en-US"/>
        </a:p>
      </dgm:t>
    </dgm:pt>
    <dgm:pt modelId="{E01263A6-60BE-419F-A0A6-B21FEFE5D9F0}" type="sibTrans" cxnId="{DEC6EB2D-99E8-4908-B09B-D59584C634AC}">
      <dgm:prSet/>
      <dgm:spPr/>
      <dgm:t>
        <a:bodyPr/>
        <a:lstStyle/>
        <a:p>
          <a:endParaRPr lang="en-US"/>
        </a:p>
      </dgm:t>
    </dgm:pt>
    <dgm:pt modelId="{D6D3EBF0-77A8-4C25-BC6D-7DBAFF124365}" type="pres">
      <dgm:prSet presAssocID="{339568E0-2F15-4A35-9554-7D7239E8A029}" presName="Name0" presStyleCnt="0">
        <dgm:presLayoutVars>
          <dgm:dir val="rev"/>
          <dgm:resizeHandles val="exact"/>
        </dgm:presLayoutVars>
      </dgm:prSet>
      <dgm:spPr/>
    </dgm:pt>
    <dgm:pt modelId="{6C87E9D1-34D3-466B-B9E8-945E42DFF779}" type="pres">
      <dgm:prSet presAssocID="{339568E0-2F15-4A35-9554-7D7239E8A029}" presName="arrow" presStyleLbl="bgShp" presStyleIdx="0" presStyleCnt="1"/>
      <dgm:spPr/>
    </dgm:pt>
    <dgm:pt modelId="{31F8AF7A-FD44-42E1-96F9-C7F03D1F3793}" type="pres">
      <dgm:prSet presAssocID="{339568E0-2F15-4A35-9554-7D7239E8A029}" presName="points" presStyleCnt="0"/>
      <dgm:spPr/>
    </dgm:pt>
    <dgm:pt modelId="{4FD101B7-22D2-41C6-8F86-F790CB3D686B}" type="pres">
      <dgm:prSet presAssocID="{70B94B23-D683-4D1C-932C-EAF767937737}" presName="compositeA" presStyleCnt="0"/>
      <dgm:spPr/>
    </dgm:pt>
    <dgm:pt modelId="{E6872F93-CAB8-4682-8E50-C149E564E6E9}" type="pres">
      <dgm:prSet presAssocID="{70B94B23-D683-4D1C-932C-EAF767937737}" presName="textA" presStyleLbl="revTx" presStyleIdx="0" presStyleCnt="9">
        <dgm:presLayoutVars>
          <dgm:bulletEnabled val="1"/>
        </dgm:presLayoutVars>
      </dgm:prSet>
      <dgm:spPr/>
    </dgm:pt>
    <dgm:pt modelId="{ED54D3CB-3A25-4626-A8B6-F1CD03BC64F7}" type="pres">
      <dgm:prSet presAssocID="{70B94B23-D683-4D1C-932C-EAF767937737}" presName="circleA" presStyleLbl="node1" presStyleIdx="0" presStyleCnt="9"/>
      <dgm:spPr/>
    </dgm:pt>
    <dgm:pt modelId="{16A3520A-758A-4604-A92F-50AF4AF64E0A}" type="pres">
      <dgm:prSet presAssocID="{70B94B23-D683-4D1C-932C-EAF767937737}" presName="spaceA" presStyleCnt="0"/>
      <dgm:spPr/>
    </dgm:pt>
    <dgm:pt modelId="{81794FA6-BD7B-4789-8A5F-11F17D5CA8E3}" type="pres">
      <dgm:prSet presAssocID="{40EF7014-0F7E-4808-9206-113AB90D097D}" presName="space" presStyleCnt="0"/>
      <dgm:spPr/>
    </dgm:pt>
    <dgm:pt modelId="{CDF7C3BC-17CC-4295-B624-250FD4B3E0DC}" type="pres">
      <dgm:prSet presAssocID="{A51E19B2-B3E5-42CE-8F3F-9FB362A8D115}" presName="compositeB" presStyleCnt="0"/>
      <dgm:spPr/>
    </dgm:pt>
    <dgm:pt modelId="{AB62AC74-BAEF-45A0-AC58-BF5091ABDFD6}" type="pres">
      <dgm:prSet presAssocID="{A51E19B2-B3E5-42CE-8F3F-9FB362A8D115}" presName="textB" presStyleLbl="revTx" presStyleIdx="1" presStyleCnt="9">
        <dgm:presLayoutVars>
          <dgm:bulletEnabled val="1"/>
        </dgm:presLayoutVars>
      </dgm:prSet>
      <dgm:spPr/>
    </dgm:pt>
    <dgm:pt modelId="{E46CA2D8-8520-4AC5-A410-5F3DCEC77F7E}" type="pres">
      <dgm:prSet presAssocID="{A51E19B2-B3E5-42CE-8F3F-9FB362A8D115}" presName="circleB" presStyleLbl="node1" presStyleIdx="1" presStyleCnt="9"/>
      <dgm:spPr/>
    </dgm:pt>
    <dgm:pt modelId="{C5969487-E26E-446D-824B-1E9960EF80CA}" type="pres">
      <dgm:prSet presAssocID="{A51E19B2-B3E5-42CE-8F3F-9FB362A8D115}" presName="spaceB" presStyleCnt="0"/>
      <dgm:spPr/>
    </dgm:pt>
    <dgm:pt modelId="{8B8AC343-0CDA-4FD2-AA11-F29D39E6A8D8}" type="pres">
      <dgm:prSet presAssocID="{0467528A-B17A-4ACB-B4D5-94772A676429}" presName="space" presStyleCnt="0"/>
      <dgm:spPr/>
    </dgm:pt>
    <dgm:pt modelId="{A48CDA24-ABA3-44D3-91A0-3FEB08B5611C}" type="pres">
      <dgm:prSet presAssocID="{B59DBF84-6679-4D3B-A230-44C62B5476AB}" presName="compositeA" presStyleCnt="0"/>
      <dgm:spPr/>
    </dgm:pt>
    <dgm:pt modelId="{23308963-FD8F-4537-A4B5-23F76F663FEC}" type="pres">
      <dgm:prSet presAssocID="{B59DBF84-6679-4D3B-A230-44C62B5476AB}" presName="textA" presStyleLbl="revTx" presStyleIdx="2" presStyleCnt="9">
        <dgm:presLayoutVars>
          <dgm:bulletEnabled val="1"/>
        </dgm:presLayoutVars>
      </dgm:prSet>
      <dgm:spPr/>
    </dgm:pt>
    <dgm:pt modelId="{D977C152-2E14-4047-9775-59F74034110A}" type="pres">
      <dgm:prSet presAssocID="{B59DBF84-6679-4D3B-A230-44C62B5476AB}" presName="circleA" presStyleLbl="node1" presStyleIdx="2" presStyleCnt="9"/>
      <dgm:spPr/>
    </dgm:pt>
    <dgm:pt modelId="{7C5A4178-1293-4A5B-80AF-6D2BD8A54ED0}" type="pres">
      <dgm:prSet presAssocID="{B59DBF84-6679-4D3B-A230-44C62B5476AB}" presName="spaceA" presStyleCnt="0"/>
      <dgm:spPr/>
    </dgm:pt>
    <dgm:pt modelId="{A06E1D3F-B297-42FA-A316-DCE5CEE87693}" type="pres">
      <dgm:prSet presAssocID="{5B8D9D64-1A81-4BB9-940A-CED8E8EC9313}" presName="space" presStyleCnt="0"/>
      <dgm:spPr/>
    </dgm:pt>
    <dgm:pt modelId="{AEA6ECE4-7097-4A89-A4D1-AA03512F43D3}" type="pres">
      <dgm:prSet presAssocID="{4F0BC5B1-8C97-4349-805E-42171AFD1D9D}" presName="compositeB" presStyleCnt="0"/>
      <dgm:spPr/>
    </dgm:pt>
    <dgm:pt modelId="{89BAEC7F-D843-4698-A4E8-4D5DE8ECBD8D}" type="pres">
      <dgm:prSet presAssocID="{4F0BC5B1-8C97-4349-805E-42171AFD1D9D}" presName="textB" presStyleLbl="revTx" presStyleIdx="3" presStyleCnt="9">
        <dgm:presLayoutVars>
          <dgm:bulletEnabled val="1"/>
        </dgm:presLayoutVars>
      </dgm:prSet>
      <dgm:spPr/>
    </dgm:pt>
    <dgm:pt modelId="{7F1B0253-EBEB-46CF-B34B-16CA9E700F44}" type="pres">
      <dgm:prSet presAssocID="{4F0BC5B1-8C97-4349-805E-42171AFD1D9D}" presName="circleB" presStyleLbl="node1" presStyleIdx="3" presStyleCnt="9"/>
      <dgm:spPr/>
    </dgm:pt>
    <dgm:pt modelId="{88A83B76-93F5-4FE7-ACDF-8412D7AA940A}" type="pres">
      <dgm:prSet presAssocID="{4F0BC5B1-8C97-4349-805E-42171AFD1D9D}" presName="spaceB" presStyleCnt="0"/>
      <dgm:spPr/>
    </dgm:pt>
    <dgm:pt modelId="{4A5260CC-63BA-4F8F-A62D-E79D6E2CD8C9}" type="pres">
      <dgm:prSet presAssocID="{50F3E2C6-A2D9-40E7-B034-BCEFF8CBBE6D}" presName="space" presStyleCnt="0"/>
      <dgm:spPr/>
    </dgm:pt>
    <dgm:pt modelId="{D7D12F50-075B-4D13-B563-2EEC17143808}" type="pres">
      <dgm:prSet presAssocID="{48EB7775-7D62-4D1A-B285-E95CEC26877D}" presName="compositeA" presStyleCnt="0"/>
      <dgm:spPr/>
    </dgm:pt>
    <dgm:pt modelId="{8A1A501D-B6F5-42E8-8E14-79723A87B614}" type="pres">
      <dgm:prSet presAssocID="{48EB7775-7D62-4D1A-B285-E95CEC26877D}" presName="textA" presStyleLbl="revTx" presStyleIdx="4" presStyleCnt="9">
        <dgm:presLayoutVars>
          <dgm:bulletEnabled val="1"/>
        </dgm:presLayoutVars>
      </dgm:prSet>
      <dgm:spPr/>
    </dgm:pt>
    <dgm:pt modelId="{1F90F7C0-AD97-47C9-9D79-9667E6CF2FA0}" type="pres">
      <dgm:prSet presAssocID="{48EB7775-7D62-4D1A-B285-E95CEC26877D}" presName="circleA" presStyleLbl="node1" presStyleIdx="4" presStyleCnt="9"/>
      <dgm:spPr/>
    </dgm:pt>
    <dgm:pt modelId="{B4DF095D-0812-46E1-8A94-2F4077CAED6D}" type="pres">
      <dgm:prSet presAssocID="{48EB7775-7D62-4D1A-B285-E95CEC26877D}" presName="spaceA" presStyleCnt="0"/>
      <dgm:spPr/>
    </dgm:pt>
    <dgm:pt modelId="{F4D212D4-C532-4339-9F8E-180278AA33D4}" type="pres">
      <dgm:prSet presAssocID="{237F6CB7-730B-4D64-BD00-B66367B4212E}" presName="space" presStyleCnt="0"/>
      <dgm:spPr/>
    </dgm:pt>
    <dgm:pt modelId="{5EC4DE83-1DC1-42F9-BAAE-2EAC6424B79B}" type="pres">
      <dgm:prSet presAssocID="{5E01E045-06AD-4EBB-8430-8D934CC285B6}" presName="compositeB" presStyleCnt="0"/>
      <dgm:spPr/>
    </dgm:pt>
    <dgm:pt modelId="{F0C15AEF-37F5-4887-92C4-3B5A868F939F}" type="pres">
      <dgm:prSet presAssocID="{5E01E045-06AD-4EBB-8430-8D934CC285B6}" presName="textB" presStyleLbl="revTx" presStyleIdx="5" presStyleCnt="9">
        <dgm:presLayoutVars>
          <dgm:bulletEnabled val="1"/>
        </dgm:presLayoutVars>
      </dgm:prSet>
      <dgm:spPr/>
    </dgm:pt>
    <dgm:pt modelId="{05F81092-30EC-4BC7-8AF8-941239E35924}" type="pres">
      <dgm:prSet presAssocID="{5E01E045-06AD-4EBB-8430-8D934CC285B6}" presName="circleB" presStyleLbl="node1" presStyleIdx="5" presStyleCnt="9"/>
      <dgm:spPr/>
    </dgm:pt>
    <dgm:pt modelId="{DA506593-EC48-4F72-8642-9B750C1EBF8E}" type="pres">
      <dgm:prSet presAssocID="{5E01E045-06AD-4EBB-8430-8D934CC285B6}" presName="spaceB" presStyleCnt="0"/>
      <dgm:spPr/>
    </dgm:pt>
    <dgm:pt modelId="{25318D1D-0B0A-4011-9F7E-7A3EBDB09BA7}" type="pres">
      <dgm:prSet presAssocID="{7BBBDFAA-312D-4A93-AD72-10D6EEC1FF79}" presName="space" presStyleCnt="0"/>
      <dgm:spPr/>
    </dgm:pt>
    <dgm:pt modelId="{98BAEEF4-9C85-4FF2-89D5-567B056AB3E3}" type="pres">
      <dgm:prSet presAssocID="{FE0BD8EC-E598-454D-A2E7-FFF15986C520}" presName="compositeA" presStyleCnt="0"/>
      <dgm:spPr/>
    </dgm:pt>
    <dgm:pt modelId="{4EA0CF79-5330-4A03-B93E-BDFA1355EE0C}" type="pres">
      <dgm:prSet presAssocID="{FE0BD8EC-E598-454D-A2E7-FFF15986C520}" presName="textA" presStyleLbl="revTx" presStyleIdx="6" presStyleCnt="9">
        <dgm:presLayoutVars>
          <dgm:bulletEnabled val="1"/>
        </dgm:presLayoutVars>
      </dgm:prSet>
      <dgm:spPr/>
    </dgm:pt>
    <dgm:pt modelId="{98AA1675-D5B5-4841-8C8D-3A83D88842E8}" type="pres">
      <dgm:prSet presAssocID="{FE0BD8EC-E598-454D-A2E7-FFF15986C520}" presName="circleA" presStyleLbl="node1" presStyleIdx="6" presStyleCnt="9"/>
      <dgm:spPr/>
    </dgm:pt>
    <dgm:pt modelId="{0F3FF95B-EEB8-4124-AC7D-FEA88238BC05}" type="pres">
      <dgm:prSet presAssocID="{FE0BD8EC-E598-454D-A2E7-FFF15986C520}" presName="spaceA" presStyleCnt="0"/>
      <dgm:spPr/>
    </dgm:pt>
    <dgm:pt modelId="{5642641A-8D9D-4588-BFAF-1E08EB688C90}" type="pres">
      <dgm:prSet presAssocID="{46406EBD-3255-42CF-9412-42BC0FE7A2CB}" presName="space" presStyleCnt="0"/>
      <dgm:spPr/>
    </dgm:pt>
    <dgm:pt modelId="{BAF5FD66-3584-4841-82EC-1C104D5A9FFD}" type="pres">
      <dgm:prSet presAssocID="{CF2B0686-CED5-48D8-9610-C2582DA91B12}" presName="compositeB" presStyleCnt="0"/>
      <dgm:spPr/>
    </dgm:pt>
    <dgm:pt modelId="{8F28185B-B886-4228-9505-5EDE22D87C6E}" type="pres">
      <dgm:prSet presAssocID="{CF2B0686-CED5-48D8-9610-C2582DA91B12}" presName="textB" presStyleLbl="revTx" presStyleIdx="7" presStyleCnt="9">
        <dgm:presLayoutVars>
          <dgm:bulletEnabled val="1"/>
        </dgm:presLayoutVars>
      </dgm:prSet>
      <dgm:spPr/>
    </dgm:pt>
    <dgm:pt modelId="{8618DB50-58EB-4A01-B275-E01AC4FFBE18}" type="pres">
      <dgm:prSet presAssocID="{CF2B0686-CED5-48D8-9610-C2582DA91B12}" presName="circleB" presStyleLbl="node1" presStyleIdx="7" presStyleCnt="9"/>
      <dgm:spPr/>
    </dgm:pt>
    <dgm:pt modelId="{17FE5661-7C59-45AD-AF70-D3288D68CF8A}" type="pres">
      <dgm:prSet presAssocID="{CF2B0686-CED5-48D8-9610-C2582DA91B12}" presName="spaceB" presStyleCnt="0"/>
      <dgm:spPr/>
    </dgm:pt>
    <dgm:pt modelId="{C82CF3F3-A0D4-411E-BE53-386061D8EDAA}" type="pres">
      <dgm:prSet presAssocID="{3758D371-1D5C-4F26-91E8-AA316A9BE68F}" presName="space" presStyleCnt="0"/>
      <dgm:spPr/>
    </dgm:pt>
    <dgm:pt modelId="{EC04F5CB-A082-4BE5-B0AA-73EB6A15CA6A}" type="pres">
      <dgm:prSet presAssocID="{80C9F2DE-430B-46A5-B68D-D9E9576DF720}" presName="compositeA" presStyleCnt="0"/>
      <dgm:spPr/>
    </dgm:pt>
    <dgm:pt modelId="{DDA87ED1-508F-4B29-96F8-36466069BC4D}" type="pres">
      <dgm:prSet presAssocID="{80C9F2DE-430B-46A5-B68D-D9E9576DF720}" presName="textA" presStyleLbl="revTx" presStyleIdx="8" presStyleCnt="9">
        <dgm:presLayoutVars>
          <dgm:bulletEnabled val="1"/>
        </dgm:presLayoutVars>
      </dgm:prSet>
      <dgm:spPr/>
    </dgm:pt>
    <dgm:pt modelId="{92CFF7A5-D486-4A2A-ABA6-A6E96B367970}" type="pres">
      <dgm:prSet presAssocID="{80C9F2DE-430B-46A5-B68D-D9E9576DF720}" presName="circleA" presStyleLbl="node1" presStyleIdx="8" presStyleCnt="9"/>
      <dgm:spPr/>
    </dgm:pt>
    <dgm:pt modelId="{2B63D4DB-EC62-49F7-B1BC-EE186007F699}" type="pres">
      <dgm:prSet presAssocID="{80C9F2DE-430B-46A5-B68D-D9E9576DF720}" presName="spaceA" presStyleCnt="0"/>
      <dgm:spPr/>
    </dgm:pt>
  </dgm:ptLst>
  <dgm:cxnLst>
    <dgm:cxn modelId="{E4FABE05-D9CC-4D83-B7A0-BAD45254551E}" srcId="{339568E0-2F15-4A35-9554-7D7239E8A029}" destId="{B59DBF84-6679-4D3B-A230-44C62B5476AB}" srcOrd="2" destOrd="0" parTransId="{D14B0E2C-E64A-49F6-9F7F-5671803BFD6A}" sibTransId="{5B8D9D64-1A81-4BB9-940A-CED8E8EC9313}"/>
    <dgm:cxn modelId="{02EB4E08-C6B7-47FC-8C35-A19925189904}" type="presOf" srcId="{B59DBF84-6679-4D3B-A230-44C62B5476AB}" destId="{23308963-FD8F-4537-A4B5-23F76F663FEC}" srcOrd="0" destOrd="0" presId="urn:microsoft.com/office/officeart/2005/8/layout/hProcess11"/>
    <dgm:cxn modelId="{332DD92B-5B70-4716-97A9-8AC4A3319C4D}" srcId="{339568E0-2F15-4A35-9554-7D7239E8A029}" destId="{4F0BC5B1-8C97-4349-805E-42171AFD1D9D}" srcOrd="3" destOrd="0" parTransId="{D936596E-6126-400A-ACA9-4AEF43A3BF3B}" sibTransId="{50F3E2C6-A2D9-40E7-B034-BCEFF8CBBE6D}"/>
    <dgm:cxn modelId="{DEC6EB2D-99E8-4908-B09B-D59584C634AC}" srcId="{339568E0-2F15-4A35-9554-7D7239E8A029}" destId="{80C9F2DE-430B-46A5-B68D-D9E9576DF720}" srcOrd="8" destOrd="0" parTransId="{F6938FCE-FFFE-48E1-AE0E-BF2FD362019D}" sibTransId="{E01263A6-60BE-419F-A0A6-B21FEFE5D9F0}"/>
    <dgm:cxn modelId="{C7B4AF39-3E99-45D1-89EB-AD8992474A35}" type="presOf" srcId="{CF2B0686-CED5-48D8-9610-C2582DA91B12}" destId="{8F28185B-B886-4228-9505-5EDE22D87C6E}" srcOrd="0" destOrd="0" presId="urn:microsoft.com/office/officeart/2005/8/layout/hProcess11"/>
    <dgm:cxn modelId="{C9FB6D44-8C76-4A11-B277-2D684740B20E}" type="presOf" srcId="{5E01E045-06AD-4EBB-8430-8D934CC285B6}" destId="{F0C15AEF-37F5-4887-92C4-3B5A868F939F}" srcOrd="0" destOrd="0" presId="urn:microsoft.com/office/officeart/2005/8/layout/hProcess11"/>
    <dgm:cxn modelId="{605DF574-CA9A-4195-956D-4D7250B27771}" srcId="{339568E0-2F15-4A35-9554-7D7239E8A029}" destId="{70B94B23-D683-4D1C-932C-EAF767937737}" srcOrd="0" destOrd="0" parTransId="{124D9CEA-C9AE-4863-AA21-4A427F372D76}" sibTransId="{40EF7014-0F7E-4808-9206-113AB90D097D}"/>
    <dgm:cxn modelId="{D319F979-14E4-423E-9BD8-4A0C0A439069}" type="presOf" srcId="{FE0BD8EC-E598-454D-A2E7-FFF15986C520}" destId="{4EA0CF79-5330-4A03-B93E-BDFA1355EE0C}" srcOrd="0" destOrd="0" presId="urn:microsoft.com/office/officeart/2005/8/layout/hProcess11"/>
    <dgm:cxn modelId="{BC82DD85-66DB-4C06-9128-6B64D4336BC0}" srcId="{339568E0-2F15-4A35-9554-7D7239E8A029}" destId="{FE0BD8EC-E598-454D-A2E7-FFF15986C520}" srcOrd="6" destOrd="0" parTransId="{AB7BE156-866C-4702-92CC-10BCA3B4E2F0}" sibTransId="{46406EBD-3255-42CF-9412-42BC0FE7A2CB}"/>
    <dgm:cxn modelId="{9E867386-B512-4E6D-9CB4-4FC1E3C139F1}" type="presOf" srcId="{A51E19B2-B3E5-42CE-8F3F-9FB362A8D115}" destId="{AB62AC74-BAEF-45A0-AC58-BF5091ABDFD6}" srcOrd="0" destOrd="0" presId="urn:microsoft.com/office/officeart/2005/8/layout/hProcess11"/>
    <dgm:cxn modelId="{98C64993-7A01-47BF-AEB5-B2A1813198E9}" srcId="{339568E0-2F15-4A35-9554-7D7239E8A029}" destId="{5E01E045-06AD-4EBB-8430-8D934CC285B6}" srcOrd="5" destOrd="0" parTransId="{5C34A1C2-EAC8-4375-8270-0108E65C1799}" sibTransId="{7BBBDFAA-312D-4A93-AD72-10D6EEC1FF79}"/>
    <dgm:cxn modelId="{75104CA0-A287-4194-949A-EB2C0BBD6D2D}" srcId="{339568E0-2F15-4A35-9554-7D7239E8A029}" destId="{CF2B0686-CED5-48D8-9610-C2582DA91B12}" srcOrd="7" destOrd="0" parTransId="{362DD933-1356-422C-A3A9-83648B256EB7}" sibTransId="{3758D371-1D5C-4F26-91E8-AA316A9BE68F}"/>
    <dgm:cxn modelId="{B1BE75A3-2C66-4204-BFC2-9D4B78F7B5AA}" srcId="{339568E0-2F15-4A35-9554-7D7239E8A029}" destId="{48EB7775-7D62-4D1A-B285-E95CEC26877D}" srcOrd="4" destOrd="0" parTransId="{1D1F1487-68B5-4D2A-9408-467A6C366CEC}" sibTransId="{237F6CB7-730B-4D64-BD00-B66367B4212E}"/>
    <dgm:cxn modelId="{39AB0AAF-0B2B-4140-9424-BB074BE6C4F8}" type="presOf" srcId="{70B94B23-D683-4D1C-932C-EAF767937737}" destId="{E6872F93-CAB8-4682-8E50-C149E564E6E9}" srcOrd="0" destOrd="0" presId="urn:microsoft.com/office/officeart/2005/8/layout/hProcess11"/>
    <dgm:cxn modelId="{2EEE5AB6-964E-46E8-B289-30966DD0F90B}" type="presOf" srcId="{48EB7775-7D62-4D1A-B285-E95CEC26877D}" destId="{8A1A501D-B6F5-42E8-8E14-79723A87B614}" srcOrd="0" destOrd="0" presId="urn:microsoft.com/office/officeart/2005/8/layout/hProcess11"/>
    <dgm:cxn modelId="{5F4981C2-99E4-4A01-8C86-D4CF1A52F5AE}" type="presOf" srcId="{4F0BC5B1-8C97-4349-805E-42171AFD1D9D}" destId="{89BAEC7F-D843-4698-A4E8-4D5DE8ECBD8D}" srcOrd="0" destOrd="0" presId="urn:microsoft.com/office/officeart/2005/8/layout/hProcess11"/>
    <dgm:cxn modelId="{07DCA5D0-E7D4-4203-AFA8-CD96DD5A90B7}" type="presOf" srcId="{80C9F2DE-430B-46A5-B68D-D9E9576DF720}" destId="{DDA87ED1-508F-4B29-96F8-36466069BC4D}" srcOrd="0" destOrd="0" presId="urn:microsoft.com/office/officeart/2005/8/layout/hProcess11"/>
    <dgm:cxn modelId="{6D3CF8E3-F16B-4EA4-96E2-EBB5B96D1B84}" type="presOf" srcId="{339568E0-2F15-4A35-9554-7D7239E8A029}" destId="{D6D3EBF0-77A8-4C25-BC6D-7DBAFF124365}" srcOrd="0" destOrd="0" presId="urn:microsoft.com/office/officeart/2005/8/layout/hProcess11"/>
    <dgm:cxn modelId="{399B78E9-24D6-4584-B8BA-79FC4DFFE2CB}" srcId="{339568E0-2F15-4A35-9554-7D7239E8A029}" destId="{A51E19B2-B3E5-42CE-8F3F-9FB362A8D115}" srcOrd="1" destOrd="0" parTransId="{246DCF4C-F0A8-4E8B-8954-838CBE35DA5F}" sibTransId="{0467528A-B17A-4ACB-B4D5-94772A676429}"/>
    <dgm:cxn modelId="{6780F8A9-D127-4EB9-AC63-727D9FD7F008}" type="presParOf" srcId="{D6D3EBF0-77A8-4C25-BC6D-7DBAFF124365}" destId="{6C87E9D1-34D3-466B-B9E8-945E42DFF779}" srcOrd="0" destOrd="0" presId="urn:microsoft.com/office/officeart/2005/8/layout/hProcess11"/>
    <dgm:cxn modelId="{00FEAB79-0551-4A59-8DA9-5A8EAC821981}" type="presParOf" srcId="{D6D3EBF0-77A8-4C25-BC6D-7DBAFF124365}" destId="{31F8AF7A-FD44-42E1-96F9-C7F03D1F3793}" srcOrd="1" destOrd="0" presId="urn:microsoft.com/office/officeart/2005/8/layout/hProcess11"/>
    <dgm:cxn modelId="{67BC6A13-6DBA-492A-AFA2-6D09EA8D1A93}" type="presParOf" srcId="{31F8AF7A-FD44-42E1-96F9-C7F03D1F3793}" destId="{4FD101B7-22D2-41C6-8F86-F790CB3D686B}" srcOrd="0" destOrd="0" presId="urn:microsoft.com/office/officeart/2005/8/layout/hProcess11"/>
    <dgm:cxn modelId="{3BCB533D-C296-4451-A223-22AF1CCA7887}" type="presParOf" srcId="{4FD101B7-22D2-41C6-8F86-F790CB3D686B}" destId="{E6872F93-CAB8-4682-8E50-C149E564E6E9}" srcOrd="0" destOrd="0" presId="urn:microsoft.com/office/officeart/2005/8/layout/hProcess11"/>
    <dgm:cxn modelId="{0387428A-AD76-44AD-B91A-D8F4F0294DE7}" type="presParOf" srcId="{4FD101B7-22D2-41C6-8F86-F790CB3D686B}" destId="{ED54D3CB-3A25-4626-A8B6-F1CD03BC64F7}" srcOrd="1" destOrd="0" presId="urn:microsoft.com/office/officeart/2005/8/layout/hProcess11"/>
    <dgm:cxn modelId="{4F946933-27E9-4210-BD45-A6EFB2723B41}" type="presParOf" srcId="{4FD101B7-22D2-41C6-8F86-F790CB3D686B}" destId="{16A3520A-758A-4604-A92F-50AF4AF64E0A}" srcOrd="2" destOrd="0" presId="urn:microsoft.com/office/officeart/2005/8/layout/hProcess11"/>
    <dgm:cxn modelId="{D187A24C-3F01-4426-BC1F-0BDC9F3E3603}" type="presParOf" srcId="{31F8AF7A-FD44-42E1-96F9-C7F03D1F3793}" destId="{81794FA6-BD7B-4789-8A5F-11F17D5CA8E3}" srcOrd="1" destOrd="0" presId="urn:microsoft.com/office/officeart/2005/8/layout/hProcess11"/>
    <dgm:cxn modelId="{17088E53-FECF-4EB3-A289-F0B383A54A15}" type="presParOf" srcId="{31F8AF7A-FD44-42E1-96F9-C7F03D1F3793}" destId="{CDF7C3BC-17CC-4295-B624-250FD4B3E0DC}" srcOrd="2" destOrd="0" presId="urn:microsoft.com/office/officeart/2005/8/layout/hProcess11"/>
    <dgm:cxn modelId="{9441793C-D5EA-42A2-A85F-D31D85B75FA9}" type="presParOf" srcId="{CDF7C3BC-17CC-4295-B624-250FD4B3E0DC}" destId="{AB62AC74-BAEF-45A0-AC58-BF5091ABDFD6}" srcOrd="0" destOrd="0" presId="urn:microsoft.com/office/officeart/2005/8/layout/hProcess11"/>
    <dgm:cxn modelId="{E054AF10-625E-4FA7-AB45-35CC1FBC2A68}" type="presParOf" srcId="{CDF7C3BC-17CC-4295-B624-250FD4B3E0DC}" destId="{E46CA2D8-8520-4AC5-A410-5F3DCEC77F7E}" srcOrd="1" destOrd="0" presId="urn:microsoft.com/office/officeart/2005/8/layout/hProcess11"/>
    <dgm:cxn modelId="{CDA95A0A-6BE4-4C70-972E-5CD00470BFDF}" type="presParOf" srcId="{CDF7C3BC-17CC-4295-B624-250FD4B3E0DC}" destId="{C5969487-E26E-446D-824B-1E9960EF80CA}" srcOrd="2" destOrd="0" presId="urn:microsoft.com/office/officeart/2005/8/layout/hProcess11"/>
    <dgm:cxn modelId="{CF295085-F35C-4085-823D-BE93DF75DE06}" type="presParOf" srcId="{31F8AF7A-FD44-42E1-96F9-C7F03D1F3793}" destId="{8B8AC343-0CDA-4FD2-AA11-F29D39E6A8D8}" srcOrd="3" destOrd="0" presId="urn:microsoft.com/office/officeart/2005/8/layout/hProcess11"/>
    <dgm:cxn modelId="{55C4DA01-039C-4F95-BB20-DFA6473FAEB6}" type="presParOf" srcId="{31F8AF7A-FD44-42E1-96F9-C7F03D1F3793}" destId="{A48CDA24-ABA3-44D3-91A0-3FEB08B5611C}" srcOrd="4" destOrd="0" presId="urn:microsoft.com/office/officeart/2005/8/layout/hProcess11"/>
    <dgm:cxn modelId="{9C34620D-B52B-4132-868B-C6A7AEE3709A}" type="presParOf" srcId="{A48CDA24-ABA3-44D3-91A0-3FEB08B5611C}" destId="{23308963-FD8F-4537-A4B5-23F76F663FEC}" srcOrd="0" destOrd="0" presId="urn:microsoft.com/office/officeart/2005/8/layout/hProcess11"/>
    <dgm:cxn modelId="{31B41317-39EC-4FDE-B458-A4C3E270CD28}" type="presParOf" srcId="{A48CDA24-ABA3-44D3-91A0-3FEB08B5611C}" destId="{D977C152-2E14-4047-9775-59F74034110A}" srcOrd="1" destOrd="0" presId="urn:microsoft.com/office/officeart/2005/8/layout/hProcess11"/>
    <dgm:cxn modelId="{70EF688B-6E72-4564-86E6-59138339B23C}" type="presParOf" srcId="{A48CDA24-ABA3-44D3-91A0-3FEB08B5611C}" destId="{7C5A4178-1293-4A5B-80AF-6D2BD8A54ED0}" srcOrd="2" destOrd="0" presId="urn:microsoft.com/office/officeart/2005/8/layout/hProcess11"/>
    <dgm:cxn modelId="{D82903E2-8B78-4184-9218-A868C1AFED23}" type="presParOf" srcId="{31F8AF7A-FD44-42E1-96F9-C7F03D1F3793}" destId="{A06E1D3F-B297-42FA-A316-DCE5CEE87693}" srcOrd="5" destOrd="0" presId="urn:microsoft.com/office/officeart/2005/8/layout/hProcess11"/>
    <dgm:cxn modelId="{0BD795A5-4488-4F14-A997-0580A1CF82AA}" type="presParOf" srcId="{31F8AF7A-FD44-42E1-96F9-C7F03D1F3793}" destId="{AEA6ECE4-7097-4A89-A4D1-AA03512F43D3}" srcOrd="6" destOrd="0" presId="urn:microsoft.com/office/officeart/2005/8/layout/hProcess11"/>
    <dgm:cxn modelId="{936138D7-01A9-4217-AF4E-80E34370C16D}" type="presParOf" srcId="{AEA6ECE4-7097-4A89-A4D1-AA03512F43D3}" destId="{89BAEC7F-D843-4698-A4E8-4D5DE8ECBD8D}" srcOrd="0" destOrd="0" presId="urn:microsoft.com/office/officeart/2005/8/layout/hProcess11"/>
    <dgm:cxn modelId="{7A0BE501-83F8-40EF-9803-64D0D855F9AB}" type="presParOf" srcId="{AEA6ECE4-7097-4A89-A4D1-AA03512F43D3}" destId="{7F1B0253-EBEB-46CF-B34B-16CA9E700F44}" srcOrd="1" destOrd="0" presId="urn:microsoft.com/office/officeart/2005/8/layout/hProcess11"/>
    <dgm:cxn modelId="{8A60F2FD-DCC5-44F5-9825-D8ED0EE988E8}" type="presParOf" srcId="{AEA6ECE4-7097-4A89-A4D1-AA03512F43D3}" destId="{88A83B76-93F5-4FE7-ACDF-8412D7AA940A}" srcOrd="2" destOrd="0" presId="urn:microsoft.com/office/officeart/2005/8/layout/hProcess11"/>
    <dgm:cxn modelId="{89E05484-54F9-4D23-AC56-3E6A8D431C44}" type="presParOf" srcId="{31F8AF7A-FD44-42E1-96F9-C7F03D1F3793}" destId="{4A5260CC-63BA-4F8F-A62D-E79D6E2CD8C9}" srcOrd="7" destOrd="0" presId="urn:microsoft.com/office/officeart/2005/8/layout/hProcess11"/>
    <dgm:cxn modelId="{9A3F1F0C-B2B8-484E-92D1-59F086B1AF88}" type="presParOf" srcId="{31F8AF7A-FD44-42E1-96F9-C7F03D1F3793}" destId="{D7D12F50-075B-4D13-B563-2EEC17143808}" srcOrd="8" destOrd="0" presId="urn:microsoft.com/office/officeart/2005/8/layout/hProcess11"/>
    <dgm:cxn modelId="{56FABFAC-F96A-4702-865E-09415C2E0C75}" type="presParOf" srcId="{D7D12F50-075B-4D13-B563-2EEC17143808}" destId="{8A1A501D-B6F5-42E8-8E14-79723A87B614}" srcOrd="0" destOrd="0" presId="urn:microsoft.com/office/officeart/2005/8/layout/hProcess11"/>
    <dgm:cxn modelId="{919E3B11-F0E8-4223-A270-1FBC419BF45E}" type="presParOf" srcId="{D7D12F50-075B-4D13-B563-2EEC17143808}" destId="{1F90F7C0-AD97-47C9-9D79-9667E6CF2FA0}" srcOrd="1" destOrd="0" presId="urn:microsoft.com/office/officeart/2005/8/layout/hProcess11"/>
    <dgm:cxn modelId="{F8FD9BA8-2C6A-49C8-B6CA-2EE566387DC9}" type="presParOf" srcId="{D7D12F50-075B-4D13-B563-2EEC17143808}" destId="{B4DF095D-0812-46E1-8A94-2F4077CAED6D}" srcOrd="2" destOrd="0" presId="urn:microsoft.com/office/officeart/2005/8/layout/hProcess11"/>
    <dgm:cxn modelId="{D8718EC9-E66B-45F2-91E7-3EAF2E8BB171}" type="presParOf" srcId="{31F8AF7A-FD44-42E1-96F9-C7F03D1F3793}" destId="{F4D212D4-C532-4339-9F8E-180278AA33D4}" srcOrd="9" destOrd="0" presId="urn:microsoft.com/office/officeart/2005/8/layout/hProcess11"/>
    <dgm:cxn modelId="{4778F54E-988E-48EC-AFFD-4337E734BD9C}" type="presParOf" srcId="{31F8AF7A-FD44-42E1-96F9-C7F03D1F3793}" destId="{5EC4DE83-1DC1-42F9-BAAE-2EAC6424B79B}" srcOrd="10" destOrd="0" presId="urn:microsoft.com/office/officeart/2005/8/layout/hProcess11"/>
    <dgm:cxn modelId="{CF121454-2FCE-41E8-9E62-3439333ABC50}" type="presParOf" srcId="{5EC4DE83-1DC1-42F9-BAAE-2EAC6424B79B}" destId="{F0C15AEF-37F5-4887-92C4-3B5A868F939F}" srcOrd="0" destOrd="0" presId="urn:microsoft.com/office/officeart/2005/8/layout/hProcess11"/>
    <dgm:cxn modelId="{C89657EA-D4DF-4329-ADFA-63BA54582CA3}" type="presParOf" srcId="{5EC4DE83-1DC1-42F9-BAAE-2EAC6424B79B}" destId="{05F81092-30EC-4BC7-8AF8-941239E35924}" srcOrd="1" destOrd="0" presId="urn:microsoft.com/office/officeart/2005/8/layout/hProcess11"/>
    <dgm:cxn modelId="{6163F786-26C6-4660-8869-1E8BC1FE911D}" type="presParOf" srcId="{5EC4DE83-1DC1-42F9-BAAE-2EAC6424B79B}" destId="{DA506593-EC48-4F72-8642-9B750C1EBF8E}" srcOrd="2" destOrd="0" presId="urn:microsoft.com/office/officeart/2005/8/layout/hProcess11"/>
    <dgm:cxn modelId="{7EE9F6FA-3F28-4F32-AD66-557CBEE8EFE7}" type="presParOf" srcId="{31F8AF7A-FD44-42E1-96F9-C7F03D1F3793}" destId="{25318D1D-0B0A-4011-9F7E-7A3EBDB09BA7}" srcOrd="11" destOrd="0" presId="urn:microsoft.com/office/officeart/2005/8/layout/hProcess11"/>
    <dgm:cxn modelId="{4CBB3427-C30E-493C-8729-8AA991E5176E}" type="presParOf" srcId="{31F8AF7A-FD44-42E1-96F9-C7F03D1F3793}" destId="{98BAEEF4-9C85-4FF2-89D5-567B056AB3E3}" srcOrd="12" destOrd="0" presId="urn:microsoft.com/office/officeart/2005/8/layout/hProcess11"/>
    <dgm:cxn modelId="{AA972790-3B67-4709-B2B5-E43FD59DD085}" type="presParOf" srcId="{98BAEEF4-9C85-4FF2-89D5-567B056AB3E3}" destId="{4EA0CF79-5330-4A03-B93E-BDFA1355EE0C}" srcOrd="0" destOrd="0" presId="urn:microsoft.com/office/officeart/2005/8/layout/hProcess11"/>
    <dgm:cxn modelId="{1A5E1AC9-49C0-4038-9E1B-4F332CA878EA}" type="presParOf" srcId="{98BAEEF4-9C85-4FF2-89D5-567B056AB3E3}" destId="{98AA1675-D5B5-4841-8C8D-3A83D88842E8}" srcOrd="1" destOrd="0" presId="urn:microsoft.com/office/officeart/2005/8/layout/hProcess11"/>
    <dgm:cxn modelId="{D469487E-8A52-4DA5-A459-E61BAAB03482}" type="presParOf" srcId="{98BAEEF4-9C85-4FF2-89D5-567B056AB3E3}" destId="{0F3FF95B-EEB8-4124-AC7D-FEA88238BC05}" srcOrd="2" destOrd="0" presId="urn:microsoft.com/office/officeart/2005/8/layout/hProcess11"/>
    <dgm:cxn modelId="{F4E6E455-A727-406C-B305-BED2A930389D}" type="presParOf" srcId="{31F8AF7A-FD44-42E1-96F9-C7F03D1F3793}" destId="{5642641A-8D9D-4588-BFAF-1E08EB688C90}" srcOrd="13" destOrd="0" presId="urn:microsoft.com/office/officeart/2005/8/layout/hProcess11"/>
    <dgm:cxn modelId="{C18BEC6E-21AD-410B-881F-0A0F2FA722AE}" type="presParOf" srcId="{31F8AF7A-FD44-42E1-96F9-C7F03D1F3793}" destId="{BAF5FD66-3584-4841-82EC-1C104D5A9FFD}" srcOrd="14" destOrd="0" presId="urn:microsoft.com/office/officeart/2005/8/layout/hProcess11"/>
    <dgm:cxn modelId="{61152BF4-8AB4-4E79-9F37-8F91568995A0}" type="presParOf" srcId="{BAF5FD66-3584-4841-82EC-1C104D5A9FFD}" destId="{8F28185B-B886-4228-9505-5EDE22D87C6E}" srcOrd="0" destOrd="0" presId="urn:microsoft.com/office/officeart/2005/8/layout/hProcess11"/>
    <dgm:cxn modelId="{9F2C38A9-D3EC-4751-9DBD-8306AF595DA6}" type="presParOf" srcId="{BAF5FD66-3584-4841-82EC-1C104D5A9FFD}" destId="{8618DB50-58EB-4A01-B275-E01AC4FFBE18}" srcOrd="1" destOrd="0" presId="urn:microsoft.com/office/officeart/2005/8/layout/hProcess11"/>
    <dgm:cxn modelId="{A1535C17-039E-4E63-92F2-0768DA665EB7}" type="presParOf" srcId="{BAF5FD66-3584-4841-82EC-1C104D5A9FFD}" destId="{17FE5661-7C59-45AD-AF70-D3288D68CF8A}" srcOrd="2" destOrd="0" presId="urn:microsoft.com/office/officeart/2005/8/layout/hProcess11"/>
    <dgm:cxn modelId="{A7D02C5C-8B41-42C6-BB6A-0919C60ECAF7}" type="presParOf" srcId="{31F8AF7A-FD44-42E1-96F9-C7F03D1F3793}" destId="{C82CF3F3-A0D4-411E-BE53-386061D8EDAA}" srcOrd="15" destOrd="0" presId="urn:microsoft.com/office/officeart/2005/8/layout/hProcess11"/>
    <dgm:cxn modelId="{D8712F70-2E7F-43AA-9CA6-C26E3E029F47}" type="presParOf" srcId="{31F8AF7A-FD44-42E1-96F9-C7F03D1F3793}" destId="{EC04F5CB-A082-4BE5-B0AA-73EB6A15CA6A}" srcOrd="16" destOrd="0" presId="urn:microsoft.com/office/officeart/2005/8/layout/hProcess11"/>
    <dgm:cxn modelId="{32EE355E-C242-4252-9094-DC89C66E9A50}" type="presParOf" srcId="{EC04F5CB-A082-4BE5-B0AA-73EB6A15CA6A}" destId="{DDA87ED1-508F-4B29-96F8-36466069BC4D}" srcOrd="0" destOrd="0" presId="urn:microsoft.com/office/officeart/2005/8/layout/hProcess11"/>
    <dgm:cxn modelId="{356CE1EB-E8F4-4695-995B-831BE6698047}" type="presParOf" srcId="{EC04F5CB-A082-4BE5-B0AA-73EB6A15CA6A}" destId="{92CFF7A5-D486-4A2A-ABA6-A6E96B367970}" srcOrd="1" destOrd="0" presId="urn:microsoft.com/office/officeart/2005/8/layout/hProcess11"/>
    <dgm:cxn modelId="{942CE76B-C2F8-43F3-BB9D-9FB2F29FB480}" type="presParOf" srcId="{EC04F5CB-A082-4BE5-B0AA-73EB6A15CA6A}" destId="{2B63D4DB-EC62-49F7-B1BC-EE186007F69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1C2D-EA20-49C1-ACE0-0928493E8011}">
      <dsp:nvSpPr>
        <dsp:cNvPr id="0" name=""/>
        <dsp:cNvSpPr/>
      </dsp:nvSpPr>
      <dsp:spPr>
        <a:xfrm>
          <a:off x="0" y="0"/>
          <a:ext cx="957349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6FC57-A780-44BC-9732-B2A6902D85BE}">
      <dsp:nvSpPr>
        <dsp:cNvPr id="0" name=""/>
        <dsp:cNvSpPr/>
      </dsp:nvSpPr>
      <dsp:spPr>
        <a:xfrm>
          <a:off x="6294423" y="0"/>
          <a:ext cx="3279066" cy="543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t" anchorCtr="0">
          <a:noAutofit/>
        </a:bodyPr>
        <a:lstStyle/>
        <a:p>
          <a:pPr marL="0" lvl="0" indent="0" algn="l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9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סיור צפון</a:t>
          </a:r>
          <a:endParaRPr lang="en-US" sz="96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94423" y="0"/>
        <a:ext cx="3279066" cy="5431752"/>
      </dsp:txXfrm>
    </dsp:sp>
    <dsp:sp modelId="{BBCB09F9-6117-487A-94CF-CE2AD14F2F8A}">
      <dsp:nvSpPr>
        <dsp:cNvPr id="0" name=""/>
        <dsp:cNvSpPr/>
      </dsp:nvSpPr>
      <dsp:spPr>
        <a:xfrm>
          <a:off x="4340" y="84871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צוות 4</a:t>
          </a:r>
          <a:endParaRPr lang="en-US" sz="65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84871"/>
        <a:ext cx="6172143" cy="1697422"/>
      </dsp:txXfrm>
    </dsp:sp>
    <dsp:sp modelId="{FB01D445-A68C-43DD-B6BA-94F50381F5F6}">
      <dsp:nvSpPr>
        <dsp:cNvPr id="0" name=""/>
        <dsp:cNvSpPr/>
      </dsp:nvSpPr>
      <dsp:spPr>
        <a:xfrm>
          <a:off x="4340" y="1782293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A0BE8-8B29-45DC-81FD-84FCBFC33080}">
      <dsp:nvSpPr>
        <dsp:cNvPr id="0" name=""/>
        <dsp:cNvSpPr/>
      </dsp:nvSpPr>
      <dsp:spPr>
        <a:xfrm>
          <a:off x="4340" y="1867164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2020</a:t>
          </a:r>
          <a:endParaRPr lang="en-US" sz="4400" b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1867164"/>
        <a:ext cx="6172143" cy="1697422"/>
      </dsp:txXfrm>
    </dsp:sp>
    <dsp:sp modelId="{55833EB1-5862-42C4-81A2-DFF7D28E05BE}">
      <dsp:nvSpPr>
        <dsp:cNvPr id="0" name=""/>
        <dsp:cNvSpPr/>
      </dsp:nvSpPr>
      <dsp:spPr>
        <a:xfrm>
          <a:off x="4340" y="3564587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F5FE1-7BC2-46FE-A3D9-E05A7EC38DB9}">
      <dsp:nvSpPr>
        <dsp:cNvPr id="0" name=""/>
        <dsp:cNvSpPr/>
      </dsp:nvSpPr>
      <dsp:spPr>
        <a:xfrm>
          <a:off x="4340" y="3649458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ערן פייר, רונן כהן, אליעד מאור</a:t>
          </a:r>
          <a:endParaRPr lang="en-US" sz="3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3649458"/>
        <a:ext cx="6172143" cy="1697422"/>
      </dsp:txXfrm>
    </dsp:sp>
    <dsp:sp modelId="{D06AED8B-4F38-4552-BACB-78CFCF4AD574}">
      <dsp:nvSpPr>
        <dsp:cNvPr id="0" name=""/>
        <dsp:cNvSpPr/>
      </dsp:nvSpPr>
      <dsp:spPr>
        <a:xfrm>
          <a:off x="4340" y="5346880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8644-470C-4A5C-BCDA-7141C9D95AAC}">
      <dsp:nvSpPr>
        <dsp:cNvPr id="0" name=""/>
        <dsp:cNvSpPr/>
      </dsp:nvSpPr>
      <dsp:spPr>
        <a:xfrm>
          <a:off x="2521602" y="1568352"/>
          <a:ext cx="3635573" cy="3635573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הישגים נדרשים</a:t>
          </a:r>
          <a:endParaRPr lang="en-US" sz="4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054019" y="2100769"/>
        <a:ext cx="2570739" cy="2570739"/>
      </dsp:txXfrm>
    </dsp:sp>
    <dsp:sp modelId="{D0B97FFD-F018-4056-90A9-A0F1B1025AD8}">
      <dsp:nvSpPr>
        <dsp:cNvPr id="0" name=""/>
        <dsp:cNvSpPr/>
      </dsp:nvSpPr>
      <dsp:spPr>
        <a:xfrm>
          <a:off x="3430495" y="11216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16"/>
            <a:satOff val="-94"/>
            <a:lumOff val="947"/>
            <a:alphaOff val="6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ללמוד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696704" y="378375"/>
        <a:ext cx="1285368" cy="1285368"/>
      </dsp:txXfrm>
    </dsp:sp>
    <dsp:sp modelId="{4842982E-F0D7-46E7-87E8-272C4BC36902}">
      <dsp:nvSpPr>
        <dsp:cNvPr id="0" name=""/>
        <dsp:cNvSpPr/>
      </dsp:nvSpPr>
      <dsp:spPr>
        <a:xfrm>
          <a:off x="5679820" y="174639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32"/>
            <a:satOff val="-189"/>
            <a:lumOff val="1894"/>
            <a:alphaOff val="12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לחוות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946029" y="2012605"/>
        <a:ext cx="1285368" cy="1285368"/>
      </dsp:txXfrm>
    </dsp:sp>
    <dsp:sp modelId="{9D13A87A-648D-499B-B6B9-F39CCA6187FE}">
      <dsp:nvSpPr>
        <dsp:cNvPr id="0" name=""/>
        <dsp:cNvSpPr/>
      </dsp:nvSpPr>
      <dsp:spPr>
        <a:xfrm>
          <a:off x="4820654" y="439063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48"/>
            <a:satOff val="-283"/>
            <a:lumOff val="2842"/>
            <a:alphaOff val="18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להינות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086863" y="4656845"/>
        <a:ext cx="1285368" cy="1285368"/>
      </dsp:txXfrm>
    </dsp:sp>
    <dsp:sp modelId="{BD77BD66-B05F-4CA1-B701-6F667186FAF2}">
      <dsp:nvSpPr>
        <dsp:cNvPr id="0" name=""/>
        <dsp:cNvSpPr/>
      </dsp:nvSpPr>
      <dsp:spPr>
        <a:xfrm>
          <a:off x="2040336" y="439063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64"/>
            <a:satOff val="-378"/>
            <a:lumOff val="3789"/>
            <a:alphaOff val="24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לדון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306545" y="4656845"/>
        <a:ext cx="1285368" cy="1285368"/>
      </dsp:txXfrm>
    </dsp:sp>
    <dsp:sp modelId="{987EB5E1-7522-476A-8311-FBD1F3089CA5}">
      <dsp:nvSpPr>
        <dsp:cNvPr id="0" name=""/>
        <dsp:cNvSpPr/>
      </dsp:nvSpPr>
      <dsp:spPr>
        <a:xfrm>
          <a:off x="1181170" y="174639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80"/>
            <a:satOff val="-472"/>
            <a:lumOff val="4736"/>
            <a:alphaOff val="3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לראות ולהרגיש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447379" y="2012605"/>
        <a:ext cx="1285368" cy="1285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6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שאלת המחקר</a:t>
          </a:r>
          <a:endParaRPr lang="en-US" sz="46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8AC55368-8215-49B8-BE8A-ABEF2AB688C4}">
      <dsp:nvSpPr>
        <dsp:cNvPr id="0" name=""/>
        <dsp:cNvSpPr/>
      </dsp:nvSpPr>
      <dsp:spPr>
        <a:xfrm>
          <a:off x="0" y="235828"/>
          <a:ext cx="8755033" cy="471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1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כיצד משפיעים הרכיבים (פערים והזדמנויות) החברתיים  והכלכליים על שגשוג והתפתחות הצפון?</a:t>
          </a:r>
        </a:p>
      </dsp:txBody>
      <dsp:txXfrm>
        <a:off x="0" y="235828"/>
        <a:ext cx="8755033" cy="4716562"/>
      </dsp:txXfrm>
    </dsp:sp>
    <dsp:sp modelId="{6CE4BF30-D6E5-462E-A72C-DC17E85C8FC9}">
      <dsp:nvSpPr>
        <dsp:cNvPr id="0" name=""/>
        <dsp:cNvSpPr/>
      </dsp:nvSpPr>
      <dsp:spPr>
        <a:xfrm>
          <a:off x="0" y="495239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הנחות עבודה</a:t>
          </a:r>
          <a:endParaRPr lang="en-US" sz="5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B283969A-88FF-4B04-83A0-CC665B4FCD2D}">
      <dsp:nvSpPr>
        <dsp:cNvPr id="0" name=""/>
        <dsp:cNvSpPr/>
      </dsp:nvSpPr>
      <dsp:spPr>
        <a:xfrm>
          <a:off x="0" y="35057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בטל"מ</a:t>
          </a:r>
          <a:r>
            <a:rPr lang="he-IL" sz="2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בגישה מרחיבה</a:t>
          </a:r>
          <a:endParaRPr lang="en-US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5057"/>
        <a:ext cx="8755033" cy="701144"/>
      </dsp:txXfrm>
    </dsp:sp>
    <dsp:sp modelId="{20B537B8-1137-46D9-8BFF-2789B7A4B4FC}">
      <dsp:nvSpPr>
        <dsp:cNvPr id="0" name=""/>
        <dsp:cNvSpPr/>
      </dsp:nvSpPr>
      <dsp:spPr>
        <a:xfrm>
          <a:off x="0" y="7362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0630B-B889-4861-85E4-E7D84CE96642}">
      <dsp:nvSpPr>
        <dsp:cNvPr id="0" name=""/>
        <dsp:cNvSpPr/>
      </dsp:nvSpPr>
      <dsp:spPr>
        <a:xfrm>
          <a:off x="0" y="771259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קשר ישיר לגיאוגרפיה הצפונית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771259"/>
        <a:ext cx="8755033" cy="701144"/>
      </dsp:txXfrm>
    </dsp:sp>
    <dsp:sp modelId="{2FD426B0-7A97-4594-AE1D-1D839BD6F751}">
      <dsp:nvSpPr>
        <dsp:cNvPr id="0" name=""/>
        <dsp:cNvSpPr/>
      </dsp:nvSpPr>
      <dsp:spPr>
        <a:xfrm>
          <a:off x="0" y="1472404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3499E-CD18-4B28-AAE0-9E5184727180}">
      <dsp:nvSpPr>
        <dsp:cNvPr id="0" name=""/>
        <dsp:cNvSpPr/>
      </dsp:nvSpPr>
      <dsp:spPr>
        <a:xfrm>
          <a:off x="0" y="1507461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שימוש במתח מרכז פריפריה ובין המרחבים השונים בצפון כנקודת ייחוס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507461"/>
        <a:ext cx="8755033" cy="701144"/>
      </dsp:txXfrm>
    </dsp:sp>
    <dsp:sp modelId="{B9EF0515-6D3A-48D9-B118-05F4CD9EF6AE}">
      <dsp:nvSpPr>
        <dsp:cNvPr id="0" name=""/>
        <dsp:cNvSpPr/>
      </dsp:nvSpPr>
      <dsp:spPr>
        <a:xfrm>
          <a:off x="0" y="2208606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392C2-E87F-4F7F-AABA-0896C4792183}">
      <dsp:nvSpPr>
        <dsp:cNvPr id="0" name=""/>
        <dsp:cNvSpPr/>
      </dsp:nvSpPr>
      <dsp:spPr>
        <a:xfrm>
          <a:off x="0" y="2243663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חוסן חברתי במרחב הצפוני אינו גבוה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243663"/>
        <a:ext cx="8755033" cy="701144"/>
      </dsp:txXfrm>
    </dsp:sp>
    <dsp:sp modelId="{78A05F8B-FADC-4682-9F79-E6BE12F01306}">
      <dsp:nvSpPr>
        <dsp:cNvPr id="0" name=""/>
        <dsp:cNvSpPr/>
      </dsp:nvSpPr>
      <dsp:spPr>
        <a:xfrm>
          <a:off x="0" y="2944808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5B824-AE0E-4185-8737-2A7A41B84C62}">
      <dsp:nvSpPr>
        <dsp:cNvPr id="0" name=""/>
        <dsp:cNvSpPr/>
      </dsp:nvSpPr>
      <dsp:spPr>
        <a:xfrm>
          <a:off x="0" y="2979865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המרחב הצפוני – ציר 85 וצפונה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979865"/>
        <a:ext cx="8755033" cy="701144"/>
      </dsp:txXfrm>
    </dsp:sp>
    <dsp:sp modelId="{9855468C-1559-4507-9236-52451528B6F0}">
      <dsp:nvSpPr>
        <dsp:cNvPr id="0" name=""/>
        <dsp:cNvSpPr/>
      </dsp:nvSpPr>
      <dsp:spPr>
        <a:xfrm>
          <a:off x="0" y="368101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1712-D456-4B59-B605-EB296AEF7B8B}">
      <dsp:nvSpPr>
        <dsp:cNvPr id="0" name=""/>
        <dsp:cNvSpPr/>
      </dsp:nvSpPr>
      <dsp:spPr>
        <a:xfrm>
          <a:off x="0" y="3716067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לא עוסקים בגליל תחתון חיפה והקריות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716067"/>
        <a:ext cx="8755033" cy="701144"/>
      </dsp:txXfrm>
    </dsp:sp>
    <dsp:sp modelId="{B52582BB-EAC3-4B4F-9B59-425926AE4734}">
      <dsp:nvSpPr>
        <dsp:cNvPr id="0" name=""/>
        <dsp:cNvSpPr/>
      </dsp:nvSpPr>
      <dsp:spPr>
        <a:xfrm>
          <a:off x="0" y="441721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2D99F-039A-4F18-A23E-2ADDED4E3049}">
      <dsp:nvSpPr>
        <dsp:cNvPr id="0" name=""/>
        <dsp:cNvSpPr/>
      </dsp:nvSpPr>
      <dsp:spPr>
        <a:xfrm>
          <a:off x="0" y="4452269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הדגש מחוללי צמיחה  - תעסוקה וחברה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452269"/>
        <a:ext cx="8755033" cy="701144"/>
      </dsp:txXfrm>
    </dsp:sp>
    <dsp:sp modelId="{C488D3E3-9E3A-48E1-8188-2C82782DC8B9}">
      <dsp:nvSpPr>
        <dsp:cNvPr id="0" name=""/>
        <dsp:cNvSpPr/>
      </dsp:nvSpPr>
      <dsp:spPr>
        <a:xfrm>
          <a:off x="0" y="5153414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עקרונות לתכנון</a:t>
          </a:r>
          <a:endParaRPr lang="en-US" sz="4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B283969A-88FF-4B04-83A0-CC665B4FCD2D}">
      <dsp:nvSpPr>
        <dsp:cNvPr id="0" name=""/>
        <dsp:cNvSpPr/>
      </dsp:nvSpPr>
      <dsp:spPr>
        <a:xfrm>
          <a:off x="0" y="40889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גיוון ויצירת עניין – הנגדה וחתרנות (ערעור מוסכמות)</a:t>
          </a:r>
          <a:endParaRPr lang="en-US" sz="2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0889"/>
        <a:ext cx="8755033" cy="817791"/>
      </dsp:txXfrm>
    </dsp:sp>
    <dsp:sp modelId="{20B537B8-1137-46D9-8BFF-2789B7A4B4FC}">
      <dsp:nvSpPr>
        <dsp:cNvPr id="0" name=""/>
        <dsp:cNvSpPr/>
      </dsp:nvSpPr>
      <dsp:spPr>
        <a:xfrm>
          <a:off x="0" y="85868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72A9-EADD-4018-BF21-BC220F31EB82}">
      <dsp:nvSpPr>
        <dsp:cNvPr id="0" name=""/>
        <dsp:cNvSpPr/>
      </dsp:nvSpPr>
      <dsp:spPr>
        <a:xfrm>
          <a:off x="0" y="89957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סיור ופאנל – עדיף על הרצאה פרונטאלית</a:t>
          </a:r>
          <a:endParaRPr lang="he-IL" sz="2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899570"/>
        <a:ext cx="8755033" cy="817791"/>
      </dsp:txXfrm>
    </dsp:sp>
    <dsp:sp modelId="{997D4024-1C4C-4A86-B700-F3F7454A6DC9}">
      <dsp:nvSpPr>
        <dsp:cNvPr id="0" name=""/>
        <dsp:cNvSpPr/>
      </dsp:nvSpPr>
      <dsp:spPr>
        <a:xfrm>
          <a:off x="0" y="171736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57DA7-CAD0-4364-BF24-4EE1D3A56DB0}">
      <dsp:nvSpPr>
        <dsp:cNvPr id="0" name=""/>
        <dsp:cNvSpPr/>
      </dsp:nvSpPr>
      <dsp:spPr>
        <a:xfrm>
          <a:off x="0" y="175825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לא עמוס 0700-1900</a:t>
          </a:r>
          <a:endParaRPr lang="he-IL" sz="2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758250"/>
        <a:ext cx="8755033" cy="817791"/>
      </dsp:txXfrm>
    </dsp:sp>
    <dsp:sp modelId="{F2530C23-D933-414F-84BE-4C31E1011952}">
      <dsp:nvSpPr>
        <dsp:cNvPr id="0" name=""/>
        <dsp:cNvSpPr/>
      </dsp:nvSpPr>
      <dsp:spPr>
        <a:xfrm>
          <a:off x="0" y="257604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871F8-0420-44F3-8E97-691E8E9C0A59}">
      <dsp:nvSpPr>
        <dsp:cNvPr id="0" name=""/>
        <dsp:cNvSpPr/>
      </dsp:nvSpPr>
      <dsp:spPr>
        <a:xfrm>
          <a:off x="0" y="261693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גמישות בתכנון המאפשרת התמודדות עם קורונה </a:t>
          </a:r>
          <a:r>
            <a:rPr lang="he-IL" sz="22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ומז"א</a:t>
          </a:r>
          <a:r>
            <a:rPr lang="he-IL" sz="2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-לו"ז ולוגיסטיקה</a:t>
          </a:r>
        </a:p>
      </dsp:txBody>
      <dsp:txXfrm>
        <a:off x="0" y="2616931"/>
        <a:ext cx="8755033" cy="817791"/>
      </dsp:txXfrm>
    </dsp:sp>
    <dsp:sp modelId="{5D22A89C-36A5-4941-B4D7-4646B579FBDD}">
      <dsp:nvSpPr>
        <dsp:cNvPr id="0" name=""/>
        <dsp:cNvSpPr/>
      </dsp:nvSpPr>
      <dsp:spPr>
        <a:xfrm>
          <a:off x="0" y="343472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5A5AA-7449-450B-BF35-1B61560B7F2F}">
      <dsp:nvSpPr>
        <dsp:cNvPr id="0" name=""/>
        <dsp:cNvSpPr/>
      </dsp:nvSpPr>
      <dsp:spPr>
        <a:xfrm>
          <a:off x="0" y="347561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אפשרות לבחירה ופיצול לתחומי עניין</a:t>
          </a:r>
        </a:p>
      </dsp:txBody>
      <dsp:txXfrm>
        <a:off x="0" y="3475611"/>
        <a:ext cx="8755033" cy="817791"/>
      </dsp:txXfrm>
    </dsp:sp>
    <dsp:sp modelId="{B686A1B4-9410-4E30-A01E-86483A328F77}">
      <dsp:nvSpPr>
        <dsp:cNvPr id="0" name=""/>
        <dsp:cNvSpPr/>
      </dsp:nvSpPr>
      <dsp:spPr>
        <a:xfrm>
          <a:off x="0" y="42934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4CA5F-BB9D-496F-87E1-57F75051B15B}">
      <dsp:nvSpPr>
        <dsp:cNvPr id="0" name=""/>
        <dsp:cNvSpPr/>
      </dsp:nvSpPr>
      <dsp:spPr>
        <a:xfrm>
          <a:off x="0" y="4334292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להגיע למקומות שלא תהיה הזדמנות אחרת להגיע 'סוכריות </a:t>
          </a:r>
          <a:r>
            <a:rPr lang="he-IL" sz="22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r>
            <a:rPr lang="he-IL" sz="2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'</a:t>
          </a:r>
        </a:p>
      </dsp:txBody>
      <dsp:txXfrm>
        <a:off x="0" y="4334292"/>
        <a:ext cx="8755033" cy="817791"/>
      </dsp:txXfrm>
    </dsp:sp>
    <dsp:sp modelId="{34ECC59C-4BC2-45A0-AE2A-2895D7A64821}">
      <dsp:nvSpPr>
        <dsp:cNvPr id="0" name=""/>
        <dsp:cNvSpPr/>
      </dsp:nvSpPr>
      <dsp:spPr>
        <a:xfrm>
          <a:off x="0" y="5152083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896B9-E7F1-44F2-BE85-A1FD2C09C5D9}">
      <dsp:nvSpPr>
        <dsp:cNvPr id="0" name=""/>
        <dsp:cNvSpPr/>
      </dsp:nvSpPr>
      <dsp:spPr>
        <a:xfrm>
          <a:off x="0" y="86298"/>
          <a:ext cx="4115639" cy="41455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1. תצפית וסקירה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2. פערים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3. מחוללי צמיחה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4. חוויה וגיבוש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5. בחירה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02721" y="693395"/>
        <a:ext cx="2910197" cy="2931323"/>
      </dsp:txXfrm>
    </dsp:sp>
    <dsp:sp modelId="{28543D15-EC6E-42DB-93F8-3443B2C9600D}">
      <dsp:nvSpPr>
        <dsp:cNvPr id="0" name=""/>
        <dsp:cNvSpPr/>
      </dsp:nvSpPr>
      <dsp:spPr>
        <a:xfrm>
          <a:off x="853617" y="0"/>
          <a:ext cx="4174188" cy="435133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92A41-0261-4BD6-A410-D1183E6F1828}">
      <dsp:nvSpPr>
        <dsp:cNvPr id="0" name=""/>
        <dsp:cNvSpPr/>
      </dsp:nvSpPr>
      <dsp:spPr>
        <a:xfrm>
          <a:off x="4259692" y="0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45EAA6-327D-4342-8EA3-E4F55E3AA658}">
      <dsp:nvSpPr>
        <dsp:cNvPr id="0" name=""/>
        <dsp:cNvSpPr/>
      </dsp:nvSpPr>
      <dsp:spPr>
        <a:xfrm>
          <a:off x="5411556" y="204552"/>
          <a:ext cx="1484815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גולן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411556" y="204552"/>
        <a:ext cx="1484815" cy="1073910"/>
      </dsp:txXfrm>
    </dsp:sp>
    <dsp:sp modelId="{72C99DBB-BED9-4FBA-B87F-D494135A9102}">
      <dsp:nvSpPr>
        <dsp:cNvPr id="0" name=""/>
        <dsp:cNvSpPr/>
      </dsp:nvSpPr>
      <dsp:spPr>
        <a:xfrm>
          <a:off x="4688433" y="1629140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900E13-BBB7-47CF-A683-F3E95143F7C1}">
      <dsp:nvSpPr>
        <dsp:cNvPr id="0" name=""/>
        <dsp:cNvSpPr/>
      </dsp:nvSpPr>
      <dsp:spPr>
        <a:xfrm>
          <a:off x="5888184" y="1880335"/>
          <a:ext cx="1698881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גליל עליון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888184" y="1880335"/>
        <a:ext cx="1698881" cy="1073910"/>
      </dsp:txXfrm>
    </dsp:sp>
    <dsp:sp modelId="{E6D0B075-42E6-4C2F-95EF-3EC49A95F2D5}">
      <dsp:nvSpPr>
        <dsp:cNvPr id="0" name=""/>
        <dsp:cNvSpPr/>
      </dsp:nvSpPr>
      <dsp:spPr>
        <a:xfrm>
          <a:off x="4162708" y="3089413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21A4DC-383B-4002-B43E-34D71B81598E}">
      <dsp:nvSpPr>
        <dsp:cNvPr id="0" name=""/>
        <dsp:cNvSpPr/>
      </dsp:nvSpPr>
      <dsp:spPr>
        <a:xfrm>
          <a:off x="5215954" y="3250582"/>
          <a:ext cx="2319356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גליל מערבי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215954" y="3250582"/>
        <a:ext cx="2319356" cy="1073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3BD4-FB78-438B-BF1C-5AD84747876B}">
      <dsp:nvSpPr>
        <dsp:cNvPr id="0" name=""/>
        <dsp:cNvSpPr/>
      </dsp:nvSpPr>
      <dsp:spPr>
        <a:xfrm>
          <a:off x="3279110" y="-783737"/>
          <a:ext cx="6092691" cy="6092691"/>
        </a:xfrm>
        <a:prstGeom prst="blockArc">
          <a:avLst>
            <a:gd name="adj1" fmla="val 8100000"/>
            <a:gd name="adj2" fmla="val 13500000"/>
            <a:gd name="adj3" fmla="val 355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6D445-233C-4AB5-AE8E-EE73B5F3F550}">
      <dsp:nvSpPr>
        <dsp:cNvPr id="0" name=""/>
        <dsp:cNvSpPr/>
      </dsp:nvSpPr>
      <dsp:spPr>
        <a:xfrm>
          <a:off x="62471" y="347898"/>
          <a:ext cx="3681856" cy="696159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שוויון הזדמנויות – </a:t>
          </a:r>
          <a:r>
            <a:rPr lang="he-IL" sz="1900" kern="1200">
              <a:latin typeface="Segoe UI Semilight" panose="020B0402040204020203" pitchFamily="34" charset="0"/>
              <a:cs typeface="Segoe UI Semilight" panose="020B0402040204020203" pitchFamily="34" charset="0"/>
            </a:rPr>
            <a:t>תעסוקה וחינוך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347898"/>
        <a:ext cx="3681856" cy="696159"/>
      </dsp:txXfrm>
    </dsp:sp>
    <dsp:sp modelId="{B5A0A77A-0192-4A91-A2B6-F441BD0092EB}">
      <dsp:nvSpPr>
        <dsp:cNvPr id="0" name=""/>
        <dsp:cNvSpPr/>
      </dsp:nvSpPr>
      <dsp:spPr>
        <a:xfrm>
          <a:off x="3309227" y="26087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7857-B207-44D2-898E-3B5EE1466565}">
      <dsp:nvSpPr>
        <dsp:cNvPr id="0" name=""/>
        <dsp:cNvSpPr/>
      </dsp:nvSpPr>
      <dsp:spPr>
        <a:xfrm>
          <a:off x="62471" y="1392318"/>
          <a:ext cx="3282732" cy="696159"/>
        </a:xfrm>
        <a:prstGeom prst="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חלוקת משאבים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1392318"/>
        <a:ext cx="3282732" cy="696159"/>
      </dsp:txXfrm>
    </dsp:sp>
    <dsp:sp modelId="{7FDF3658-AF25-4B37-AE21-5EBAAD7A498F}">
      <dsp:nvSpPr>
        <dsp:cNvPr id="0" name=""/>
        <dsp:cNvSpPr/>
      </dsp:nvSpPr>
      <dsp:spPr>
        <a:xfrm>
          <a:off x="2910103" y="130529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B1B95-A18D-4C6C-83D4-93F5512CD52C}">
      <dsp:nvSpPr>
        <dsp:cNvPr id="0" name=""/>
        <dsp:cNvSpPr/>
      </dsp:nvSpPr>
      <dsp:spPr>
        <a:xfrm>
          <a:off x="62471" y="2436738"/>
          <a:ext cx="3282732" cy="696159"/>
        </a:xfrm>
        <a:prstGeom prst="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זהות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2436738"/>
        <a:ext cx="3282732" cy="696159"/>
      </dsp:txXfrm>
    </dsp:sp>
    <dsp:sp modelId="{769796AD-ABF9-4D1F-8120-FE840CCEFE5C}">
      <dsp:nvSpPr>
        <dsp:cNvPr id="0" name=""/>
        <dsp:cNvSpPr/>
      </dsp:nvSpPr>
      <dsp:spPr>
        <a:xfrm>
          <a:off x="2910103" y="234971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8A4DF-9199-4FA0-886B-47FEDF4F29C0}">
      <dsp:nvSpPr>
        <dsp:cNvPr id="0" name=""/>
        <dsp:cNvSpPr/>
      </dsp:nvSpPr>
      <dsp:spPr>
        <a:xfrm>
          <a:off x="62471" y="3481158"/>
          <a:ext cx="3681856" cy="696159"/>
        </a:xfrm>
        <a:prstGeom prst="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ביטחון אישי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3481158"/>
        <a:ext cx="3681856" cy="696159"/>
      </dsp:txXfrm>
    </dsp:sp>
    <dsp:sp modelId="{905255EE-8F9A-4AE0-8ADE-AA92BA0A8798}">
      <dsp:nvSpPr>
        <dsp:cNvPr id="0" name=""/>
        <dsp:cNvSpPr/>
      </dsp:nvSpPr>
      <dsp:spPr>
        <a:xfrm>
          <a:off x="3309227" y="3394139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טעינה</a:t>
          </a:r>
          <a:endParaRPr lang="en-US" sz="55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424392C2-E87F-4F7F-AABA-0896C4792183}">
      <dsp:nvSpPr>
        <dsp:cNvPr id="0" name=""/>
        <dsp:cNvSpPr/>
      </dsp:nvSpPr>
      <dsp:spPr>
        <a:xfrm>
          <a:off x="0" y="40889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מתדריך סיור</a:t>
          </a:r>
        </a:p>
      </dsp:txBody>
      <dsp:txXfrm>
        <a:off x="0" y="40889"/>
        <a:ext cx="8755033" cy="817791"/>
      </dsp:txXfrm>
    </dsp:sp>
    <dsp:sp modelId="{78A05F8B-FADC-4682-9F79-E6BE12F01306}">
      <dsp:nvSpPr>
        <dsp:cNvPr id="0" name=""/>
        <dsp:cNvSpPr/>
      </dsp:nvSpPr>
      <dsp:spPr>
        <a:xfrm>
          <a:off x="0" y="85868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27832-A5E3-48DD-A30A-EE56AD03FC91}">
      <dsp:nvSpPr>
        <dsp:cNvPr id="0" name=""/>
        <dsp:cNvSpPr/>
      </dsp:nvSpPr>
      <dsp:spPr>
        <a:xfrm>
          <a:off x="0" y="89957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מהו המרחב הצפוני – גאוגרפיה דמוגרפיה – פרופ' בן ארצי</a:t>
          </a:r>
        </a:p>
      </dsp:txBody>
      <dsp:txXfrm>
        <a:off x="0" y="899570"/>
        <a:ext cx="8755033" cy="817791"/>
      </dsp:txXfrm>
    </dsp:sp>
    <dsp:sp modelId="{477DEE76-0DC3-41AF-82E5-5750B6B26091}">
      <dsp:nvSpPr>
        <dsp:cNvPr id="0" name=""/>
        <dsp:cNvSpPr/>
      </dsp:nvSpPr>
      <dsp:spPr>
        <a:xfrm>
          <a:off x="0" y="171736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AEB5F-1D53-4852-BE3C-C08A7603318B}">
      <dsp:nvSpPr>
        <dsp:cNvPr id="0" name=""/>
        <dsp:cNvSpPr/>
      </dsp:nvSpPr>
      <dsp:spPr>
        <a:xfrm>
          <a:off x="0" y="175825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המשגה נתונים ודוגמאות מהעולם– ימית ינאי </a:t>
          </a:r>
        </a:p>
      </dsp:txBody>
      <dsp:txXfrm>
        <a:off x="0" y="1758250"/>
        <a:ext cx="8755033" cy="817791"/>
      </dsp:txXfrm>
    </dsp:sp>
    <dsp:sp modelId="{B787DA84-0D51-4395-81CA-7E3E042BE7E8}">
      <dsp:nvSpPr>
        <dsp:cNvPr id="0" name=""/>
        <dsp:cNvSpPr/>
      </dsp:nvSpPr>
      <dsp:spPr>
        <a:xfrm>
          <a:off x="0" y="257604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EA7A1-1983-4339-A755-869C786764EF}">
      <dsp:nvSpPr>
        <dsp:cNvPr id="0" name=""/>
        <dsp:cNvSpPr/>
      </dsp:nvSpPr>
      <dsp:spPr>
        <a:xfrm>
          <a:off x="0" y="261693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ממ"ז צפון – אתגרי הצפון</a:t>
          </a:r>
        </a:p>
      </dsp:txBody>
      <dsp:txXfrm>
        <a:off x="0" y="2616931"/>
        <a:ext cx="8755033" cy="817791"/>
      </dsp:txXfrm>
    </dsp:sp>
    <dsp:sp modelId="{1DD74EBA-73D1-436E-8157-ACF554981277}">
      <dsp:nvSpPr>
        <dsp:cNvPr id="0" name=""/>
        <dsp:cNvSpPr/>
      </dsp:nvSpPr>
      <dsp:spPr>
        <a:xfrm>
          <a:off x="0" y="343472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77F1D-C8EC-404A-BB48-20CFC8468FB5}">
      <dsp:nvSpPr>
        <dsp:cNvPr id="0" name=""/>
        <dsp:cNvSpPr/>
      </dsp:nvSpPr>
      <dsp:spPr>
        <a:xfrm>
          <a:off x="0" y="347561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ערביי ישראל – ח"כ (טיבי/איימן עודה/</a:t>
          </a:r>
          <a:r>
            <a:rPr lang="he-IL" sz="28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זאחלקה</a:t>
          </a: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)</a:t>
          </a:r>
        </a:p>
      </dsp:txBody>
      <dsp:txXfrm>
        <a:off x="0" y="3475611"/>
        <a:ext cx="8755033" cy="817791"/>
      </dsp:txXfrm>
    </dsp:sp>
    <dsp:sp modelId="{9BFE865B-7C8B-44DF-955D-00E4FFB125DC}">
      <dsp:nvSpPr>
        <dsp:cNvPr id="0" name=""/>
        <dsp:cNvSpPr/>
      </dsp:nvSpPr>
      <dsp:spPr>
        <a:xfrm>
          <a:off x="0" y="42934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8151F-9EBE-4EDC-984F-1FF7E131589D}">
      <dsp:nvSpPr>
        <dsp:cNvPr id="0" name=""/>
        <dsp:cNvSpPr/>
      </dsp:nvSpPr>
      <dsp:spPr>
        <a:xfrm>
          <a:off x="0" y="4334292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כלים מסייעים לקבלת החלטות– ד"ר מירב/איתי בארי</a:t>
          </a:r>
        </a:p>
      </dsp:txBody>
      <dsp:txXfrm>
        <a:off x="0" y="4334292"/>
        <a:ext cx="8755033" cy="817791"/>
      </dsp:txXfrm>
    </dsp:sp>
    <dsp:sp modelId="{EA68317E-DAD7-4031-AA4E-62FECF1838F6}">
      <dsp:nvSpPr>
        <dsp:cNvPr id="0" name=""/>
        <dsp:cNvSpPr/>
      </dsp:nvSpPr>
      <dsp:spPr>
        <a:xfrm>
          <a:off x="0" y="5152083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7E9D1-34D3-466B-B9E8-945E42DFF779}">
      <dsp:nvSpPr>
        <dsp:cNvPr id="0" name=""/>
        <dsp:cNvSpPr/>
      </dsp:nvSpPr>
      <dsp:spPr>
        <a:xfrm rot="10800000">
          <a:off x="0" y="1305401"/>
          <a:ext cx="10515600" cy="1740535"/>
        </a:xfrm>
        <a:prstGeom prst="notched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72F93-CAB8-4682-8E50-C149E564E6E9}">
      <dsp:nvSpPr>
        <dsp:cNvPr id="0" name=""/>
        <dsp:cNvSpPr/>
      </dsp:nvSpPr>
      <dsp:spPr>
        <a:xfrm>
          <a:off x="9506695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ספטמבר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לימוד הסוגיות הרלוונטיות וגיבוש שאלת מחקר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9506695" y="0"/>
        <a:ext cx="1006247" cy="1740535"/>
      </dsp:txXfrm>
    </dsp:sp>
    <dsp:sp modelId="{ED54D3CB-3A25-4626-A8B6-F1CD03BC64F7}">
      <dsp:nvSpPr>
        <dsp:cNvPr id="0" name=""/>
        <dsp:cNvSpPr/>
      </dsp:nvSpPr>
      <dsp:spPr>
        <a:xfrm>
          <a:off x="9792252" y="1958102"/>
          <a:ext cx="435133" cy="435133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2AC74-BAEF-45A0-AC58-BF5091ABDFD6}">
      <dsp:nvSpPr>
        <dsp:cNvPr id="0" name=""/>
        <dsp:cNvSpPr/>
      </dsp:nvSpPr>
      <dsp:spPr>
        <a:xfrm>
          <a:off x="8450135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5/10/20</a:t>
          </a: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התייעצות עם הצוות, גיבוש שאלת המחקר ותיקופה, עדכון תכנים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450135" y="2610802"/>
        <a:ext cx="1006247" cy="1740535"/>
      </dsp:txXfrm>
    </dsp:sp>
    <dsp:sp modelId="{E46CA2D8-8520-4AC5-A410-5F3DCEC77F7E}">
      <dsp:nvSpPr>
        <dsp:cNvPr id="0" name=""/>
        <dsp:cNvSpPr/>
      </dsp:nvSpPr>
      <dsp:spPr>
        <a:xfrm>
          <a:off x="8735692" y="1958102"/>
          <a:ext cx="435133" cy="435133"/>
        </a:xfrm>
        <a:prstGeom prst="ellipse">
          <a:avLst/>
        </a:prstGeom>
        <a:solidFill>
          <a:schemeClr val="accent6">
            <a:shade val="50000"/>
            <a:hueOff val="81872"/>
            <a:satOff val="-3579"/>
            <a:lumOff val="97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08963-FD8F-4537-A4B5-23F76F663FEC}">
      <dsp:nvSpPr>
        <dsp:cNvPr id="0" name=""/>
        <dsp:cNvSpPr/>
      </dsp:nvSpPr>
      <dsp:spPr>
        <a:xfrm>
          <a:off x="7393575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12/10/20</a:t>
          </a: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תדריך תחומי אחריות ותיאום ציפיות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7393575" y="0"/>
        <a:ext cx="1006247" cy="1740535"/>
      </dsp:txXfrm>
    </dsp:sp>
    <dsp:sp modelId="{D977C152-2E14-4047-9775-59F74034110A}">
      <dsp:nvSpPr>
        <dsp:cNvPr id="0" name=""/>
        <dsp:cNvSpPr/>
      </dsp:nvSpPr>
      <dsp:spPr>
        <a:xfrm>
          <a:off x="7679132" y="1958102"/>
          <a:ext cx="435133" cy="435133"/>
        </a:xfrm>
        <a:prstGeom prst="ellipse">
          <a:avLst/>
        </a:prstGeom>
        <a:solidFill>
          <a:schemeClr val="accent6">
            <a:shade val="50000"/>
            <a:hueOff val="163744"/>
            <a:satOff val="-7158"/>
            <a:lumOff val="19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AEC7F-D843-4698-A4E8-4D5DE8ECBD8D}">
      <dsp:nvSpPr>
        <dsp:cNvPr id="0" name=""/>
        <dsp:cNvSpPr/>
      </dsp:nvSpPr>
      <dsp:spPr>
        <a:xfrm>
          <a:off x="633701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22/10/20</a:t>
          </a: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תכנים </a:t>
          </a:r>
          <a:r>
            <a:rPr lang="he-IL" sz="12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ולו"ז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337016" y="2610802"/>
        <a:ext cx="1006247" cy="1740535"/>
      </dsp:txXfrm>
    </dsp:sp>
    <dsp:sp modelId="{7F1B0253-EBEB-46CF-B34B-16CA9E700F44}">
      <dsp:nvSpPr>
        <dsp:cNvPr id="0" name=""/>
        <dsp:cNvSpPr/>
      </dsp:nvSpPr>
      <dsp:spPr>
        <a:xfrm>
          <a:off x="6622572" y="1958102"/>
          <a:ext cx="435133" cy="435133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A501D-B6F5-42E8-8E14-79723A87B614}">
      <dsp:nvSpPr>
        <dsp:cNvPr id="0" name=""/>
        <dsp:cNvSpPr/>
      </dsp:nvSpPr>
      <dsp:spPr>
        <a:xfrm>
          <a:off x="5280456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27/10/20</a:t>
          </a: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</a:t>
          </a:r>
          <a:r>
            <a:rPr lang="he-IL" sz="12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תוכניות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280456" y="0"/>
        <a:ext cx="1006247" cy="1740535"/>
      </dsp:txXfrm>
    </dsp:sp>
    <dsp:sp modelId="{1F90F7C0-AD97-47C9-9D79-9667E6CF2FA0}">
      <dsp:nvSpPr>
        <dsp:cNvPr id="0" name=""/>
        <dsp:cNvSpPr/>
      </dsp:nvSpPr>
      <dsp:spPr>
        <a:xfrm>
          <a:off x="5566013" y="1958102"/>
          <a:ext cx="435133" cy="435133"/>
        </a:xfrm>
        <a:prstGeom prst="ellipse">
          <a:avLst/>
        </a:prstGeom>
        <a:solidFill>
          <a:schemeClr val="accent6">
            <a:shade val="50000"/>
            <a:hueOff val="327488"/>
            <a:satOff val="-14316"/>
            <a:lumOff val="39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15AEF-37F5-4887-92C4-3B5A868F939F}">
      <dsp:nvSpPr>
        <dsp:cNvPr id="0" name=""/>
        <dsp:cNvSpPr/>
      </dsp:nvSpPr>
      <dsp:spPr>
        <a:xfrm>
          <a:off x="422389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24/11/20</a:t>
          </a: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</a:t>
          </a:r>
          <a:r>
            <a:rPr lang="he-IL" sz="12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קפ"ק</a:t>
          </a: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2 תוכן ולוגיסטיקה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223896" y="2610802"/>
        <a:ext cx="1006247" cy="1740535"/>
      </dsp:txXfrm>
    </dsp:sp>
    <dsp:sp modelId="{05F81092-30EC-4BC7-8AF8-941239E35924}">
      <dsp:nvSpPr>
        <dsp:cNvPr id="0" name=""/>
        <dsp:cNvSpPr/>
      </dsp:nvSpPr>
      <dsp:spPr>
        <a:xfrm>
          <a:off x="4509453" y="1958102"/>
          <a:ext cx="435133" cy="435133"/>
        </a:xfrm>
        <a:prstGeom prst="ellipse">
          <a:avLst/>
        </a:prstGeom>
        <a:solidFill>
          <a:schemeClr val="accent6">
            <a:shade val="50000"/>
            <a:hueOff val="327488"/>
            <a:satOff val="-14316"/>
            <a:lumOff val="39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0CF79-5330-4A03-B93E-BDFA1355EE0C}">
      <dsp:nvSpPr>
        <dsp:cNvPr id="0" name=""/>
        <dsp:cNvSpPr/>
      </dsp:nvSpPr>
      <dsp:spPr>
        <a:xfrm>
          <a:off x="3167336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  </a:t>
          </a:r>
          <a:r>
            <a:rPr lang="he-IL" sz="12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25/11/20</a:t>
          </a: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 טעינה תדריך והכנה במליאה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167336" y="0"/>
        <a:ext cx="1006247" cy="1740535"/>
      </dsp:txXfrm>
    </dsp:sp>
    <dsp:sp modelId="{98AA1675-D5B5-4841-8C8D-3A83D88842E8}">
      <dsp:nvSpPr>
        <dsp:cNvPr id="0" name=""/>
        <dsp:cNvSpPr/>
      </dsp:nvSpPr>
      <dsp:spPr>
        <a:xfrm>
          <a:off x="3452893" y="1958102"/>
          <a:ext cx="435133" cy="435133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8185B-B886-4228-9505-5EDE22D87C6E}">
      <dsp:nvSpPr>
        <dsp:cNvPr id="0" name=""/>
        <dsp:cNvSpPr/>
      </dsp:nvSpPr>
      <dsp:spPr>
        <a:xfrm>
          <a:off x="211077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1-3/12/20</a:t>
          </a: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סיור צפון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110776" y="2610802"/>
        <a:ext cx="1006247" cy="1740535"/>
      </dsp:txXfrm>
    </dsp:sp>
    <dsp:sp modelId="{8618DB50-58EB-4A01-B275-E01AC4FFBE18}">
      <dsp:nvSpPr>
        <dsp:cNvPr id="0" name=""/>
        <dsp:cNvSpPr/>
      </dsp:nvSpPr>
      <dsp:spPr>
        <a:xfrm>
          <a:off x="2396333" y="1958102"/>
          <a:ext cx="435133" cy="435133"/>
        </a:xfrm>
        <a:prstGeom prst="ellipse">
          <a:avLst/>
        </a:prstGeom>
        <a:solidFill>
          <a:schemeClr val="accent6">
            <a:shade val="50000"/>
            <a:hueOff val="163744"/>
            <a:satOff val="-7158"/>
            <a:lumOff val="19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87ED1-508F-4B29-96F8-36466069BC4D}">
      <dsp:nvSpPr>
        <dsp:cNvPr id="0" name=""/>
        <dsp:cNvSpPr/>
      </dsp:nvSpPr>
      <dsp:spPr>
        <a:xfrm>
          <a:off x="1054217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עיבוד סיכום </a:t>
          </a:r>
          <a:r>
            <a:rPr lang="he-IL" sz="12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והפק"ל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054217" y="0"/>
        <a:ext cx="1006247" cy="1740535"/>
      </dsp:txXfrm>
    </dsp:sp>
    <dsp:sp modelId="{92CFF7A5-D486-4A2A-ABA6-A6E96B367970}">
      <dsp:nvSpPr>
        <dsp:cNvPr id="0" name=""/>
        <dsp:cNvSpPr/>
      </dsp:nvSpPr>
      <dsp:spPr>
        <a:xfrm>
          <a:off x="1339773" y="1958102"/>
          <a:ext cx="435133" cy="435133"/>
        </a:xfrm>
        <a:prstGeom prst="ellipse">
          <a:avLst/>
        </a:prstGeom>
        <a:solidFill>
          <a:schemeClr val="accent6">
            <a:shade val="50000"/>
            <a:hueOff val="81872"/>
            <a:satOff val="-3579"/>
            <a:lumOff val="97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EB68727-EB8D-4441-8148-41C707E5C8C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E408495-9E40-4BB8-A0B5-2E9170F1B4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6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08495-9E40-4BB8-A0B5-2E9170F1B4B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25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87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00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69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044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050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822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771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12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4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5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23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omments" Target="../comments/comment3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0254017"/>
              </p:ext>
            </p:extLst>
          </p:nvPr>
        </p:nvGraphicFramePr>
        <p:xfrm>
          <a:off x="1260765" y="969048"/>
          <a:ext cx="9573490" cy="543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02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ניתוח עמודי </a:t>
            </a:r>
            <a:r>
              <a:rPr lang="he-IL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הבטל"מ</a:t>
            </a: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ע"פ ימים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626500"/>
              </p:ext>
            </p:extLst>
          </p:nvPr>
        </p:nvGraphicFramePr>
        <p:xfrm>
          <a:off x="838200" y="1310640"/>
          <a:ext cx="10515600" cy="49682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גולן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גליל עליון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גליל</a:t>
                      </a:r>
                      <a:r>
                        <a:rPr lang="he-IL" sz="28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מערבי</a:t>
                      </a:r>
                      <a:endParaRPr lang="he-IL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כלכלי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תעשיה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חקלאות</a:t>
                      </a:r>
                    </a:p>
                    <a:p>
                      <a:pPr algn="ctr" rtl="1"/>
                      <a:r>
                        <a:rPr lang="he-IL" sz="2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תירות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חקלאות</a:t>
                      </a:r>
                    </a:p>
                    <a:p>
                      <a:pPr algn="ctr" rtl="1"/>
                      <a:r>
                        <a:rPr lang="he-IL" sz="2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תירות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תעשיה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תעסוקה 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תעשייה</a:t>
                      </a:r>
                    </a:p>
                    <a:p>
                      <a:pPr algn="ctr" rtl="1"/>
                      <a:r>
                        <a:rPr lang="he-IL" sz="2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תירות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חברתי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דרוזים – זהות</a:t>
                      </a:r>
                      <a:r>
                        <a:rPr lang="he-IL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ונאמנות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התיישבות וחינוך – גולן קצרין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מיעוטים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ערביי ישראל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בתי סוהר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בריאות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חינוך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חינוך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בריאות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מיעוטים וחוק הלאום</a:t>
                      </a:r>
                    </a:p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דיור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הגנה לאומית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סוריה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לבנון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מדיני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גבול יבשתי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גבול ימי</a:t>
                      </a:r>
                    </a:p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5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68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תחומי אחריות </a:t>
            </a:r>
            <a:r>
              <a:rPr lang="he-IL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צוותיים</a:t>
            </a: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שמי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110341"/>
              </p:ext>
            </p:extLst>
          </p:nvPr>
        </p:nvGraphicFramePr>
        <p:xfrm>
          <a:off x="461819" y="1311566"/>
          <a:ext cx="11296072" cy="531091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824018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שם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תחומי אחריות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</a:t>
                      </a:r>
                      <a:r>
                        <a:rPr lang="he-IL" sz="16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רמה"ג</a:t>
                      </a:r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קצרין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כלא חרמון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מואטי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כוללת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</a:t>
                      </a:r>
                      <a:r>
                        <a:rPr lang="he-IL" sz="18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הבוקרים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ארז </a:t>
                      </a:r>
                      <a:r>
                        <a:rPr lang="he-IL" sz="16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קורמורובסקי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הופעה – רד </a:t>
                      </a:r>
                      <a:r>
                        <a:rPr lang="he-IL" sz="16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באנד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5173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יהושוע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וסיור צפת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מפוני גוש קטיף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aseline="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ברמה"ג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96524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ורדי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רמת דוד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ניוד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ותחבורה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88187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ראשי עיריות – עכו נהריה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בי"ח לגליל נהריה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5738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יניב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מר"ס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210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מפעל 'מרום דולפין'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11704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'פרח', שיחת פצ"ן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מים כלכליים וגבול ימי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97295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אידית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קרקעות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תשורות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879"/>
                  </a:ext>
                </a:extLst>
              </a:tr>
              <a:tr h="64974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אורי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רכבת </a:t>
                      </a:r>
                      <a:r>
                        <a:rPr lang="he-IL" sz="16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חיג'זית</a:t>
                      </a:r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/'בראשית'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רגבים בגולן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נמל חיפה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6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37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14"/>
            <a:ext cx="10515600" cy="673966"/>
          </a:xfrm>
        </p:spPr>
        <p:txBody>
          <a:bodyPr>
            <a:normAutofit/>
          </a:bodyPr>
          <a:lstStyle/>
          <a:p>
            <a:pPr algn="ctr" rtl="1"/>
            <a:r>
              <a:rPr lang="he-IL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כוחות ומשימות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467166"/>
              </p:ext>
            </p:extLst>
          </p:nvPr>
        </p:nvGraphicFramePr>
        <p:xfrm>
          <a:off x="353292" y="817880"/>
          <a:ext cx="11485416" cy="58572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14236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071246263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1076630588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  <a:endParaRPr lang="he-IL" sz="16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9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רמת דוד – </a:t>
                      </a:r>
                      <a:r>
                        <a:rPr lang="he-IL" sz="16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אזרחי/צבאי?</a:t>
                      </a:r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טיסה אובר וויו – מעל הגליל </a:t>
                      </a:r>
                      <a:r>
                        <a:rPr lang="he-IL" sz="16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לרמה"ג</a:t>
                      </a: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(גבול, דמוגרפיה,</a:t>
                      </a:r>
                      <a:r>
                        <a:rPr lang="he-IL" sz="1600" b="1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עורקי תחבורה)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אסף ורדי-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בנושא 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טיסה/חלופה  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פרופסור בן ארצי- סקירה מתצפית.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בוקר קלה/ קפה/ שתיה.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אולם/ מקום לסקירה והתארגנות טרם עלייה למסוק/ אוטובוס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כפר הנשיא - </a:t>
                      </a:r>
                      <a:r>
                        <a:rPr lang="he-IL" sz="16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טובא</a:t>
                      </a:r>
                      <a:r>
                        <a:rPr lang="he-IL" sz="1600" b="1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baseline="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זנגריה</a:t>
                      </a:r>
                      <a:r>
                        <a:rPr lang="he-IL" sz="1600" b="1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- </a:t>
                      </a: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אתגרי השטחים הפתוחים וחקלאות בצפון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אידית</a:t>
                      </a:r>
                    </a:p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סיור ואנשים רלוונטיים לפאנל וניהולו ( השומר החדש, מפקד " ארז", חקלאי, נציג מטובה)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לעריכת הפאנל, ומקום להתארגנות.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מג'דל שמס</a:t>
                      </a:r>
                      <a:r>
                        <a:rPr lang="he-IL" sz="1600" b="1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מיעוטים בגולן ?</a:t>
                      </a:r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מדוע הגולן לא מתפתח (</a:t>
                      </a:r>
                      <a:r>
                        <a:rPr lang="he-IL" sz="16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גולן,קצרין</a:t>
                      </a: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 כהן-</a:t>
                      </a:r>
                    </a:p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סיור במקום הנבחר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כולל הדרכה ובסיום פאנל – בעד ונגד.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הסיור וההדרכה- כולל מקום להתארגנות/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התפנות ומקום לעריכת הפאנל.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כלא חרמון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ערן</a:t>
                      </a:r>
                    </a:p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סיור ופאנל של אנשים רלוונטיים בכלא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אישורי כניסה, מקום להתארגנות, כיבוד קל ופאנל במחלקה.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8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צפת – מטרופולין? סיור בעיר, פאנל.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יהושוע</a:t>
                      </a:r>
                    </a:p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לגבי הדרכה, סקירה ופאנל בנושא צפת- </a:t>
                      </a:r>
                      <a:r>
                        <a:rPr lang="he-IL" sz="16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הסטוריה</a:t>
                      </a:r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ופניה לאן?</a:t>
                      </a:r>
                    </a:p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הדרכה/ מקום לסקירה/ פאנל.</a:t>
                      </a:r>
                    </a:p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להתארגנות.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מנהרת פרח בשממה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שיחת אלוף פצ"ן (בירנית/הר אדיר)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</a:p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כולל תוכן ועזרים</a:t>
                      </a:r>
                    </a:p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סיכום מיקום שיחת מפקד פצ"ן והתאמת התוכן לחוסן לאומי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התאמות לקורונה</a:t>
                      </a:r>
                    </a:p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הגברה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הופעה 'רד בנד' או כל </a:t>
                      </a:r>
                      <a:r>
                        <a:rPr lang="he-IL" sz="16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תוכנית</a:t>
                      </a: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שמאימה לקהל( כולל הבינלאומיים)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aseline="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600" baseline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ההופעה בשת"פ עם מתן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לוודא שיש לאומן כל הנדרש להופעה במלון/ או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מקום ראוי לקיים בו הפעילות.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עיבוד צוותי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</a:t>
                      </a:r>
                      <a:r>
                        <a:rPr lang="he-IL" sz="16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פאב</a:t>
                      </a:r>
                      <a:r>
                        <a:rPr lang="he-IL" sz="16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בצפון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52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3966"/>
          </a:xfrm>
        </p:spPr>
        <p:txBody>
          <a:bodyPr>
            <a:normAutofit/>
          </a:bodyPr>
          <a:lstStyle/>
          <a:p>
            <a:pPr algn="ctr" rtl="1"/>
            <a:r>
              <a:rPr lang="he-IL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כוחות ומשימות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923681"/>
              </p:ext>
            </p:extLst>
          </p:nvPr>
        </p:nvGraphicFramePr>
        <p:xfrm>
          <a:off x="297873" y="617912"/>
          <a:ext cx="11596254" cy="612753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32709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07124626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1076630588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369863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93827"/>
                  </a:ext>
                </a:extLst>
              </a:tr>
              <a:tr h="9423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'הרכבת </a:t>
                      </a:r>
                      <a:r>
                        <a:rPr lang="he-IL" sz="14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החיג'אזית</a:t>
                      </a: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'/בית אריזה בראשית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אורי ארנון</a:t>
                      </a:r>
                    </a:p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המקום . כולל סיור וסקירה על ההזדמנויות</a:t>
                      </a:r>
                      <a:r>
                        <a:rPr lang="he-IL" sz="1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שבמיזם.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</a:t>
                      </a:r>
                      <a:r>
                        <a:rPr lang="he-IL" sz="1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לסקירה / כולל התארגנות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רהנ"ק</a:t>
                      </a: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- גבול ימי</a:t>
                      </a:r>
                      <a:r>
                        <a:rPr lang="he-IL" sz="1400" b="1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משמעויות כלכליות </a:t>
                      </a:r>
                      <a:r>
                        <a:rPr lang="he-IL" sz="1400" b="1" baseline="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בטחוניות</a:t>
                      </a:r>
                      <a:r>
                        <a:rPr lang="he-IL" sz="1400" b="1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ומדיניות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63425"/>
                  </a:ext>
                </a:extLst>
              </a:tr>
              <a:tr h="5167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עיבוד צוותי יום ג'</a:t>
                      </a:r>
                    </a:p>
                    <a:p>
                      <a:pPr algn="ctr" rtl="1"/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 צוות במקומו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עם מקום הלינה למקום לעיבוד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תעסוקה ותעשיה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יניב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81488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סיור ושיחה אראל מרגלית - פוד טק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מפקד פצ"ן אתגרי ההגנה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העברת שאלות רלוונטיות על פי שאלת המחקר/ סיור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לסקירה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85794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תצפית הר אחים</a:t>
                      </a:r>
                    </a:p>
                    <a:p>
                      <a:pPr algn="ctr" rtl="1"/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רחבה על המקום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חשיבה על חלופה בשל מזג </a:t>
                      </a:r>
                      <a:r>
                        <a:rPr lang="he-IL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האויר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ירכא - המיעוטים וחוק הלאום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55373"/>
                  </a:ext>
                </a:extLst>
              </a:tr>
              <a:tr h="94238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אזור נהריה???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נהריה – בי"ח לגליל</a:t>
                      </a:r>
                      <a:r>
                        <a:rPr lang="he-IL" sz="1400" b="1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- בי"ח בפריפריה משמעויות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27622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הבוקרים/</a:t>
                      </a:r>
                      <a:r>
                        <a:rPr lang="he-IL" sz="14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גיליס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עם המסעדה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</a:t>
                      </a:r>
                      <a:r>
                        <a:rPr lang="he-IL" sz="14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צהרים</a:t>
                      </a: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- יקב דלתון/סדנה 'ארז </a:t>
                      </a:r>
                      <a:r>
                        <a:rPr lang="he-IL" sz="1400" b="1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קומורבסקי</a:t>
                      </a: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 תיאום סדנא שמתאימה גם לבינלאומיים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64658"/>
                  </a:ext>
                </a:extLst>
              </a:tr>
              <a:tr h="1155187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גאוגרפית חרמון/אביטל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מואטי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</a:t>
                      </a:r>
                      <a:r>
                        <a:rPr lang="he-IL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בטלמי"ת</a:t>
                      </a:r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על </a:t>
                      </a:r>
                      <a:r>
                        <a:rPr lang="he-IL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האיזור</a:t>
                      </a:r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אנשים רלוונטיים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לתצפית ולסקירה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דיור מיעוטים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29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84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גאנט</a:t>
            </a:r>
            <a:r>
              <a:rPr lang="he-IL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הכנות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1127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59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58" y="932315"/>
            <a:ext cx="6561220" cy="5465401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37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תדריך לצוות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אחריות מקצה לקצה – תוכן, מיקום, מנהלה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דגש בתיאום תוכן – סיכונים ופערים/מחוללי צמיחה, הזדמנויות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ככל הניתן לראות תוכן ומיקום בעין כולל מענה לחורף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ליצור חיכוך והבעת דעה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ניתן להחליף ולשנות תחומי אחריות בתיאום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תכני עתודה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שיחות תיאום בהקדם – תיאום פרטני לאחר א.ת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תיאום לו"ז פרטני – רונן, תיק סיור - ערן</a:t>
            </a:r>
          </a:p>
        </p:txBody>
      </p:sp>
    </p:spTree>
    <p:extLst>
      <p:ext uri="{BB962C8B-B14F-4D97-AF65-F5344CB8AC3E}">
        <p14:creationId xmlns:p14="http://schemas.microsoft.com/office/powerpoint/2010/main" val="37149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274535"/>
              </p:ext>
            </p:extLst>
          </p:nvPr>
        </p:nvGraphicFramePr>
        <p:xfrm>
          <a:off x="1764632" y="160421"/>
          <a:ext cx="8678778" cy="632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5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187711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0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25893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2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56866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88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מתודולוגיה כללית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203736"/>
              </p:ext>
            </p:extLst>
          </p:nvPr>
        </p:nvGraphicFramePr>
        <p:xfrm>
          <a:off x="4703618" y="1690687"/>
          <a:ext cx="8001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611733455"/>
              </p:ext>
            </p:extLst>
          </p:nvPr>
        </p:nvGraphicFramePr>
        <p:xfrm>
          <a:off x="643082" y="1603748"/>
          <a:ext cx="4255654" cy="452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3495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מתודולוגיית בחירה</a:t>
            </a:r>
          </a:p>
        </p:txBody>
      </p:sp>
      <p:grpSp>
        <p:nvGrpSpPr>
          <p:cNvPr id="5" name="קבוצה 4"/>
          <p:cNvGrpSpPr/>
          <p:nvPr/>
        </p:nvGrpSpPr>
        <p:grpSpPr>
          <a:xfrm rot="5400000">
            <a:off x="4317956" y="-1334605"/>
            <a:ext cx="3694640" cy="9762839"/>
            <a:chOff x="4270642" y="1829263"/>
            <a:chExt cx="3650715" cy="4347234"/>
          </a:xfrm>
        </p:grpSpPr>
        <p:sp>
          <p:nvSpPr>
            <p:cNvPr id="6" name="צורה חופשית 5"/>
            <p:cNvSpPr/>
            <p:nvPr/>
          </p:nvSpPr>
          <p:spPr>
            <a:xfrm>
              <a:off x="4270642" y="3762701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גולן</a:t>
              </a:r>
            </a:p>
          </p:txBody>
        </p:sp>
        <p:sp>
          <p:nvSpPr>
            <p:cNvPr id="7" name="צורה חופשית 6"/>
            <p:cNvSpPr/>
            <p:nvPr/>
          </p:nvSpPr>
          <p:spPr>
            <a:xfrm rot="17350740">
              <a:off x="4838626" y="3440526"/>
              <a:ext cx="1169746" cy="19885"/>
            </a:xfrm>
            <a:custGeom>
              <a:avLst/>
              <a:gdLst>
                <a:gd name="connsiteX0" fmla="*/ 0 w 1169746"/>
                <a:gd name="connsiteY0" fmla="*/ 9942 h 19885"/>
                <a:gd name="connsiteX1" fmla="*/ 1169746 w 1169746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746" h="19885">
                  <a:moveTo>
                    <a:pt x="0" y="9942"/>
                  </a:moveTo>
                  <a:lnTo>
                    <a:pt x="1169746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568329" tIns="-19301" rIns="568329" bIns="-19302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" name="צורה חופשית 7"/>
            <p:cNvSpPr/>
            <p:nvPr/>
          </p:nvSpPr>
          <p:spPr>
            <a:xfrm>
              <a:off x="5615642" y="2657879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צפון גולן </a:t>
              </a:r>
            </a:p>
          </p:txBody>
        </p:sp>
        <p:sp>
          <p:nvSpPr>
            <p:cNvPr id="9" name="צורה חופשית 8"/>
            <p:cNvSpPr/>
            <p:nvPr/>
          </p:nvSpPr>
          <p:spPr>
            <a:xfrm rot="17692822">
              <a:off x="6311805" y="2473807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2" rIns="446560" bIns="-12893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0" name="צורה חופשית 9"/>
            <p:cNvSpPr/>
            <p:nvPr/>
          </p:nvSpPr>
          <p:spPr>
            <a:xfrm>
              <a:off x="6960643" y="1829263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תצפית חרמון</a:t>
              </a:r>
            </a:p>
          </p:txBody>
        </p:sp>
        <p:sp>
          <p:nvSpPr>
            <p:cNvPr id="11" name="צורה חופשית 10"/>
            <p:cNvSpPr/>
            <p:nvPr/>
          </p:nvSpPr>
          <p:spPr>
            <a:xfrm rot="19457599">
              <a:off x="6531875" y="2750013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89" rIns="237493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צורה חופשית 11"/>
            <p:cNvSpPr/>
            <p:nvPr/>
          </p:nvSpPr>
          <p:spPr>
            <a:xfrm>
              <a:off x="6960643" y="2381674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דרוזים זהות ונאמנות</a:t>
              </a:r>
            </a:p>
          </p:txBody>
        </p:sp>
        <p:sp>
          <p:nvSpPr>
            <p:cNvPr id="13" name="צורה חופשית 12"/>
            <p:cNvSpPr/>
            <p:nvPr/>
          </p:nvSpPr>
          <p:spPr>
            <a:xfrm rot="2142401">
              <a:off x="6531875" y="3026218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4" tIns="-1889" rIns="237492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4" name="צורה חופשית 13"/>
            <p:cNvSpPr/>
            <p:nvPr/>
          </p:nvSpPr>
          <p:spPr>
            <a:xfrm>
              <a:off x="6960643" y="2934085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מפעל מרעום דולפין</a:t>
              </a:r>
            </a:p>
          </p:txBody>
        </p:sp>
        <p:sp>
          <p:nvSpPr>
            <p:cNvPr id="15" name="צורה חופשית 14"/>
            <p:cNvSpPr/>
            <p:nvPr/>
          </p:nvSpPr>
          <p:spPr>
            <a:xfrm rot="3907178">
              <a:off x="6311805" y="3302424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60" tIns="-12893" rIns="446559" bIns="-12892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6" name="צורה חופשית 15"/>
            <p:cNvSpPr/>
            <p:nvPr/>
          </p:nvSpPr>
          <p:spPr>
            <a:xfrm>
              <a:off x="6960643" y="3486496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בית אריזה 'בראשית'</a:t>
              </a:r>
            </a:p>
          </p:txBody>
        </p:sp>
        <p:sp>
          <p:nvSpPr>
            <p:cNvPr id="17" name="צורה חופשית 16"/>
            <p:cNvSpPr/>
            <p:nvPr/>
          </p:nvSpPr>
          <p:spPr>
            <a:xfrm rot="4249260">
              <a:off x="4838626" y="4545348"/>
              <a:ext cx="1169746" cy="19885"/>
            </a:xfrm>
            <a:custGeom>
              <a:avLst/>
              <a:gdLst>
                <a:gd name="connsiteX0" fmla="*/ 0 w 1169746"/>
                <a:gd name="connsiteY0" fmla="*/ 9942 h 19885"/>
                <a:gd name="connsiteX1" fmla="*/ 1169746 w 1169746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746" h="19885">
                  <a:moveTo>
                    <a:pt x="0" y="9942"/>
                  </a:moveTo>
                  <a:lnTo>
                    <a:pt x="1169746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568330" tIns="-19302" rIns="568328" bIns="-19301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8" name="צורה חופשית 17"/>
            <p:cNvSpPr/>
            <p:nvPr/>
          </p:nvSpPr>
          <p:spPr>
            <a:xfrm>
              <a:off x="5615642" y="4867523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דרום גולן</a:t>
              </a:r>
            </a:p>
          </p:txBody>
        </p:sp>
        <p:sp>
          <p:nvSpPr>
            <p:cNvPr id="19" name="צורה חופשית 18"/>
            <p:cNvSpPr/>
            <p:nvPr/>
          </p:nvSpPr>
          <p:spPr>
            <a:xfrm rot="17692822">
              <a:off x="6311805" y="4683451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2" rIns="446560" bIns="-12893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צורה חופשית 19"/>
            <p:cNvSpPr/>
            <p:nvPr/>
          </p:nvSpPr>
          <p:spPr>
            <a:xfrm>
              <a:off x="6960643" y="4038907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תצפית </a:t>
              </a: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אביטל</a:t>
              </a:r>
            </a:p>
          </p:txBody>
        </p:sp>
        <p:sp>
          <p:nvSpPr>
            <p:cNvPr id="21" name="צורה חופשית 20"/>
            <p:cNvSpPr/>
            <p:nvPr/>
          </p:nvSpPr>
          <p:spPr>
            <a:xfrm rot="19457599">
              <a:off x="6531875" y="4959657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89" rIns="237493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צורה חופשית 21"/>
            <p:cNvSpPr/>
            <p:nvPr/>
          </p:nvSpPr>
          <p:spPr>
            <a:xfrm>
              <a:off x="6960643" y="4591318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פאנל קצרין גולן</a:t>
              </a:r>
            </a:p>
          </p:txBody>
        </p:sp>
        <p:sp>
          <p:nvSpPr>
            <p:cNvPr id="23" name="צורה חופשית 22"/>
            <p:cNvSpPr/>
            <p:nvPr/>
          </p:nvSpPr>
          <p:spPr>
            <a:xfrm rot="2142401">
              <a:off x="6531875" y="5235862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90" rIns="237493" bIns="-1888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צורה חופשית 23"/>
            <p:cNvSpPr/>
            <p:nvPr/>
          </p:nvSpPr>
          <p:spPr>
            <a:xfrm>
              <a:off x="6960643" y="5143729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רכבת </a:t>
              </a:r>
              <a:r>
                <a:rPr lang="he-IL" sz="1400" kern="1200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חיג'אזית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 rot="3907178">
              <a:off x="6311805" y="5512068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4" rIns="446560" bIns="-12891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6" name="צורה חופשית 25"/>
            <p:cNvSpPr/>
            <p:nvPr/>
          </p:nvSpPr>
          <p:spPr>
            <a:xfrm>
              <a:off x="6960643" y="5696140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מפוני גוש קטיף</a:t>
              </a:r>
            </a:p>
          </p:txBody>
        </p:sp>
      </p:grpSp>
      <p:sp>
        <p:nvSpPr>
          <p:cNvPr id="27" name="צורה חופשית 26"/>
          <p:cNvSpPr/>
          <p:nvPr/>
        </p:nvSpPr>
        <p:spPr>
          <a:xfrm rot="5400000">
            <a:off x="5604008" y="5806159"/>
            <a:ext cx="960714" cy="1078766"/>
          </a:xfrm>
          <a:custGeom>
            <a:avLst/>
            <a:gdLst>
              <a:gd name="connsiteX0" fmla="*/ 0 w 960714"/>
              <a:gd name="connsiteY0" fmla="*/ 48036 h 480357"/>
              <a:gd name="connsiteX1" fmla="*/ 48036 w 960714"/>
              <a:gd name="connsiteY1" fmla="*/ 0 h 480357"/>
              <a:gd name="connsiteX2" fmla="*/ 912678 w 960714"/>
              <a:gd name="connsiteY2" fmla="*/ 0 h 480357"/>
              <a:gd name="connsiteX3" fmla="*/ 960714 w 960714"/>
              <a:gd name="connsiteY3" fmla="*/ 48036 h 480357"/>
              <a:gd name="connsiteX4" fmla="*/ 960714 w 960714"/>
              <a:gd name="connsiteY4" fmla="*/ 432321 h 480357"/>
              <a:gd name="connsiteX5" fmla="*/ 912678 w 960714"/>
              <a:gd name="connsiteY5" fmla="*/ 480357 h 480357"/>
              <a:gd name="connsiteX6" fmla="*/ 48036 w 960714"/>
              <a:gd name="connsiteY6" fmla="*/ 480357 h 480357"/>
              <a:gd name="connsiteX7" fmla="*/ 0 w 960714"/>
              <a:gd name="connsiteY7" fmla="*/ 432321 h 480357"/>
              <a:gd name="connsiteX8" fmla="*/ 0 w 960714"/>
              <a:gd name="connsiteY8" fmla="*/ 48036 h 4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714" h="480357">
                <a:moveTo>
                  <a:pt x="0" y="48036"/>
                </a:moveTo>
                <a:cubicBezTo>
                  <a:pt x="0" y="21506"/>
                  <a:pt x="21506" y="0"/>
                  <a:pt x="48036" y="0"/>
                </a:cubicBezTo>
                <a:lnTo>
                  <a:pt x="912678" y="0"/>
                </a:lnTo>
                <a:cubicBezTo>
                  <a:pt x="939208" y="0"/>
                  <a:pt x="960714" y="21506"/>
                  <a:pt x="960714" y="48036"/>
                </a:cubicBezTo>
                <a:lnTo>
                  <a:pt x="960714" y="432321"/>
                </a:lnTo>
                <a:cubicBezTo>
                  <a:pt x="960714" y="458851"/>
                  <a:pt x="939208" y="480357"/>
                  <a:pt x="912678" y="480357"/>
                </a:cubicBezTo>
                <a:lnTo>
                  <a:pt x="48036" y="480357"/>
                </a:lnTo>
                <a:cubicBezTo>
                  <a:pt x="21506" y="480357"/>
                  <a:pt x="0" y="458851"/>
                  <a:pt x="0" y="432321"/>
                </a:cubicBezTo>
                <a:lnTo>
                  <a:pt x="0" y="480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2959" tIns="22959" rIns="22959" bIns="22959" numCol="1" spcCol="1270" anchor="ctr" anchorCtr="0">
            <a:noAutofit/>
          </a:bodyPr>
          <a:lstStyle/>
          <a:p>
            <a:pPr lvl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עיבוד צוותי</a:t>
            </a:r>
          </a:p>
        </p:txBody>
      </p:sp>
      <p:sp>
        <p:nvSpPr>
          <p:cNvPr id="28" name="צורה חופשית 27"/>
          <p:cNvSpPr/>
          <p:nvPr/>
        </p:nvSpPr>
        <p:spPr>
          <a:xfrm rot="20932510" flipV="1">
            <a:off x="6015131" y="4945465"/>
            <a:ext cx="4509725" cy="1518116"/>
          </a:xfrm>
          <a:custGeom>
            <a:avLst/>
            <a:gdLst>
              <a:gd name="connsiteX0" fmla="*/ 0 w 1169746"/>
              <a:gd name="connsiteY0" fmla="*/ 9942 h 19885"/>
              <a:gd name="connsiteX1" fmla="*/ 1169746 w 1169746"/>
              <a:gd name="connsiteY1" fmla="*/ 9942 h 1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746" h="19885">
                <a:moveTo>
                  <a:pt x="0" y="9942"/>
                </a:moveTo>
                <a:lnTo>
                  <a:pt x="1169746" y="9942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270" wrap="square" lIns="568329" tIns="-19301" rIns="568329" bIns="-19302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500" kern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צורה חופשית 28"/>
          <p:cNvSpPr/>
          <p:nvPr/>
        </p:nvSpPr>
        <p:spPr>
          <a:xfrm rot="663503" flipV="1">
            <a:off x="1595530" y="4950092"/>
            <a:ext cx="4509725" cy="1518116"/>
          </a:xfrm>
          <a:custGeom>
            <a:avLst/>
            <a:gdLst>
              <a:gd name="connsiteX0" fmla="*/ 0 w 1169746"/>
              <a:gd name="connsiteY0" fmla="*/ 9942 h 19885"/>
              <a:gd name="connsiteX1" fmla="*/ 1169746 w 1169746"/>
              <a:gd name="connsiteY1" fmla="*/ 9942 h 1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746" h="19885">
                <a:moveTo>
                  <a:pt x="0" y="9942"/>
                </a:moveTo>
                <a:lnTo>
                  <a:pt x="1169746" y="9942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270" wrap="square" lIns="568329" tIns="-19301" rIns="568329" bIns="-19302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500" kern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884" y="1336239"/>
            <a:ext cx="33882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ריבוי זוויות והעשרה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פשטות לוגיסטית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ריבוי אפשרויות בחירה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מענה לקורונה</a:t>
            </a:r>
          </a:p>
        </p:txBody>
      </p:sp>
    </p:spTree>
    <p:extLst>
      <p:ext uri="{BB962C8B-B14F-4D97-AF65-F5344CB8AC3E}">
        <p14:creationId xmlns:p14="http://schemas.microsoft.com/office/powerpoint/2010/main" val="166172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040535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97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6"/>
            <a:ext cx="10515600" cy="457200"/>
          </a:xfrm>
        </p:spPr>
        <p:txBody>
          <a:bodyPr>
            <a:noAutofit/>
          </a:bodyPr>
          <a:lstStyle/>
          <a:p>
            <a:pPr algn="ctr" rtl="1"/>
            <a:r>
              <a:rPr lang="he-IL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לו"ז עקרוני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094334"/>
              </p:ext>
            </p:extLst>
          </p:nvPr>
        </p:nvGraphicFramePr>
        <p:xfrm>
          <a:off x="367144" y="621501"/>
          <a:ext cx="11457711" cy="6181081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962605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2497686">
                  <a:extLst>
                    <a:ext uri="{9D8B030D-6E8A-4147-A177-3AD203B41FA5}">
                      <a16:colId xmlns:a16="http://schemas.microsoft.com/office/drawing/2014/main" val="3447964401"/>
                    </a:ext>
                  </a:extLst>
                </a:gridCol>
                <a:gridCol w="2497686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2820052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2679682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577722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ג' – </a:t>
                      </a:r>
                      <a:r>
                        <a:rPr lang="he-IL" sz="20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רמה"ג</a:t>
                      </a:r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ד' – גליל עליון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ה' – גליל מערבי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121146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בוקר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רמת דוד –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אזרחי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טיסה אובר וויו 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סקירה גאוגרפית אביטל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מג'דל שמס  - הדרוזים בגולן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כלא חרמון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כפר הנשיא -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טובא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זנגריה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 - אתגרי השטחים הפתוחים וחקלאות בצפון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תצפית וסקירה רכס הסולם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 err="1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רהנ"ק</a:t>
                      </a: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- גבול ימי/ נהריה – בי"ח לגליל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תעסוקה ותעשיה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81342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א.צ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הבוקרים/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גיליס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יקב דלתון/סדנה 'ארז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קומורבסקי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17762"/>
                  </a:ext>
                </a:extLst>
              </a:tr>
              <a:tr h="1169904"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צהרים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מדוע הגולן לא מתפתח? – סיכונים והזדמנויות (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גולן,קצרין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אראל מרגלית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FOODTECH </a:t>
                      </a: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כמחולל צמיחה/</a:t>
                      </a:r>
                      <a:r>
                        <a:rPr lang="he-IL" sz="1600" b="1" kern="1200" dirty="0" err="1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וכדורגל כמחוללי צמיחה – איזי </a:t>
                      </a:r>
                      <a:r>
                        <a:rPr lang="he-IL" sz="1600" b="1" kern="1200" dirty="0" err="1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שרצקי</a:t>
                      </a: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ימית ינאי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ירכא - המיעוטים וחוק הלאום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81075"/>
                  </a:ext>
                </a:extLst>
              </a:tr>
              <a:tr h="775855"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'הרכבת </a:t>
                      </a:r>
                      <a:r>
                        <a:rPr lang="he-IL" sz="1600" b="1" kern="1200" dirty="0" err="1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החיג'אזית</a:t>
                      </a: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בית אריזה בראשית</a:t>
                      </a:r>
                      <a:r>
                        <a:rPr lang="he-IL" sz="1600" b="1" kern="1200" baseline="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– חקלאות יצוא ותעסוקה</a:t>
                      </a:r>
                      <a:endParaRPr lang="he-IL" sz="16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תצפית וסקירה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דיור מיעוטים מג'דל כרום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91248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טבריה – מטרופולין? </a:t>
                      </a:r>
                      <a:r>
                        <a:rPr lang="he-IL" sz="1600" b="1" kern="12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סיור בעיר ופאנל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  <a:endParaRPr lang="he-IL" sz="16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צפת – מטרופולין? סיור בעיר, פאנל.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מפקד פצ"ן אתגרי ההגנה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מנהרת רמיה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סיכום ועיבוד צוותי</a:t>
                      </a:r>
                    </a:p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45911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ולינה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טבריה מלון קיסר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מעלות – מלון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אסיינדה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  <a:tr h="38344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לילה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הופעה 'רד בנד'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ערב צוות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5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5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1098</Words>
  <Application>Microsoft Office PowerPoint</Application>
  <PresentationFormat>מסך רחב</PresentationFormat>
  <Paragraphs>280</Paragraphs>
  <Slides>16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 Semilight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מתודולוגיה כללית</vt:lpstr>
      <vt:lpstr>מתודולוגיית בחירה</vt:lpstr>
      <vt:lpstr>מצגת של PowerPoint‏</vt:lpstr>
      <vt:lpstr>לו"ז עקרוני</vt:lpstr>
      <vt:lpstr>ניתוח עמודי הבטל"מ ע"פ ימים</vt:lpstr>
      <vt:lpstr>תחומי אחריות צוותיים שמי</vt:lpstr>
      <vt:lpstr>כוחות ומשימות</vt:lpstr>
      <vt:lpstr>כוחות ומשימות</vt:lpstr>
      <vt:lpstr>גאנט הכנות</vt:lpstr>
      <vt:lpstr>מצגת של PowerPoint‏</vt:lpstr>
      <vt:lpstr>תדריך לצוות 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u26643</dc:creator>
  <cp:lastModifiedBy>משתמש</cp:lastModifiedBy>
  <cp:revision>88</cp:revision>
  <dcterms:created xsi:type="dcterms:W3CDTF">2020-09-22T06:53:32Z</dcterms:created>
  <dcterms:modified xsi:type="dcterms:W3CDTF">2020-10-14T19:18:20Z</dcterms:modified>
</cp:coreProperties>
</file>