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9" r:id="rId10"/>
    <p:sldId id="273" r:id="rId11"/>
    <p:sldId id="270" r:id="rId12"/>
    <p:sldId id="266" r:id="rId13"/>
    <p:sldId id="272" r:id="rId14"/>
    <p:sldId id="264" r:id="rId15"/>
    <p:sldId id="260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111DD-8DAA-46BB-90EB-32012E8F1003}" type="slidenum">
              <a:rPr lang="he-IL" altLang="he-IL"/>
              <a:pPr/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  <p:pic>
        <p:nvPicPr>
          <p:cNvPr id="4" name="תמונה 3" descr="far ea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272808" cy="3036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אלי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שי </a:t>
            </a:r>
            <a:r>
              <a:rPr lang="he-IL" dirty="0" err="1" smtClean="0"/>
              <a:t>פאייראיזן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אלי נפגש עימו בסין. מודע ומחויב לביקור</a:t>
            </a:r>
          </a:p>
          <a:p>
            <a:pPr lvl="1"/>
            <a:r>
              <a:rPr lang="he-IL" dirty="0" smtClean="0"/>
              <a:t>הסינים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רק </a:t>
            </a:r>
            <a:r>
              <a:rPr lang="he-IL" dirty="0" err="1" smtClean="0"/>
              <a:t>בביג'ינג</a:t>
            </a:r>
            <a:endParaRPr lang="he-IL" dirty="0" smtClean="0"/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עדיין לא ממש התחילו</a:t>
            </a:r>
          </a:p>
          <a:p>
            <a:r>
              <a:rPr lang="he-IL" dirty="0" smtClean="0"/>
              <a:t>סוגיות מיוחדות: הסינים ציפו לבואו של האלוף..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דרום-קוריאה - עודד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חניכה מובילה: איילת מנחם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נפגשנו עם </a:t>
            </a:r>
            <a:r>
              <a:rPr lang="he-IL" dirty="0" err="1" smtClean="0"/>
              <a:t>הנספ"צ</a:t>
            </a:r>
            <a:r>
              <a:rPr lang="he-IL" dirty="0" smtClean="0"/>
              <a:t> שמעון אדרי ואנחנו איתו בקשר</a:t>
            </a:r>
          </a:p>
          <a:p>
            <a:pPr lvl="1"/>
            <a:r>
              <a:rPr lang="he-IL" dirty="0" smtClean="0"/>
              <a:t>הייתה לו פגישה מצוינת עם מפקד </a:t>
            </a:r>
            <a:r>
              <a:rPr lang="he-IL" dirty="0" err="1" smtClean="0"/>
              <a:t>מב"ל</a:t>
            </a:r>
            <a:r>
              <a:rPr lang="he-IL" dirty="0" smtClean="0"/>
              <a:t> שהקצה שני אנשים לטפל בביקור. מתואם עם השגירי והנספח הכלכלי במקום</a:t>
            </a:r>
          </a:p>
          <a:p>
            <a:pPr lvl="1"/>
            <a:r>
              <a:rPr lang="he-IL" dirty="0" smtClean="0"/>
              <a:t>מקווים לקבל שלד בהקדם</a:t>
            </a:r>
          </a:p>
          <a:p>
            <a:pPr lvl="1"/>
            <a:r>
              <a:rPr lang="he-IL" dirty="0" smtClean="0"/>
              <a:t>טיסה ישירה מוצ"ש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העברת חומרים מתבצעת כל הזמן (ציפי ארז)</a:t>
            </a:r>
          </a:p>
          <a:p>
            <a:pPr lvl="1"/>
            <a:r>
              <a:rPr lang="he-IL" dirty="0" smtClean="0"/>
              <a:t>עדיין לא זומנו גורמים להכנה</a:t>
            </a:r>
          </a:p>
          <a:p>
            <a:r>
              <a:rPr lang="he-IL" dirty="0" smtClean="0"/>
              <a:t>סוגיות מיוחדות: שאלה לגבי מרכיב יפני בביקור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b="1" dirty="0" smtClean="0">
                <a:latin typeface="David" pitchFamily="34" charset="-79"/>
                <a:cs typeface="David" pitchFamily="34" charset="-79"/>
              </a:rPr>
              <a:t>שיבוץ סגל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סין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אלי בר-און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הודו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מד"ר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משה יהלומי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דרום קוריאה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חיים וקסמן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עודד שמלא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רוסיה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אלוף, ענת </a:t>
                      </a:r>
                      <a:r>
                        <a:rPr lang="he-IL" sz="1800" dirty="0" smtClean="0"/>
                        <a:t>שטרן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שמוליק וייס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9" name="TextBox 4"/>
          <p:cNvSpPr txBox="1">
            <a:spLocks noChangeArrowheads="1"/>
          </p:cNvSpPr>
          <p:nvPr/>
        </p:nvSpPr>
        <p:spPr bwMode="auto">
          <a:xfrm>
            <a:off x="684213" y="3933825"/>
            <a:ext cx="8002587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בכל קבוצה קצין תומך מנהלתית, שיבוץ בהתאם לחלוקת החניכים על מנת לקחת בחשבון שיקולי בינ"ל.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הפוטנציאל: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מתן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עידו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טובי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>
                <a:latin typeface="David" pitchFamily="34" charset="-79"/>
                <a:cs typeface="David" pitchFamily="34" charset="-79"/>
              </a:rPr>
              <a:t>אתי / שלומי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כגון: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 (השקפים לעיל)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סגירת פורמט ההצגות והעבודה הצוותית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תובנות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האתגר המרכזי: זמן ההכנה...</a:t>
            </a:r>
          </a:p>
          <a:p>
            <a:r>
              <a:rPr lang="he-IL" dirty="0" smtClean="0"/>
              <a:t>עוד?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</a:t>
            </a:r>
            <a:r>
              <a:rPr lang="he-IL" altLang="he-IL" dirty="0" smtClean="0"/>
              <a:t>קבוצתית. </a:t>
            </a:r>
          </a:p>
          <a:p>
            <a:r>
              <a:rPr lang="he-IL" altLang="he-IL" dirty="0" smtClean="0"/>
              <a:t>בעקבות הסיור </a:t>
            </a:r>
            <a:r>
              <a:rPr lang="he-IL" altLang="he-IL" dirty="0" smtClean="0"/>
              <a:t>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  <a:endParaRPr lang="en-US" altLang="he-IL" sz="2600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מארג יחסי החוץ והאינטרסים כלפי המזה"ת.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היחסים הבילטראליים עם ישראל.</a:t>
            </a:r>
            <a:endParaRPr lang="en-US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27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10,11,12,16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</a:t>
            </a:r>
            <a:r>
              <a:rPr lang="he-IL" dirty="0" smtClean="0"/>
              <a:t>של:</a:t>
            </a:r>
          </a:p>
          <a:p>
            <a:pPr lvl="2"/>
            <a:r>
              <a:rPr lang="he-IL" dirty="0" smtClean="0"/>
              <a:t>תובנות מהחקירה</a:t>
            </a:r>
          </a:p>
          <a:p>
            <a:pPr lvl="2"/>
            <a:r>
              <a:rPr lang="he-IL" dirty="0" smtClean="0"/>
              <a:t>לו"ז </a:t>
            </a:r>
            <a:r>
              <a:rPr lang="he-IL" dirty="0"/>
              <a:t>הביקור </a:t>
            </a:r>
            <a:endParaRPr lang="he-IL" dirty="0" smtClean="0"/>
          </a:p>
          <a:p>
            <a:pPr lvl="2"/>
            <a:r>
              <a:rPr lang="he-IL" dirty="0" smtClean="0"/>
              <a:t>שאלות 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far ea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64904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u="sng" dirty="0" smtClean="0"/>
          </a:p>
          <a:p>
            <a:pPr lvl="0"/>
            <a:endParaRPr lang="he-IL" u="sng" dirty="0"/>
          </a:p>
          <a:p>
            <a:pPr lvl="0"/>
            <a:r>
              <a:rPr lang="he-IL" sz="2400" b="1" u="sng" dirty="0" smtClean="0"/>
              <a:t>הפנתיאון</a:t>
            </a:r>
            <a:r>
              <a:rPr lang="he-IL" sz="2400" b="1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b="1" u="sng" dirty="0"/>
              <a:t>דף תצפית</a:t>
            </a:r>
            <a:r>
              <a:rPr lang="he-IL" sz="2400" b="1" dirty="0"/>
              <a:t> </a:t>
            </a:r>
            <a:r>
              <a:rPr lang="he-IL" sz="2400" dirty="0"/>
              <a:t>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 בקרוב)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הבסיס</a:t>
            </a:r>
            <a:r>
              <a:rPr lang="he-IL" sz="2400" dirty="0" smtClean="0"/>
              <a:t>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</a:t>
            </a:r>
            <a:r>
              <a:rPr lang="he-IL" sz="2400" u="sng" dirty="0"/>
              <a:t>יחסים עם ישראל</a:t>
            </a:r>
            <a:r>
              <a:rPr lang="he-IL" sz="2400" dirty="0"/>
              <a:t>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ה"גג</a:t>
            </a:r>
            <a:r>
              <a:rPr lang="he-IL" sz="2400" b="1" dirty="0">
                <a:solidFill>
                  <a:srgbClr val="C00000"/>
                </a:solidFill>
              </a:rPr>
              <a:t>"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rgbClr val="C00000"/>
                </a:solidFill>
              </a:rPr>
              <a:t>ציר חוצה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עיקריים</a:t>
            </a:r>
            <a:endParaRPr lang="en-US" sz="2400" dirty="0"/>
          </a:p>
          <a:p>
            <a:pPr lvl="2"/>
            <a:r>
              <a:rPr lang="he-IL" sz="2400" dirty="0"/>
              <a:t>גישה אסטרטגית מובילה – ריאליזם </a:t>
            </a:r>
            <a:r>
              <a:rPr lang="he-IL" sz="2400" dirty="0" err="1"/>
              <a:t>וכו</a:t>
            </a:r>
            <a:r>
              <a:rPr lang="he-IL" sz="2400" dirty="0"/>
              <a:t>'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pPr lvl="2"/>
            <a:r>
              <a:rPr lang="he-IL" sz="2400" dirty="0"/>
              <a:t>רעיון אסטרטגי ארוך טווח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יהלומי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מובילה: תמי </a:t>
            </a:r>
            <a:r>
              <a:rPr lang="he-IL" dirty="0" err="1" smtClean="0"/>
              <a:t>רחמימוב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ארמיצאר</a:t>
            </a:r>
            <a:r>
              <a:rPr lang="he-IL" dirty="0" smtClean="0"/>
              <a:t>), יום וחצי מומבאי (כלכלה ותרבות)</a:t>
            </a:r>
          </a:p>
          <a:p>
            <a:r>
              <a:rPr lang="he-IL" dirty="0" smtClean="0"/>
              <a:t>החקירה: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כאלה שהיו עם </a:t>
            </a:r>
            <a:r>
              <a:rPr lang="he-IL" dirty="0" err="1" smtClean="0"/>
              <a:t>ראה"מ</a:t>
            </a:r>
            <a:r>
              <a:rPr lang="he-IL" dirty="0" smtClean="0"/>
              <a:t> בהודו</a:t>
            </a:r>
          </a:p>
          <a:p>
            <a:r>
              <a:rPr lang="he-IL" dirty="0" smtClean="0"/>
              <a:t>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שמוליק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עמית סער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גרמן מתקדם</a:t>
            </a:r>
          </a:p>
          <a:p>
            <a:pPr lvl="1"/>
            <a:r>
              <a:rPr lang="he-IL" dirty="0" smtClean="0"/>
              <a:t>אמור לשלוח שלד ביקור בימים הקרובים</a:t>
            </a:r>
          </a:p>
          <a:p>
            <a:pPr lvl="1"/>
            <a:r>
              <a:rPr lang="he-IL" dirty="0" smtClean="0"/>
              <a:t>קושי עיקרי: הביקור באקדמיה</a:t>
            </a:r>
          </a:p>
          <a:p>
            <a:pPr lvl="1"/>
            <a:r>
              <a:rPr lang="he-IL" dirty="0" smtClean="0"/>
              <a:t>הלוגיסטיקה כבר בטיפול</a:t>
            </a:r>
          </a:p>
          <a:p>
            <a:pPr lvl="1"/>
            <a:r>
              <a:rPr lang="he-IL" dirty="0" smtClean="0"/>
              <a:t>היציאה במוצאי שבת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עמית כבר עובר על חומרים ומדבר עם מרצים</a:t>
            </a:r>
          </a:p>
          <a:p>
            <a:pPr lvl="1"/>
            <a:r>
              <a:rPr lang="he-IL" dirty="0" smtClean="0"/>
              <a:t>נסגר עם דימה שייתן יום הכנה</a:t>
            </a:r>
          </a:p>
          <a:p>
            <a:r>
              <a:rPr lang="he-IL" dirty="0" smtClean="0"/>
              <a:t>סוגיות מיוחדות: הצטרפות האלוף לחלק מהזמן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7288</TotalTime>
  <Words>792</Words>
  <Application>Microsoft Office PowerPoint</Application>
  <PresentationFormat>‫הצגה על המסך (4:3)</PresentationFormat>
  <Paragraphs>145</Paragraphs>
  <Slides>15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 – הודו - יהלומי</vt:lpstr>
      <vt:lpstr>תמונת מצב צוותים – רוסיה - שמוליק</vt:lpstr>
      <vt:lpstr>תמונת מצב צוותים – סין - אלי</vt:lpstr>
      <vt:lpstr>תמונת מצב צוותים – דרום-קוריאה - עודד</vt:lpstr>
      <vt:lpstr>תפקיד הסגל</vt:lpstr>
      <vt:lpstr>שיבוץ סגל</vt:lpstr>
      <vt:lpstr>פעולות נדרשות עיקריות בשלב זה</vt:lpstr>
      <vt:lpstr>תובנות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10</cp:revision>
  <dcterms:created xsi:type="dcterms:W3CDTF">2018-02-01T12:35:03Z</dcterms:created>
  <dcterms:modified xsi:type="dcterms:W3CDTF">2018-02-06T14:03:27Z</dcterms:modified>
</cp:coreProperties>
</file>