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5" r:id="rId2"/>
    <p:sldId id="274" r:id="rId3"/>
    <p:sldId id="304" r:id="rId4"/>
    <p:sldId id="289" r:id="rId5"/>
    <p:sldId id="299" r:id="rId6"/>
    <p:sldId id="301" r:id="rId7"/>
    <p:sldId id="303" r:id="rId8"/>
    <p:sldId id="298" r:id="rId9"/>
    <p:sldId id="300" r:id="rId10"/>
    <p:sldId id="290" r:id="rId11"/>
    <p:sldId id="295" r:id="rId12"/>
  </p:sldIdLst>
  <p:sldSz cx="12192000" cy="6858000"/>
  <p:notesSz cx="6858000" cy="91440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79559" autoAdjust="0"/>
  </p:normalViewPr>
  <p:slideViewPr>
    <p:cSldViewPr>
      <p:cViewPr varScale="1">
        <p:scale>
          <a:sx n="66" d="100"/>
          <a:sy n="66" d="100"/>
        </p:scale>
        <p:origin x="96" y="258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91585B-FD9B-4FDC-940E-F16B188611DF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0_3" csCatId="mainScheme" phldr="1"/>
      <dgm:spPr/>
      <dgm:t>
        <a:bodyPr rtlCol="1"/>
        <a:lstStyle/>
        <a:p>
          <a:pPr rtl="1"/>
          <a:endParaRPr lang="en-US"/>
        </a:p>
      </dgm:t>
    </dgm:pt>
    <dgm:pt modelId="{3D196BA1-8327-42F7-B9E5-87D503CB93F4}">
      <dgm:prSet phldrT="[Text]"/>
      <dgm:spPr/>
      <dgm:t>
        <a:bodyPr rtlCol="1"/>
        <a:lstStyle/>
        <a:p>
          <a:pPr rtl="1"/>
          <a:r>
            <a: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אבן דרך 1</a:t>
          </a:r>
        </a:p>
      </dgm:t>
    </dgm:pt>
    <dgm:pt modelId="{A2507B0B-8670-490A-A262-42446148EFC1}" type="parTrans" cxnId="{3034C04C-4B99-4452-89EF-B3C28EEE5939}">
      <dgm:prSet/>
      <dgm:spPr/>
      <dgm:t>
        <a:bodyPr rtlCol="1"/>
        <a:lstStyle/>
        <a:p>
          <a:pPr rtl="1"/>
          <a:endParaRPr lang="en-US"/>
        </a:p>
      </dgm:t>
    </dgm:pt>
    <dgm:pt modelId="{2F8CDDFD-859D-49A6-83DB-88370576A339}" type="sibTrans" cxnId="{3034C04C-4B99-4452-89EF-B3C28EEE5939}">
      <dgm:prSet/>
      <dgm:spPr/>
      <dgm:t>
        <a:bodyPr rtlCol="1"/>
        <a:lstStyle/>
        <a:p>
          <a:pPr rtl="1"/>
          <a:endParaRPr lang="en-US"/>
        </a:p>
      </dgm:t>
    </dgm:pt>
    <dgm:pt modelId="{4C944641-FCF5-4AD8-B261-60AA0024A79E}">
      <dgm:prSet phldrT="[Text]"/>
      <dgm:spPr/>
      <dgm:t>
        <a:bodyPr rtlCol="1"/>
        <a:lstStyle/>
        <a:p>
          <a:pPr rtl="1"/>
          <a:r>
            <a: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אבן דרך 2</a:t>
          </a:r>
        </a:p>
      </dgm:t>
    </dgm:pt>
    <dgm:pt modelId="{8E5E79D8-FB05-4739-B0F5-8BE6ED2F29C8}" type="parTrans" cxnId="{DA278ECD-ED39-4044-9E8D-6DE29F7C3FB3}">
      <dgm:prSet/>
      <dgm:spPr/>
      <dgm:t>
        <a:bodyPr rtlCol="1"/>
        <a:lstStyle/>
        <a:p>
          <a:pPr rtl="1"/>
          <a:endParaRPr lang="en-US"/>
        </a:p>
      </dgm:t>
    </dgm:pt>
    <dgm:pt modelId="{FCC9CB30-198F-41E6-B00A-25E93E3DC839}" type="sibTrans" cxnId="{DA278ECD-ED39-4044-9E8D-6DE29F7C3FB3}">
      <dgm:prSet/>
      <dgm:spPr/>
      <dgm:t>
        <a:bodyPr rtlCol="1"/>
        <a:lstStyle/>
        <a:p>
          <a:pPr rtl="1"/>
          <a:endParaRPr lang="en-US"/>
        </a:p>
      </dgm:t>
    </dgm:pt>
    <dgm:pt modelId="{F8FB1AE1-7950-4301-88C4-3D45B2DAEABD}">
      <dgm:prSet phldrT="[Text]"/>
      <dgm:spPr/>
      <dgm:t>
        <a:bodyPr rtlCol="1"/>
        <a:lstStyle/>
        <a:p>
          <a:pPr rtl="1"/>
          <a:r>
            <a: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אבן דרך 3</a:t>
          </a:r>
        </a:p>
      </dgm:t>
    </dgm:pt>
    <dgm:pt modelId="{DE3B344A-4481-4A7F-BF08-FA41E5323599}" type="parTrans" cxnId="{977E16C2-B327-4A54-873C-9FB8292020C4}">
      <dgm:prSet/>
      <dgm:spPr/>
      <dgm:t>
        <a:bodyPr rtlCol="1"/>
        <a:lstStyle/>
        <a:p>
          <a:pPr rtl="1"/>
          <a:endParaRPr lang="en-US"/>
        </a:p>
      </dgm:t>
    </dgm:pt>
    <dgm:pt modelId="{1995DAFA-2969-47AE-BAD4-7226AF43A4A9}" type="sibTrans" cxnId="{977E16C2-B327-4A54-873C-9FB8292020C4}">
      <dgm:prSet/>
      <dgm:spPr/>
      <dgm:t>
        <a:bodyPr rtlCol="1"/>
        <a:lstStyle/>
        <a:p>
          <a:pPr rtl="1"/>
          <a:endParaRPr lang="en-US"/>
        </a:p>
      </dgm:t>
    </dgm:pt>
    <dgm:pt modelId="{B7F213D6-AC1C-4269-8455-91A2A9931F05}">
      <dgm:prSet phldrT="[Text]"/>
      <dgm:spPr/>
      <dgm:t>
        <a:bodyPr rtlCol="1"/>
        <a:lstStyle/>
        <a:p>
          <a:pPr rtl="1"/>
          <a:r>
            <a: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אבן דרך 4</a:t>
          </a:r>
        </a:p>
      </dgm:t>
    </dgm:pt>
    <dgm:pt modelId="{3D956855-F314-45DD-A7E4-9DA3886AB7CC}" type="parTrans" cxnId="{2029BA2A-2457-4A98-99FA-B61D86B6DFC0}">
      <dgm:prSet/>
      <dgm:spPr/>
      <dgm:t>
        <a:bodyPr rtlCol="1"/>
        <a:lstStyle/>
        <a:p>
          <a:pPr rtl="1"/>
          <a:endParaRPr lang="en-US"/>
        </a:p>
      </dgm:t>
    </dgm:pt>
    <dgm:pt modelId="{D614A336-5FF3-4391-AE65-C801E6B1982D}" type="sibTrans" cxnId="{2029BA2A-2457-4A98-99FA-B61D86B6DFC0}">
      <dgm:prSet/>
      <dgm:spPr/>
      <dgm:t>
        <a:bodyPr rtlCol="1"/>
        <a:lstStyle/>
        <a:p>
          <a:pPr rtl="1"/>
          <a:endParaRPr lang="en-US"/>
        </a:p>
      </dgm:t>
    </dgm:pt>
    <dgm:pt modelId="{82D8FC0B-BF2D-40D0-8601-CFE56FD67B92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24.9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6E66F8-3F0A-4E92-84F6-1A9E7ED94FBF}" type="parTrans" cxnId="{8DAA4B39-AF8F-4F9A-90C7-8D44C750DA96}">
      <dgm:prSet/>
      <dgm:spPr/>
      <dgm:t>
        <a:bodyPr rtlCol="1"/>
        <a:lstStyle/>
        <a:p>
          <a:pPr rtl="1"/>
          <a:endParaRPr lang="en-US"/>
        </a:p>
      </dgm:t>
    </dgm:pt>
    <dgm:pt modelId="{020A973A-613B-4F38-9A1E-085548B6DF68}" type="sibTrans" cxnId="{8DAA4B39-AF8F-4F9A-90C7-8D44C750DA96}">
      <dgm:prSet/>
      <dgm:spPr/>
      <dgm:t>
        <a:bodyPr rtlCol="1"/>
        <a:lstStyle/>
        <a:p>
          <a:pPr rtl="1"/>
          <a:endParaRPr lang="en-US"/>
        </a:p>
      </dgm:t>
    </dgm:pt>
    <dgm:pt modelId="{E8D8B103-69EC-4511-8358-B6CC928047DB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27.9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D637EAC-CE50-46EA-AF5F-9FB480601BFE}" type="parTrans" cxnId="{EDABE1D7-6258-4908-B8B9-20F990FF78F7}">
      <dgm:prSet/>
      <dgm:spPr/>
      <dgm:t>
        <a:bodyPr rtlCol="1"/>
        <a:lstStyle/>
        <a:p>
          <a:pPr rtl="1"/>
          <a:endParaRPr lang="en-US"/>
        </a:p>
      </dgm:t>
    </dgm:pt>
    <dgm:pt modelId="{50AADD8D-53DE-40A4-9EDE-515AFE7CDEB8}" type="sibTrans" cxnId="{EDABE1D7-6258-4908-B8B9-20F990FF78F7}">
      <dgm:prSet/>
      <dgm:spPr/>
      <dgm:t>
        <a:bodyPr rtlCol="1"/>
        <a:lstStyle/>
        <a:p>
          <a:pPr rtl="1"/>
          <a:endParaRPr lang="en-US"/>
        </a:p>
      </dgm:t>
    </dgm:pt>
    <dgm:pt modelId="{2B0D741D-EB87-4383-BCA6-9A64848CD872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1.10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7AE170C-5D08-45BE-B66C-ADCCEA2B6070}" type="parTrans" cxnId="{B20B877B-28D3-4AE4-B151-2E6BB83A2BAF}">
      <dgm:prSet/>
      <dgm:spPr/>
      <dgm:t>
        <a:bodyPr rtlCol="1"/>
        <a:lstStyle/>
        <a:p>
          <a:pPr rtl="1"/>
          <a:endParaRPr lang="en-US"/>
        </a:p>
      </dgm:t>
    </dgm:pt>
    <dgm:pt modelId="{C9E91C8C-F01A-4A22-961D-58CB0B96BE74}" type="sibTrans" cxnId="{B20B877B-28D3-4AE4-B151-2E6BB83A2BAF}">
      <dgm:prSet/>
      <dgm:spPr/>
      <dgm:t>
        <a:bodyPr rtlCol="1"/>
        <a:lstStyle/>
        <a:p>
          <a:pPr rtl="1"/>
          <a:endParaRPr lang="en-US"/>
        </a:p>
      </dgm:t>
    </dgm:pt>
    <dgm:pt modelId="{67A02677-135E-4B0F-BC35-8E5F1E51F9A6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24.10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A723FB-08BB-4F59-8B80-29F6E90B7D83}" type="parTrans" cxnId="{71DF218E-037B-4DC0-A6DE-BE09006DC683}">
      <dgm:prSet/>
      <dgm:spPr/>
      <dgm:t>
        <a:bodyPr rtlCol="1"/>
        <a:lstStyle/>
        <a:p>
          <a:pPr rtl="1"/>
          <a:endParaRPr lang="en-US"/>
        </a:p>
      </dgm:t>
    </dgm:pt>
    <dgm:pt modelId="{5114D3EC-BCB3-4290-900A-CD5F9605A204}" type="sibTrans" cxnId="{71DF218E-037B-4DC0-A6DE-BE09006DC683}">
      <dgm:prSet/>
      <dgm:spPr/>
      <dgm:t>
        <a:bodyPr rtlCol="1"/>
        <a:lstStyle/>
        <a:p>
          <a:pPr rtl="1"/>
          <a:endParaRPr lang="en-US"/>
        </a:p>
      </dgm:t>
    </dgm:pt>
    <dgm:pt modelId="{C7493919-1D26-4192-8887-D40A30CE763B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אישור מד"ר לטיוטת התכנית	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BE4331D-4F2A-4EC8-9608-0510B510ABC9}" type="parTrans" cxnId="{9EBDAA78-59BF-45C5-9DFA-BBB32ADA2037}">
      <dgm:prSet/>
      <dgm:spPr/>
      <dgm:t>
        <a:bodyPr/>
        <a:lstStyle/>
        <a:p>
          <a:pPr rtl="1"/>
          <a:endParaRPr lang="he-IL"/>
        </a:p>
      </dgm:t>
    </dgm:pt>
    <dgm:pt modelId="{067D12BB-83C5-4F68-A00D-631C69986223}" type="sibTrans" cxnId="{9EBDAA78-59BF-45C5-9DFA-BBB32ADA2037}">
      <dgm:prSet/>
      <dgm:spPr/>
      <dgm:t>
        <a:bodyPr/>
        <a:lstStyle/>
        <a:p>
          <a:pPr rtl="1"/>
          <a:endParaRPr lang="he-IL"/>
        </a:p>
      </dgm:t>
    </dgm:pt>
    <dgm:pt modelId="{9F7A5C7D-A86B-4EEC-BE6E-E5C14E98882A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סיום תאומים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331CA55-B687-4865-A639-2BA1EED74F82}" type="parTrans" cxnId="{A24256B2-959F-42B9-AE02-F6548AD525BE}">
      <dgm:prSet/>
      <dgm:spPr/>
      <dgm:t>
        <a:bodyPr/>
        <a:lstStyle/>
        <a:p>
          <a:pPr rtl="1"/>
          <a:endParaRPr lang="he-IL"/>
        </a:p>
      </dgm:t>
    </dgm:pt>
    <dgm:pt modelId="{044642C2-5F76-4DF6-A6B3-F6D8D46040CF}" type="sibTrans" cxnId="{A24256B2-959F-42B9-AE02-F6548AD525BE}">
      <dgm:prSet/>
      <dgm:spPr/>
      <dgm:t>
        <a:bodyPr/>
        <a:lstStyle/>
        <a:p>
          <a:pPr rtl="1"/>
          <a:endParaRPr lang="he-IL"/>
        </a:p>
      </dgm:t>
    </dgm:pt>
    <dgm:pt modelId="{B90C3905-63B6-4C4E-8F59-B010FA27EC5F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אישור אלוף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3EBC32A-19B9-4703-A221-431FE4AE4915}" type="parTrans" cxnId="{6531DCDD-1128-4229-A209-50D519A9B233}">
      <dgm:prSet/>
      <dgm:spPr/>
      <dgm:t>
        <a:bodyPr/>
        <a:lstStyle/>
        <a:p>
          <a:pPr rtl="1"/>
          <a:endParaRPr lang="he-IL"/>
        </a:p>
      </dgm:t>
    </dgm:pt>
    <dgm:pt modelId="{E4D094E4-3811-4E62-8508-D851B29AC836}" type="sibTrans" cxnId="{6531DCDD-1128-4229-A209-50D519A9B233}">
      <dgm:prSet/>
      <dgm:spPr/>
      <dgm:t>
        <a:bodyPr/>
        <a:lstStyle/>
        <a:p>
          <a:pPr rtl="1"/>
          <a:endParaRPr lang="he-IL"/>
        </a:p>
      </dgm:t>
    </dgm:pt>
    <dgm:pt modelId="{C0122D41-692B-464B-9DF9-AA2AE3D1BB3F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יציאה לסיור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7130ECF-1A09-4877-996D-49F75BB44A89}" type="parTrans" cxnId="{9543AF1A-DDCB-48BE-A1C3-BA5878404E43}">
      <dgm:prSet/>
      <dgm:spPr/>
      <dgm:t>
        <a:bodyPr/>
        <a:lstStyle/>
        <a:p>
          <a:pPr rtl="1"/>
          <a:endParaRPr lang="he-IL"/>
        </a:p>
      </dgm:t>
    </dgm:pt>
    <dgm:pt modelId="{CEB03B72-D185-4BA9-9DB8-20FE271D5DD8}" type="sibTrans" cxnId="{9543AF1A-DDCB-48BE-A1C3-BA5878404E43}">
      <dgm:prSet/>
      <dgm:spPr/>
      <dgm:t>
        <a:bodyPr/>
        <a:lstStyle/>
        <a:p>
          <a:pPr rtl="1"/>
          <a:endParaRPr lang="he-IL"/>
        </a:p>
      </dgm:t>
    </dgm:pt>
    <dgm:pt modelId="{03C1E04F-85F6-40B3-A0F3-213FB8AE107E}" type="pres">
      <dgm:prSet presAssocID="{4E91585B-FD9B-4FDC-940E-F16B188611DF}" presName="Name0" presStyleCnt="0">
        <dgm:presLayoutVars>
          <dgm:dir val="rev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5DD43A9-1DAF-4AF8-B93F-002231B340F4}" type="pres">
      <dgm:prSet presAssocID="{3D196BA1-8327-42F7-B9E5-87D503CB93F4}" presName="composite" presStyleCnt="0"/>
      <dgm:spPr/>
    </dgm:pt>
    <dgm:pt modelId="{F1B29D40-6158-4812-B2C1-953BF9959822}" type="pres">
      <dgm:prSet presAssocID="{3D196BA1-8327-42F7-B9E5-87D503CB93F4}" presName="bgChev" presStyleLbl="node1" presStyleIdx="0" presStyleCnt="4"/>
      <dgm:spPr/>
    </dgm:pt>
    <dgm:pt modelId="{73A53A56-C7DC-4AAC-A87E-DB3D1036D1EE}" type="pres">
      <dgm:prSet presAssocID="{3D196BA1-8327-42F7-B9E5-87D503CB93F4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B17F3B4-600A-4CE5-A22F-67422DEA3775}" type="pres">
      <dgm:prSet presAssocID="{2F8CDDFD-859D-49A6-83DB-88370576A339}" presName="compositeSpace" presStyleCnt="0"/>
      <dgm:spPr/>
    </dgm:pt>
    <dgm:pt modelId="{269B63CB-5ED7-42FC-B24E-49B9E6479AD2}" type="pres">
      <dgm:prSet presAssocID="{4C944641-FCF5-4AD8-B261-60AA0024A79E}" presName="composite" presStyleCnt="0"/>
      <dgm:spPr/>
    </dgm:pt>
    <dgm:pt modelId="{A33B6407-611A-47C1-8F11-11F4B43E3BA6}" type="pres">
      <dgm:prSet presAssocID="{4C944641-FCF5-4AD8-B261-60AA0024A79E}" presName="bgChev" presStyleLbl="node1" presStyleIdx="1" presStyleCnt="4"/>
      <dgm:spPr/>
    </dgm:pt>
    <dgm:pt modelId="{A9EA7C76-27AE-4735-BCE5-63AC65591A0F}" type="pres">
      <dgm:prSet presAssocID="{4C944641-FCF5-4AD8-B261-60AA0024A79E}" presName="tx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95420C1-1D20-4824-A2A2-917C15D92A2B}" type="pres">
      <dgm:prSet presAssocID="{FCC9CB30-198F-41E6-B00A-25E93E3DC839}" presName="compositeSpace" presStyleCnt="0"/>
      <dgm:spPr/>
    </dgm:pt>
    <dgm:pt modelId="{48E6F5D5-9146-43D5-BB44-65B9F611FA24}" type="pres">
      <dgm:prSet presAssocID="{F8FB1AE1-7950-4301-88C4-3D45B2DAEABD}" presName="composite" presStyleCnt="0"/>
      <dgm:spPr/>
    </dgm:pt>
    <dgm:pt modelId="{8A97269C-C120-4B0D-8241-794015A53C15}" type="pres">
      <dgm:prSet presAssocID="{F8FB1AE1-7950-4301-88C4-3D45B2DAEABD}" presName="bgChev" presStyleLbl="node1" presStyleIdx="2" presStyleCnt="4"/>
      <dgm:spPr/>
    </dgm:pt>
    <dgm:pt modelId="{3287C711-09C1-47F4-9A59-F2DE2A83CBA5}" type="pres">
      <dgm:prSet presAssocID="{F8FB1AE1-7950-4301-88C4-3D45B2DAEABD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662593A-0DBA-4DD1-9B80-A9CDE3EEA36F}" type="pres">
      <dgm:prSet presAssocID="{1995DAFA-2969-47AE-BAD4-7226AF43A4A9}" presName="compositeSpace" presStyleCnt="0"/>
      <dgm:spPr/>
    </dgm:pt>
    <dgm:pt modelId="{8EC6BC53-5DB8-4769-9D7D-706542416C7F}" type="pres">
      <dgm:prSet presAssocID="{B7F213D6-AC1C-4269-8455-91A2A9931F05}" presName="composite" presStyleCnt="0"/>
      <dgm:spPr/>
    </dgm:pt>
    <dgm:pt modelId="{2E5F26DE-5046-425E-8CE5-81AABA87F06B}" type="pres">
      <dgm:prSet presAssocID="{B7F213D6-AC1C-4269-8455-91A2A9931F05}" presName="bgChev" presStyleLbl="node1" presStyleIdx="3" presStyleCnt="4"/>
      <dgm:spPr/>
    </dgm:pt>
    <dgm:pt modelId="{6A304773-9EB8-4E73-8888-D75C2036D148}" type="pres">
      <dgm:prSet presAssocID="{B7F213D6-AC1C-4269-8455-91A2A9931F05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EBDAA78-59BF-45C5-9DFA-BBB32ADA2037}" srcId="{3D196BA1-8327-42F7-B9E5-87D503CB93F4}" destId="{C7493919-1D26-4192-8887-D40A30CE763B}" srcOrd="1" destOrd="0" parTransId="{ABE4331D-4F2A-4EC8-9608-0510B510ABC9}" sibTransId="{067D12BB-83C5-4F68-A00D-631C69986223}"/>
    <dgm:cxn modelId="{D14BB740-54F2-4206-9DB4-DD9C51FF3ABE}" type="presOf" srcId="{4C944641-FCF5-4AD8-B261-60AA0024A79E}" destId="{A9EA7C76-27AE-4735-BCE5-63AC65591A0F}" srcOrd="0" destOrd="0" presId="urn:microsoft.com/office/officeart/2005/8/layout/chevronAccent+Icon"/>
    <dgm:cxn modelId="{61C5A50B-113F-4513-8CDB-6EC20B151155}" type="presOf" srcId="{B90C3905-63B6-4C4E-8F59-B010FA27EC5F}" destId="{3287C711-09C1-47F4-9A59-F2DE2A83CBA5}" srcOrd="0" destOrd="2" presId="urn:microsoft.com/office/officeart/2005/8/layout/chevronAccent+Icon"/>
    <dgm:cxn modelId="{ACFD0A30-8F4E-4F8F-83BD-6B1071B359A6}" type="presOf" srcId="{67A02677-135E-4B0F-BC35-8E5F1E51F9A6}" destId="{6A304773-9EB8-4E73-8888-D75C2036D148}" srcOrd="0" destOrd="1" presId="urn:microsoft.com/office/officeart/2005/8/layout/chevronAccent+Icon"/>
    <dgm:cxn modelId="{3034C04C-4B99-4452-89EF-B3C28EEE5939}" srcId="{4E91585B-FD9B-4FDC-940E-F16B188611DF}" destId="{3D196BA1-8327-42F7-B9E5-87D503CB93F4}" srcOrd="0" destOrd="0" parTransId="{A2507B0B-8670-490A-A262-42446148EFC1}" sibTransId="{2F8CDDFD-859D-49A6-83DB-88370576A339}"/>
    <dgm:cxn modelId="{419C4552-382C-4440-BD39-3B197C8BF816}" type="presOf" srcId="{9F7A5C7D-A86B-4EEC-BE6E-E5C14E98882A}" destId="{A9EA7C76-27AE-4735-BCE5-63AC65591A0F}" srcOrd="0" destOrd="2" presId="urn:microsoft.com/office/officeart/2005/8/layout/chevronAccent+Icon"/>
    <dgm:cxn modelId="{9F9815ED-458E-4413-BBD9-5AA96F00EDA8}" type="presOf" srcId="{B7F213D6-AC1C-4269-8455-91A2A9931F05}" destId="{6A304773-9EB8-4E73-8888-D75C2036D148}" srcOrd="0" destOrd="0" presId="urn:microsoft.com/office/officeart/2005/8/layout/chevronAccent+Icon"/>
    <dgm:cxn modelId="{88756752-57C9-4557-B3D1-A9221FBCFB50}" type="presOf" srcId="{C0122D41-692B-464B-9DF9-AA2AE3D1BB3F}" destId="{6A304773-9EB8-4E73-8888-D75C2036D148}" srcOrd="0" destOrd="2" presId="urn:microsoft.com/office/officeart/2005/8/layout/chevronAccent+Icon"/>
    <dgm:cxn modelId="{EDABE1D7-6258-4908-B8B9-20F990FF78F7}" srcId="{4C944641-FCF5-4AD8-B261-60AA0024A79E}" destId="{E8D8B103-69EC-4511-8358-B6CC928047DB}" srcOrd="0" destOrd="0" parTransId="{1D637EAC-CE50-46EA-AF5F-9FB480601BFE}" sibTransId="{50AADD8D-53DE-40A4-9EDE-515AFE7CDEB8}"/>
    <dgm:cxn modelId="{0BC418DD-0307-45EC-AB6B-3B765E27B354}" type="presOf" srcId="{4E91585B-FD9B-4FDC-940E-F16B188611DF}" destId="{03C1E04F-85F6-40B3-A0F3-213FB8AE107E}" srcOrd="0" destOrd="0" presId="urn:microsoft.com/office/officeart/2005/8/layout/chevronAccent+Icon"/>
    <dgm:cxn modelId="{A24256B2-959F-42B9-AE02-F6548AD525BE}" srcId="{4C944641-FCF5-4AD8-B261-60AA0024A79E}" destId="{9F7A5C7D-A86B-4EEC-BE6E-E5C14E98882A}" srcOrd="1" destOrd="0" parTransId="{2331CA55-B687-4865-A639-2BA1EED74F82}" sibTransId="{044642C2-5F76-4DF6-A6B3-F6D8D46040CF}"/>
    <dgm:cxn modelId="{6531DCDD-1128-4229-A209-50D519A9B233}" srcId="{F8FB1AE1-7950-4301-88C4-3D45B2DAEABD}" destId="{B90C3905-63B6-4C4E-8F59-B010FA27EC5F}" srcOrd="1" destOrd="0" parTransId="{53EBC32A-19B9-4703-A221-431FE4AE4915}" sibTransId="{E4D094E4-3811-4E62-8508-D851B29AC836}"/>
    <dgm:cxn modelId="{977E16C2-B327-4A54-873C-9FB8292020C4}" srcId="{4E91585B-FD9B-4FDC-940E-F16B188611DF}" destId="{F8FB1AE1-7950-4301-88C4-3D45B2DAEABD}" srcOrd="2" destOrd="0" parTransId="{DE3B344A-4481-4A7F-BF08-FA41E5323599}" sibTransId="{1995DAFA-2969-47AE-BAD4-7226AF43A4A9}"/>
    <dgm:cxn modelId="{71DF218E-037B-4DC0-A6DE-BE09006DC683}" srcId="{B7F213D6-AC1C-4269-8455-91A2A9931F05}" destId="{67A02677-135E-4B0F-BC35-8E5F1E51F9A6}" srcOrd="0" destOrd="0" parTransId="{ECA723FB-08BB-4F59-8B80-29F6E90B7D83}" sibTransId="{5114D3EC-BCB3-4290-900A-CD5F9605A204}"/>
    <dgm:cxn modelId="{71E077FD-77A0-4218-96A2-232E48796826}" type="presOf" srcId="{3D196BA1-8327-42F7-B9E5-87D503CB93F4}" destId="{73A53A56-C7DC-4AAC-A87E-DB3D1036D1EE}" srcOrd="0" destOrd="0" presId="urn:microsoft.com/office/officeart/2005/8/layout/chevronAccent+Icon"/>
    <dgm:cxn modelId="{9543AF1A-DDCB-48BE-A1C3-BA5878404E43}" srcId="{B7F213D6-AC1C-4269-8455-91A2A9931F05}" destId="{C0122D41-692B-464B-9DF9-AA2AE3D1BB3F}" srcOrd="1" destOrd="0" parTransId="{87130ECF-1A09-4877-996D-49F75BB44A89}" sibTransId="{CEB03B72-D185-4BA9-9DB8-20FE271D5DD8}"/>
    <dgm:cxn modelId="{2029BA2A-2457-4A98-99FA-B61D86B6DFC0}" srcId="{4E91585B-FD9B-4FDC-940E-F16B188611DF}" destId="{B7F213D6-AC1C-4269-8455-91A2A9931F05}" srcOrd="3" destOrd="0" parTransId="{3D956855-F314-45DD-A7E4-9DA3886AB7CC}" sibTransId="{D614A336-5FF3-4391-AE65-C801E6B1982D}"/>
    <dgm:cxn modelId="{8DAA4B39-AF8F-4F9A-90C7-8D44C750DA96}" srcId="{3D196BA1-8327-42F7-B9E5-87D503CB93F4}" destId="{82D8FC0B-BF2D-40D0-8601-CFE56FD67B92}" srcOrd="0" destOrd="0" parTransId="{3F6E66F8-3F0A-4E92-84F6-1A9E7ED94FBF}" sibTransId="{020A973A-613B-4F38-9A1E-085548B6DF68}"/>
    <dgm:cxn modelId="{E28F99C8-4840-4803-9B93-FC60632C0406}" type="presOf" srcId="{82D8FC0B-BF2D-40D0-8601-CFE56FD67B92}" destId="{73A53A56-C7DC-4AAC-A87E-DB3D1036D1EE}" srcOrd="0" destOrd="1" presId="urn:microsoft.com/office/officeart/2005/8/layout/chevronAccent+Icon"/>
    <dgm:cxn modelId="{49389629-C342-4310-974D-8F29AC80DB4A}" type="presOf" srcId="{F8FB1AE1-7950-4301-88C4-3D45B2DAEABD}" destId="{3287C711-09C1-47F4-9A59-F2DE2A83CBA5}" srcOrd="0" destOrd="0" presId="urn:microsoft.com/office/officeart/2005/8/layout/chevronAccent+Icon"/>
    <dgm:cxn modelId="{42307F2D-F814-465A-A0FC-18F165DDDF27}" type="presOf" srcId="{2B0D741D-EB87-4383-BCA6-9A64848CD872}" destId="{3287C711-09C1-47F4-9A59-F2DE2A83CBA5}" srcOrd="0" destOrd="1" presId="urn:microsoft.com/office/officeart/2005/8/layout/chevronAccent+Icon"/>
    <dgm:cxn modelId="{DA278ECD-ED39-4044-9E8D-6DE29F7C3FB3}" srcId="{4E91585B-FD9B-4FDC-940E-F16B188611DF}" destId="{4C944641-FCF5-4AD8-B261-60AA0024A79E}" srcOrd="1" destOrd="0" parTransId="{8E5E79D8-FB05-4739-B0F5-8BE6ED2F29C8}" sibTransId="{FCC9CB30-198F-41E6-B00A-25E93E3DC839}"/>
    <dgm:cxn modelId="{B20B877B-28D3-4AE4-B151-2E6BB83A2BAF}" srcId="{F8FB1AE1-7950-4301-88C4-3D45B2DAEABD}" destId="{2B0D741D-EB87-4383-BCA6-9A64848CD872}" srcOrd="0" destOrd="0" parTransId="{D7AE170C-5D08-45BE-B66C-ADCCEA2B6070}" sibTransId="{C9E91C8C-F01A-4A22-961D-58CB0B96BE74}"/>
    <dgm:cxn modelId="{68DF6E0E-A7D9-4F4E-A23E-A7295B2F584D}" type="presOf" srcId="{C7493919-1D26-4192-8887-D40A30CE763B}" destId="{73A53A56-C7DC-4AAC-A87E-DB3D1036D1EE}" srcOrd="0" destOrd="2" presId="urn:microsoft.com/office/officeart/2005/8/layout/chevronAccent+Icon"/>
    <dgm:cxn modelId="{0ED7A59D-F571-4C70-BC73-16374553CA58}" type="presOf" srcId="{E8D8B103-69EC-4511-8358-B6CC928047DB}" destId="{A9EA7C76-27AE-4735-BCE5-63AC65591A0F}" srcOrd="0" destOrd="1" presId="urn:microsoft.com/office/officeart/2005/8/layout/chevronAccent+Icon"/>
    <dgm:cxn modelId="{7681925B-DCA2-4235-8C1F-A2F47F135D4F}" type="presParOf" srcId="{03C1E04F-85F6-40B3-A0F3-213FB8AE107E}" destId="{A5DD43A9-1DAF-4AF8-B93F-002231B340F4}" srcOrd="0" destOrd="0" presId="urn:microsoft.com/office/officeart/2005/8/layout/chevronAccent+Icon"/>
    <dgm:cxn modelId="{453433A2-52BB-45E6-865E-7A9A56B82E23}" type="presParOf" srcId="{A5DD43A9-1DAF-4AF8-B93F-002231B340F4}" destId="{F1B29D40-6158-4812-B2C1-953BF9959822}" srcOrd="0" destOrd="0" presId="urn:microsoft.com/office/officeart/2005/8/layout/chevronAccent+Icon"/>
    <dgm:cxn modelId="{F180A7DD-2C03-41A3-A5C5-5C481A8399EF}" type="presParOf" srcId="{A5DD43A9-1DAF-4AF8-B93F-002231B340F4}" destId="{73A53A56-C7DC-4AAC-A87E-DB3D1036D1EE}" srcOrd="1" destOrd="0" presId="urn:microsoft.com/office/officeart/2005/8/layout/chevronAccent+Icon"/>
    <dgm:cxn modelId="{0DA8E18B-F11E-4A77-82F2-C0F1F4C03787}" type="presParOf" srcId="{03C1E04F-85F6-40B3-A0F3-213FB8AE107E}" destId="{8B17F3B4-600A-4CE5-A22F-67422DEA3775}" srcOrd="1" destOrd="0" presId="urn:microsoft.com/office/officeart/2005/8/layout/chevronAccent+Icon"/>
    <dgm:cxn modelId="{C21E9893-34E4-4D6D-98A5-8EC0F1967E97}" type="presParOf" srcId="{03C1E04F-85F6-40B3-A0F3-213FB8AE107E}" destId="{269B63CB-5ED7-42FC-B24E-49B9E6479AD2}" srcOrd="2" destOrd="0" presId="urn:microsoft.com/office/officeart/2005/8/layout/chevronAccent+Icon"/>
    <dgm:cxn modelId="{30FF3382-49D7-4ED7-9ED2-5AA086A4D125}" type="presParOf" srcId="{269B63CB-5ED7-42FC-B24E-49B9E6479AD2}" destId="{A33B6407-611A-47C1-8F11-11F4B43E3BA6}" srcOrd="0" destOrd="0" presId="urn:microsoft.com/office/officeart/2005/8/layout/chevronAccent+Icon"/>
    <dgm:cxn modelId="{FA6AB1F2-32EA-4966-BA56-E149FDFA4FE3}" type="presParOf" srcId="{269B63CB-5ED7-42FC-B24E-49B9E6479AD2}" destId="{A9EA7C76-27AE-4735-BCE5-63AC65591A0F}" srcOrd="1" destOrd="0" presId="urn:microsoft.com/office/officeart/2005/8/layout/chevronAccent+Icon"/>
    <dgm:cxn modelId="{86199E1D-32B0-4545-8D32-9FAA17A74BB6}" type="presParOf" srcId="{03C1E04F-85F6-40B3-A0F3-213FB8AE107E}" destId="{295420C1-1D20-4824-A2A2-917C15D92A2B}" srcOrd="3" destOrd="0" presId="urn:microsoft.com/office/officeart/2005/8/layout/chevronAccent+Icon"/>
    <dgm:cxn modelId="{5D7D548E-6BAA-4483-B4C1-0EF5273CDE10}" type="presParOf" srcId="{03C1E04F-85F6-40B3-A0F3-213FB8AE107E}" destId="{48E6F5D5-9146-43D5-BB44-65B9F611FA24}" srcOrd="4" destOrd="0" presId="urn:microsoft.com/office/officeart/2005/8/layout/chevronAccent+Icon"/>
    <dgm:cxn modelId="{C6CF56B4-6F63-478A-8B0A-DA7D61232231}" type="presParOf" srcId="{48E6F5D5-9146-43D5-BB44-65B9F611FA24}" destId="{8A97269C-C120-4B0D-8241-794015A53C15}" srcOrd="0" destOrd="0" presId="urn:microsoft.com/office/officeart/2005/8/layout/chevronAccent+Icon"/>
    <dgm:cxn modelId="{59C2EC51-7D1E-4035-9D89-FAD0AD345D67}" type="presParOf" srcId="{48E6F5D5-9146-43D5-BB44-65B9F611FA24}" destId="{3287C711-09C1-47F4-9A59-F2DE2A83CBA5}" srcOrd="1" destOrd="0" presId="urn:microsoft.com/office/officeart/2005/8/layout/chevronAccent+Icon"/>
    <dgm:cxn modelId="{6B85A956-80B8-4A01-8D80-01295DC3CAD2}" type="presParOf" srcId="{03C1E04F-85F6-40B3-A0F3-213FB8AE107E}" destId="{7662593A-0DBA-4DD1-9B80-A9CDE3EEA36F}" srcOrd="5" destOrd="0" presId="urn:microsoft.com/office/officeart/2005/8/layout/chevronAccent+Icon"/>
    <dgm:cxn modelId="{6F2A5FD8-6E1B-40FA-9282-17028E4FE322}" type="presParOf" srcId="{03C1E04F-85F6-40B3-A0F3-213FB8AE107E}" destId="{8EC6BC53-5DB8-4769-9D7D-706542416C7F}" srcOrd="6" destOrd="0" presId="urn:microsoft.com/office/officeart/2005/8/layout/chevronAccent+Icon"/>
    <dgm:cxn modelId="{DEAE862E-9917-429F-B265-F75A3161E95A}" type="presParOf" srcId="{8EC6BC53-5DB8-4769-9D7D-706542416C7F}" destId="{2E5F26DE-5046-425E-8CE5-81AABA87F06B}" srcOrd="0" destOrd="0" presId="urn:microsoft.com/office/officeart/2005/8/layout/chevronAccent+Icon"/>
    <dgm:cxn modelId="{DB84F00F-B337-457B-B919-2F8BC8676F97}" type="presParOf" srcId="{8EC6BC53-5DB8-4769-9D7D-706542416C7F}" destId="{6A304773-9EB8-4E73-8888-D75C2036D148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44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736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3408286-191C-4A3F-B1AF-BB78D38479F5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27 ספטמבר 17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44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8685213"/>
            <a:ext cx="29736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44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0" y="0"/>
            <a:ext cx="29736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544EB51-7437-4ECB-8F53-BD138F55FBF7}" type="datetime8">
              <a:rPr lang="he-IL" smtClean="0"/>
              <a:pPr/>
              <a:t>27 ספטמבר 17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44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0" y="8685213"/>
            <a:ext cx="29736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B667E1-E601-4AAF-B95C-B25720D70A6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he-IL" smtClean="0"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35249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he-IL" sz="1200" b="0" i="1" u="none" strike="noStrike" kern="1200" baseline="0" noProof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10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he-IL" noProof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עשוי לדרוש יותר משקופית אחת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26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he-IL" smtClean="0"/>
              <a:t>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83427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he-IL" smtClean="0"/>
              <a:t>10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53301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he-IL" smtClean="0"/>
              <a:t>11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42161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שמש זורחת מעל גבעות מכוסות דש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מלבן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1" anchor="b">
            <a:noAutofit/>
          </a:bodyPr>
          <a:lstStyle>
            <a:lvl1pPr algn="ctr" rtl="1">
              <a:defRPr sz="4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 rtlCol="1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rtl="1">
              <a:buNone/>
              <a:defRPr sz="2800"/>
            </a:lvl2pPr>
            <a:lvl3pPr marL="914400" indent="0" algn="ctr" rtl="1">
              <a:buNone/>
              <a:defRPr sz="2400"/>
            </a:lvl3pPr>
            <a:lvl4pPr marL="1371600" indent="0" algn="ctr" rtl="1">
              <a:buNone/>
              <a:defRPr sz="2000"/>
            </a:lvl4pPr>
            <a:lvl5pPr marL="1828800" indent="0" algn="ctr" rtl="1">
              <a:buNone/>
              <a:defRPr sz="2000"/>
            </a:lvl5pPr>
            <a:lvl6pPr marL="2286000" indent="0" algn="ctr" rtl="1">
              <a:buNone/>
              <a:defRPr sz="2000"/>
            </a:lvl6pPr>
            <a:lvl7pPr marL="2743200" indent="0" algn="ctr" rtl="1">
              <a:buNone/>
              <a:defRPr sz="2000"/>
            </a:lvl7pPr>
            <a:lvl8pPr marL="3200400" indent="0" algn="ctr" rtl="1">
              <a:buNone/>
              <a:defRPr sz="2000"/>
            </a:lvl8pPr>
            <a:lvl9pPr marL="3657600" indent="0" algn="ctr" rtl="1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חלופי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 bwMode="ltGray">
          <a:xfrm>
            <a:off x="7318248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07866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07866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85800"/>
            <a:ext cx="6370320" cy="5486400"/>
          </a:xfrm>
        </p:spPr>
        <p:txBody>
          <a:bodyPr rtlCol="1">
            <a:normAutofit/>
          </a:bodyPr>
          <a:lstStyle>
            <a:lvl1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174D080-DCA4-45D3-B2F8-95788556C7F5}" type="datetime8">
              <a:rPr lang="he-IL" smtClean="0"/>
              <a:pPr/>
              <a:t>27 ספטמבר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8014" y="2362200"/>
            <a:ext cx="3200400" cy="1993392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תמונה 2" descr="מציין מיקום ריק להוספת תמונה. לחץ על מציין המיקום ובחר את התמונה שברצונך להוסיף."/>
          <p:cNvSpPr>
            <a:spLocks noGrp="1"/>
          </p:cNvSpPr>
          <p:nvPr>
            <p:ph type="pic" idx="1"/>
          </p:nvPr>
        </p:nvSpPr>
        <p:spPr>
          <a:xfrm>
            <a:off x="4873752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1"/>
          <a:lstStyle>
            <a:lvl1pPr marL="0" indent="0" algn="ctr" rtl="1">
              <a:buNone/>
              <a:defRPr sz="3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he-IL" smtClean="0"/>
              <a:t>לחץ על הסמל כדי להוסיף תמונה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8014" y="4355592"/>
            <a:ext cx="3200400" cy="1644614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7D9574E-2143-4A91-B2C8-A980D1F6D781}" type="datetime8">
              <a:rPr lang="he-IL" smtClean="0"/>
              <a:pPr/>
              <a:t>27 ספטמבר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 rtlCol="1"/>
          <a:lstStyle/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06C4B962-D926-424B-AC00-FE1E0ECB640D}" type="datetime8">
              <a:rPr lang="he-IL" smtClean="0"/>
              <a:pPr/>
              <a:t>27 ספטמבר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1"/>
          <a:lstStyle/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1FA57BC6-D13C-45A2-AF61-CB59F6BA3E10}" type="datetime8">
              <a:rPr lang="he-IL" smtClean="0"/>
              <a:pPr/>
              <a:t>27 ספטמבר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 rtlCol="1"/>
          <a:lstStyle>
            <a:lvl6pPr algn="r" rtl="1">
              <a:defRPr/>
            </a:lvl6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FE218764-B9AD-4A05-A31E-84CE4FE50E8B}" type="datetime8">
              <a:rPr lang="he-IL" smtClean="0"/>
              <a:pPr/>
              <a:t>27 ספטמבר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e-IL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מלבן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A31EF28-7E3D-4A0D-8B1D-EAD0E195C731}" type="datetime8">
              <a:rPr lang="he-IL" smtClean="0"/>
              <a:pPr/>
              <a:t>27 ספטמבר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חלופית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solidFill>
                  <a:schemeClr val="tx1"/>
                </a:solidFill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1D98F7-BBB4-4642-B2F6-386FDE1B714A}" type="datetime8">
              <a:rPr lang="he-IL" smtClean="0"/>
              <a:pPr/>
              <a:t>27 ספטמבר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41072186-3A27-43FD-BA50-C25F08521E08}" type="datetime8">
              <a:rPr lang="he-IL" smtClean="0"/>
              <a:pPr/>
              <a:t>27 ספטמבר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A0ECE5F2-81AA-4605-B028-6FBA391056AF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1"/>
          <a:lstStyle/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8AB9AA41-A953-4132-9B44-4E0513AEC4FC}" type="datetime8">
              <a:rPr lang="he-IL" smtClean="0"/>
              <a:pPr/>
              <a:t>27 ספטמבר 17</a:t>
            </a:fld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5FF1E4BA-5D86-457F-81D4-527350DD4C7A}" type="datetime8">
              <a:rPr lang="he-IL" smtClean="0"/>
              <a:pPr/>
              <a:t>27 ספטמבר 17</a:t>
            </a:fld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he-IL" dirty="0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algn="l"/>
            <a:fld id="{2D48FB61-65B6-4A9E-8CC2-7814F08B8B2D}" type="datetime8">
              <a:rPr lang="he-IL" smtClean="0"/>
              <a:pPr algn="l"/>
              <a:t>27 ספטמבר 17</a:t>
            </a:fld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0580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0580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/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1" cy="5486400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221A13E8-9A85-485B-94B7-5D103837E152}" type="datetime8">
              <a:rPr lang="he-IL" smtClean="0"/>
              <a:pPr/>
              <a:t>27 ספטמבר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e-IL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מלבן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 rtl="1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rtl="1"/>
            <a:r>
              <a:rPr lang="he-IL" dirty="0"/>
              <a:t>לחץ כדי לערוך סגנונות טקסט של תבנית בסיס</a:t>
            </a:r>
          </a:p>
          <a:p>
            <a:pPr lvl="1" rtl="1"/>
            <a:r>
              <a:rPr lang="he-IL" dirty="0"/>
              <a:t>רמה שניה</a:t>
            </a:r>
          </a:p>
          <a:p>
            <a:pPr lvl="2" rtl="1"/>
            <a:r>
              <a:rPr lang="he-IL" dirty="0"/>
              <a:t>רמה שלישית</a:t>
            </a:r>
          </a:p>
          <a:p>
            <a:pPr lvl="3" rtl="1"/>
            <a:r>
              <a:rPr lang="he-IL" dirty="0"/>
              <a:t>רמה רביעית</a:t>
            </a:r>
          </a:p>
          <a:p>
            <a:pPr lvl="4" rtl="1"/>
            <a:r>
              <a:rPr lang="he-IL" dirty="0"/>
              <a:t>רמה חמישית</a:t>
            </a:r>
          </a:p>
          <a:p>
            <a:pPr lvl="5" rtl="1"/>
            <a:r>
              <a:rPr lang="he-IL" dirty="0"/>
              <a:t>שישית</a:t>
            </a:r>
          </a:p>
          <a:p>
            <a:pPr lvl="6" rtl="1"/>
            <a:r>
              <a:rPr lang="he-IL" dirty="0"/>
              <a:t>שביעית</a:t>
            </a:r>
          </a:p>
          <a:p>
            <a:pPr lvl="7" rtl="1"/>
            <a:r>
              <a:rPr lang="he-IL" dirty="0"/>
              <a:t>שמינית</a:t>
            </a:r>
          </a:p>
          <a:p>
            <a:pPr lvl="8" rtl="1"/>
            <a:r>
              <a:rPr lang="he-IL" dirty="0"/>
              <a:t>תשיעית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69000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 cap="all" baseline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2286000" y="6601968"/>
            <a:ext cx="114300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1A69999-6F67-4D06-AF2F-1AEEB328493D}" type="datetime8">
              <a:rPr lang="he-IL" smtClean="0"/>
              <a:pPr/>
              <a:t>27 ספטמבר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134112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r" defTabSz="914400" rtl="1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74320" indent="-228600" algn="r" defTabSz="914400" rtl="1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94360" indent="-228600" algn="r" defTabSz="914400" rtl="1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1440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23444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55448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87452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6pPr>
      <a:lvl7pPr marL="219456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7pPr>
      <a:lvl8pPr marL="251460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8pPr>
      <a:lvl9pPr marL="283464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9pPr>
    </p:bodyStyle>
    <p:otherStyle>
      <a:defPPr>
        <a:defRPr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gev.mod.gov.il/Pages/homepage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oag.gov.il/yhidotmisrad/rashut_buduim/Pages/default.asp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</a:t>
            </a:r>
            <a:r>
              <a:rPr lang="he-IL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לדרום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כותרת משנה 3"/>
          <p:cNvSpPr>
            <a:spLocks noGrp="1"/>
          </p:cNvSpPr>
          <p:nvPr>
            <p:ph type="subTitle" idx="1"/>
          </p:nvPr>
        </p:nvSpPr>
        <p:spPr/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2| 24.10.2017-26.10.2017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מציין מיקום תוכן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6350" y="2832100"/>
            <a:ext cx="2019300" cy="2266950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08" y="1928630"/>
            <a:ext cx="2877041" cy="407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86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נספח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278880" y="1901952"/>
            <a:ext cx="4572000" cy="4123944"/>
          </a:xfrm>
        </p:spPr>
        <p:txBody>
          <a:bodyPr rtlCol="1"/>
          <a:lstStyle/>
          <a:p>
            <a:pPr rtl="1"/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ציין חומרי עזר ומשאבים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1350264" y="1901952"/>
            <a:ext cx="4572000" cy="4123944"/>
          </a:xfrm>
        </p:spPr>
        <p:txBody>
          <a:bodyPr rtlCol="1"/>
          <a:lstStyle/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41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917848"/>
          </a:xfrm>
        </p:spPr>
        <p:txBody>
          <a:bodyPr rtlCol="1"/>
          <a:lstStyle/>
          <a:p>
            <a:pPr rtl="1"/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תיאור </a:t>
            </a:r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type="body" idx="1"/>
          </p:nvPr>
        </p:nvSpPr>
        <p:spPr>
          <a:xfrm>
            <a:off x="1491084" y="2564904"/>
            <a:ext cx="9144000" cy="2787352"/>
          </a:xfrm>
        </p:spPr>
        <p:txBody>
          <a:bodyPr rtlCol="1">
            <a:normAutofit/>
          </a:bodyPr>
          <a:lstStyle/>
          <a:p>
            <a:pPr lvl="0" algn="just" rtl="1"/>
            <a:r>
              <a:rPr lang="he-IL" sz="2600" dirty="0" smtClean="0"/>
              <a:t>בתאריכים 24.10.2017 – 26.10.2017 יוצא הקורס לסיור בדרום הארץ. בסיור נפגוש חלק מהנושאים המרכזיים בדרום </a:t>
            </a:r>
            <a:r>
              <a:rPr lang="he-IL" sz="2600" dirty="0" err="1" smtClean="0"/>
              <a:t>הרלוונטים</a:t>
            </a:r>
            <a:r>
              <a:rPr lang="he-IL" sz="2600" dirty="0" smtClean="0"/>
              <a:t> לביטחון הלאומי של המדינה בהתאם לארבעת צירי הלימוד: בטחוני, מדיני, כלכלי וחברתי. יום הכנה יתקיים במכללה בתאריך 15.10.2017.</a:t>
            </a:r>
          </a:p>
          <a:p>
            <a:pPr lvl="0" algn="just" rtl="1"/>
            <a:r>
              <a:rPr lang="he-IL" sz="2600" dirty="0" smtClean="0"/>
              <a:t>סיור נפרד יוקדש למורשת בן גוריון. </a:t>
            </a:r>
          </a:p>
          <a:p>
            <a:pPr lvl="0" rtl="1"/>
            <a:endParaRPr lang="he-IL" sz="2600" dirty="0" smtClean="0"/>
          </a:p>
          <a:p>
            <a:pPr lvl="0" algn="r" rtl="1"/>
            <a:endParaRPr lang="he-IL" sz="2600" dirty="0" smtClean="0"/>
          </a:p>
          <a:p>
            <a:pPr lvl="0" algn="r" rtl="1"/>
            <a:endParaRPr lang="he-IL" sz="2600" dirty="0" smtClean="0"/>
          </a:p>
          <a:p>
            <a:pPr marL="342900" lvl="0" indent="-342900" rtl="1">
              <a:buFont typeface="Arial" panose="020B0604020202020204" pitchFamily="34" charset="0"/>
              <a:buChar char="•"/>
            </a:pP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81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3912" y="86915"/>
            <a:ext cx="4752528" cy="6713888"/>
          </a:xfrm>
          <a:prstGeom prst="rect">
            <a:avLst/>
          </a:prstGeom>
        </p:spPr>
      </p:pic>
      <p:pic>
        <p:nvPicPr>
          <p:cNvPr id="6" name="Picture 8" descr="תוצאת תמונה עבור מפת רצועת עז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1226344"/>
            <a:ext cx="8280920" cy="473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תוצאת תמונה עבור בדואים בנגב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9" y="21765"/>
            <a:ext cx="8466700" cy="6719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תוצאת תמונה עבור קמ&quot;ג דימונה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985" y="21765"/>
            <a:ext cx="8736971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0" descr="תוצאת תמונה עבור cert באר שבע"/>
          <p:cNvSpPr>
            <a:spLocks noChangeAspect="1" noChangeArrowheads="1"/>
          </p:cNvSpPr>
          <p:nvPr/>
        </p:nvSpPr>
        <p:spPr bwMode="auto">
          <a:xfrm>
            <a:off x="994429" y="1226344"/>
            <a:ext cx="1338556" cy="13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062" name="Picture 14" descr="תוצאת תמונה עבור cert באר שבע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7" y="-49883"/>
            <a:ext cx="12096376" cy="679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81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9755068" y="2796972"/>
            <a:ext cx="4181168" cy="692696"/>
          </a:xfrm>
        </p:spPr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יום הכנה 15.10.17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748076"/>
              </p:ext>
            </p:extLst>
          </p:nvPr>
        </p:nvGraphicFramePr>
        <p:xfrm>
          <a:off x="1199456" y="19596"/>
          <a:ext cx="9872631" cy="4858611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56476"/>
                <a:gridCol w="2492577"/>
                <a:gridCol w="3388367"/>
                <a:gridCol w="913904"/>
                <a:gridCol w="1621307"/>
              </a:tblGrid>
              <a:tr h="39993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הערות</a:t>
                      </a:r>
                      <a:endParaRPr lang="he-IL" dirty="0"/>
                    </a:p>
                  </a:txBody>
                  <a:tcPr/>
                </a:tc>
              </a:tr>
              <a:tr h="60424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</a:t>
                      </a:r>
                      <a:r>
                        <a:rPr lang="he-IL" baseline="0" dirty="0" smtClean="0"/>
                        <a:t>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סקירת הסיור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יניב </a:t>
                      </a:r>
                      <a:r>
                        <a:rPr lang="he-IL" dirty="0" err="1" smtClean="0"/>
                        <a:t>אלאלוף</a:t>
                      </a:r>
                      <a:r>
                        <a:rPr lang="he-IL" dirty="0" smtClean="0"/>
                        <a:t> וגלעד בן ארי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קוד לבוש </a:t>
                      </a:r>
                      <a:r>
                        <a:rPr lang="he-IL" dirty="0" err="1" smtClean="0"/>
                        <a:t>מב"ל</a:t>
                      </a:r>
                      <a:endParaRPr lang="he-IL" dirty="0"/>
                    </a:p>
                  </a:txBody>
                  <a:tcPr/>
                </a:tc>
              </a:tr>
              <a:tr h="60424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 – 10:00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יחסי ישראל ירדן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עינת שליין, שגרירת</a:t>
                      </a:r>
                      <a:r>
                        <a:rPr lang="he-IL" baseline="0" dirty="0" smtClean="0"/>
                        <a:t> ישראל בירדן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מדיני כלכלי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aseline="0" dirty="0" smtClean="0"/>
                        <a:t>(</a:t>
                      </a:r>
                      <a:r>
                        <a:rPr lang="he-IL" baseline="0" dirty="0" smtClean="0">
                          <a:solidFill>
                            <a:srgbClr val="92D050"/>
                          </a:solidFill>
                        </a:rPr>
                        <a:t>לתאם שעה</a:t>
                      </a:r>
                      <a:r>
                        <a:rPr lang="he-IL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he-IL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5226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10:30 – 12:00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מעבר צה"ל</a:t>
                      </a:r>
                      <a:r>
                        <a:rPr lang="he-IL" baseline="0" dirty="0" smtClean="0"/>
                        <a:t> לנגב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תא"ל אורלי</a:t>
                      </a:r>
                      <a:r>
                        <a:rPr lang="he-IL" baseline="0" dirty="0" smtClean="0"/>
                        <a:t> שטרן</a:t>
                      </a:r>
                      <a:endParaRPr lang="he-IL" dirty="0" smtClean="0"/>
                    </a:p>
                    <a:p>
                      <a:pPr rtl="1"/>
                      <a:r>
                        <a:rPr lang="en-US" baseline="0" dirty="0" smtClean="0">
                          <a:solidFill>
                            <a:srgbClr val="FF0000"/>
                          </a:solidFill>
                          <a:hlinkClick r:id="rId3"/>
                        </a:rPr>
                        <a:t>http://www.negev.mod.gov.il/Pages/homepage.aspx</a:t>
                      </a:r>
                      <a:r>
                        <a:rPr lang="he-IL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 כלכלי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 – 14:45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תאום מול עזה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אלוף פולי מרדכי,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מתפ"ש</a:t>
                      </a:r>
                      <a:r>
                        <a:rPr lang="he-IL" baseline="0" dirty="0" smtClean="0"/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 כלכלי מדיני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aseline="0" dirty="0" smtClean="0"/>
                        <a:t>(</a:t>
                      </a:r>
                      <a:r>
                        <a:rPr lang="he-IL" baseline="0" dirty="0" smtClean="0">
                          <a:solidFill>
                            <a:srgbClr val="FF0000"/>
                          </a:solidFill>
                        </a:rPr>
                        <a:t>טרם תואם) </a:t>
                      </a:r>
                      <a:endParaRPr lang="he-IL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15:00 – 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הרשות לפיתוח והתיישבות הבדואים בנגב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יאיר מעיין,</a:t>
                      </a:r>
                      <a:r>
                        <a:rPr lang="he-IL" baseline="0" dirty="0" smtClean="0"/>
                        <a:t> מנכ"ל הרשות</a:t>
                      </a:r>
                      <a:r>
                        <a:rPr lang="he-IL" dirty="0" smtClean="0"/>
                        <a:t> </a:t>
                      </a:r>
                      <a:r>
                        <a:rPr lang="en-US" baseline="0" dirty="0" smtClean="0">
                          <a:hlinkClick r:id="rId4"/>
                        </a:rPr>
                        <a:t>http://www.moag.gov.il/yhidotmisrad/rashut_buduim/Pages/default.aspx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 כלכלי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6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3472" y="35846"/>
            <a:ext cx="9435400" cy="648072"/>
          </a:xfrm>
        </p:spPr>
        <p:txBody>
          <a:bodyPr/>
          <a:lstStyle/>
          <a:p>
            <a:r>
              <a:rPr lang="he-IL" dirty="0" smtClean="0"/>
              <a:t>יום ג' 24.10.2017 – רצועת עזה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235168"/>
              </p:ext>
            </p:extLst>
          </p:nvPr>
        </p:nvGraphicFramePr>
        <p:xfrm>
          <a:off x="6151852" y="675747"/>
          <a:ext cx="6030819" cy="5669280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07:00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יציאה מנתב"ג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חניון תפעולי </a:t>
                      </a:r>
                      <a:r>
                        <a:rPr lang="he-IL" dirty="0" smtClean="0">
                          <a:solidFill>
                            <a:srgbClr val="FF0000"/>
                          </a:solidFill>
                        </a:rPr>
                        <a:t>(לתאם מול אמיר כהן)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 בוקר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מת"ק</a:t>
                      </a:r>
                      <a:r>
                        <a:rPr lang="he-IL" dirty="0" smtClean="0"/>
                        <a:t> ארז</a:t>
                      </a:r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 – 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פגישה</a:t>
                      </a:r>
                      <a:r>
                        <a:rPr lang="he-IL" baseline="0" dirty="0" smtClean="0"/>
                        <a:t> עם בכיר פלסטיני וראש ארגון בינ"ל 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בטחוני מדיני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חד"ן</a:t>
                      </a:r>
                      <a:r>
                        <a:rPr lang="he-IL" dirty="0" smtClean="0"/>
                        <a:t> </a:t>
                      </a:r>
                      <a:r>
                        <a:rPr lang="he-IL" dirty="0" err="1" smtClean="0"/>
                        <a:t>מת"ק</a:t>
                      </a:r>
                      <a:r>
                        <a:rPr lang="he-IL" dirty="0" smtClean="0"/>
                        <a:t> ארז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10:45 – 11:45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סקירת שב"כ</a:t>
                      </a:r>
                    </a:p>
                    <a:p>
                      <a:pPr rtl="1"/>
                      <a:r>
                        <a:rPr lang="he-IL" dirty="0" smtClean="0"/>
                        <a:t>ציר בטחוני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מועדון אוגדה</a:t>
                      </a:r>
                      <a:r>
                        <a:rPr lang="he-IL" baseline="0" dirty="0" smtClean="0"/>
                        <a:t> 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11:45 – 12:15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סיור למכשול התת קרקעי ערן אופיר</a:t>
                      </a:r>
                    </a:p>
                    <a:p>
                      <a:pPr rtl="1"/>
                      <a:r>
                        <a:rPr lang="he-IL" dirty="0" smtClean="0">
                          <a:solidFill>
                            <a:srgbClr val="7030A0"/>
                          </a:solidFill>
                        </a:rPr>
                        <a:t>ציר בטחוני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סיום בנחל עוז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12:15 – 13:45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פגישה עם ראש מ.א. שער הנגב אלון </a:t>
                      </a:r>
                      <a:r>
                        <a:rPr lang="he-IL" baseline="0" dirty="0" err="1" smtClean="0"/>
                        <a:t>שוסטר</a:t>
                      </a:r>
                      <a:r>
                        <a:rPr lang="he-IL" baseline="0" dirty="0" smtClean="0"/>
                        <a:t> ותושבים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 בטחוני כלכלי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נחל עוז</a:t>
                      </a:r>
                      <a:endParaRPr lang="he-IL" dirty="0"/>
                    </a:p>
                  </a:txBody>
                  <a:tcPr/>
                </a:tc>
              </a:tr>
              <a:tr h="45201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14:15 – 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ארוחת צהרים – </a:t>
                      </a:r>
                      <a:r>
                        <a:rPr lang="he-IL" dirty="0" smtClean="0">
                          <a:solidFill>
                            <a:srgbClr val="7030A0"/>
                          </a:solidFill>
                        </a:rPr>
                        <a:t>ציר מפנק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מפקדת האוגדה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36239"/>
              </p:ext>
            </p:extLst>
          </p:nvPr>
        </p:nvGraphicFramePr>
        <p:xfrm>
          <a:off x="27789" y="683918"/>
          <a:ext cx="5879976" cy="6502759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95129"/>
                <a:gridCol w="2424855"/>
                <a:gridCol w="1959992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15:00 – 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סקירת מפקד האוגדה  יהודה פוקס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+ יוסי בן ארצי</a:t>
                      </a:r>
                    </a:p>
                    <a:p>
                      <a:pPr rtl="1"/>
                      <a:r>
                        <a:rPr lang="he-IL" dirty="0" smtClean="0">
                          <a:solidFill>
                            <a:srgbClr val="7030A0"/>
                          </a:solidFill>
                        </a:rPr>
                        <a:t>ציר ביטחוני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תצפית חץ שחור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16:45 – 17:15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ביקור במנהרה</a:t>
                      </a:r>
                      <a:r>
                        <a:rPr lang="he-IL" baseline="0" dirty="0" smtClean="0"/>
                        <a:t> התקפית של החמאס "צ'אי הודי"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גדר המערכת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17:15 – 18:00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נסיעה למלון בבאר שבע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18:00 – 19:00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התארגנות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לאונרדו ב"ש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19:00 – 20:00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 ערב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לאונרדו ב"ש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20:00 – 21:00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הופעה של קובי אוז (</a:t>
                      </a:r>
                      <a:r>
                        <a:rPr lang="he-IL" dirty="0" smtClean="0">
                          <a:solidFill>
                            <a:srgbClr val="FF0000"/>
                          </a:solidFill>
                        </a:rPr>
                        <a:t>טרם תואם)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לאונרדו ב"ש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21:00 -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ערב חופשי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44252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85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67408" y="35846"/>
            <a:ext cx="10011464" cy="648072"/>
          </a:xfrm>
        </p:spPr>
        <p:txBody>
          <a:bodyPr>
            <a:normAutofit/>
          </a:bodyPr>
          <a:lstStyle/>
          <a:p>
            <a:r>
              <a:rPr lang="he-IL" dirty="0" smtClean="0"/>
              <a:t>יום ד' 25.10.2017 – בדואים, דימונה \ סייבר, ירוחם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260696"/>
              </p:ext>
            </p:extLst>
          </p:nvPr>
        </p:nvGraphicFramePr>
        <p:xfrm>
          <a:off x="6151852" y="675747"/>
          <a:ext cx="6030819" cy="4885342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08:00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יציאה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מלון בבאר שבע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</a:t>
                      </a:r>
                      <a:r>
                        <a:rPr lang="he-IL" baseline="0" dirty="0" smtClean="0"/>
                        <a:t>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תצפית על הפזורה הבדואית  - יוסי בן ארצי  </a:t>
                      </a:r>
                    </a:p>
                    <a:p>
                      <a:pPr rtl="1"/>
                      <a:r>
                        <a:rPr lang="he-IL" sz="1600" baseline="0" dirty="0" smtClean="0"/>
                        <a:t>צ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יר חברתי כלכלי</a:t>
                      </a:r>
                      <a:endParaRPr lang="he-IL" sz="18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09:30 – 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פגישה עם </a:t>
                      </a:r>
                      <a:r>
                        <a:rPr lang="he-IL" dirty="0" err="1" smtClean="0"/>
                        <a:t>ר.מ</a:t>
                      </a:r>
                      <a:r>
                        <a:rPr lang="he-IL" dirty="0" smtClean="0"/>
                        <a:t>. בדואי 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ציר 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חברתי 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כלכלי </a:t>
                      </a:r>
                      <a:r>
                        <a:rPr lang="he-IL" sz="1800" baseline="0" dirty="0" smtClean="0">
                          <a:solidFill>
                            <a:srgbClr val="00B050"/>
                          </a:solidFill>
                        </a:rPr>
                        <a:t>תואם</a:t>
                      </a:r>
                      <a:endParaRPr lang="he-I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מאהל סמוך לנבטים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10:30 – 15:30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פיצול, ישראלים: </a:t>
                      </a:r>
                      <a:r>
                        <a:rPr lang="he-IL" dirty="0" smtClean="0"/>
                        <a:t>נסיעה </a:t>
                      </a:r>
                      <a:r>
                        <a:rPr lang="he-IL" dirty="0" err="1" smtClean="0"/>
                        <a:t>לקמ"ג</a:t>
                      </a:r>
                      <a:r>
                        <a:rPr lang="he-IL" dirty="0" smtClean="0"/>
                        <a:t>, סיור, הרצאה, ארוחת צהרים (</a:t>
                      </a:r>
                      <a:r>
                        <a:rPr lang="he-IL" sz="1600" dirty="0" smtClean="0">
                          <a:solidFill>
                            <a:srgbClr val="00B050"/>
                          </a:solidFill>
                        </a:rPr>
                        <a:t>לתאם שעות מול פיני) </a:t>
                      </a:r>
                      <a:r>
                        <a:rPr lang="he-IL" sz="1800" dirty="0" smtClean="0">
                          <a:solidFill>
                            <a:srgbClr val="7030A0"/>
                          </a:solidFill>
                        </a:rPr>
                        <a:t>ציר ביטחוני</a:t>
                      </a:r>
                      <a:endParaRPr lang="he-IL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קמ"ג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11:30 – 13:30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פיצול, בינ"ל:</a:t>
                      </a:r>
                      <a:r>
                        <a:rPr lang="he-IL" b="1" baseline="0" dirty="0" smtClean="0"/>
                        <a:t> </a:t>
                      </a:r>
                      <a:r>
                        <a:rPr lang="en-US" baseline="0" dirty="0" smtClean="0"/>
                        <a:t>CERT</a:t>
                      </a:r>
                      <a:r>
                        <a:rPr lang="he-IL" baseline="0" dirty="0" smtClean="0"/>
                        <a:t> משרד התשתיות, האוצר והלאומי </a:t>
                      </a:r>
                      <a:r>
                        <a:rPr lang="he-IL" baseline="0" dirty="0" smtClean="0">
                          <a:solidFill>
                            <a:srgbClr val="00B050"/>
                          </a:solidFill>
                        </a:rPr>
                        <a:t>תואם </a:t>
                      </a:r>
                      <a:r>
                        <a:rPr lang="he-IL" sz="1800" dirty="0" smtClean="0">
                          <a:solidFill>
                            <a:srgbClr val="7030A0"/>
                          </a:solidFill>
                        </a:rPr>
                        <a:t>ציר </a:t>
                      </a:r>
                      <a:r>
                        <a:rPr lang="he-IL" sz="1800" dirty="0" smtClean="0">
                          <a:solidFill>
                            <a:srgbClr val="7030A0"/>
                          </a:solidFill>
                        </a:rPr>
                        <a:t>ביטחוני כלכלי</a:t>
                      </a:r>
                      <a:endParaRPr lang="he-IL" sz="2000" dirty="0" smtClean="0">
                        <a:solidFill>
                          <a:srgbClr val="7030A0"/>
                        </a:solidFill>
                      </a:endParaRPr>
                    </a:p>
                    <a:p>
                      <a:pPr rtl="1"/>
                      <a:endParaRPr lang="he-I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רח'</a:t>
                      </a:r>
                      <a:r>
                        <a:rPr lang="he-IL" baseline="0" dirty="0" smtClean="0"/>
                        <a:t> חלקיקי האור, </a:t>
                      </a:r>
                      <a:r>
                        <a:rPr lang="he-IL" dirty="0" smtClean="0"/>
                        <a:t>באר שבע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929284"/>
              </p:ext>
            </p:extLst>
          </p:nvPr>
        </p:nvGraphicFramePr>
        <p:xfrm>
          <a:off x="27789" y="683918"/>
          <a:ext cx="5879976" cy="4578237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95129"/>
                <a:gridCol w="2424855"/>
                <a:gridCol w="1959992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13:30 -15:30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פיצול, בינ"ל</a:t>
                      </a:r>
                      <a:r>
                        <a:rPr lang="he-IL" dirty="0" smtClean="0"/>
                        <a:t>: ארוחת צהרים וחבירה בכניסה </a:t>
                      </a:r>
                      <a:r>
                        <a:rPr lang="he-IL" dirty="0" err="1" smtClean="0"/>
                        <a:t>לקמ"ג</a:t>
                      </a:r>
                      <a:r>
                        <a:rPr lang="he-IL" dirty="0" smtClean="0"/>
                        <a:t> </a:t>
                      </a:r>
                      <a:r>
                        <a:rPr lang="he-IL" dirty="0" smtClean="0"/>
                        <a:t>באחריות </a:t>
                      </a:r>
                      <a:r>
                        <a:rPr lang="he-IL" dirty="0" err="1" smtClean="0"/>
                        <a:t>קש"ח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מב"ל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15:30 – 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נסיעה </a:t>
                      </a:r>
                      <a:r>
                        <a:rPr lang="he-IL" dirty="0" smtClean="0"/>
                        <a:t>למצפה רמון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16:45 – 17:45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פגישה עם ראש מועצת </a:t>
                      </a:r>
                      <a:r>
                        <a:rPr lang="he-IL" dirty="0" smtClean="0"/>
                        <a:t>מצפה</a:t>
                      </a:r>
                      <a:r>
                        <a:rPr lang="he-IL" baseline="0" dirty="0" smtClean="0"/>
                        <a:t> רמון</a:t>
                      </a:r>
                      <a:r>
                        <a:rPr lang="he-IL" dirty="0" smtClean="0"/>
                        <a:t> רוני מרום</a:t>
                      </a: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solidFill>
                            <a:srgbClr val="7030A0"/>
                          </a:solidFill>
                        </a:rPr>
                        <a:t>ציר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 חברתי כלכלי</a:t>
                      </a:r>
                      <a:endParaRPr lang="he-IL" dirty="0" smtClean="0">
                        <a:solidFill>
                          <a:srgbClr val="7030A0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עיריית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מצפנה רמון</a:t>
                      </a:r>
                      <a:endParaRPr lang="he-IL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18:00 – 20:30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נסיעה למלון נובה באילת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20:30</a:t>
                      </a:r>
                      <a:r>
                        <a:rPr lang="he-IL" baseline="0" dirty="0" smtClean="0"/>
                        <a:t> -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 ערב,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ערב חופשי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נובה, אילת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26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67408" y="35846"/>
            <a:ext cx="10657184" cy="648072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יום ה' 26.10.2017 – גבולות שלום, מסתננים, ים סוף, אילת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676629"/>
              </p:ext>
            </p:extLst>
          </p:nvPr>
        </p:nvGraphicFramePr>
        <p:xfrm>
          <a:off x="6101353" y="836712"/>
          <a:ext cx="6030819" cy="6035806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4741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06:00 – 07:15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שייט קיאקים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בסיס חיל הים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07:30  - 08:15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</a:t>
                      </a:r>
                      <a:r>
                        <a:rPr lang="he-IL" baseline="0" dirty="0" smtClean="0"/>
                        <a:t> בוקר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מלון נובה, אילת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741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</a:t>
                      </a:r>
                      <a:r>
                        <a:rPr lang="he-IL" baseline="0" dirty="0" smtClean="0"/>
                        <a:t> – 10:00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סקירת מפקד אוגדה 80 גיא חזות</a:t>
                      </a: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ביטחוני חברתי כלכלי מדיני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מפקדת אוגדה 80</a:t>
                      </a:r>
                      <a:endParaRPr lang="he-IL" dirty="0"/>
                    </a:p>
                  </a:txBody>
                  <a:tcPr/>
                </a:tc>
              </a:tr>
              <a:tr h="86853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10:00 – 11:30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נסיעה</a:t>
                      </a:r>
                      <a:r>
                        <a:rPr lang="he-IL" baseline="0" dirty="0" smtClean="0"/>
                        <a:t> ותצפית מהר יואש מפקד אוגדה, יוסי בן ארצי, מעבר </a:t>
                      </a:r>
                      <a:r>
                        <a:rPr lang="he-IL" baseline="0" dirty="0" err="1" smtClean="0"/>
                        <a:t>המורנגה</a:t>
                      </a:r>
                      <a:r>
                        <a:rPr lang="he-IL" baseline="0" dirty="0" smtClean="0"/>
                        <a:t>. פגישה עם ערן אופיר 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גדר</a:t>
                      </a:r>
                      <a:r>
                        <a:rPr lang="he-IL" baseline="0" dirty="0" smtClean="0"/>
                        <a:t> הגבול עם מצרים</a:t>
                      </a:r>
                      <a:endParaRPr lang="he-IL" dirty="0"/>
                    </a:p>
                  </a:txBody>
                  <a:tcPr/>
                </a:tc>
              </a:tr>
              <a:tr h="607977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12:00 – 14:00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ימי וסקירה של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מפקד זירת ים סוף בח"י + מנהל נמל אילת + יוסי בן ארצי</a:t>
                      </a:r>
                    </a:p>
                    <a:p>
                      <a:pPr rtl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ביטחוני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סיור ימי במפרץ אילת</a:t>
                      </a:r>
                      <a:endParaRPr lang="he-IL" dirty="0"/>
                    </a:p>
                  </a:txBody>
                  <a:tcPr/>
                </a:tc>
              </a:tr>
              <a:tr h="71319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14:00 – 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ארוחת צהרים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בסיס ח"י</a:t>
                      </a:r>
                      <a:r>
                        <a:rPr lang="he-IL" baseline="0" dirty="0" smtClean="0"/>
                        <a:t> אילת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425493"/>
              </p:ext>
            </p:extLst>
          </p:nvPr>
        </p:nvGraphicFramePr>
        <p:xfrm>
          <a:off x="0" y="836712"/>
          <a:ext cx="6030819" cy="2320574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2598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15:15 – 16:15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פגישה עם ראש העירייה</a:t>
                      </a:r>
                    </a:p>
                    <a:p>
                      <a:pPr rtl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חברתי כלכלי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עיריית אילת</a:t>
                      </a:r>
                      <a:endParaRPr lang="he-IL" dirty="0"/>
                    </a:p>
                  </a:txBody>
                  <a:tcPr/>
                </a:tc>
              </a:tr>
              <a:tr h="32598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16:30 – 17:30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טיסה לנתב"ג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שד"ת</a:t>
                      </a:r>
                      <a:r>
                        <a:rPr lang="he-IL" dirty="0" smtClean="0"/>
                        <a:t> אילת</a:t>
                      </a:r>
                      <a:endParaRPr lang="he-IL" dirty="0"/>
                    </a:p>
                  </a:txBody>
                  <a:tcPr/>
                </a:tc>
              </a:tr>
              <a:tr h="77409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17:30 – 17:50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סיכום ופיזור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נתב"ג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77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לוח הזמנים ואבני הדרך של </a:t>
            </a:r>
            <a:r>
              <a:rPr lang="he-IL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הפרוייקט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מציין מיקום תוכן 3" descr="דיאגרמת תהליך מסוג Chevron Access שמציגה ארבע אבני דרך מימין לשמאל, עם נקודת תבליט בתוך כל תיבה של אבן דרך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166979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7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משימות נוספות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משימות לצוות: </a:t>
            </a:r>
          </a:p>
          <a:p>
            <a:pPr lvl="1"/>
            <a:r>
              <a:rPr lang="he-IL" dirty="0" smtClean="0"/>
              <a:t>בחירת סרטונים לפי נושא</a:t>
            </a:r>
          </a:p>
          <a:p>
            <a:pPr lvl="1"/>
            <a:r>
              <a:rPr lang="he-IL" dirty="0" smtClean="0"/>
              <a:t>סקירות על נושא נבחר</a:t>
            </a:r>
          </a:p>
          <a:p>
            <a:pPr lvl="1"/>
            <a:r>
              <a:rPr lang="he-IL" dirty="0" smtClean="0"/>
              <a:t>הכנת עזרים</a:t>
            </a:r>
          </a:p>
          <a:p>
            <a:pPr lvl="1"/>
            <a:endParaRPr lang="he-IL" dirty="0" smtClean="0"/>
          </a:p>
          <a:p>
            <a:r>
              <a:rPr lang="he-IL" dirty="0" smtClean="0"/>
              <a:t>השלמה למצגת: </a:t>
            </a:r>
          </a:p>
          <a:p>
            <a:pPr lvl="1"/>
            <a:r>
              <a:rPr lang="he-IL" dirty="0" smtClean="0"/>
              <a:t>לינקים למפות</a:t>
            </a:r>
          </a:p>
          <a:p>
            <a:pPr marL="45720" indent="0">
              <a:buNone/>
            </a:pPr>
            <a:endParaRPr lang="he-IL" dirty="0"/>
          </a:p>
        </p:txBody>
      </p:sp>
      <p:pic>
        <p:nvPicPr>
          <p:cNvPr id="4" name="Picture 2" descr="תוצאת תמונה עבור מפת רצועת עז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26344"/>
            <a:ext cx="230505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תוצאת תמונה עבור מפת רצועת עז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6992"/>
            <a:ext cx="200025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תוצאת תמונה עבור מפת רצועת עזה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3387080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תוצאת תמונה עבור מפת רצועת עזה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1226344"/>
            <a:ext cx="2828925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29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יצוב רצועות כחול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3077_TF03417271.potx" id="{6F278D15-03DF-40F9-8F0B-254B8FB984E9}" vid="{2DD84036-2213-47B0-A05E-3766B73D67AA}"/>
    </a:ext>
  </a:extLst>
</a:theme>
</file>

<file path=ppt/theme/theme2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מצגת תוכנית פרוייקט עסקי (מסך רחב)</Template>
  <TotalTime>763</TotalTime>
  <Words>691</Words>
  <Application>Microsoft Office PowerPoint</Application>
  <PresentationFormat>מסך רחב</PresentationFormat>
  <Paragraphs>197</Paragraphs>
  <Slides>11</Slides>
  <Notes>6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7" baseType="lpstr">
      <vt:lpstr>Arial</vt:lpstr>
      <vt:lpstr>Corbel</vt:lpstr>
      <vt:lpstr>Miriam</vt:lpstr>
      <vt:lpstr>Tahoma</vt:lpstr>
      <vt:lpstr>Wingdings</vt:lpstr>
      <vt:lpstr>עיצוב רצועות כחול 16x9</vt:lpstr>
      <vt:lpstr>סיור מב"ל לדרום</vt:lpstr>
      <vt:lpstr>תיאור הסיור</vt:lpstr>
      <vt:lpstr>מצגת של PowerPoint</vt:lpstr>
      <vt:lpstr>יום הכנה 15.10.17</vt:lpstr>
      <vt:lpstr>יום ג' 24.10.2017 – רצועת עזה</vt:lpstr>
      <vt:lpstr>יום ד' 25.10.2017 – בדואים, דימונה \ סייבר, ירוחם</vt:lpstr>
      <vt:lpstr>יום ה' 26.10.2017 – גבולות שלום, מסתננים, ים סוף, אילת</vt:lpstr>
      <vt:lpstr>לוח הזמנים ואבני הדרך של הפרוייקט</vt:lpstr>
      <vt:lpstr>משימות נוספות</vt:lpstr>
      <vt:lpstr>מצגת של PowerPoint</vt:lpstr>
      <vt:lpstr>נספח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לדרום</dc:title>
  <dc:creator>USER</dc:creator>
  <cp:lastModifiedBy>u26628</cp:lastModifiedBy>
  <cp:revision>56</cp:revision>
  <dcterms:created xsi:type="dcterms:W3CDTF">2017-09-23T04:50:33Z</dcterms:created>
  <dcterms:modified xsi:type="dcterms:W3CDTF">2017-09-27T13:58:13Z</dcterms:modified>
</cp:coreProperties>
</file>