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3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4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4" r:id="rId6"/>
    <p:sldMasterId id="2147483792" r:id="rId7"/>
    <p:sldMasterId id="2147483810" r:id="rId8"/>
    <p:sldMasterId id="2147483825" r:id="rId9"/>
    <p:sldMasterId id="2147483840" r:id="rId10"/>
    <p:sldMasterId id="2147483855" r:id="rId11"/>
    <p:sldMasterId id="2147483870" r:id="rId12"/>
    <p:sldMasterId id="2147483886" r:id="rId13"/>
    <p:sldMasterId id="2147483901" r:id="rId14"/>
    <p:sldMasterId id="2147483915" r:id="rId15"/>
  </p:sldMasterIdLst>
  <p:notesMasterIdLst>
    <p:notesMasterId r:id="rId29"/>
  </p:notesMasterIdLst>
  <p:handoutMasterIdLst>
    <p:handoutMasterId r:id="rId30"/>
  </p:handoutMasterIdLst>
  <p:sldIdLst>
    <p:sldId id="382" r:id="rId16"/>
    <p:sldId id="365" r:id="rId17"/>
    <p:sldId id="381" r:id="rId18"/>
    <p:sldId id="411" r:id="rId19"/>
    <p:sldId id="409" r:id="rId20"/>
    <p:sldId id="410" r:id="rId21"/>
    <p:sldId id="404" r:id="rId22"/>
    <p:sldId id="406" r:id="rId23"/>
    <p:sldId id="413" r:id="rId24"/>
    <p:sldId id="414" r:id="rId25"/>
    <p:sldId id="415" r:id="rId26"/>
    <p:sldId id="412" r:id="rId27"/>
    <p:sldId id="416" r:id="rId28"/>
  </p:sldIdLst>
  <p:sldSz cx="9144000" cy="6858000" type="screen4x3"/>
  <p:notesSz cx="6669088" cy="99266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Guttman Hatzvi" panose="02010401010101010101" pitchFamily="2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8" autoAdjust="0"/>
    <p:restoredTop sz="85012" autoAdjust="0"/>
  </p:normalViewPr>
  <p:slideViewPr>
    <p:cSldViewPr>
      <p:cViewPr varScale="1">
        <p:scale>
          <a:sx n="73" d="100"/>
          <a:sy n="73" d="100"/>
        </p:scale>
        <p:origin x="115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Master" Target="slideMasters/slideMaster13.xml" /><Relationship Id="rId18" Type="http://schemas.openxmlformats.org/officeDocument/2006/relationships/slide" Target="slides/slide3.xml" /><Relationship Id="rId26" Type="http://schemas.openxmlformats.org/officeDocument/2006/relationships/slide" Target="slides/slide1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6.xml" /><Relationship Id="rId34" Type="http://schemas.openxmlformats.org/officeDocument/2006/relationships/tableStyles" Target="tableStyles.xml" /><Relationship Id="rId7" Type="http://schemas.openxmlformats.org/officeDocument/2006/relationships/slideMaster" Target="slideMasters/slideMaster7.xml" /><Relationship Id="rId12" Type="http://schemas.openxmlformats.org/officeDocument/2006/relationships/slideMaster" Target="slideMasters/slideMaster12.xml" /><Relationship Id="rId17" Type="http://schemas.openxmlformats.org/officeDocument/2006/relationships/slide" Target="slides/slide2.xml" /><Relationship Id="rId25" Type="http://schemas.openxmlformats.org/officeDocument/2006/relationships/slide" Target="slides/slide10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.xml" /><Relationship Id="rId20" Type="http://schemas.openxmlformats.org/officeDocument/2006/relationships/slide" Target="slides/slide5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Master" Target="slideMasters/slideMaster11.xml" /><Relationship Id="rId24" Type="http://schemas.openxmlformats.org/officeDocument/2006/relationships/slide" Target="slides/slide9.xml" /><Relationship Id="rId32" Type="http://schemas.openxmlformats.org/officeDocument/2006/relationships/viewProps" Target="viewProps.xml" /><Relationship Id="rId5" Type="http://schemas.openxmlformats.org/officeDocument/2006/relationships/slideMaster" Target="slideMasters/slideMaster5.xml" /><Relationship Id="rId15" Type="http://schemas.openxmlformats.org/officeDocument/2006/relationships/slideMaster" Target="slideMasters/slideMaster15.xml" /><Relationship Id="rId23" Type="http://schemas.openxmlformats.org/officeDocument/2006/relationships/slide" Target="slides/slide8.xml" /><Relationship Id="rId28" Type="http://schemas.openxmlformats.org/officeDocument/2006/relationships/slide" Target="slides/slide13.xml" /><Relationship Id="rId10" Type="http://schemas.openxmlformats.org/officeDocument/2006/relationships/slideMaster" Target="slideMasters/slideMaster10.xml" /><Relationship Id="rId19" Type="http://schemas.openxmlformats.org/officeDocument/2006/relationships/slide" Target="slides/slide4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Master" Target="slideMasters/slideMaster14.xml" /><Relationship Id="rId22" Type="http://schemas.openxmlformats.org/officeDocument/2006/relationships/slide" Target="slides/slide7.xml" /><Relationship Id="rId27" Type="http://schemas.openxmlformats.org/officeDocument/2006/relationships/slide" Target="slides/slide12.xml" /><Relationship Id="rId30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4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73720D-CA13-4A4A-92B7-1C425487A0A2}" type="datetimeFigureOut">
              <a:rPr lang="he-IL" smtClean="0"/>
              <a:t>כ"ט/שבט/תשע"ח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7915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4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C5842C-D0B0-4C17-819F-93FEE85CE4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26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7915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44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85985A-956C-4647-918C-A7BC83D213D0}" type="datetimeFigureOut">
              <a:rPr lang="he-IL"/>
              <a:pPr>
                <a:defRPr/>
              </a:pPr>
              <a:t>כ"ט/שבט/תשע"ח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7915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44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C58207-2DD9-44C0-ABD7-6BAF689C52D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331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2</a:t>
            </a:fld>
            <a:endParaRPr kumimoji="0" lang="en-US" altLang="he-IL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7.xml" 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7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0747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9676626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576629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8259992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256526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52349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454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5652243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476830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7138902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0163940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39033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38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38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7337598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2511223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9767208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497808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23939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834200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6545065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2304925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7817074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958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436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5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0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5" y="1600200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0712281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013770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6491603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3290895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6656759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8356376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5229720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1406697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78362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502721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13486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3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7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4338277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3974342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200825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537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354120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921235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5827982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2944683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3352790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3115435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85133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026121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795905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91776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479134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4604682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4067511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65492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7303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421805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124449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86134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2541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9599808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2154126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7776734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838149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673363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71737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836845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7308796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285523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52621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193579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6010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395309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519373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8652614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6815285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5480116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0914339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6797587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944074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232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0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447277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105127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0113449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4456621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378301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0063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6822138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009454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5294139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6912905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828912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930018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479611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4631959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7331889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406995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144982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00810928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0940379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404128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052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39961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965774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196074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554863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7459391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233664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02323087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4119500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1398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1194868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8052764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07830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4614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4289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731641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388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79921717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606355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9886911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034008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53545444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579615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5459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977973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085125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38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38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007770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5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0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5" y="1600200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903601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3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7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889124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4473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912554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095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976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15300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2" y="1600204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4" y="1600204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71393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743575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36071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729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30097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97228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496055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2" y="274642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2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27803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כותרת, 2 תכנים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71627" y="406400"/>
            <a:ext cx="5500705" cy="6477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323852" y="1600204"/>
            <a:ext cx="4175125" cy="238601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323852" y="4138613"/>
            <a:ext cx="4175125" cy="23860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3"/>
          </p:nvPr>
        </p:nvSpPr>
        <p:spPr>
          <a:xfrm>
            <a:off x="4651377" y="1600203"/>
            <a:ext cx="4175125" cy="49244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49180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0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684986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2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5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9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801535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מונה רחב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9063" y="1663639"/>
            <a:ext cx="89106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791464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72467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6863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45595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0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892028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555246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844458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12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114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553367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69178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515934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38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38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855540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95009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3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7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719477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86796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468463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05045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6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6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430649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81058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30726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41555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072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93497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290109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07095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48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48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764040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72557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649843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8090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833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12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17500" y="1600200"/>
            <a:ext cx="4176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178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456621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185790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80420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243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98367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4588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84608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99250" y="274638"/>
            <a:ext cx="2125663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17500" y="274638"/>
            <a:ext cx="622935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683089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6782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תי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655638"/>
            <a:ext cx="8910636" cy="50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" y="5192775"/>
            <a:ext cx="8928100" cy="1008000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063" y="1663639"/>
            <a:ext cx="4155937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2037" y="1663639"/>
            <a:ext cx="4157663" cy="3025836"/>
          </a:xfrm>
          <a:ln>
            <a:solidFill>
              <a:schemeClr val="tx1"/>
            </a:solidFill>
          </a:ln>
        </p:spPr>
        <p:txBody>
          <a:bodyPr/>
          <a:lstStyle>
            <a:lvl1pPr>
              <a:buNone/>
              <a:defRPr>
                <a:ln>
                  <a:solidFill>
                    <a:sysClr val="windowText" lastClr="000000"/>
                  </a:solidFill>
                </a:ln>
              </a:defRPr>
            </a:lvl1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21890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557199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פעלת הכו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8172450" y="9525"/>
          <a:ext cx="971550" cy="684847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המדינה</a:t>
                      </a:r>
                      <a:r>
                        <a:rPr lang="he-IL" sz="1200" baseline="0" dirty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 האסלאמית</a:t>
                      </a:r>
                      <a:endParaRPr lang="he-IL" sz="1200" dirty="0">
                        <a:solidFill>
                          <a:sysClr val="windowText" lastClr="000000"/>
                        </a:solidFill>
                        <a:latin typeface="Guttman Haim" panose="02010401010101010101" pitchFamily="2" charset="-79"/>
                        <a:cs typeface="Guttman Haim" panose="02010401010101010101" pitchFamily="2" charset="-79"/>
                      </a:endParaRP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ת.ז ארגונית</a:t>
                      </a: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היסטוריה</a:t>
                      </a: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בניין הכוח</a:t>
                      </a: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הפעלת הכוח</a:t>
                      </a: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יעדים</a:t>
                      </a: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פח"ע</a:t>
                      </a: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605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ysClr val="windowText" lastClr="000000"/>
                          </a:solidFill>
                          <a:latin typeface="Guttman Haim" panose="02010401010101010101" pitchFamily="2" charset="-79"/>
                          <a:cs typeface="Guttman Haim" panose="02010401010101010101" pitchFamily="2" charset="-79"/>
                        </a:rPr>
                        <a:t>איסוף</a:t>
                      </a:r>
                    </a:p>
                  </a:txBody>
                  <a:tcPr marL="91435" marR="91435"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60764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918858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בניין כו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60764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696536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פח&quot;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60764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6980243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יסטוריה ארגונ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60764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7969710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לחץ כדי לערוך סגנון כותרת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B19F6B-9F21-4B4B-AAAE-94D1D3B1EDFA}" type="datetimeFigureOut">
              <a:rPr lang="he-IL"/>
              <a:pPr>
                <a:defRPr/>
              </a:pPr>
              <a:t>כ"ט/שבט/תשע"ח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0B943-BADA-480E-A12E-8C6C7D82C41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3941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etapp02pznnas1\pazan_mate_lishka$\ע קמן - מאיה\תמונות וסרטונים\סמלים ודגלים\צהל\סמל מודיעין פצן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531813"/>
            <a:ext cx="7685087" cy="802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1052736"/>
            <a:ext cx="8858312" cy="2880320"/>
          </a:xfrm>
        </p:spPr>
        <p:txBody>
          <a:bodyPr/>
          <a:lstStyle>
            <a:lvl1pPr marL="0" indent="0" algn="ctr">
              <a:buNone/>
              <a:defRPr lang="he-IL" sz="6600" b="1" kern="12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itchFamily="2" charset="-79"/>
                <a:ea typeface="+mn-ea"/>
                <a:cs typeface="Guttman Hatzvi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sz="quarter" idx="11"/>
          </p:nvPr>
        </p:nvSpPr>
        <p:spPr>
          <a:xfrm>
            <a:off x="1692277" y="4149731"/>
            <a:ext cx="5760045" cy="1511523"/>
          </a:xfrm>
        </p:spPr>
        <p:txBody>
          <a:bodyPr/>
          <a:lstStyle>
            <a:lvl1pPr marL="0" indent="0" algn="ctr">
              <a:buNone/>
              <a:defRPr kumimoji="0" lang="he-IL" sz="2700" b="1" i="0" u="none" strike="noStrike" kern="0" cap="none" spc="225" normalizeH="0" baseline="0" noProof="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96659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200" y="1196752"/>
            <a:ext cx="8915400" cy="5408904"/>
          </a:xfrm>
        </p:spPr>
        <p:txBody>
          <a:bodyPr/>
          <a:lstStyle>
            <a:lvl1pPr algn="just">
              <a:buFont typeface="Wingdings" pitchFamily="2" charset="2"/>
              <a:buChar char="q"/>
              <a:defRPr>
                <a:solidFill>
                  <a:srgbClr val="002060"/>
                </a:solidFill>
              </a:defRPr>
            </a:lvl1pPr>
            <a:lvl2pPr algn="just">
              <a:buFont typeface="Wingdings" pitchFamily="2" charset="2"/>
              <a:buChar char="v"/>
              <a:defRPr>
                <a:solidFill>
                  <a:srgbClr val="002060"/>
                </a:solidFill>
              </a:defRPr>
            </a:lvl2pPr>
            <a:lvl3pPr algn="just">
              <a:buFont typeface="Courier New" pitchFamily="49" charset="0"/>
              <a:buChar char="o"/>
              <a:defRPr>
                <a:solidFill>
                  <a:srgbClr val="002060"/>
                </a:solidFill>
              </a:defRPr>
            </a:lvl3pPr>
            <a:lvl4pPr algn="just">
              <a:buFont typeface="Wingdings" pitchFamily="2" charset="2"/>
              <a:buChar char="Ø"/>
              <a:defRPr>
                <a:solidFill>
                  <a:srgbClr val="002060"/>
                </a:solidFill>
              </a:defRPr>
            </a:lvl4pPr>
            <a:lvl5pPr algn="just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he-IL" dirty="0"/>
            </a:lvl1pPr>
          </a:lstStyle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010086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he-IL"/>
            </a:lvl1pPr>
          </a:lstStyle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5" name="מציין מיקום של תמונה 4"/>
          <p:cNvSpPr>
            <a:spLocks noGrp="1"/>
          </p:cNvSpPr>
          <p:nvPr>
            <p:ph type="pic" sz="quarter" idx="11"/>
          </p:nvPr>
        </p:nvSpPr>
        <p:spPr>
          <a:xfrm>
            <a:off x="6372550" y="1556798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6" name="מציין מיקום של תמונה 4"/>
          <p:cNvSpPr>
            <a:spLocks noGrp="1"/>
          </p:cNvSpPr>
          <p:nvPr>
            <p:ph type="pic" sz="quarter" idx="12"/>
          </p:nvPr>
        </p:nvSpPr>
        <p:spPr>
          <a:xfrm>
            <a:off x="3491883" y="1557394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7" name="מציין מיקום של תמונה 4"/>
          <p:cNvSpPr>
            <a:spLocks noGrp="1"/>
          </p:cNvSpPr>
          <p:nvPr>
            <p:ph type="pic" sz="quarter" idx="13"/>
          </p:nvPr>
        </p:nvSpPr>
        <p:spPr>
          <a:xfrm>
            <a:off x="611563" y="1557394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8" name="מציין מיקום של תמונה 4"/>
          <p:cNvSpPr>
            <a:spLocks noGrp="1"/>
          </p:cNvSpPr>
          <p:nvPr>
            <p:ph type="pic" sz="quarter" idx="14"/>
          </p:nvPr>
        </p:nvSpPr>
        <p:spPr>
          <a:xfrm>
            <a:off x="6372202" y="4149086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9" name="מציין מיקום של תמונה 4"/>
          <p:cNvSpPr>
            <a:spLocks noGrp="1"/>
          </p:cNvSpPr>
          <p:nvPr>
            <p:ph type="pic" sz="quarter" idx="15"/>
          </p:nvPr>
        </p:nvSpPr>
        <p:spPr>
          <a:xfrm>
            <a:off x="3491535" y="4149682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10" name="מציין מיקום של תמונה 4"/>
          <p:cNvSpPr>
            <a:spLocks noGrp="1"/>
          </p:cNvSpPr>
          <p:nvPr>
            <p:ph type="pic" sz="quarter" idx="16"/>
          </p:nvPr>
        </p:nvSpPr>
        <p:spPr>
          <a:xfrm>
            <a:off x="611215" y="4149682"/>
            <a:ext cx="2160587" cy="1656779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endParaRPr lang="he-IL" noProof="0" dirty="0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sz="quarter" idx="17"/>
          </p:nvPr>
        </p:nvSpPr>
        <p:spPr>
          <a:xfrm>
            <a:off x="3491880" y="3214143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ציין מיקום טקסט 12"/>
          <p:cNvSpPr>
            <a:spLocks noGrp="1"/>
          </p:cNvSpPr>
          <p:nvPr>
            <p:ph type="body" sz="quarter" idx="18"/>
          </p:nvPr>
        </p:nvSpPr>
        <p:spPr>
          <a:xfrm>
            <a:off x="6372201" y="3213572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7" name="מציין מיקום טקסט 12"/>
          <p:cNvSpPr>
            <a:spLocks noGrp="1"/>
          </p:cNvSpPr>
          <p:nvPr>
            <p:ph type="body" sz="quarter" idx="19"/>
          </p:nvPr>
        </p:nvSpPr>
        <p:spPr>
          <a:xfrm>
            <a:off x="611560" y="3213572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8" name="מציין מיקום טקסט 12"/>
          <p:cNvSpPr>
            <a:spLocks noGrp="1"/>
          </p:cNvSpPr>
          <p:nvPr>
            <p:ph type="body" sz="quarter" idx="20"/>
          </p:nvPr>
        </p:nvSpPr>
        <p:spPr>
          <a:xfrm>
            <a:off x="3491880" y="5805841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9" name="מציין מיקום טקסט 12"/>
          <p:cNvSpPr>
            <a:spLocks noGrp="1"/>
          </p:cNvSpPr>
          <p:nvPr>
            <p:ph type="body" sz="quarter" idx="21"/>
          </p:nvPr>
        </p:nvSpPr>
        <p:spPr>
          <a:xfrm>
            <a:off x="6372201" y="5805270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טקסט 12"/>
          <p:cNvSpPr>
            <a:spLocks noGrp="1"/>
          </p:cNvSpPr>
          <p:nvPr>
            <p:ph type="body" sz="quarter" idx="22"/>
          </p:nvPr>
        </p:nvSpPr>
        <p:spPr>
          <a:xfrm>
            <a:off x="611560" y="5805270"/>
            <a:ext cx="2160588" cy="719137"/>
          </a:xfrm>
          <a:solidFill>
            <a:schemeClr val="tx1"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1pPr>
            <a:lvl2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2pPr>
            <a:lvl3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3pPr>
            <a:lvl4pPr>
              <a:defRPr lang="he-IL" sz="2100" b="1" kern="1200" dirty="0" smtClean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4pPr>
            <a:lvl5pPr marL="1371592" indent="0">
              <a:buNone/>
              <a:defRPr lang="he-IL" sz="2100" b="1" kern="1200" dirty="0">
                <a:solidFill>
                  <a:schemeClr val="bg1"/>
                </a:solidFill>
                <a:effectLst/>
                <a:latin typeface="Guttman Hatzvi" pitchFamily="2" charset="-79"/>
                <a:ea typeface="+mn-ea"/>
                <a:cs typeface="Guttman Hatzvi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5" name="מציין מיקום של מספר שקופית 2"/>
          <p:cNvSpPr>
            <a:spLocks noGrp="1"/>
          </p:cNvSpPr>
          <p:nvPr>
            <p:ph type="sldNum" sz="quarter" idx="23"/>
          </p:nvPr>
        </p:nvSpPr>
        <p:spPr>
          <a:xfrm>
            <a:off x="7740650" y="6453188"/>
            <a:ext cx="1403350" cy="392112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-</a:t>
            </a:r>
            <a:fld id="{90A79B5D-BE7C-4DA5-A3A1-6C84A8B8204F}" type="slidenum">
              <a:rPr/>
              <a:pPr>
                <a:defRPr/>
              </a:pPr>
              <a:t>‹#›</a:t>
            </a:fld>
            <a:r>
              <a:t>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9893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7740650" y="6453188"/>
            <a:ext cx="1403350" cy="392112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-</a:t>
            </a:r>
            <a:fld id="{A3E68A6D-7545-4C57-B43E-E7FD394F4642}" type="slidenum">
              <a:rPr/>
              <a:pPr>
                <a:defRPr/>
              </a:pPr>
              <a:t>‹#›</a:t>
            </a:fld>
            <a:r>
              <a:t>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17887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779524"/>
            <a:ext cx="8858312" cy="4377668"/>
          </a:xfrm>
        </p:spPr>
        <p:txBody>
          <a:bodyPr/>
          <a:lstStyle>
            <a:lvl1pPr marL="0" indent="0" algn="ctr">
              <a:buNone/>
              <a:defRPr lang="he-IL" sz="6600" b="1" kern="1200" dirty="0" smtClean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itchFamily="2" charset="-79"/>
                <a:ea typeface="+mn-ea"/>
                <a:cs typeface="Guttman Hatzvi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7304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3631090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11" descr="סמל יחידתי חדש קטן.png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85750"/>
            <a:ext cx="6130925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13"/>
          <p:cNvGrpSpPr>
            <a:grpSpLocks/>
          </p:cNvGrpSpPr>
          <p:nvPr userDrawn="1"/>
        </p:nvGrpSpPr>
        <p:grpSpPr bwMode="auto">
          <a:xfrm>
            <a:off x="30163" y="-9525"/>
            <a:ext cx="857250" cy="928688"/>
            <a:chOff x="71438" y="0"/>
            <a:chExt cx="971550" cy="1054100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71438" y="44450"/>
              <a:ext cx="971550" cy="100965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350">
                <a:solidFill>
                  <a:prstClr val="black"/>
                </a:solidFill>
                <a:latin typeface="Guttman Hatzvi" pitchFamily="2" charset="-79"/>
              </a:endParaRPr>
            </a:p>
          </p:txBody>
        </p:sp>
        <p:pic>
          <p:nvPicPr>
            <p:cNvPr id="6" name="תמונה 11" descr="סמל יחידתי חדש קטן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" y="0"/>
              <a:ext cx="938213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1571612"/>
            <a:ext cx="8858312" cy="4429156"/>
          </a:xfrm>
        </p:spPr>
        <p:txBody>
          <a:bodyPr/>
          <a:lstStyle>
            <a:lvl1pPr algn="ctr">
              <a:buNone/>
              <a:defRPr kumimoji="0" lang="he-IL" sz="660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87536647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11" descr="סמל יחידתי חדש קטן.png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85750"/>
            <a:ext cx="6130925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13"/>
          <p:cNvGrpSpPr>
            <a:grpSpLocks/>
          </p:cNvGrpSpPr>
          <p:nvPr userDrawn="1"/>
        </p:nvGrpSpPr>
        <p:grpSpPr bwMode="auto">
          <a:xfrm>
            <a:off x="30163" y="-9525"/>
            <a:ext cx="857250" cy="928688"/>
            <a:chOff x="71438" y="0"/>
            <a:chExt cx="971550" cy="1054100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71438" y="44450"/>
              <a:ext cx="971550" cy="100965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he-IL" sz="1350">
                <a:solidFill>
                  <a:prstClr val="black"/>
                </a:solidFill>
                <a:latin typeface="Guttman Hatzvi" pitchFamily="2" charset="-79"/>
              </a:endParaRPr>
            </a:p>
          </p:txBody>
        </p:sp>
        <p:pic>
          <p:nvPicPr>
            <p:cNvPr id="6" name="תמונה 11" descr="סמל יחידתי חדש קטן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" y="0"/>
              <a:ext cx="938213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1571612"/>
            <a:ext cx="8858312" cy="4429156"/>
          </a:xfrm>
        </p:spPr>
        <p:txBody>
          <a:bodyPr/>
          <a:lstStyle>
            <a:lvl1pPr algn="ctr">
              <a:buNone/>
              <a:defRPr kumimoji="0" lang="he-IL" sz="660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95968197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3149992-E895-4EC9-91A9-8658DD302222}" type="datetimeFigureOut">
              <a:rPr lang="he-IL"/>
              <a:pPr>
                <a:defRPr/>
              </a:pPr>
              <a:t>כ"ט/שבט/תשע"ח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>
                <a:solidFill>
                  <a:prstClr val="black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740650" y="6453188"/>
            <a:ext cx="1403350" cy="392112"/>
          </a:xfrm>
          <a:prstGeom prst="rect">
            <a:avLst/>
          </a:prstGeom>
        </p:spPr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C9F29-FE62-4683-8C53-47A91406E8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833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0"/>
          <p:cNvSpPr>
            <a:spLocks noGrp="1"/>
          </p:cNvSpPr>
          <p:nvPr>
            <p:ph type="sldNum" sz="quarter" idx="10"/>
          </p:nvPr>
        </p:nvSpPr>
        <p:spPr>
          <a:xfrm>
            <a:off x="7740650" y="6453188"/>
            <a:ext cx="1403350" cy="392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63EC7-724F-4BE4-8E4B-B503ECED05B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65851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sz="quarter" idx="10"/>
          </p:nvPr>
        </p:nvSpPr>
        <p:spPr>
          <a:xfrm>
            <a:off x="142846" y="980728"/>
            <a:ext cx="8858312" cy="4536504"/>
          </a:xfrm>
        </p:spPr>
        <p:txBody>
          <a:bodyPr/>
          <a:lstStyle>
            <a:lvl1pPr algn="ctr">
              <a:buNone/>
              <a:defRPr kumimoji="0" lang="he-IL" sz="4950" b="1" i="0" u="none" strike="noStrike" kern="0" cap="none" spc="225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uttman Hatzvi" pitchFamily="2" charset="-79"/>
                <a:ea typeface="+mj-ea"/>
                <a:cs typeface="Guttman Hatzvi" pitchFamily="2" charset="-79"/>
              </a:defRPr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05521003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200" y="1124744"/>
            <a:ext cx="8915400" cy="561662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18330727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71602" y="357188"/>
            <a:ext cx="80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/>
          <a:lstStyle/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6179929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4032934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75424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252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 /><Relationship Id="rId13" Type="http://schemas.openxmlformats.org/officeDocument/2006/relationships/slideLayout" Target="../slideLayouts/slideLayout138.xml" /><Relationship Id="rId3" Type="http://schemas.openxmlformats.org/officeDocument/2006/relationships/slideLayout" Target="../slideLayouts/slideLayout128.xml" /><Relationship Id="rId7" Type="http://schemas.openxmlformats.org/officeDocument/2006/relationships/slideLayout" Target="../slideLayouts/slideLayout132.xml" /><Relationship Id="rId12" Type="http://schemas.openxmlformats.org/officeDocument/2006/relationships/slideLayout" Target="../slideLayouts/slideLayout137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127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26.xml" /><Relationship Id="rId6" Type="http://schemas.openxmlformats.org/officeDocument/2006/relationships/slideLayout" Target="../slideLayouts/slideLayout131.xml" /><Relationship Id="rId11" Type="http://schemas.openxmlformats.org/officeDocument/2006/relationships/slideLayout" Target="../slideLayouts/slideLayout136.xml" /><Relationship Id="rId5" Type="http://schemas.openxmlformats.org/officeDocument/2006/relationships/slideLayout" Target="../slideLayouts/slideLayout130.xml" /><Relationship Id="rId15" Type="http://schemas.openxmlformats.org/officeDocument/2006/relationships/theme" Target="../theme/theme10.xml" /><Relationship Id="rId10" Type="http://schemas.openxmlformats.org/officeDocument/2006/relationships/slideLayout" Target="../slideLayouts/slideLayout135.xml" /><Relationship Id="rId4" Type="http://schemas.openxmlformats.org/officeDocument/2006/relationships/slideLayout" Target="../slideLayouts/slideLayout129.xml" /><Relationship Id="rId9" Type="http://schemas.openxmlformats.org/officeDocument/2006/relationships/slideLayout" Target="../slideLayouts/slideLayout134.xml" /><Relationship Id="rId14" Type="http://schemas.openxmlformats.org/officeDocument/2006/relationships/slideLayout" Target="../slideLayouts/slideLayout139.xml" 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 /><Relationship Id="rId13" Type="http://schemas.openxmlformats.org/officeDocument/2006/relationships/slideLayout" Target="../slideLayouts/slideLayout152.xml" /><Relationship Id="rId3" Type="http://schemas.openxmlformats.org/officeDocument/2006/relationships/slideLayout" Target="../slideLayouts/slideLayout142.xml" /><Relationship Id="rId7" Type="http://schemas.openxmlformats.org/officeDocument/2006/relationships/slideLayout" Target="../slideLayouts/slideLayout146.xml" /><Relationship Id="rId12" Type="http://schemas.openxmlformats.org/officeDocument/2006/relationships/slideLayout" Target="../slideLayouts/slideLayout151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141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40.xml" /><Relationship Id="rId6" Type="http://schemas.openxmlformats.org/officeDocument/2006/relationships/slideLayout" Target="../slideLayouts/slideLayout145.xml" /><Relationship Id="rId11" Type="http://schemas.openxmlformats.org/officeDocument/2006/relationships/slideLayout" Target="../slideLayouts/slideLayout150.xml" /><Relationship Id="rId5" Type="http://schemas.openxmlformats.org/officeDocument/2006/relationships/slideLayout" Target="../slideLayouts/slideLayout144.xml" /><Relationship Id="rId15" Type="http://schemas.openxmlformats.org/officeDocument/2006/relationships/theme" Target="../theme/theme11.xml" /><Relationship Id="rId10" Type="http://schemas.openxmlformats.org/officeDocument/2006/relationships/slideLayout" Target="../slideLayouts/slideLayout149.xml" /><Relationship Id="rId4" Type="http://schemas.openxmlformats.org/officeDocument/2006/relationships/slideLayout" Target="../slideLayouts/slideLayout143.xml" /><Relationship Id="rId9" Type="http://schemas.openxmlformats.org/officeDocument/2006/relationships/slideLayout" Target="../slideLayouts/slideLayout148.xml" /><Relationship Id="rId14" Type="http://schemas.openxmlformats.org/officeDocument/2006/relationships/slideLayout" Target="../slideLayouts/slideLayout153.xml" 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 /><Relationship Id="rId13" Type="http://schemas.openxmlformats.org/officeDocument/2006/relationships/slideLayout" Target="../slideLayouts/slideLayout166.xml" /><Relationship Id="rId3" Type="http://schemas.openxmlformats.org/officeDocument/2006/relationships/slideLayout" Target="../slideLayouts/slideLayout156.xml" /><Relationship Id="rId7" Type="http://schemas.openxmlformats.org/officeDocument/2006/relationships/slideLayout" Target="../slideLayouts/slideLayout160.xml" /><Relationship Id="rId12" Type="http://schemas.openxmlformats.org/officeDocument/2006/relationships/slideLayout" Target="../slideLayouts/slideLayout165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155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54.xml" /><Relationship Id="rId6" Type="http://schemas.openxmlformats.org/officeDocument/2006/relationships/slideLayout" Target="../slideLayouts/slideLayout159.xml" /><Relationship Id="rId11" Type="http://schemas.openxmlformats.org/officeDocument/2006/relationships/slideLayout" Target="../slideLayouts/slideLayout164.xml" /><Relationship Id="rId5" Type="http://schemas.openxmlformats.org/officeDocument/2006/relationships/slideLayout" Target="../slideLayouts/slideLayout158.xml" /><Relationship Id="rId15" Type="http://schemas.openxmlformats.org/officeDocument/2006/relationships/theme" Target="../theme/theme12.xml" /><Relationship Id="rId10" Type="http://schemas.openxmlformats.org/officeDocument/2006/relationships/slideLayout" Target="../slideLayouts/slideLayout163.xml" /><Relationship Id="rId4" Type="http://schemas.openxmlformats.org/officeDocument/2006/relationships/slideLayout" Target="../slideLayouts/slideLayout157.xml" /><Relationship Id="rId9" Type="http://schemas.openxmlformats.org/officeDocument/2006/relationships/slideLayout" Target="../slideLayouts/slideLayout162.xml" /><Relationship Id="rId14" Type="http://schemas.openxmlformats.org/officeDocument/2006/relationships/slideLayout" Target="../slideLayouts/slideLayout167.xml" 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 /><Relationship Id="rId13" Type="http://schemas.openxmlformats.org/officeDocument/2006/relationships/slideLayout" Target="../slideLayouts/slideLayout180.xml" /><Relationship Id="rId3" Type="http://schemas.openxmlformats.org/officeDocument/2006/relationships/slideLayout" Target="../slideLayouts/slideLayout170.xml" /><Relationship Id="rId7" Type="http://schemas.openxmlformats.org/officeDocument/2006/relationships/slideLayout" Target="../slideLayouts/slideLayout174.xml" /><Relationship Id="rId12" Type="http://schemas.openxmlformats.org/officeDocument/2006/relationships/slideLayout" Target="../slideLayouts/slideLayout179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169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68.xml" /><Relationship Id="rId6" Type="http://schemas.openxmlformats.org/officeDocument/2006/relationships/slideLayout" Target="../slideLayouts/slideLayout173.xml" /><Relationship Id="rId11" Type="http://schemas.openxmlformats.org/officeDocument/2006/relationships/slideLayout" Target="../slideLayouts/slideLayout178.xml" /><Relationship Id="rId5" Type="http://schemas.openxmlformats.org/officeDocument/2006/relationships/slideLayout" Target="../slideLayouts/slideLayout172.xml" /><Relationship Id="rId15" Type="http://schemas.openxmlformats.org/officeDocument/2006/relationships/theme" Target="../theme/theme13.xml" /><Relationship Id="rId10" Type="http://schemas.openxmlformats.org/officeDocument/2006/relationships/slideLayout" Target="../slideLayouts/slideLayout177.xml" /><Relationship Id="rId4" Type="http://schemas.openxmlformats.org/officeDocument/2006/relationships/slideLayout" Target="../slideLayouts/slideLayout171.xml" /><Relationship Id="rId9" Type="http://schemas.openxmlformats.org/officeDocument/2006/relationships/slideLayout" Target="../slideLayouts/slideLayout176.xml" /><Relationship Id="rId14" Type="http://schemas.openxmlformats.org/officeDocument/2006/relationships/slideLayout" Target="../slideLayouts/slideLayout181.xml" 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 /><Relationship Id="rId13" Type="http://schemas.openxmlformats.org/officeDocument/2006/relationships/slideLayout" Target="../slideLayouts/slideLayout194.xml" /><Relationship Id="rId3" Type="http://schemas.openxmlformats.org/officeDocument/2006/relationships/slideLayout" Target="../slideLayouts/slideLayout184.xml" /><Relationship Id="rId7" Type="http://schemas.openxmlformats.org/officeDocument/2006/relationships/slideLayout" Target="../slideLayouts/slideLayout188.xml" /><Relationship Id="rId12" Type="http://schemas.openxmlformats.org/officeDocument/2006/relationships/slideLayout" Target="../slideLayouts/slideLayout193.xml" /><Relationship Id="rId2" Type="http://schemas.openxmlformats.org/officeDocument/2006/relationships/slideLayout" Target="../slideLayouts/slideLayout183.xml" /><Relationship Id="rId16" Type="http://schemas.openxmlformats.org/officeDocument/2006/relationships/image" Target="../media/image4.png" /><Relationship Id="rId1" Type="http://schemas.openxmlformats.org/officeDocument/2006/relationships/slideLayout" Target="../slideLayouts/slideLayout182.xml" /><Relationship Id="rId6" Type="http://schemas.openxmlformats.org/officeDocument/2006/relationships/slideLayout" Target="../slideLayouts/slideLayout187.xml" /><Relationship Id="rId11" Type="http://schemas.openxmlformats.org/officeDocument/2006/relationships/slideLayout" Target="../slideLayouts/slideLayout192.xml" /><Relationship Id="rId5" Type="http://schemas.openxmlformats.org/officeDocument/2006/relationships/slideLayout" Target="../slideLayouts/slideLayout186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91.xml" /><Relationship Id="rId4" Type="http://schemas.openxmlformats.org/officeDocument/2006/relationships/slideLayout" Target="../slideLayouts/slideLayout185.xml" /><Relationship Id="rId9" Type="http://schemas.openxmlformats.org/officeDocument/2006/relationships/slideLayout" Target="../slideLayouts/slideLayout190.xml" /><Relationship Id="rId14" Type="http://schemas.openxmlformats.org/officeDocument/2006/relationships/theme" Target="../theme/theme14.xml" 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 /><Relationship Id="rId13" Type="http://schemas.openxmlformats.org/officeDocument/2006/relationships/slideLayout" Target="../slideLayouts/slideLayout207.xml" /><Relationship Id="rId3" Type="http://schemas.openxmlformats.org/officeDocument/2006/relationships/slideLayout" Target="../slideLayouts/slideLayout197.xml" /><Relationship Id="rId7" Type="http://schemas.openxmlformats.org/officeDocument/2006/relationships/slideLayout" Target="../slideLayouts/slideLayout201.xml" /><Relationship Id="rId12" Type="http://schemas.openxmlformats.org/officeDocument/2006/relationships/slideLayout" Target="../slideLayouts/slideLayout206.xml" /><Relationship Id="rId2" Type="http://schemas.openxmlformats.org/officeDocument/2006/relationships/slideLayout" Target="../slideLayouts/slideLayout196.xml" /><Relationship Id="rId16" Type="http://schemas.openxmlformats.org/officeDocument/2006/relationships/image" Target="../media/image4.png" /><Relationship Id="rId1" Type="http://schemas.openxmlformats.org/officeDocument/2006/relationships/slideLayout" Target="../slideLayouts/slideLayout195.xml" /><Relationship Id="rId6" Type="http://schemas.openxmlformats.org/officeDocument/2006/relationships/slideLayout" Target="../slideLayouts/slideLayout200.xml" /><Relationship Id="rId11" Type="http://schemas.openxmlformats.org/officeDocument/2006/relationships/slideLayout" Target="../slideLayouts/slideLayout205.xml" /><Relationship Id="rId5" Type="http://schemas.openxmlformats.org/officeDocument/2006/relationships/slideLayout" Target="../slideLayouts/slideLayout199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204.xml" /><Relationship Id="rId4" Type="http://schemas.openxmlformats.org/officeDocument/2006/relationships/slideLayout" Target="../slideLayouts/slideLayout198.xml" /><Relationship Id="rId9" Type="http://schemas.openxmlformats.org/officeDocument/2006/relationships/slideLayout" Target="../slideLayouts/slideLayout203.xml" /><Relationship Id="rId14" Type="http://schemas.openxmlformats.org/officeDocument/2006/relationships/theme" Target="../theme/theme15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5" Type="http://schemas.openxmlformats.org/officeDocument/2006/relationships/theme" Target="../theme/theme2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Relationship Id="rId14" Type="http://schemas.openxmlformats.org/officeDocument/2006/relationships/slideLayout" Target="../slideLayouts/slideLayout27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 /><Relationship Id="rId13" Type="http://schemas.openxmlformats.org/officeDocument/2006/relationships/slideLayout" Target="../slideLayouts/slideLayout40.xml" /><Relationship Id="rId3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9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29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2.xml" /><Relationship Id="rId15" Type="http://schemas.openxmlformats.org/officeDocument/2006/relationships/theme" Target="../theme/theme3.xml" /><Relationship Id="rId10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6.xml" /><Relationship Id="rId14" Type="http://schemas.openxmlformats.org/officeDocument/2006/relationships/slideLayout" Target="../slideLayouts/slideLayout4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 /><Relationship Id="rId13" Type="http://schemas.openxmlformats.org/officeDocument/2006/relationships/slideLayout" Target="../slideLayouts/slideLayout54.xml" /><Relationship Id="rId3" Type="http://schemas.openxmlformats.org/officeDocument/2006/relationships/slideLayout" Target="../slideLayouts/slideLayout44.xml" /><Relationship Id="rId7" Type="http://schemas.openxmlformats.org/officeDocument/2006/relationships/slideLayout" Target="../slideLayouts/slideLayout48.xml" /><Relationship Id="rId12" Type="http://schemas.openxmlformats.org/officeDocument/2006/relationships/slideLayout" Target="../slideLayouts/slideLayout53.xml" /><Relationship Id="rId2" Type="http://schemas.openxmlformats.org/officeDocument/2006/relationships/slideLayout" Target="../slideLayouts/slideLayout43.xml" /><Relationship Id="rId16" Type="http://schemas.openxmlformats.org/officeDocument/2006/relationships/image" Target="../media/image4.png" /><Relationship Id="rId1" Type="http://schemas.openxmlformats.org/officeDocument/2006/relationships/slideLayout" Target="../slideLayouts/slideLayout42.xml" /><Relationship Id="rId6" Type="http://schemas.openxmlformats.org/officeDocument/2006/relationships/slideLayout" Target="../slideLayouts/slideLayout47.xml" /><Relationship Id="rId11" Type="http://schemas.openxmlformats.org/officeDocument/2006/relationships/slideLayout" Target="../slideLayouts/slideLayout52.xml" /><Relationship Id="rId5" Type="http://schemas.openxmlformats.org/officeDocument/2006/relationships/slideLayout" Target="../slideLayouts/slideLayout46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51.xml" /><Relationship Id="rId4" Type="http://schemas.openxmlformats.org/officeDocument/2006/relationships/slideLayout" Target="../slideLayouts/slideLayout45.xml" /><Relationship Id="rId9" Type="http://schemas.openxmlformats.org/officeDocument/2006/relationships/slideLayout" Target="../slideLayouts/slideLayout50.xml" /><Relationship Id="rId14" Type="http://schemas.openxmlformats.org/officeDocument/2006/relationships/theme" Target="../theme/theme4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 /><Relationship Id="rId13" Type="http://schemas.openxmlformats.org/officeDocument/2006/relationships/theme" Target="../theme/theme5.xml" /><Relationship Id="rId3" Type="http://schemas.openxmlformats.org/officeDocument/2006/relationships/slideLayout" Target="../slideLayouts/slideLayout57.xml" /><Relationship Id="rId7" Type="http://schemas.openxmlformats.org/officeDocument/2006/relationships/slideLayout" Target="../slideLayouts/slideLayout61.xml" /><Relationship Id="rId12" Type="http://schemas.openxmlformats.org/officeDocument/2006/relationships/slideLayout" Target="../slideLayouts/slideLayout66.xml" /><Relationship Id="rId2" Type="http://schemas.openxmlformats.org/officeDocument/2006/relationships/slideLayout" Target="../slideLayouts/slideLayout56.xml" /><Relationship Id="rId1" Type="http://schemas.openxmlformats.org/officeDocument/2006/relationships/slideLayout" Target="../slideLayouts/slideLayout55.xml" /><Relationship Id="rId6" Type="http://schemas.openxmlformats.org/officeDocument/2006/relationships/slideLayout" Target="../slideLayouts/slideLayout60.xml" /><Relationship Id="rId11" Type="http://schemas.openxmlformats.org/officeDocument/2006/relationships/slideLayout" Target="../slideLayouts/slideLayout65.xml" /><Relationship Id="rId5" Type="http://schemas.openxmlformats.org/officeDocument/2006/relationships/slideLayout" Target="../slideLayouts/slideLayout59.xml" /><Relationship Id="rId15" Type="http://schemas.openxmlformats.org/officeDocument/2006/relationships/image" Target="../media/image4.png" /><Relationship Id="rId10" Type="http://schemas.openxmlformats.org/officeDocument/2006/relationships/slideLayout" Target="../slideLayouts/slideLayout64.xml" /><Relationship Id="rId4" Type="http://schemas.openxmlformats.org/officeDocument/2006/relationships/slideLayout" Target="../slideLayouts/slideLayout58.xml" /><Relationship Id="rId9" Type="http://schemas.openxmlformats.org/officeDocument/2006/relationships/slideLayout" Target="../slideLayouts/slideLayout63.xml" /><Relationship Id="rId14" Type="http://schemas.openxmlformats.org/officeDocument/2006/relationships/image" Target="../media/image3.png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13" Type="http://schemas.openxmlformats.org/officeDocument/2006/relationships/slideLayout" Target="../slideLayouts/slideLayout79.xml" /><Relationship Id="rId18" Type="http://schemas.openxmlformats.org/officeDocument/2006/relationships/slideLayout" Target="../slideLayouts/slideLayout84.xml" /><Relationship Id="rId3" Type="http://schemas.openxmlformats.org/officeDocument/2006/relationships/slideLayout" Target="../slideLayouts/slideLayout69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3.xml" /><Relationship Id="rId12" Type="http://schemas.openxmlformats.org/officeDocument/2006/relationships/slideLayout" Target="../slideLayouts/slideLayout78.xml" /><Relationship Id="rId17" Type="http://schemas.openxmlformats.org/officeDocument/2006/relationships/slideLayout" Target="../slideLayouts/slideLayout83.xml" /><Relationship Id="rId2" Type="http://schemas.openxmlformats.org/officeDocument/2006/relationships/slideLayout" Target="../slideLayouts/slideLayout68.xml" /><Relationship Id="rId16" Type="http://schemas.openxmlformats.org/officeDocument/2006/relationships/slideLayout" Target="../slideLayouts/slideLayout82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5" Type="http://schemas.openxmlformats.org/officeDocument/2006/relationships/slideLayout" Target="../slideLayouts/slideLayout81.xml" /><Relationship Id="rId10" Type="http://schemas.openxmlformats.org/officeDocument/2006/relationships/slideLayout" Target="../slideLayouts/slideLayout76.xml" /><Relationship Id="rId19" Type="http://schemas.openxmlformats.org/officeDocument/2006/relationships/theme" Target="../theme/theme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Relationship Id="rId14" Type="http://schemas.openxmlformats.org/officeDocument/2006/relationships/slideLayout" Target="../slideLayouts/slideLayout80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 /><Relationship Id="rId13" Type="http://schemas.openxmlformats.org/officeDocument/2006/relationships/slideLayout" Target="../slideLayouts/slideLayout97.xml" /><Relationship Id="rId3" Type="http://schemas.openxmlformats.org/officeDocument/2006/relationships/slideLayout" Target="../slideLayouts/slideLayout87.xml" /><Relationship Id="rId7" Type="http://schemas.openxmlformats.org/officeDocument/2006/relationships/slideLayout" Target="../slideLayouts/slideLayout91.xml" /><Relationship Id="rId12" Type="http://schemas.openxmlformats.org/officeDocument/2006/relationships/slideLayout" Target="../slideLayouts/slideLayout96.xml" /><Relationship Id="rId2" Type="http://schemas.openxmlformats.org/officeDocument/2006/relationships/slideLayout" Target="../slideLayouts/slideLayout86.xml" /><Relationship Id="rId16" Type="http://schemas.openxmlformats.org/officeDocument/2006/relationships/image" Target="../media/image6.png" /><Relationship Id="rId1" Type="http://schemas.openxmlformats.org/officeDocument/2006/relationships/slideLayout" Target="../slideLayouts/slideLayout85.xml" /><Relationship Id="rId6" Type="http://schemas.openxmlformats.org/officeDocument/2006/relationships/slideLayout" Target="../slideLayouts/slideLayout90.xml" /><Relationship Id="rId11" Type="http://schemas.openxmlformats.org/officeDocument/2006/relationships/slideLayout" Target="../slideLayouts/slideLayout95.xml" /><Relationship Id="rId5" Type="http://schemas.openxmlformats.org/officeDocument/2006/relationships/slideLayout" Target="../slideLayouts/slideLayout89.xml" /><Relationship Id="rId15" Type="http://schemas.openxmlformats.org/officeDocument/2006/relationships/image" Target="../media/image5.png" /><Relationship Id="rId10" Type="http://schemas.openxmlformats.org/officeDocument/2006/relationships/slideLayout" Target="../slideLayouts/slideLayout94.xml" /><Relationship Id="rId4" Type="http://schemas.openxmlformats.org/officeDocument/2006/relationships/slideLayout" Target="../slideLayouts/slideLayout88.xml" /><Relationship Id="rId9" Type="http://schemas.openxmlformats.org/officeDocument/2006/relationships/slideLayout" Target="../slideLayouts/slideLayout93.xml" /><Relationship Id="rId14" Type="http://schemas.openxmlformats.org/officeDocument/2006/relationships/theme" Target="../theme/theme7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 /><Relationship Id="rId13" Type="http://schemas.openxmlformats.org/officeDocument/2006/relationships/slideLayout" Target="../slideLayouts/slideLayout110.xml" /><Relationship Id="rId3" Type="http://schemas.openxmlformats.org/officeDocument/2006/relationships/slideLayout" Target="../slideLayouts/slideLayout100.xml" /><Relationship Id="rId7" Type="http://schemas.openxmlformats.org/officeDocument/2006/relationships/slideLayout" Target="../slideLayouts/slideLayout104.xml" /><Relationship Id="rId12" Type="http://schemas.openxmlformats.org/officeDocument/2006/relationships/slideLayout" Target="../slideLayouts/slideLayout109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99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98.xml" /><Relationship Id="rId6" Type="http://schemas.openxmlformats.org/officeDocument/2006/relationships/slideLayout" Target="../slideLayouts/slideLayout103.xml" /><Relationship Id="rId11" Type="http://schemas.openxmlformats.org/officeDocument/2006/relationships/slideLayout" Target="../slideLayouts/slideLayout108.xml" /><Relationship Id="rId5" Type="http://schemas.openxmlformats.org/officeDocument/2006/relationships/slideLayout" Target="../slideLayouts/slideLayout102.xml" /><Relationship Id="rId15" Type="http://schemas.openxmlformats.org/officeDocument/2006/relationships/theme" Target="../theme/theme8.xml" /><Relationship Id="rId10" Type="http://schemas.openxmlformats.org/officeDocument/2006/relationships/slideLayout" Target="../slideLayouts/slideLayout107.xml" /><Relationship Id="rId4" Type="http://schemas.openxmlformats.org/officeDocument/2006/relationships/slideLayout" Target="../slideLayouts/slideLayout101.xml" /><Relationship Id="rId9" Type="http://schemas.openxmlformats.org/officeDocument/2006/relationships/slideLayout" Target="../slideLayouts/slideLayout106.xml" /><Relationship Id="rId14" Type="http://schemas.openxmlformats.org/officeDocument/2006/relationships/slideLayout" Target="../slideLayouts/slideLayout111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 /><Relationship Id="rId13" Type="http://schemas.openxmlformats.org/officeDocument/2006/relationships/slideLayout" Target="../slideLayouts/slideLayout124.xml" /><Relationship Id="rId3" Type="http://schemas.openxmlformats.org/officeDocument/2006/relationships/slideLayout" Target="../slideLayouts/slideLayout114.xml" /><Relationship Id="rId7" Type="http://schemas.openxmlformats.org/officeDocument/2006/relationships/slideLayout" Target="../slideLayouts/slideLayout118.xml" /><Relationship Id="rId12" Type="http://schemas.openxmlformats.org/officeDocument/2006/relationships/slideLayout" Target="../slideLayouts/slideLayout123.xml" /><Relationship Id="rId17" Type="http://schemas.openxmlformats.org/officeDocument/2006/relationships/image" Target="../media/image4.png" /><Relationship Id="rId2" Type="http://schemas.openxmlformats.org/officeDocument/2006/relationships/slideLayout" Target="../slideLayouts/slideLayout113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12.xml" /><Relationship Id="rId6" Type="http://schemas.openxmlformats.org/officeDocument/2006/relationships/slideLayout" Target="../slideLayouts/slideLayout117.xml" /><Relationship Id="rId11" Type="http://schemas.openxmlformats.org/officeDocument/2006/relationships/slideLayout" Target="../slideLayouts/slideLayout122.xml" /><Relationship Id="rId5" Type="http://schemas.openxmlformats.org/officeDocument/2006/relationships/slideLayout" Target="../slideLayouts/slideLayout116.xml" /><Relationship Id="rId15" Type="http://schemas.openxmlformats.org/officeDocument/2006/relationships/theme" Target="../theme/theme9.xml" /><Relationship Id="rId10" Type="http://schemas.openxmlformats.org/officeDocument/2006/relationships/slideLayout" Target="../slideLayouts/slideLayout121.xml" /><Relationship Id="rId4" Type="http://schemas.openxmlformats.org/officeDocument/2006/relationships/slideLayout" Target="../slideLayouts/slideLayout115.xml" /><Relationship Id="rId9" Type="http://schemas.openxmlformats.org/officeDocument/2006/relationships/slideLayout" Target="../slideLayouts/slideLayout120.xml" /><Relationship Id="rId14" Type="http://schemas.openxmlformats.org/officeDocument/2006/relationships/slideLayout" Target="../slideLayouts/slideLayout1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 dirty="0">
                <a:solidFill>
                  <a:srgbClr val="808080"/>
                </a:solidFill>
              </a:rPr>
              <a:t>-</a:t>
            </a:r>
            <a:fld id="{7C62D796-5471-449F-9BB2-E952F531A5BF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 dirty="0">
                <a:solidFill>
                  <a:srgbClr val="808080"/>
                </a:solidFill>
              </a:rPr>
              <a:t>-</a:t>
            </a:r>
            <a:endParaRPr lang="en-US" altLang="he-IL" sz="2400" dirty="0">
              <a:solidFill>
                <a:srgbClr val="808080"/>
              </a:solidFill>
            </a:endParaRPr>
          </a:p>
        </p:txBody>
      </p:sp>
      <p:sp>
        <p:nvSpPr>
          <p:cNvPr id="1029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107950" y="6470650"/>
            <a:ext cx="86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בלמ"ס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0" name="Picture 5" descr="מבל חדש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32" y="131352"/>
            <a:ext cx="985053" cy="9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950" y="171843"/>
            <a:ext cx="896175" cy="837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EBD4ECD3-643A-4E8E-9426-C26665548125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0245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0248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11D5DBD7-942F-4AE2-BB32-CFE2EF8F22C2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1269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1272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37BE108C-A813-4E63-B5D1-DE5270D33271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2293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2296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DB8CD17F-CE3F-4CC5-A93F-CB843BB16785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3317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3320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2FA73961-A0E9-44FD-B21D-01D625E3E387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4341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4344" name="תמונה 13" descr="סמל חיל מודיעין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תמונה 14" descr="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B40FADA2-006D-44D0-9BE4-42F26793C94C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5365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15368" name="תמונה 13" descr="סמל חיל מודיעין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תמונה 14" descr="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F66688AE-ACF4-4610-A5D6-3ABC4AB5BB08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2053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3DBC7448-55BB-463E-88F4-333C4F898FC9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3077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3080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-</a:t>
            </a:r>
            <a:fld id="{5D08253A-90BA-45D1-A5E2-1E46F653CE2F}" type="slidenum">
              <a:rPr lang="he-IL" altLang="he-IL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>
                <a:solidFill>
                  <a:srgbClr val="808080"/>
                </a:solidFill>
              </a:rPr>
              <a:t>-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4101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8386763" y="6396038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>
                <a:solidFill>
                  <a:srgbClr val="808080"/>
                </a:solidFill>
              </a:rPr>
              <a:t>אמ"ן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26988" y="6429375"/>
            <a:ext cx="171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סודי-ביותר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4104" name="תמונה 13" descr="סמל חיל מודיעין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תמונה 14" descr="Ico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1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j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j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j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-</a:t>
            </a:r>
            <a:fld id="{C96DD116-F954-4833-A81F-516A7F05F3B0}" type="slidenum">
              <a:rPr lang="he-IL" altLang="he-IL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>
                <a:solidFill>
                  <a:srgbClr val="808080"/>
                </a:solidFill>
              </a:rPr>
              <a:t>-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5125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8512175" y="6396038"/>
            <a:ext cx="66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>
                <a:solidFill>
                  <a:srgbClr val="808080"/>
                </a:solidFill>
              </a:rPr>
              <a:t>אמ"ן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26988" y="6429375"/>
            <a:ext cx="1400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סודי-ביותר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5128" name="תמונה 13" descr="סמל חיל מודיעין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תמונה 14" descr="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j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j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j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-</a:t>
            </a:r>
            <a:fld id="{64F17A6E-EEB5-47F6-8D87-24FF5AFBC46A}" type="slidenum">
              <a:rPr lang="he-IL" altLang="he-IL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>
                <a:solidFill>
                  <a:srgbClr val="808080"/>
                </a:solidFill>
              </a:rPr>
              <a:t>-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6149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8386763" y="6396038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>
                <a:solidFill>
                  <a:srgbClr val="808080"/>
                </a:solidFill>
              </a:rPr>
              <a:t>אמ"ן</a:t>
            </a:r>
            <a:endParaRPr lang="en-US" altLang="he-IL">
              <a:solidFill>
                <a:srgbClr val="808080"/>
              </a:solidFill>
            </a:endParaRP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6988" y="6429375"/>
            <a:ext cx="171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סודי-ביותר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6152" name="תמונה 13" descr="סמל חיל מודיעין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תמונה 14" descr="Ico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8" r:id="rId13"/>
    <p:sldLayoutId id="2147484145" r:id="rId14"/>
    <p:sldLayoutId id="2147484029" r:id="rId15"/>
    <p:sldLayoutId id="2147484030" r:id="rId16"/>
    <p:sldLayoutId id="2147484031" r:id="rId17"/>
    <p:sldLayoutId id="2147484146" r:id="rId18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j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j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j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j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565150"/>
            <a:ext cx="9144000" cy="4794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88365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3851275" y="26988"/>
            <a:ext cx="1441450" cy="385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altLang="he-IL" sz="1000" b="1">
                <a:solidFill>
                  <a:srgbClr val="C00000"/>
                </a:solidFill>
                <a:latin typeface="Guttman Hatzvi" panose="02010401010101010101" pitchFamily="2" charset="-79"/>
              </a:rPr>
              <a:t>- סודי ביותר -</a:t>
            </a:r>
          </a:p>
          <a:p>
            <a:pPr algn="ctr" eaLnBrk="1" hangingPunct="1">
              <a:lnSpc>
                <a:spcPct val="80000"/>
              </a:lnSpc>
            </a:pPr>
            <a:r>
              <a:rPr lang="he-IL" altLang="he-IL" sz="1000" b="1">
                <a:solidFill>
                  <a:srgbClr val="C00000"/>
                </a:solidFill>
                <a:latin typeface="Guttman Hatzvi" panose="02010401010101010101" pitchFamily="2" charset="-79"/>
              </a:rPr>
              <a:t>סגול מצומצם</a:t>
            </a:r>
            <a:endParaRPr lang="en-US" altLang="he-IL" sz="1000" b="1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 userDrawn="1"/>
        </p:nvSpPr>
        <p:spPr bwMode="auto">
          <a:xfrm>
            <a:off x="109538" y="142875"/>
            <a:ext cx="67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ctr" eaLnBrk="1" hangingPunct="1"/>
            <a:fld id="{B658E0B3-94B8-464D-B6C7-48DF9463A95A}" type="slidenum">
              <a:rPr lang="he-IL" altLang="he-IL" b="1">
                <a:solidFill>
                  <a:srgbClr val="17375E"/>
                </a:solidFill>
                <a:latin typeface="Guttman Hatzvi" panose="02010401010101010101" pitchFamily="2" charset="-79"/>
              </a:rPr>
              <a:pPr algn="ctr" eaLnBrk="1" hangingPunct="1"/>
              <a:t>‹#›</a:t>
            </a:fld>
            <a:endParaRPr lang="he-IL" altLang="he-IL" b="1">
              <a:solidFill>
                <a:srgbClr val="17375E"/>
              </a:solidFill>
              <a:latin typeface="Guttman Hatzvi" panose="02010401010101010101" pitchFamily="2" charset="-79"/>
            </a:endParaRPr>
          </a:p>
        </p:txBody>
      </p:sp>
      <p:pic>
        <p:nvPicPr>
          <p:cNvPr id="7174" name="תמונה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-23813"/>
            <a:ext cx="550862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תמונה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1588"/>
            <a:ext cx="51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032" r:id="rId2"/>
    <p:sldLayoutId id="2147484149" r:id="rId3"/>
    <p:sldLayoutId id="2147484150" r:id="rId4"/>
    <p:sldLayoutId id="2147484033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9" r:id="rId12"/>
    <p:sldLayoutId id="2147484034" r:id="rId13"/>
  </p:sldLayoutIdLst>
  <p:hf hdr="0" ftr="0" dt="0"/>
  <p:txStyles>
    <p:titleStyle>
      <a:lvl1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lang="he-IL" sz="28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itchFamily="2" charset="-79"/>
          <a:ea typeface="+mj-ea"/>
          <a:cs typeface="Guttman Hatzvi" pitchFamily="2" charset="-79"/>
        </a:defRPr>
      </a:lvl1pPr>
      <a:lvl2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anose="02010401010101010101" pitchFamily="2" charset="-79"/>
          <a:cs typeface="Guttman Hatzvi" panose="02010401010101010101" pitchFamily="2" charset="-79"/>
        </a:defRPr>
      </a:lvl2pPr>
      <a:lvl3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anose="02010401010101010101" pitchFamily="2" charset="-79"/>
          <a:cs typeface="Guttman Hatzvi" panose="02010401010101010101" pitchFamily="2" charset="-79"/>
        </a:defRPr>
      </a:lvl3pPr>
      <a:lvl4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anose="02010401010101010101" pitchFamily="2" charset="-79"/>
          <a:cs typeface="Guttman Hatzvi" panose="02010401010101010101" pitchFamily="2" charset="-79"/>
        </a:defRPr>
      </a:lvl4pPr>
      <a:lvl5pPr algn="ctr" defTabSz="169863" rtl="1" fontAlgn="base">
        <a:spcBef>
          <a:spcPct val="0"/>
        </a:spcBef>
        <a:spcAft>
          <a:spcPct val="0"/>
        </a:spcAft>
        <a:tabLst>
          <a:tab pos="5249863" algn="l"/>
          <a:tab pos="5713413" algn="l"/>
          <a:tab pos="5784850" algn="l"/>
          <a:tab pos="5921375" algn="l"/>
          <a:tab pos="5984875" algn="l"/>
        </a:tabLst>
        <a:defRPr sz="28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uttman Hatzvi" panose="02010401010101010101" pitchFamily="2" charset="-79"/>
          <a:cs typeface="Guttman Hatzvi" panose="02010401010101010101" pitchFamily="2" charset="-79"/>
        </a:defRPr>
      </a:lvl5pPr>
      <a:lvl6pPr marL="342898" algn="ctr" rtl="1" eaLnBrk="1" fontAlgn="base" hangingPunct="1">
        <a:spcBef>
          <a:spcPct val="0"/>
        </a:spcBef>
        <a:spcAft>
          <a:spcPct val="0"/>
        </a:spcAft>
        <a:defRPr sz="33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David" pitchFamily="2" charset="-79"/>
          <a:cs typeface="David" pitchFamily="2" charset="-79"/>
        </a:defRPr>
      </a:lvl6pPr>
      <a:lvl7pPr marL="685796" algn="ctr" rtl="1" eaLnBrk="1" fontAlgn="base" hangingPunct="1">
        <a:spcBef>
          <a:spcPct val="0"/>
        </a:spcBef>
        <a:spcAft>
          <a:spcPct val="0"/>
        </a:spcAft>
        <a:defRPr sz="33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David" pitchFamily="2" charset="-79"/>
          <a:cs typeface="David" pitchFamily="2" charset="-79"/>
        </a:defRPr>
      </a:lvl7pPr>
      <a:lvl8pPr marL="1028694" algn="ctr" rtl="1" eaLnBrk="1" fontAlgn="base" hangingPunct="1">
        <a:spcBef>
          <a:spcPct val="0"/>
        </a:spcBef>
        <a:spcAft>
          <a:spcPct val="0"/>
        </a:spcAft>
        <a:defRPr sz="33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David" pitchFamily="2" charset="-79"/>
          <a:cs typeface="David" pitchFamily="2" charset="-79"/>
        </a:defRPr>
      </a:lvl8pPr>
      <a:lvl9pPr marL="1371592" algn="ctr" rtl="1" eaLnBrk="1" fontAlgn="base" hangingPunct="1">
        <a:spcBef>
          <a:spcPct val="0"/>
        </a:spcBef>
        <a:spcAft>
          <a:spcPct val="0"/>
        </a:spcAft>
        <a:defRPr sz="33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David" pitchFamily="2" charset="-79"/>
          <a:cs typeface="David" pitchFamily="2" charset="-79"/>
        </a:defRPr>
      </a:lvl9pPr>
    </p:titleStyle>
    <p:bodyStyle>
      <a:lvl1pPr marL="255588" indent="-255588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rgbClr val="002060"/>
          </a:solidFill>
          <a:latin typeface="Guttman Hatzvi" pitchFamily="2" charset="-79"/>
          <a:ea typeface="+mn-ea"/>
          <a:cs typeface="Guttman Hatzvi" pitchFamily="2" charset="-79"/>
        </a:defRPr>
      </a:lvl1pPr>
      <a:lvl2pPr marL="555625" indent="-212725" algn="r" rtl="1" fontAlgn="base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>
          <a:solidFill>
            <a:srgbClr val="002060"/>
          </a:solidFill>
          <a:latin typeface="Guttman Hatzvi" pitchFamily="2" charset="-79"/>
          <a:cs typeface="Guttman Hatzvi" pitchFamily="2" charset="-79"/>
        </a:defRPr>
      </a:lvl2pPr>
      <a:lvl3pPr marL="855663" indent="-169863" algn="r" rtl="1" fontAlgn="base">
        <a:lnSpc>
          <a:spcPct val="150000"/>
        </a:lnSpc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500">
          <a:solidFill>
            <a:srgbClr val="002060"/>
          </a:solidFill>
          <a:latin typeface="Guttman Hatzvi" pitchFamily="2" charset="-79"/>
          <a:cs typeface="Guttman Hatzvi" pitchFamily="2" charset="-79"/>
        </a:defRPr>
      </a:lvl3pPr>
      <a:lvl4pPr marL="1198563" indent="-169863" algn="r" rtl="1" fontAlgn="base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300">
          <a:solidFill>
            <a:srgbClr val="002060"/>
          </a:solidFill>
          <a:latin typeface="Guttman Hatzvi" pitchFamily="2" charset="-79"/>
          <a:cs typeface="Guttman Hatzvi" pitchFamily="2" charset="-79"/>
        </a:defRPr>
      </a:lvl4pPr>
      <a:lvl5pPr marL="1541463" indent="-169863" algn="r" rtl="1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1300">
          <a:solidFill>
            <a:srgbClr val="002060"/>
          </a:solidFill>
          <a:latin typeface="Guttman Hatzvi" pitchFamily="2" charset="-79"/>
          <a:cs typeface="Guttman Hatzvi" pitchFamily="2" charset="-79"/>
        </a:defRPr>
      </a:lvl5pPr>
      <a:lvl6pPr marL="1885939" indent="-171449" algn="r" rtl="1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37" indent="-171449" algn="r" rtl="1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35" indent="-171449" algn="r" rtl="1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33" indent="-171449" algn="r" rtl="1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6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4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2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0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88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6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5" algn="r" defTabSz="685796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DA13BA97-7A41-4A51-BFC2-CDBDE0407C20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8197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8200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60020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4095750" y="648970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 sz="2400">
                <a:solidFill>
                  <a:srgbClr val="808080"/>
                </a:solidFill>
              </a:rPr>
              <a:t>-</a:t>
            </a:r>
            <a:fld id="{933915EC-0E30-4280-9374-829B3DD1B0E3}" type="slidenum">
              <a:rPr lang="he-IL" altLang="he-IL" sz="2400">
                <a:solidFill>
                  <a:srgbClr val="808080"/>
                </a:solidFill>
              </a:rPr>
              <a:pPr algn="l" rtl="0" eaLnBrk="1" hangingPunct="1"/>
              <a:t>‹#›</a:t>
            </a:fld>
            <a:r>
              <a:rPr lang="he-IL" altLang="he-IL" sz="2400">
                <a:solidFill>
                  <a:srgbClr val="808080"/>
                </a:solidFill>
              </a:rPr>
              <a:t>-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9221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endParaRPr lang="he-IL" altLang="he-I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7450138" y="6489700"/>
            <a:ext cx="173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eaLnBrk="1" hangingPunct="1"/>
            <a:r>
              <a:rPr lang="he-IL" altLang="he-IL" sz="2400">
                <a:solidFill>
                  <a:srgbClr val="808080"/>
                </a:solidFill>
              </a:rPr>
              <a:t>אמ"ן/חט"מ</a:t>
            </a:r>
            <a:endParaRPr lang="en-US" altLang="he-IL" sz="2400">
              <a:solidFill>
                <a:srgbClr val="808080"/>
              </a:solidFill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11113" y="6238875"/>
            <a:ext cx="1638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Guttman Hatzvi" panose="02010401010101010101" pitchFamily="2" charset="-79"/>
              </a:defRPr>
            </a:lvl9pPr>
          </a:lstStyle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סודי    ביותר</a:t>
            </a:r>
            <a:endParaRPr lang="en-US" altLang="he-IL">
              <a:solidFill>
                <a:srgbClr val="808080"/>
              </a:solidFill>
            </a:endParaRPr>
          </a:p>
          <a:p>
            <a:pPr algn="l" rtl="0" eaLnBrk="1" hangingPunct="1"/>
            <a:r>
              <a:rPr lang="he-IL" altLang="he-IL">
                <a:solidFill>
                  <a:srgbClr val="808080"/>
                </a:solidFill>
              </a:rPr>
              <a:t>סגול מצומצם</a:t>
            </a:r>
            <a:endParaRPr lang="en-US" altLang="he-IL">
              <a:solidFill>
                <a:srgbClr val="808080"/>
              </a:solidFill>
            </a:endParaRPr>
          </a:p>
        </p:txBody>
      </p:sp>
      <p:pic>
        <p:nvPicPr>
          <p:cNvPr id="9224" name="תמונה 13" descr="סמל חיל מודיעין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4897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תמונה 14" descr="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6489700"/>
            <a:ext cx="298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</p:sldLayoutIdLst>
  <p:txStyles>
    <p:titleStyle>
      <a:lvl1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342900" indent="-3429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11.png" /><Relationship Id="rId7" Type="http://schemas.openxmlformats.org/officeDocument/2006/relationships/image" Target="../media/image15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jpeg" /><Relationship Id="rId11" Type="http://schemas.openxmlformats.org/officeDocument/2006/relationships/hyperlink" Target="file:///F:/&#1497;&#1512;&#1493;&#1513;&#1500;&#1497;&#1501;.mp4" TargetMode="External" /><Relationship Id="rId5" Type="http://schemas.openxmlformats.org/officeDocument/2006/relationships/image" Target="../media/image13.jpeg" /><Relationship Id="rId10" Type="http://schemas.openxmlformats.org/officeDocument/2006/relationships/image" Target="../media/image18.jpeg" /><Relationship Id="rId4" Type="http://schemas.openxmlformats.org/officeDocument/2006/relationships/image" Target="../media/image12.png" /><Relationship Id="rId9" Type="http://schemas.openxmlformats.org/officeDocument/2006/relationships/image" Target="../media/image17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jpg" /><Relationship Id="rId4" Type="http://schemas.openxmlformats.org/officeDocument/2006/relationships/image" Target="../media/image21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112"/>
            <a:ext cx="2808312" cy="25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15818"/>
            <a:ext cx="3152329" cy="202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27383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תוצאת תמונה עבור ירושל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815819"/>
            <a:ext cx="2808313" cy="20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ירושלי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6701"/>
            <a:ext cx="3240359" cy="25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ירושלי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7"/>
            <a:ext cx="2808313" cy="22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ירושלי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815818"/>
            <a:ext cx="3240359" cy="20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אצטדיון טדי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7" y="2564905"/>
            <a:ext cx="3114675" cy="22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ירושלים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59" y="2564907"/>
            <a:ext cx="3313478" cy="22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372102"/>
            <a:ext cx="919358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סיור ירושלים </a:t>
            </a:r>
          </a:p>
          <a:p>
            <a:pPr algn="ctr"/>
            <a:r>
              <a:rPr lang="he-IL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מב"ל</a:t>
            </a: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מחזור מ"ה</a:t>
            </a:r>
          </a:p>
          <a:p>
            <a:endParaRPr lang="he-I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he-IL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e-I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19-20/2/2018</a:t>
            </a:r>
          </a:p>
        </p:txBody>
      </p:sp>
      <p:sp>
        <p:nvSpPr>
          <p:cNvPr id="12" name="לחצן פעולה: קדימה או הבא 11">
            <a:hlinkClick r:id="rId11" action="ppaction://hlinkfile" highlightClick="1"/>
          </p:cNvPr>
          <p:cNvSpPr/>
          <p:nvPr/>
        </p:nvSpPr>
        <p:spPr>
          <a:xfrm>
            <a:off x="2752359" y="2246912"/>
            <a:ext cx="667513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64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723760"/>
              </p:ext>
            </p:extLst>
          </p:nvPr>
        </p:nvGraphicFramePr>
        <p:xfrm>
          <a:off x="0" y="-3"/>
          <a:ext cx="9144001" cy="67213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2845">
                  <a:extLst>
                    <a:ext uri="{9D8B030D-6E8A-4147-A177-3AD203B41FA5}">
                      <a16:colId xmlns:a16="http://schemas.microsoft.com/office/drawing/2014/main" val="1156722311"/>
                    </a:ext>
                  </a:extLst>
                </a:gridCol>
                <a:gridCol w="3144452">
                  <a:extLst>
                    <a:ext uri="{9D8B030D-6E8A-4147-A177-3AD203B41FA5}">
                      <a16:colId xmlns:a16="http://schemas.microsoft.com/office/drawing/2014/main" val="4028927432"/>
                    </a:ext>
                  </a:extLst>
                </a:gridCol>
                <a:gridCol w="2318566">
                  <a:extLst>
                    <a:ext uri="{9D8B030D-6E8A-4147-A177-3AD203B41FA5}">
                      <a16:colId xmlns:a16="http://schemas.microsoft.com/office/drawing/2014/main" val="3465582180"/>
                    </a:ext>
                  </a:extLst>
                </a:gridCol>
                <a:gridCol w="1978138">
                  <a:extLst>
                    <a:ext uri="{9D8B030D-6E8A-4147-A177-3AD203B41FA5}">
                      <a16:colId xmlns:a16="http://schemas.microsoft.com/office/drawing/2014/main" val="2925733942"/>
                    </a:ext>
                  </a:extLst>
                </a:gridCol>
              </a:tblGrid>
              <a:tr h="523262">
                <a:tc gridSpan="4"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תוכנת</a:t>
                      </a:r>
                      <a:r>
                        <a:rPr lang="he-IL" sz="2000" baseline="0" dirty="0">
                          <a:solidFill>
                            <a:schemeClr val="tx1"/>
                          </a:solidFill>
                        </a:rPr>
                        <a:t> סיור לירושלים </a:t>
                      </a:r>
                      <a:r>
                        <a:rPr lang="he-IL" sz="2000" baseline="0" dirty="0" err="1">
                          <a:solidFill>
                            <a:schemeClr val="tx1"/>
                          </a:solidFill>
                        </a:rPr>
                        <a:t>מב"ל</a:t>
                      </a:r>
                      <a:r>
                        <a:rPr lang="he-IL" sz="2000" baseline="0" dirty="0">
                          <a:solidFill>
                            <a:schemeClr val="tx1"/>
                          </a:solidFill>
                        </a:rPr>
                        <a:t> מחזור מ"ה צוות 3'  המשך יום שני 19/2/2018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pPr algn="ctr"/>
                      <a:endParaRPr lang="he-IL" sz="2000" dirty="0"/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:a16="http://schemas.microsoft.com/office/drawing/2014/main" val="3531922959"/>
                  </a:ext>
                </a:extLst>
              </a:tr>
              <a:tr h="52947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ציר</a:t>
                      </a:r>
                      <a:r>
                        <a:rPr lang="he-IL" sz="20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מוביל+ 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מרצה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מיקום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:a16="http://schemas.microsoft.com/office/drawing/2014/main" val="2890334990"/>
                  </a:ext>
                </a:extLst>
              </a:tr>
              <a:tr h="1203043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16:00-17:00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בחברת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מובילאיי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– הר החוצבים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מנהלת קשרי חוץ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כלכלי 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212522"/>
                  </a:ext>
                </a:extLst>
              </a:tr>
              <a:tr h="82590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17:00-18:30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נסיעה למלון + התארגנות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לוגיסטיקה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50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18:30-19:30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ארוחת ערב במלון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לוגיסטיקה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6675708"/>
                  </a:ext>
                </a:extLst>
              </a:tr>
              <a:tr h="110149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20:00-21:30</a:t>
                      </a: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הופעה להקת</a:t>
                      </a:r>
                      <a:r>
                        <a:rPr lang="he-IL" sz="20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בקצב השלווה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חברתי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מערת צדקיהו הופעה 'בקצב</a:t>
                      </a:r>
                      <a:r>
                        <a:rPr lang="he-IL" sz="20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השלווה'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8785505"/>
                  </a:ext>
                </a:extLst>
              </a:tr>
              <a:tr h="1230417">
                <a:tc>
                  <a:txBody>
                    <a:bodyPr/>
                    <a:lstStyle/>
                    <a:p>
                      <a:pPr algn="ctr"/>
                      <a:endParaRPr lang="he-I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ערב חופשי בשוק מחנה יהודה</a:t>
                      </a:r>
                      <a:endParaRPr lang="he-IL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he-I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ערב חופשי בשוק מחנה יהודה</a:t>
                      </a:r>
                      <a:endParaRPr lang="he-IL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070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00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31714"/>
              </p:ext>
            </p:extLst>
          </p:nvPr>
        </p:nvGraphicFramePr>
        <p:xfrm>
          <a:off x="0" y="1"/>
          <a:ext cx="9144001" cy="68574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2845">
                  <a:extLst>
                    <a:ext uri="{9D8B030D-6E8A-4147-A177-3AD203B41FA5}">
                      <a16:colId xmlns:a16="http://schemas.microsoft.com/office/drawing/2014/main" val="1156722311"/>
                    </a:ext>
                  </a:extLst>
                </a:gridCol>
                <a:gridCol w="3879094">
                  <a:extLst>
                    <a:ext uri="{9D8B030D-6E8A-4147-A177-3AD203B41FA5}">
                      <a16:colId xmlns:a16="http://schemas.microsoft.com/office/drawing/2014/main" val="4028927432"/>
                    </a:ext>
                  </a:extLst>
                </a:gridCol>
                <a:gridCol w="1583924">
                  <a:extLst>
                    <a:ext uri="{9D8B030D-6E8A-4147-A177-3AD203B41FA5}">
                      <a16:colId xmlns:a16="http://schemas.microsoft.com/office/drawing/2014/main" val="3465582180"/>
                    </a:ext>
                  </a:extLst>
                </a:gridCol>
                <a:gridCol w="1978138">
                  <a:extLst>
                    <a:ext uri="{9D8B030D-6E8A-4147-A177-3AD203B41FA5}">
                      <a16:colId xmlns:a16="http://schemas.microsoft.com/office/drawing/2014/main" val="2925733942"/>
                    </a:ext>
                  </a:extLst>
                </a:gridCol>
              </a:tblGrid>
              <a:tr h="324315">
                <a:tc gridSpan="4"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solidFill>
                            <a:schemeClr val="tx1"/>
                          </a:solidFill>
                        </a:rPr>
                        <a:t>תוכנת</a:t>
                      </a:r>
                      <a:r>
                        <a:rPr lang="he-IL" sz="1600" baseline="0" dirty="0">
                          <a:solidFill>
                            <a:schemeClr val="tx1"/>
                          </a:solidFill>
                        </a:rPr>
                        <a:t> סיור לירושלים </a:t>
                      </a:r>
                      <a:r>
                        <a:rPr lang="he-IL" sz="1600" baseline="0" dirty="0" err="1">
                          <a:solidFill>
                            <a:schemeClr val="tx1"/>
                          </a:solidFill>
                        </a:rPr>
                        <a:t>מב"ל</a:t>
                      </a:r>
                      <a:r>
                        <a:rPr lang="he-IL" sz="1600" baseline="0" dirty="0">
                          <a:solidFill>
                            <a:schemeClr val="tx1"/>
                          </a:solidFill>
                        </a:rPr>
                        <a:t> מחזור מ"ה צוות 3'  יום שלישי 20/2/2018</a:t>
                      </a:r>
                      <a:endParaRPr lang="he-IL" sz="1600" dirty="0">
                        <a:solidFill>
                          <a:schemeClr val="tx1"/>
                        </a:solidFill>
                      </a:endParaRPr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pPr algn="ctr"/>
                      <a:endParaRPr lang="he-IL" sz="2000" dirty="0"/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:a16="http://schemas.microsoft.com/office/drawing/2014/main" val="3531922959"/>
                  </a:ext>
                </a:extLst>
              </a:tr>
              <a:tr h="36838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ציר מוביל + מרצה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925060" algn="l"/>
                        </a:tabLst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מיקום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:a16="http://schemas.microsoft.com/office/drawing/2014/main" val="2890334990"/>
                  </a:ext>
                </a:extLst>
              </a:tr>
              <a:tr h="7903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08:30-10:30</a:t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בהר הבית + בעיר העתיקה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עמי מיטב +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פרופ' בן ארצי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ביטחוני חברתי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212522"/>
                  </a:ext>
                </a:extLst>
              </a:tr>
              <a:tr h="50720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10:30-11:00</a:t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שיחה עם ממ"ר דוד – אתגרי בטחון הפנים בעיר העתיקה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he-I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/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אולם 'אש התורה'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675708"/>
                  </a:ext>
                </a:extLst>
              </a:tr>
              <a:tr h="105077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11:00-12:00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שיחה עם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פרוייקטור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לאומי למזרח ירושלים + אזרח סילוואן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/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/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אולם 'אש התורה'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85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12:00-13:00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ארוחת צהריים + תצפית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לוגיסטיקה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פרופ' בן ארצי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אולם 'אש התורה'</a:t>
                      </a:r>
                    </a:p>
                    <a:p>
                      <a:endParaRPr lang="he-IL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34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13:00-15:00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מזרח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י"ם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– 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ג'בל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מוכבר</a:t>
                      </a: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– סילוואן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תצפית </a:t>
                      </a:r>
                      <a:r>
                        <a:rPr lang="he-IL" sz="16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שועפט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תצפית הר הצופים -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E 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עופר +פרופ' בן ארצי + עופר הינדי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ביטחוני / חברתי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69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16:00-17:30</a:t>
                      </a: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שיחת עם ראש העיר ירושלים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b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ראש העיר ניר ברקת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	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עריית ירושלים  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70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7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הכנה מוקדמת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85248" y="3645024"/>
            <a:ext cx="2880320" cy="7200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5663"/>
            <a:ext cx="1944216" cy="24098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31987"/>
            <a:ext cx="2476500" cy="1381249"/>
          </a:xfrm>
          <a:prstGeom prst="rect">
            <a:avLst/>
          </a:prstGeom>
        </p:spPr>
      </p:pic>
      <p:sp>
        <p:nvSpPr>
          <p:cNvPr id="7" name="מציין מיקום תוכן 2"/>
          <p:cNvSpPr txBox="1">
            <a:spLocks/>
          </p:cNvSpPr>
          <p:nvPr/>
        </p:nvSpPr>
        <p:spPr bwMode="auto">
          <a:xfrm>
            <a:off x="0" y="3797424"/>
            <a:ext cx="4644008" cy="128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◄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e-IL" kern="0" dirty="0">
                <a:latin typeface="David" panose="020E0502060401010101" pitchFamily="34" charset="-79"/>
                <a:cs typeface="David" panose="020E0502060401010101" pitchFamily="34" charset="-79"/>
              </a:rPr>
              <a:t>מבוא לירושלים – מר ליאור </a:t>
            </a:r>
            <a:r>
              <a:rPr lang="he-IL" kern="0" dirty="0" err="1">
                <a:latin typeface="David" panose="020E0502060401010101" pitchFamily="34" charset="-79"/>
                <a:cs typeface="David" panose="020E0502060401010101" pitchFamily="34" charset="-79"/>
              </a:rPr>
              <a:t>שילת</a:t>
            </a:r>
            <a:r>
              <a:rPr lang="he-IL" kern="0" dirty="0">
                <a:latin typeface="David" panose="020E0502060401010101" pitchFamily="34" charset="-79"/>
                <a:cs typeface="David" panose="020E0502060401010101" pitchFamily="34" charset="-79"/>
              </a:rPr>
              <a:t> מנכ"ל מכון ירושלים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88071"/>
            <a:ext cx="2466602" cy="22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50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מטלות </a:t>
            </a:r>
            <a:r>
              <a:rPr lang="he-IL" sz="4400" u="sng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צוותיות</a:t>
            </a:r>
            <a:endParaRPr lang="he-IL" sz="4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805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2200" u="sng" dirty="0">
                <a:latin typeface="David" panose="020E0502060401010101" pitchFamily="34" charset="-79"/>
                <a:cs typeface="David" panose="020E0502060401010101" pitchFamily="34" charset="-79"/>
              </a:rPr>
              <a:t>הובלה ותכנון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– סיורים מקדימים, אישורים, סרט והצגה למליאה לרבות תכנון לוגיסטי ותאום מקומות ומרצים:  יהלומי + אמיר + </a:t>
            </a:r>
            <a:r>
              <a:rPr lang="he-IL" sz="2200" dirty="0" err="1">
                <a:latin typeface="David" panose="020E0502060401010101" pitchFamily="34" charset="-79"/>
                <a:cs typeface="David" panose="020E0502060401010101" pitchFamily="34" charset="-79"/>
              </a:rPr>
              <a:t>פינטו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200" u="sng" dirty="0">
                <a:latin typeface="David" panose="020E0502060401010101" pitchFamily="34" charset="-79"/>
                <a:cs typeface="David" panose="020E0502060401010101" pitchFamily="34" charset="-79"/>
              </a:rPr>
              <a:t>חוברת מידע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– אורלי + שנייד – </a:t>
            </a:r>
          </a:p>
          <a:p>
            <a:pPr lvl="1">
              <a:lnSpc>
                <a:spcPct val="150000"/>
              </a:lnSpc>
            </a:pP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רקע חברתי ודמוגרפי, סקירת אישים, 3 הדתות וכו'</a:t>
            </a:r>
          </a:p>
          <a:p>
            <a:pPr>
              <a:lnSpc>
                <a:spcPct val="150000"/>
              </a:lnSpc>
            </a:pPr>
            <a:r>
              <a:rPr lang="he-IL" sz="2200" u="sng" dirty="0">
                <a:latin typeface="David" panose="020E0502060401010101" pitchFamily="34" charset="-79"/>
                <a:cs typeface="David" panose="020E0502060401010101" pitchFamily="34" charset="-79"/>
              </a:rPr>
              <a:t>חוברת מפות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–שטרית + אבירם</a:t>
            </a:r>
          </a:p>
          <a:p>
            <a:pPr lvl="1">
              <a:lnSpc>
                <a:spcPct val="150000"/>
              </a:lnSpc>
            </a:pP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ירושלים – מפה כללית + נקודות סיור</a:t>
            </a:r>
          </a:p>
          <a:p>
            <a:pPr lvl="1">
              <a:lnSpc>
                <a:spcPct val="150000"/>
              </a:lnSpc>
            </a:pP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מפת האגן הקדוש + ציר הסיור</a:t>
            </a:r>
          </a:p>
          <a:p>
            <a:pPr>
              <a:lnSpc>
                <a:spcPct val="150000"/>
              </a:lnSpc>
            </a:pPr>
            <a:r>
              <a:rPr lang="he-IL" sz="2200" u="sng" dirty="0">
                <a:latin typeface="David" panose="020E0502060401010101" pitchFamily="34" charset="-79"/>
                <a:cs typeface="David" panose="020E0502060401010101" pitchFamily="34" charset="-79"/>
              </a:rPr>
              <a:t>סיוע לוגיסטי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– ברזילי + </a:t>
            </a:r>
            <a:r>
              <a:rPr lang="he-IL" sz="2200" dirty="0" err="1">
                <a:latin typeface="David" panose="020E0502060401010101" pitchFamily="34" charset="-79"/>
                <a:cs typeface="David" panose="020E0502060401010101" pitchFamily="34" charset="-79"/>
              </a:rPr>
              <a:t>שנרב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(הובלה ע"י אתי ושלומי)</a:t>
            </a:r>
          </a:p>
          <a:p>
            <a:pPr>
              <a:lnSpc>
                <a:spcPct val="150000"/>
              </a:lnSpc>
            </a:pPr>
            <a:r>
              <a:rPr lang="he-IL" sz="2200" u="sng" dirty="0">
                <a:latin typeface="David" panose="020E0502060401010101" pitchFamily="34" charset="-79"/>
                <a:cs typeface="David" panose="020E0502060401010101" pitchFamily="34" charset="-79"/>
              </a:rPr>
              <a:t>תשורות ומזכרות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– שמעון</a:t>
            </a:r>
          </a:p>
          <a:p>
            <a:pPr>
              <a:lnSpc>
                <a:spcPct val="150000"/>
              </a:lnSpc>
            </a:pPr>
            <a:r>
              <a:rPr lang="he-IL" sz="2200" u="sng" dirty="0">
                <a:latin typeface="David" panose="020E0502060401010101" pitchFamily="34" charset="-79"/>
                <a:cs typeface="David" panose="020E0502060401010101" pitchFamily="34" charset="-79"/>
              </a:rPr>
              <a:t>עיבוד צוותי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– צוות 3' בהובלת טלי. </a:t>
            </a:r>
          </a:p>
          <a:p>
            <a:pPr>
              <a:lnSpc>
                <a:spcPct val="150000"/>
              </a:lnSpc>
            </a:pPr>
            <a:endParaRPr lang="he-IL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6201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87763" y="647027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he-IL" sz="100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339752" y="-4737"/>
            <a:ext cx="42738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400" b="1" u="sng" dirty="0">
                <a:solidFill>
                  <a:schemeClr val="tx2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מטרה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216" y="803464"/>
            <a:ext cx="8496944" cy="1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העמקת ההיכרות עם סוגיות עירוניות, ביטחוניות, כלכליות וחברתיות בעיר ירושלים ומוסדותיה כמרכיב מרכזי בביטחון הלאומי של מדינת ישראל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67744" y="2793122"/>
            <a:ext cx="42738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000" b="1" u="sng" dirty="0">
                <a:solidFill>
                  <a:schemeClr val="tx2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הישגים נדרשים</a:t>
            </a: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 bwMode="auto">
          <a:xfrm>
            <a:off x="507834" y="3284984"/>
            <a:ext cx="8507413" cy="240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1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kern="0" dirty="0">
                <a:latin typeface="David" panose="020E0502060401010101" pitchFamily="34" charset="-79"/>
                <a:cs typeface="David" panose="020E0502060401010101" pitchFamily="34" charset="-79"/>
              </a:rPr>
              <a:t>למידה מעמיקה של רכיבי הביטחון הלאומי כפי שהם מתקיימים בעיר ירושלים.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kern="0" dirty="0">
                <a:latin typeface="David" panose="020E0502060401010101" pitchFamily="34" charset="-79"/>
                <a:cs typeface="David" panose="020E0502060401010101" pitchFamily="34" charset="-79"/>
              </a:rPr>
              <a:t>היכרות עם המורכבות הקיימת בעיר כשלב מקדים לסימולציה המדינית.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kern="0" dirty="0">
                <a:latin typeface="David" panose="020E0502060401010101" pitchFamily="34" charset="-79"/>
                <a:cs typeface="David" panose="020E0502060401010101" pitchFamily="34" charset="-79"/>
              </a:rPr>
              <a:t>גיבוש החניכים וסגל </a:t>
            </a:r>
            <a:r>
              <a:rPr lang="he-IL" sz="2800" kern="0" dirty="0" err="1"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2800" kern="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57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341" y="53752"/>
            <a:ext cx="8229600" cy="11430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השיטה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'למידה בעיניים ודרך הרגליים'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– סיורים ומפגשים בלתי אמצעיים עם מייצגי אדני הביטחון הלאומי בירושלים.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פחות זה הרבה - ממוקד ומעמיק.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הכנה מקדימה -2/3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הרצאות רקע (יפורט בהמשך)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מדיה וחומר קריאה מקדימים ומלווים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תו"כ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הסיור.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גיבוש – הוויה וחוויה ירושלמית.</a:t>
            </a:r>
          </a:p>
        </p:txBody>
      </p:sp>
    </p:spTree>
    <p:extLst>
      <p:ext uri="{BB962C8B-B14F-4D97-AF65-F5344CB8AC3E}">
        <p14:creationId xmlns:p14="http://schemas.microsoft.com/office/powerpoint/2010/main" val="4191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מדיני / בטחון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00400" y="806872"/>
            <a:ext cx="6840760" cy="6480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הר הבית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– סיור והדרכה במרחב ההר וברובע המוסלמי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5504"/>
            <a:ext cx="4363392" cy="22295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0" y="1412776"/>
            <a:ext cx="4158456" cy="22322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4" y="4394944"/>
            <a:ext cx="4158456" cy="22024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94944"/>
            <a:ext cx="4363392" cy="2202408"/>
          </a:xfrm>
          <a:prstGeom prst="rect">
            <a:avLst/>
          </a:prstGeom>
        </p:spPr>
      </p:pic>
      <p:sp>
        <p:nvSpPr>
          <p:cNvPr id="9" name="מציין מיקום תוכן 2"/>
          <p:cNvSpPr txBox="1">
            <a:spLocks/>
          </p:cNvSpPr>
          <p:nvPr/>
        </p:nvSpPr>
        <p:spPr bwMode="auto">
          <a:xfrm>
            <a:off x="2152800" y="3717032"/>
            <a:ext cx="684076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◄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e-IL" u="sng" kern="0" dirty="0">
                <a:latin typeface="David" panose="020E0502060401010101" pitchFamily="34" charset="-79"/>
                <a:cs typeface="David" panose="020E0502060401010101" pitchFamily="34" charset="-79"/>
              </a:rPr>
              <a:t>שלושת הדתות </a:t>
            </a:r>
            <a:r>
              <a:rPr lang="he-IL" kern="0" dirty="0">
                <a:latin typeface="David" panose="020E0502060401010101" pitchFamily="34" charset="-79"/>
                <a:cs typeface="David" panose="020E0502060401010101" pitchFamily="34" charset="-79"/>
              </a:rPr>
              <a:t>- סיור</a:t>
            </a:r>
          </a:p>
        </p:txBody>
      </p:sp>
    </p:spTree>
    <p:extLst>
      <p:ext uri="{BB962C8B-B14F-4D97-AF65-F5344CB8AC3E}">
        <p14:creationId xmlns:p14="http://schemas.microsoft.com/office/powerpoint/2010/main" val="223950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חברה - חרדים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20" y="1052736"/>
            <a:ext cx="3463256" cy="19380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20" y="3068960"/>
            <a:ext cx="3463256" cy="180020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20" y="4947360"/>
            <a:ext cx="3463256" cy="1766844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179512" y="1304886"/>
            <a:ext cx="52200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'מרכז כיוון'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הכוונה תעסוקתית לחרדים: מנכ"ל החברה הרב בארד</a:t>
            </a:r>
          </a:p>
        </p:txBody>
      </p:sp>
      <p:sp>
        <p:nvSpPr>
          <p:cNvPr id="9" name="מלבן 8"/>
          <p:cNvSpPr/>
          <p:nvPr/>
        </p:nvSpPr>
        <p:spPr>
          <a:xfrm>
            <a:off x="0" y="3368896"/>
            <a:ext cx="5399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he-IL" sz="2400" b="1" u="sng" dirty="0" err="1">
                <a:latin typeface="David" panose="020E0502060401010101" pitchFamily="34" charset="-79"/>
                <a:cs typeface="David" panose="020E0502060401010101" pitchFamily="34" charset="-79"/>
              </a:rPr>
              <a:t>ביזמקס</a:t>
            </a: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– מתחם עסקים לקהילה החרדית </a:t>
            </a:r>
          </a:p>
          <a:p>
            <a:pPr lvl="1"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מנכ"ל החברה הרב בארד </a:t>
            </a:r>
          </a:p>
        </p:txBody>
      </p:sp>
      <p:sp>
        <p:nvSpPr>
          <p:cNvPr id="10" name="מלבן 9"/>
          <p:cNvSpPr/>
          <p:nvPr/>
        </p:nvSpPr>
        <p:spPr>
          <a:xfrm>
            <a:off x="-180528" y="5229200"/>
            <a:ext cx="570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סיור חרדים – 'עוטף מאה שערים' - מפגש ושיחה בישיבת בעלז - רחל יוד ( חסידות גור) </a:t>
            </a:r>
          </a:p>
        </p:txBody>
      </p:sp>
    </p:spTree>
    <p:extLst>
      <p:ext uri="{BB962C8B-B14F-4D97-AF65-F5344CB8AC3E}">
        <p14:creationId xmlns:p14="http://schemas.microsoft.com/office/powerpoint/2010/main" val="175014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חברה – ערביי מז' ירושלים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3341590" cy="1728192"/>
          </a:xfrm>
          <a:prstGeom prst="rect">
            <a:avLst/>
          </a:prstGeom>
        </p:spPr>
      </p:pic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0" y="4807693"/>
            <a:ext cx="5076056" cy="12856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סילוואן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– סיור בכפר ושיחה עם בן המקום </a:t>
            </a:r>
            <a:r>
              <a:rPr lang="he-IL" kern="1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עופר +פרופ' בן ארצי + עופר הינדי</a:t>
            </a:r>
            <a:endParaRPr lang="en-US" kern="1200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3176"/>
            <a:ext cx="3355530" cy="1767209"/>
          </a:xfrm>
          <a:prstGeom prst="rect">
            <a:avLst/>
          </a:prstGeom>
        </p:spPr>
      </p:pic>
      <p:sp>
        <p:nvSpPr>
          <p:cNvPr id="8" name="מציין מיקום תוכן 2"/>
          <p:cNvSpPr txBox="1">
            <a:spLocks/>
          </p:cNvSpPr>
          <p:nvPr/>
        </p:nvSpPr>
        <p:spPr bwMode="auto">
          <a:xfrm>
            <a:off x="130572" y="1052736"/>
            <a:ext cx="5076056" cy="78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◄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he-IL" u="sng" kern="0" dirty="0">
                <a:latin typeface="David" panose="020E0502060401010101" pitchFamily="34" charset="-79"/>
                <a:cs typeface="David" panose="020E0502060401010101" pitchFamily="34" charset="-79"/>
              </a:rPr>
              <a:t>כפר </a:t>
            </a:r>
            <a:r>
              <a:rPr lang="he-IL" u="sng" kern="0" dirty="0" err="1">
                <a:latin typeface="David" panose="020E0502060401010101" pitchFamily="34" charset="-79"/>
                <a:cs typeface="David" panose="020E0502060401010101" pitchFamily="34" charset="-79"/>
              </a:rPr>
              <a:t>ליפתא</a:t>
            </a:r>
            <a:r>
              <a:rPr lang="he-IL" u="sng" kern="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kern="0" dirty="0">
                <a:latin typeface="David" panose="020E0502060401010101" pitchFamily="34" charset="-79"/>
                <a:cs typeface="David" panose="020E0502060401010101" pitchFamily="34" charset="-79"/>
              </a:rPr>
              <a:t>- אז והיום – תצפית והדרכה פרופ' בן ארצי.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3366742" cy="2010406"/>
          </a:xfrm>
          <a:prstGeom prst="rect">
            <a:avLst/>
          </a:prstGeom>
        </p:spPr>
      </p:pic>
      <p:sp>
        <p:nvSpPr>
          <p:cNvPr id="10" name="מציין מיקום תוכן 2"/>
          <p:cNvSpPr txBox="1">
            <a:spLocks/>
          </p:cNvSpPr>
          <p:nvPr/>
        </p:nvSpPr>
        <p:spPr bwMode="auto">
          <a:xfrm>
            <a:off x="130572" y="2924944"/>
            <a:ext cx="53775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Arial" pitchFamily="34" charset="0"/>
              <a:buChar char="◄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he-IL" u="sng" kern="0" dirty="0">
                <a:latin typeface="David" panose="020E0502060401010101" pitchFamily="34" charset="-79"/>
                <a:cs typeface="David" panose="020E0502060401010101" pitchFamily="34" charset="-79"/>
              </a:rPr>
              <a:t>מ.פ </a:t>
            </a:r>
            <a:r>
              <a:rPr lang="he-IL" u="sng" kern="0" dirty="0" err="1">
                <a:latin typeface="David" panose="020E0502060401010101" pitchFamily="34" charset="-79"/>
                <a:cs typeface="David" panose="020E0502060401010101" pitchFamily="34" charset="-79"/>
              </a:rPr>
              <a:t>שועפט</a:t>
            </a:r>
            <a:r>
              <a:rPr lang="he-IL" u="sng" kern="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kern="0" dirty="0">
                <a:latin typeface="David" panose="020E0502060401010101" pitchFamily="34" charset="-79"/>
                <a:cs typeface="David" panose="020E0502060401010101" pitchFamily="34" charset="-79"/>
              </a:rPr>
              <a:t>– תצפית מהר הצופים תצפית </a:t>
            </a:r>
            <a:r>
              <a:rPr lang="en-US" kern="0" dirty="0">
                <a:latin typeface="David" panose="020E0502060401010101" pitchFamily="34" charset="-79"/>
                <a:cs typeface="David" panose="020E0502060401010101" pitchFamily="34" charset="-79"/>
              </a:rPr>
              <a:t>E 1 </a:t>
            </a:r>
            <a:r>
              <a:rPr lang="he-IL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עופר +פרופ' בן ארצי + עופר הינדי</a:t>
            </a:r>
            <a:endParaRPr lang="en-US" dirty="0">
              <a:solidFill>
                <a:schemeClr val="dk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he-IL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328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כלכלה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151620"/>
            <a:ext cx="5112568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הרכבת מתל אביב לירושלים – ביקור במנהרות הרכבת ובתחנה המוקמת.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51620"/>
            <a:ext cx="3528392" cy="193354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84052"/>
            <a:ext cx="3456383" cy="174307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79512" y="3380693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חברת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מובילאיי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– סקירה וסיור בחברה: הגברת אלה מנהלת קשרי חוץ. (אפשרות להגעתו של פרופ' אמנון שעשוע.  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08028"/>
            <a:ext cx="3528392" cy="1961331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65584" y="5188530"/>
            <a:ext cx="51956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שיחה עם ראש העיר ירושלים מר ניר ברקת. </a:t>
            </a:r>
          </a:p>
        </p:txBody>
      </p:sp>
    </p:spTree>
    <p:extLst>
      <p:ext uri="{BB962C8B-B14F-4D97-AF65-F5344CB8AC3E}">
        <p14:creationId xmlns:p14="http://schemas.microsoft.com/office/powerpoint/2010/main" val="198121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-90264"/>
            <a:ext cx="8229600" cy="1143000"/>
          </a:xfrm>
        </p:spPr>
        <p:txBody>
          <a:bodyPr/>
          <a:lstStyle/>
          <a:p>
            <a:r>
              <a:rPr lang="he-IL" sz="4400" u="sng" dirty="0">
                <a:latin typeface="David" panose="020E0502060401010101" pitchFamily="34" charset="-79"/>
                <a:cs typeface="David" panose="020E0502060401010101" pitchFamily="34" charset="-79"/>
              </a:rPr>
              <a:t>חוויה ירושלמית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347864" y="1052736"/>
            <a:ext cx="576064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ערב הווי במערת צדקיהו והופעת של להקת 'בקצב השלווה'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חיי הלילה – סיור בשוק מחנה יהודה – (רשות)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סיור מודרך (תינתן האפשרות למעוניינים)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זמן חופשי בשוק.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6396"/>
            <a:ext cx="3312368" cy="234260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05065"/>
            <a:ext cx="499619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506133"/>
              </p:ext>
            </p:extLst>
          </p:nvPr>
        </p:nvGraphicFramePr>
        <p:xfrm>
          <a:off x="0" y="-3"/>
          <a:ext cx="9144001" cy="69089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2845">
                  <a:extLst>
                    <a:ext uri="{9D8B030D-6E8A-4147-A177-3AD203B41FA5}">
                      <a16:colId xmlns:a16="http://schemas.microsoft.com/office/drawing/2014/main" val="1156722311"/>
                    </a:ext>
                  </a:extLst>
                </a:gridCol>
                <a:gridCol w="3144452">
                  <a:extLst>
                    <a:ext uri="{9D8B030D-6E8A-4147-A177-3AD203B41FA5}">
                      <a16:colId xmlns:a16="http://schemas.microsoft.com/office/drawing/2014/main" val="4028927432"/>
                    </a:ext>
                  </a:extLst>
                </a:gridCol>
                <a:gridCol w="2318566">
                  <a:extLst>
                    <a:ext uri="{9D8B030D-6E8A-4147-A177-3AD203B41FA5}">
                      <a16:colId xmlns:a16="http://schemas.microsoft.com/office/drawing/2014/main" val="3465582180"/>
                    </a:ext>
                  </a:extLst>
                </a:gridCol>
                <a:gridCol w="1978138">
                  <a:extLst>
                    <a:ext uri="{9D8B030D-6E8A-4147-A177-3AD203B41FA5}">
                      <a16:colId xmlns:a16="http://schemas.microsoft.com/office/drawing/2014/main" val="2925733942"/>
                    </a:ext>
                  </a:extLst>
                </a:gridCol>
              </a:tblGrid>
              <a:tr h="652287">
                <a:tc gridSpan="3">
                  <a:txBody>
                    <a:bodyPr/>
                    <a:lstStyle/>
                    <a:p>
                      <a:pPr algn="ctr"/>
                      <a:r>
                        <a:rPr lang="he-IL" sz="2000" dirty="0">
                          <a:solidFill>
                            <a:schemeClr val="tx1"/>
                          </a:solidFill>
                        </a:rPr>
                        <a:t>תוכנת</a:t>
                      </a:r>
                      <a:r>
                        <a:rPr lang="he-IL" sz="2000" baseline="0" dirty="0">
                          <a:solidFill>
                            <a:schemeClr val="tx1"/>
                          </a:solidFill>
                        </a:rPr>
                        <a:t> סיור לירושלים </a:t>
                      </a:r>
                      <a:r>
                        <a:rPr lang="he-IL" sz="2000" baseline="0" dirty="0" err="1">
                          <a:solidFill>
                            <a:schemeClr val="tx1"/>
                          </a:solidFill>
                        </a:rPr>
                        <a:t>מב"ל</a:t>
                      </a:r>
                      <a:r>
                        <a:rPr lang="he-IL" sz="2000" baseline="0" dirty="0">
                          <a:solidFill>
                            <a:schemeClr val="tx1"/>
                          </a:solidFill>
                        </a:rPr>
                        <a:t> מחזור מ"ה צוות 3'  יום שני 19/2/2018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 hMerge="1">
                  <a:txBody>
                    <a:bodyPr/>
                    <a:lstStyle/>
                    <a:p>
                      <a:endParaRPr lang="he-IL" dirty="0"/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algn="ctr"/>
                      <a:endParaRPr lang="he-IL" sz="2000" dirty="0"/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:a16="http://schemas.microsoft.com/office/drawing/2014/main" val="3531922959"/>
                  </a:ext>
                </a:extLst>
              </a:tr>
              <a:tr h="89450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נושא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ציר</a:t>
                      </a:r>
                      <a:r>
                        <a:rPr lang="he-IL" sz="20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מוביל+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מרצה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מיקום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:a16="http://schemas.microsoft.com/office/drawing/2014/main" val="2890334990"/>
                  </a:ext>
                </a:extLst>
              </a:tr>
              <a:tr h="894507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08:30 – 07:30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התכנסות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בי"ם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+ ארוחת בוקר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צוות 3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מב"ל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מחזור מ"ה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מגרש חניה במלון</a:t>
                      </a:r>
                      <a:r>
                        <a:rPr lang="he-IL" sz="20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4349" marR="64349" marT="32174" marB="32174"/>
                </a:tc>
                <a:extLst>
                  <a:ext uri="{0D108BD9-81ED-4DB2-BD59-A6C34878D82A}">
                    <a16:rowId xmlns:a16="http://schemas.microsoft.com/office/drawing/2014/main" val="1697403874"/>
                  </a:ext>
                </a:extLst>
              </a:tr>
              <a:tr h="1530585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09:00-10:30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תצפית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ליפתא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וסיור בתחנת נבון - בנייני האומה</a:t>
                      </a: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ביטחוני חברתי 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פרופ' בן ארצי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ומנב"ט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רכבת ישראל </a:t>
                      </a:r>
                      <a:b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</a:b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מר דורון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טישלר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תצפית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ליפתא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212522"/>
                  </a:ext>
                </a:extLst>
              </a:tr>
              <a:tr h="101955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11:00-12:00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תעסוקת חרדים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ביזמקס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 ב'מרכז כיוון' 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חברתי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הרב בארד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תחנה מרכזית ירושלים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675708"/>
                  </a:ext>
                </a:extLst>
              </a:tr>
              <a:tr h="62294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12:00-13:00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ארוחת צהריים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לוגיסטיקה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מחנה </a:t>
                      </a:r>
                      <a:r>
                        <a:rPr lang="he-IL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יהודאי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– מג"ב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361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13:30-15:30</a:t>
                      </a: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סיור</a:t>
                      </a:r>
                      <a:r>
                        <a:rPr lang="he-IL" sz="20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ב'עוטף מאה שערים' + ביקור בישיבת בעלז</a:t>
                      </a: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	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גב'</a:t>
                      </a:r>
                      <a:r>
                        <a:rPr lang="he-IL" sz="20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רחל יוד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7370" algn="l"/>
                          <a:tab pos="921385" algn="ctr"/>
                          <a:tab pos="4925060" algn="l"/>
                        </a:tabLst>
                        <a:defRPr/>
                      </a:pPr>
                      <a:endParaRPr lang="he-IL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7370" algn="l"/>
                          <a:tab pos="921385" algn="ctr"/>
                          <a:tab pos="4925060" algn="l"/>
                        </a:tabLst>
                        <a:defRPr/>
                      </a:pPr>
                      <a:r>
                        <a:rPr lang="he-I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מאה שערים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  <a:tabLst>
                          <a:tab pos="547370" algn="l"/>
                          <a:tab pos="921385" algn="ctr"/>
                          <a:tab pos="4925060" algn="l"/>
                        </a:tabLst>
                      </a:pP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78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3526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פורמט חטיב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פורמט חטיב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פורמט חטיב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4_פורמט ריק למצג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אמה אישית 1">
      <a:majorFont>
        <a:latin typeface="DAVID"/>
        <a:ea typeface=""/>
        <a:cs typeface="David"/>
      </a:majorFont>
      <a:minorFont>
        <a:latin typeface="DAVID"/>
        <a:ea typeface=""/>
        <a:cs typeface="Davi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>
          <a:solidFill>
            <a:schemeClr val="accent1">
              <a:lumMod val="75000"/>
            </a:schemeClr>
          </a:solidFill>
        </a:ln>
      </a:spPr>
      <a:bodyPr anchor="ctr">
        <a:noAutofit/>
      </a:bodyPr>
      <a:lstStyle>
        <a:defPPr algn="ctr" fontAlgn="base">
          <a:lnSpc>
            <a:spcPct val="150000"/>
          </a:lnSpc>
          <a:spcBef>
            <a:spcPct val="50000"/>
          </a:spcBef>
          <a:spcAft>
            <a:spcPct val="0"/>
          </a:spcAft>
          <a:tabLst>
            <a:tab pos="1971675" algn="l"/>
          </a:tabLst>
          <a:defRPr sz="3200" b="1" dirty="0" smtClean="0">
            <a:solidFill>
              <a:prstClr val="black"/>
            </a:solidFill>
            <a:effectLst>
              <a:glow rad="101600">
                <a:prstClr val="white">
                  <a:alpha val="60000"/>
                </a:prstClr>
              </a:glow>
            </a:effectLst>
            <a:latin typeface="Guttman Hatzvi" pitchFamily="2" charset="-79"/>
            <a:cs typeface="Guttman Hatzvi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he-I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vid" pitchFamily="2" charset="-79"/>
            <a:cs typeface="David" pitchFamily="2" charset="-79"/>
          </a:defRPr>
        </a:defPPr>
      </a:lstStyle>
    </a:lnDef>
  </a:objectDefaults>
  <a:extraClrSchemeLst>
    <a:extraClrScheme>
      <a:clrScheme name="1_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ערכת נושא1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13201</TotalTime>
  <Words>632</Words>
  <Application>Microsoft Office PowerPoint</Application>
  <PresentationFormat>‫הצגה על המסך (4:3)</PresentationFormat>
  <Paragraphs>172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15</vt:i4>
      </vt:variant>
      <vt:variant>
        <vt:lpstr>כותרות שקופיות</vt:lpstr>
      </vt:variant>
      <vt:variant>
        <vt:i4>13</vt:i4>
      </vt:variant>
    </vt:vector>
  </HeadingPairs>
  <TitlesOfParts>
    <vt:vector size="28" baseType="lpstr">
      <vt:lpstr>ערכת נושא1</vt:lpstr>
      <vt:lpstr>1_ערכת נושא1</vt:lpstr>
      <vt:lpstr>2_ערכת נושא1</vt:lpstr>
      <vt:lpstr>3_פורמט חטיבה</vt:lpstr>
      <vt:lpstr>4_פורמט חטיבה</vt:lpstr>
      <vt:lpstr>2_פורמט חטיבה</vt:lpstr>
      <vt:lpstr>54_פורמט ריק למצגת</vt:lpstr>
      <vt:lpstr>3_ערכת נושא1</vt:lpstr>
      <vt:lpstr>4_ערכת נושא1</vt:lpstr>
      <vt:lpstr>5_ערכת נושא1</vt:lpstr>
      <vt:lpstr>6_ערכת נושא1</vt:lpstr>
      <vt:lpstr>7_ערכת נושא1</vt:lpstr>
      <vt:lpstr>8_ערכת נושא1</vt:lpstr>
      <vt:lpstr>9_ערכת נושא1</vt:lpstr>
      <vt:lpstr>10_ערכת נושא1</vt:lpstr>
      <vt:lpstr>מצגת של PowerPoint‏</vt:lpstr>
      <vt:lpstr>מצגת של PowerPoint‏</vt:lpstr>
      <vt:lpstr>השיטה</vt:lpstr>
      <vt:lpstr>מדיני / בטחון</vt:lpstr>
      <vt:lpstr>חברה - חרדים</vt:lpstr>
      <vt:lpstr>חברה – ערביי מז' ירושלים</vt:lpstr>
      <vt:lpstr>כלכלה</vt:lpstr>
      <vt:lpstr>חוויה ירושלמית</vt:lpstr>
      <vt:lpstr>מצגת של PowerPoint‏</vt:lpstr>
      <vt:lpstr>מצגת של PowerPoint‏</vt:lpstr>
      <vt:lpstr>מצגת של PowerPoint‏</vt:lpstr>
      <vt:lpstr>הכנה מוקדמת</vt:lpstr>
      <vt:lpstr>מטלות צוותיות</vt:lpstr>
    </vt:vector>
  </TitlesOfParts>
  <Company>Yachlam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ינואר – יוני 2016: "התכווצות הח'ליפות"</dc:title>
  <dc:creator>T01792267</dc:creator>
  <cp:lastModifiedBy>Administrator</cp:lastModifiedBy>
  <cp:revision>255</cp:revision>
  <cp:lastPrinted>2017-12-24T18:42:06Z</cp:lastPrinted>
  <dcterms:created xsi:type="dcterms:W3CDTF">2016-06-16T15:12:53Z</dcterms:created>
  <dcterms:modified xsi:type="dcterms:W3CDTF">2018-02-14T16:32:40Z</dcterms:modified>
</cp:coreProperties>
</file>