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870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905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167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417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198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560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07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253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312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82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276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B71DF-5B99-49B1-9D37-0B1A929D2354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31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תוכן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e-IL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ירדן </a:t>
            </a:r>
            <a:r>
              <a:rPr lang="he-IL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he-IL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r>
              <a:rPr lang="he-IL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מ"ו</a:t>
            </a:r>
          </a:p>
          <a:p>
            <a:pPr marL="0" indent="0" algn="ctr">
              <a:buNone/>
            </a:pPr>
            <a:r>
              <a:rPr lang="he-IL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פברואר </a:t>
            </a:r>
            <a:r>
              <a:rPr lang="he-I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</a:t>
            </a:r>
          </a:p>
          <a:p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7176520" y="2813447"/>
            <a:ext cx="2957861" cy="123110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endParaRPr lang="he-IL" sz="28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he-IL" sz="28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he-IL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שי </a:t>
            </a:r>
            <a:r>
              <a:rPr lang="he-IL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פאיראיזן</a:t>
            </a:r>
            <a:r>
              <a:rPr lang="he-IL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(מדריך צוות 4)</a:t>
            </a:r>
            <a:endParaRPr lang="he-I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pic>
        <p:nvPicPr>
          <p:cNvPr id="2050" name="Picture 2" descr="×ª××¦××ª ×ª××× × ×¢×××¨ âªjordan kingdomâ¬â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72200" cy="684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7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6476999" y="2366697"/>
            <a:ext cx="53576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למידה אודות היעדים והאינטרסים הירדנים מול ישראל והמדינות הסמוכות, בעת הנוכחית. </a:t>
            </a:r>
          </a:p>
          <a:p>
            <a:endParaRPr lang="he-IL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e-IL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טעינה לקראת הסימולציה המדינית </a:t>
            </a:r>
            <a:r>
              <a:rPr lang="he-IL" sz="28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בטחונית</a:t>
            </a:r>
            <a:endParaRPr lang="he-IL" sz="28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he-IL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67216" y="721226"/>
            <a:ext cx="4927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</a:t>
            </a:r>
            <a:endParaRPr lang="he-IL" sz="4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×ª××¦××ª ×ª××× × ×¢×××¨ âªkeep calm jordanâ¬â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3143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4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</p:spPr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שאלת המחקר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43888" y="1825625"/>
            <a:ext cx="5181600" cy="1038599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chemeClr val="bg1"/>
                </a:solidFill>
              </a:rPr>
              <a:t>מהם האינטרסים , האיומים וההזדמנויות בקשרי ירדן/ישראל ?</a:t>
            </a:r>
          </a:p>
          <a:p>
            <a:endParaRPr lang="he-I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e-IL" dirty="0">
              <a:solidFill>
                <a:schemeClr val="bg1"/>
              </a:solidFill>
            </a:endParaRPr>
          </a:p>
          <a:p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sz="half" idx="2"/>
          </p:nvPr>
        </p:nvSpPr>
        <p:spPr>
          <a:xfrm>
            <a:off x="6934200" y="3151188"/>
            <a:ext cx="5181600" cy="2588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solidFill>
                  <a:srgbClr val="FFFF00"/>
                </a:solidFill>
              </a:rPr>
              <a:t>טעינה:</a:t>
            </a:r>
          </a:p>
          <a:p>
            <a:pPr lvl="1"/>
            <a:r>
              <a:rPr lang="he-IL" dirty="0" smtClean="0">
                <a:solidFill>
                  <a:srgbClr val="FFFF00"/>
                </a:solidFill>
              </a:rPr>
              <a:t>הרצאת שגרירת ישראל בירדן לשעבר.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TOP10 </a:t>
            </a:r>
            <a:r>
              <a:rPr lang="he-IL" dirty="0" smtClean="0">
                <a:solidFill>
                  <a:srgbClr val="FFFF00"/>
                </a:solidFill>
              </a:rPr>
              <a:t> - האלוף אמיר ברעם.</a:t>
            </a:r>
          </a:p>
          <a:p>
            <a:pPr lvl="1"/>
            <a:r>
              <a:rPr lang="he-IL" dirty="0" smtClean="0">
                <a:solidFill>
                  <a:srgbClr val="FFFF00"/>
                </a:solidFill>
              </a:rPr>
              <a:t>הרצאה וסיור בהר הבית.</a:t>
            </a:r>
          </a:p>
          <a:p>
            <a:pPr lvl="1"/>
            <a:r>
              <a:rPr lang="he-IL" dirty="0" smtClean="0">
                <a:solidFill>
                  <a:srgbClr val="FFFF00"/>
                </a:solidFill>
              </a:rPr>
              <a:t>חומרי קריאה.</a:t>
            </a:r>
            <a:endParaRPr lang="he-IL" dirty="0">
              <a:solidFill>
                <a:srgbClr val="FFFF00"/>
              </a:solidFill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422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39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86088" y="362921"/>
            <a:ext cx="10515600" cy="1325563"/>
          </a:xfrm>
        </p:spPr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דגשים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43888" y="1825625"/>
            <a:ext cx="5181600" cy="4351338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chemeClr val="bg1"/>
                </a:solidFill>
              </a:rPr>
              <a:t>יציאה – שדה דב , רמת דוד.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לבוש – קוד </a:t>
            </a:r>
            <a:r>
              <a:rPr lang="he-IL" dirty="0" err="1" smtClean="0">
                <a:solidFill>
                  <a:schemeClr val="bg1"/>
                </a:solidFill>
              </a:rPr>
              <a:t>מב"ל</a:t>
            </a:r>
            <a:r>
              <a:rPr lang="he-IL" dirty="0" smtClean="0">
                <a:solidFill>
                  <a:schemeClr val="bg1"/>
                </a:solidFill>
              </a:rPr>
              <a:t> + בגדים חמים.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דרכונים.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ללא חומרים מיותרים/ חומר מסווג.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איסור צילום בפלאפונים.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כסף לבקלאוות / קפה.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אוכל במהלך היום / כשרות.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שאלת שאלות + מתן תשורות.</a:t>
            </a:r>
          </a:p>
          <a:p>
            <a:pPr marL="0" indent="0">
              <a:buNone/>
            </a:pPr>
            <a:endParaRPr lang="he-IL" dirty="0">
              <a:solidFill>
                <a:schemeClr val="bg1"/>
              </a:solidFill>
            </a:endParaRPr>
          </a:p>
          <a:p>
            <a:endParaRPr lang="he-IL" dirty="0" smtClean="0">
              <a:solidFill>
                <a:schemeClr val="bg1"/>
              </a:solidFill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sz="half" idx="2"/>
          </p:nvPr>
        </p:nvSpPr>
        <p:spPr>
          <a:xfrm>
            <a:off x="1114778" y="1599847"/>
            <a:ext cx="5181600" cy="4351338"/>
          </a:xfrm>
        </p:spPr>
        <p:txBody>
          <a:bodyPr>
            <a:normAutofit/>
          </a:bodyPr>
          <a:lstStyle/>
          <a:p>
            <a:endParaRPr lang="he-IL" dirty="0">
              <a:solidFill>
                <a:schemeClr val="bg1"/>
              </a:solidFill>
            </a:endParaRP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492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46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76400" y="500062"/>
            <a:ext cx="10515600" cy="1325563"/>
          </a:xfrm>
        </p:spPr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עיבוד 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43888" y="1825625"/>
            <a:ext cx="5181600" cy="4351338"/>
          </a:xfrm>
        </p:spPr>
        <p:txBody>
          <a:bodyPr/>
          <a:lstStyle/>
          <a:p>
            <a:r>
              <a:rPr lang="he-IL" dirty="0" smtClean="0">
                <a:solidFill>
                  <a:schemeClr val="bg1"/>
                </a:solidFill>
              </a:rPr>
              <a:t>ביום רביעי 13 פברואר 19</a:t>
            </a:r>
          </a:p>
          <a:p>
            <a:r>
              <a:rPr lang="he-IL" dirty="0" smtClean="0">
                <a:solidFill>
                  <a:schemeClr val="bg1"/>
                </a:solidFill>
              </a:rPr>
              <a:t>הובלת מדריכים.</a:t>
            </a:r>
          </a:p>
          <a:p>
            <a:endParaRPr lang="he-IL" dirty="0">
              <a:solidFill>
                <a:schemeClr val="bg1"/>
              </a:solidFill>
            </a:endParaRPr>
          </a:p>
          <a:p>
            <a:r>
              <a:rPr lang="he-IL" dirty="0" smtClean="0">
                <a:solidFill>
                  <a:schemeClr val="bg1"/>
                </a:solidFill>
              </a:rPr>
              <a:t>שאלת המחקר :</a:t>
            </a:r>
          </a:p>
          <a:p>
            <a:pPr lvl="1"/>
            <a:r>
              <a:rPr lang="he-IL" dirty="0" smtClean="0">
                <a:solidFill>
                  <a:schemeClr val="bg1"/>
                </a:solidFill>
              </a:rPr>
              <a:t>מהם האינטרסים, האיומים וההזדמנויות בקשרי ישראל/ירדן? 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7952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148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132</Words>
  <Application>Microsoft Office PowerPoint</Application>
  <PresentationFormat>מסך רחב</PresentationFormat>
  <Paragraphs>32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ערכת נושא Office</vt:lpstr>
      <vt:lpstr>מצגת של PowerPoint‏</vt:lpstr>
      <vt:lpstr>מצגת של PowerPoint‏</vt:lpstr>
      <vt:lpstr>שאלת המחקר</vt:lpstr>
      <vt:lpstr>דגשים</vt:lpstr>
      <vt:lpstr>עיבוד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הכלכלי- אישור תכוניות</dc:title>
  <dc:creator>u26688</dc:creator>
  <cp:lastModifiedBy>u26697</cp:lastModifiedBy>
  <cp:revision>60</cp:revision>
  <dcterms:created xsi:type="dcterms:W3CDTF">2018-08-24T08:19:52Z</dcterms:created>
  <dcterms:modified xsi:type="dcterms:W3CDTF">2019-02-10T06:21:57Z</dcterms:modified>
</cp:coreProperties>
</file>