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870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905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167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17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198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60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7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53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12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82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76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31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תוכן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INDC 46</a:t>
            </a:r>
            <a:r>
              <a:rPr lang="en-US" b="1" baseline="30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 tour to Jordan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 19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6446432" y="4001294"/>
            <a:ext cx="4633135" cy="981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Shay </a:t>
            </a:r>
            <a:r>
              <a:rPr lang="en-US" sz="28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Fireaizen</a:t>
            </a:r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(Team 4 Instructor)</a:t>
            </a:r>
            <a:endParaRPr lang="he-I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×ª××¦××ª ×ª××× × ×¢×××¨ âªjordan kingdom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72200" cy="684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260" y="291454"/>
            <a:ext cx="1021080" cy="138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7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5020" y="1659285"/>
            <a:ext cx="53576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understand the Jordanian interests in it’s relationship with Israel and it’s neighboring countries in the current time.</a:t>
            </a:r>
          </a:p>
          <a:p>
            <a:pPr algn="l" rtl="0"/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/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Preparation for the Political-Security experience  </a:t>
            </a:r>
            <a:endParaRPr lang="he-IL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020" y="548640"/>
            <a:ext cx="4927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bjectives</a:t>
            </a:r>
            <a:endParaRPr lang="he-IL" sz="4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×ª××¦××ª ×ª××× × ×¢×××¨ âªkeep calm jordan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615" y="0"/>
            <a:ext cx="63143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4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736" y="0"/>
            <a:ext cx="6342264" cy="6858000"/>
          </a:xfrm>
          <a:prstGeom prst="rect">
            <a:avLst/>
          </a:prstGeom>
        </p:spPr>
      </p:pic>
      <p:sp>
        <p:nvSpPr>
          <p:cNvPr id="9" name="כותרת 1"/>
          <p:cNvSpPr>
            <a:spLocks noGrp="1"/>
          </p:cNvSpPr>
          <p:nvPr>
            <p:ph type="title"/>
          </p:nvPr>
        </p:nvSpPr>
        <p:spPr>
          <a:xfrm>
            <a:off x="257868" y="432897"/>
            <a:ext cx="10515600" cy="1325563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Research</a:t>
            </a:r>
            <a:r>
              <a:rPr lang="en-US" dirty="0" smtClean="0">
                <a:solidFill>
                  <a:schemeClr val="bg1"/>
                </a:solidFill>
              </a:rPr>
              <a:t> question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34068" y="1969107"/>
            <a:ext cx="5181600" cy="1459893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What are the interests</a:t>
            </a:r>
            <a:r>
              <a:rPr lang="en-US" dirty="0" smtClean="0">
                <a:solidFill>
                  <a:schemeClr val="bg1"/>
                </a:solidFill>
              </a:rPr>
              <a:t>, threats and opportunities in the Israeli/Jordanian relationship?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1" name="מציין מיקום תוכן 4"/>
          <p:cNvSpPr>
            <a:spLocks noGrp="1"/>
          </p:cNvSpPr>
          <p:nvPr>
            <p:ph sz="half" idx="2"/>
          </p:nvPr>
        </p:nvSpPr>
        <p:spPr>
          <a:xfrm>
            <a:off x="334068" y="3634740"/>
            <a:ext cx="5181600" cy="288036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FF00"/>
                </a:solidFill>
              </a:rPr>
              <a:t>Preparation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pPr lvl="1" algn="l" rtl="0"/>
            <a:r>
              <a:rPr lang="en-US" dirty="0" smtClean="0">
                <a:solidFill>
                  <a:srgbClr val="FFFF00"/>
                </a:solidFill>
              </a:rPr>
              <a:t>Lecture by the former Israeli ambassador to Jordan</a:t>
            </a:r>
          </a:p>
          <a:p>
            <a:pPr lvl="1" algn="l" rtl="0"/>
            <a:r>
              <a:rPr lang="en-US" dirty="0" smtClean="0">
                <a:solidFill>
                  <a:srgbClr val="FFFF00"/>
                </a:solidFill>
              </a:rPr>
              <a:t>Top 10 - MG Amir </a:t>
            </a:r>
            <a:r>
              <a:rPr lang="en-US" dirty="0" err="1" smtClean="0">
                <a:solidFill>
                  <a:srgbClr val="FFFF00"/>
                </a:solidFill>
              </a:rPr>
              <a:t>Baram</a:t>
            </a:r>
            <a:endParaRPr lang="en-US" dirty="0" smtClean="0">
              <a:solidFill>
                <a:srgbClr val="FFFF00"/>
              </a:solidFill>
            </a:endParaRPr>
          </a:p>
          <a:p>
            <a:pPr lvl="1" algn="l" rtl="0"/>
            <a:r>
              <a:rPr lang="en-US" dirty="0" smtClean="0">
                <a:solidFill>
                  <a:srgbClr val="FFFF00"/>
                </a:solidFill>
              </a:rPr>
              <a:t>Lecture and tour of the Temple Mount</a:t>
            </a:r>
          </a:p>
          <a:p>
            <a:pPr lvl="1" algn="l" rtl="0"/>
            <a:r>
              <a:rPr lang="en-US" dirty="0" smtClean="0">
                <a:solidFill>
                  <a:srgbClr val="FFFF00"/>
                </a:solidFill>
              </a:rPr>
              <a:t>Reading material  </a:t>
            </a:r>
            <a:endParaRPr lang="he-I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9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752" y="0"/>
            <a:ext cx="6749248" cy="6858000"/>
          </a:xfrm>
          <a:prstGeom prst="rect">
            <a:avLst/>
          </a:prstGeom>
        </p:spPr>
      </p:pic>
      <p:sp>
        <p:nvSpPr>
          <p:cNvPr id="9" name="כותרת 1"/>
          <p:cNvSpPr>
            <a:spLocks noGrp="1"/>
          </p:cNvSpPr>
          <p:nvPr>
            <p:ph type="title"/>
          </p:nvPr>
        </p:nvSpPr>
        <p:spPr>
          <a:xfrm>
            <a:off x="184952" y="250031"/>
            <a:ext cx="10515600" cy="1325563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mphasis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61152" y="1825624"/>
            <a:ext cx="5181600" cy="503237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eparture - </a:t>
            </a:r>
            <a:r>
              <a:rPr lang="en-US" dirty="0" err="1" smtClean="0">
                <a:solidFill>
                  <a:schemeClr val="bg1"/>
                </a:solidFill>
              </a:rPr>
              <a:t>Sde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Dov</a:t>
            </a:r>
            <a:r>
              <a:rPr lang="en-US" dirty="0" smtClean="0">
                <a:solidFill>
                  <a:schemeClr val="bg1"/>
                </a:solidFill>
              </a:rPr>
              <a:t>, Ramat David</a:t>
            </a: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Dress Code – INDC + warm clothes</a:t>
            </a: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Passports</a:t>
            </a:r>
          </a:p>
          <a:p>
            <a:pPr algn="l" rtl="0"/>
            <a:r>
              <a:rPr lang="en-US" dirty="0">
                <a:solidFill>
                  <a:schemeClr val="bg1"/>
                </a:solidFill>
              </a:rPr>
              <a:t>No unnecessary </a:t>
            </a:r>
            <a:r>
              <a:rPr lang="en-US" dirty="0" smtClean="0">
                <a:solidFill>
                  <a:schemeClr val="bg1"/>
                </a:solidFill>
              </a:rPr>
              <a:t>/ classified </a:t>
            </a:r>
            <a:r>
              <a:rPr lang="en-US" dirty="0" smtClean="0">
                <a:solidFill>
                  <a:schemeClr val="bg1"/>
                </a:solidFill>
              </a:rPr>
              <a:t>materials</a:t>
            </a: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Money for coffee / Baklava</a:t>
            </a: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Food throughout the day</a:t>
            </a: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How to ask questions + gift exchange</a:t>
            </a:r>
            <a:endParaRPr lang="he-IL" dirty="0" smtClean="0">
              <a:solidFill>
                <a:schemeClr val="bg1"/>
              </a:solidFill>
            </a:endParaRPr>
          </a:p>
          <a:p>
            <a:pPr marL="0" indent="0" algn="l" rtl="0">
              <a:buNone/>
            </a:pPr>
            <a:endParaRPr lang="he-IL" dirty="0">
              <a:solidFill>
                <a:schemeClr val="bg1"/>
              </a:solidFill>
            </a:endParaRPr>
          </a:p>
          <a:p>
            <a:pPr algn="l" rtl="0"/>
            <a:endParaRPr lang="he-I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6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753" y="0"/>
            <a:ext cx="6795247" cy="6858000"/>
          </a:xfrm>
          <a:prstGeom prst="rect">
            <a:avLst/>
          </a:prstGeom>
        </p:spPr>
      </p:pic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373380" y="454342"/>
            <a:ext cx="10515600" cy="1325563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Processing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8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14213" y="1779905"/>
            <a:ext cx="5181600" cy="4351338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Wednesday, February 13, 2019</a:t>
            </a:r>
            <a:r>
              <a:rPr lang="he-IL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pPr algn="l" rtl="0"/>
            <a:r>
              <a:rPr lang="en-US" dirty="0" smtClean="0">
                <a:solidFill>
                  <a:schemeClr val="bg1"/>
                </a:solidFill>
              </a:rPr>
              <a:t>Led by the </a:t>
            </a:r>
            <a:r>
              <a:rPr lang="en-US" dirty="0" err="1" smtClean="0">
                <a:solidFill>
                  <a:schemeClr val="bg1"/>
                </a:solidFill>
              </a:rPr>
              <a:t>Instractors</a:t>
            </a:r>
            <a:endParaRPr lang="he-IL" dirty="0" smtClean="0">
              <a:solidFill>
                <a:schemeClr val="bg1"/>
              </a:solidFill>
            </a:endParaRPr>
          </a:p>
          <a:p>
            <a:pPr algn="l" rtl="0"/>
            <a:endParaRPr lang="he-IL" dirty="0">
              <a:solidFill>
                <a:schemeClr val="bg1"/>
              </a:solidFill>
            </a:endParaRPr>
          </a:p>
          <a:p>
            <a:pPr algn="l" rtl="0"/>
            <a:r>
              <a:rPr lang="en-US" dirty="0">
                <a:solidFill>
                  <a:schemeClr val="bg1"/>
                </a:solidFill>
              </a:rPr>
              <a:t>What are the interests, threats and opportunities in the Israeli/Jordanian relationship?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48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142</Words>
  <Application>Microsoft Office PowerPoint</Application>
  <PresentationFormat>מסך רחב</PresentationFormat>
  <Paragraphs>27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ערכת נושא Office</vt:lpstr>
      <vt:lpstr>מצגת של PowerPoint‏</vt:lpstr>
      <vt:lpstr>מצגת של PowerPoint‏</vt:lpstr>
      <vt:lpstr>Research question</vt:lpstr>
      <vt:lpstr>Emphasis</vt:lpstr>
      <vt:lpstr>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הכלכלי- אישור תכוניות</dc:title>
  <dc:creator>u26688</dc:creator>
  <cp:lastModifiedBy>u26697</cp:lastModifiedBy>
  <cp:revision>63</cp:revision>
  <dcterms:created xsi:type="dcterms:W3CDTF">2018-08-24T08:19:52Z</dcterms:created>
  <dcterms:modified xsi:type="dcterms:W3CDTF">2019-02-10T06:21:48Z</dcterms:modified>
</cp:coreProperties>
</file>