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autoCompressPictures="0">
  <p:sldMasterIdLst>
    <p:sldMasterId id="2147483648" r:id="rId1"/>
  </p:sldMasterIdLst>
  <p:sldIdLst>
    <p:sldId id="256" r:id="rId2"/>
    <p:sldId id="263" r:id="rId3"/>
    <p:sldId id="258" r:id="rId4"/>
    <p:sldId id="257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957" autoAdjust="0"/>
    <p:restoredTop sz="94660"/>
  </p:normalViewPr>
  <p:slideViewPr>
    <p:cSldViewPr snapToGrid="0">
      <p:cViewPr varScale="1">
        <p:scale>
          <a:sx n="75" d="100"/>
          <a:sy n="75" d="100"/>
        </p:scale>
        <p:origin x="37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r" defTabSz="914400" rtl="1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סיור יהודה ושומרון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e-IL" sz="4800" dirty="0" smtClean="0"/>
              <a:t>20-21 </a:t>
            </a:r>
            <a:r>
              <a:rPr lang="he-IL" sz="4800" dirty="0" err="1" smtClean="0"/>
              <a:t>דצמ</a:t>
            </a:r>
            <a:r>
              <a:rPr lang="he-IL" sz="4800" dirty="0" smtClean="0"/>
              <a:t> 17</a:t>
            </a:r>
            <a:endParaRPr lang="he-IL" sz="4800" dirty="0"/>
          </a:p>
        </p:txBody>
      </p:sp>
    </p:spTree>
    <p:extLst>
      <p:ext uri="{BB962C8B-B14F-4D97-AF65-F5344CB8AC3E}">
        <p14:creationId xmlns:p14="http://schemas.microsoft.com/office/powerpoint/2010/main" val="232283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זירת הפעולה </a:t>
            </a:r>
            <a:endParaRPr lang="he-IL" dirty="0"/>
          </a:p>
        </p:txBody>
      </p:sp>
      <p:pic>
        <p:nvPicPr>
          <p:cNvPr id="1026" name="Picture 2" descr="http://www.myesha.org.il/_uploads/imagesgallery/10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00" y="540089"/>
            <a:ext cx="3968750" cy="614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087563"/>
            <a:ext cx="62484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9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עקרונות הסיור וצירי הלמידה</a:t>
            </a:r>
            <a:endParaRPr lang="he-IL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צירי </a:t>
            </a:r>
            <a:r>
              <a:rPr lang="he-IL" dirty="0" err="1" smtClean="0"/>
              <a:t>הבטל"מ</a:t>
            </a:r>
            <a:endParaRPr lang="he-IL" dirty="0"/>
          </a:p>
        </p:txBody>
      </p:sp>
      <p:sp>
        <p:nvSpPr>
          <p:cNvPr id="5" name="מציין מיקום תוכן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e-IL" dirty="0" smtClean="0"/>
              <a:t>ציר חברתי</a:t>
            </a:r>
          </a:p>
          <a:p>
            <a:r>
              <a:rPr lang="he-IL" dirty="0" smtClean="0"/>
              <a:t>ציר מדיני</a:t>
            </a:r>
          </a:p>
          <a:p>
            <a:r>
              <a:rPr lang="he-IL" dirty="0" smtClean="0"/>
              <a:t>ציר כלכלי</a:t>
            </a:r>
          </a:p>
          <a:p>
            <a:r>
              <a:rPr lang="he-IL" dirty="0" smtClean="0"/>
              <a:t>ציר בטחוני</a:t>
            </a:r>
          </a:p>
          <a:p>
            <a:r>
              <a:rPr lang="he-IL" dirty="0" smtClean="0"/>
              <a:t>הטופוגרפיה והגאוגרפיה של יהודה ושומרון</a:t>
            </a:r>
            <a:endParaRPr lang="he-IL" dirty="0"/>
          </a:p>
        </p:txBody>
      </p:sp>
      <p:sp>
        <p:nvSpPr>
          <p:cNvPr id="6" name="מציין מיקום טקסט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 smtClean="0"/>
              <a:t>עקרונות</a:t>
            </a:r>
            <a:endParaRPr lang="he-IL" dirty="0"/>
          </a:p>
        </p:txBody>
      </p:sp>
      <p:sp>
        <p:nvSpPr>
          <p:cNvPr id="7" name="מציין מיקום תוכן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e-IL" dirty="0" smtClean="0"/>
              <a:t>הצגת הספקטרום הרחב (מרכזי) של </a:t>
            </a:r>
            <a:r>
              <a:rPr lang="he-IL" dirty="0" err="1" smtClean="0"/>
              <a:t>האידיאלוגיות</a:t>
            </a:r>
            <a:r>
              <a:rPr lang="he-IL" dirty="0" smtClean="0"/>
              <a:t> ביו"ש ללא שיפוטיות של הצוות.</a:t>
            </a:r>
          </a:p>
          <a:p>
            <a:r>
              <a:rPr lang="he-IL" dirty="0" smtClean="0"/>
              <a:t>לראות את הדברים דרך העיניים של השחקנים המרכזיים ולא דרך מתווכים.</a:t>
            </a:r>
          </a:p>
          <a:p>
            <a:r>
              <a:rPr lang="he-IL" dirty="0" smtClean="0"/>
              <a:t>לחבר את כל צירי </a:t>
            </a:r>
            <a:r>
              <a:rPr lang="he-IL" dirty="0" err="1" smtClean="0"/>
              <a:t>הבטל"מ</a:t>
            </a:r>
            <a:r>
              <a:rPr lang="he-IL" dirty="0" smtClean="0"/>
              <a:t> לסוגיות גאוגרפיות.</a:t>
            </a:r>
          </a:p>
          <a:p>
            <a:endParaRPr lang="he-IL" dirty="0" smtClean="0"/>
          </a:p>
        </p:txBody>
      </p:sp>
    </p:spTree>
    <p:extLst>
      <p:ext uri="{BB962C8B-B14F-4D97-AF65-F5344CB8AC3E}">
        <p14:creationId xmlns:p14="http://schemas.microsoft.com/office/powerpoint/2010/main" val="67115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יום הכנה 19 דצמבר 17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0830-0845 – פתיחה ליום ההכנה </a:t>
            </a:r>
          </a:p>
          <a:p>
            <a:r>
              <a:rPr lang="he-IL" dirty="0" smtClean="0"/>
              <a:t>0845-1000 – האלוף רוני </a:t>
            </a:r>
            <a:r>
              <a:rPr lang="he-IL" dirty="0" err="1" smtClean="0"/>
              <a:t>נומה</a:t>
            </a:r>
            <a:r>
              <a:rPr lang="he-IL" dirty="0" smtClean="0"/>
              <a:t> – יהודה ושומרון בעיני הריבון / אתגרים .</a:t>
            </a:r>
          </a:p>
          <a:p>
            <a:r>
              <a:rPr lang="he-IL" dirty="0" smtClean="0"/>
              <a:t>1030-1200 – צלי רשף – אידיאולוגיות השמאל.(שלום עכשיו)</a:t>
            </a:r>
          </a:p>
          <a:p>
            <a:r>
              <a:rPr lang="he-IL" dirty="0" smtClean="0"/>
              <a:t>1300-1415 – הרב אלי סדן –אידיאולוגית הימין. (גוש אמונים)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4339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יום שומרון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371600" y="1356360"/>
            <a:ext cx="9601200" cy="4511040"/>
          </a:xfrm>
        </p:spPr>
        <p:txBody>
          <a:bodyPr>
            <a:normAutofit fontScale="77500" lnSpcReduction="20000"/>
          </a:bodyPr>
          <a:lstStyle/>
          <a:p>
            <a:r>
              <a:rPr lang="he-IL" dirty="0" smtClean="0"/>
              <a:t>0800-0830 התכנסות בתחנת רכבת ראש העין .</a:t>
            </a:r>
          </a:p>
          <a:p>
            <a:r>
              <a:rPr lang="he-IL" dirty="0" smtClean="0"/>
              <a:t>0830-0900 –נסיעה לאזור תעשיה ברקן </a:t>
            </a:r>
          </a:p>
          <a:p>
            <a:r>
              <a:rPr lang="he-IL" dirty="0" smtClean="0"/>
              <a:t>0900-0930 ארוחת בוקר (כיבוי אש שומרון).</a:t>
            </a:r>
          </a:p>
          <a:p>
            <a:r>
              <a:rPr lang="he-IL" dirty="0" smtClean="0"/>
              <a:t>0930-0945– תצפית על ה"מותניים הצרות" של ישראל (פרופ' בן ארצי) </a:t>
            </a:r>
            <a:endParaRPr lang="he-IL" dirty="0"/>
          </a:p>
          <a:p>
            <a:r>
              <a:rPr lang="he-IL" dirty="0" smtClean="0"/>
              <a:t>0945-1030 –נסיעה למפעל "</a:t>
            </a:r>
            <a:r>
              <a:rPr lang="he-IL" dirty="0" err="1" smtClean="0"/>
              <a:t>ליפסקי</a:t>
            </a:r>
            <a:r>
              <a:rPr lang="he-IL" dirty="0" smtClean="0"/>
              <a:t>" ושיח עם המנכ"ל ומנהלי העבודה (פלסטינאים ויהודים) .</a:t>
            </a:r>
            <a:endParaRPr lang="he-IL" dirty="0" smtClean="0"/>
          </a:p>
          <a:p>
            <a:r>
              <a:rPr lang="he-IL" dirty="0" smtClean="0"/>
              <a:t>1030-1100 </a:t>
            </a:r>
            <a:r>
              <a:rPr lang="he-IL" dirty="0" smtClean="0"/>
              <a:t>– נסיעה לתצפית בהר גריזים </a:t>
            </a:r>
          </a:p>
          <a:p>
            <a:r>
              <a:rPr lang="he-IL" dirty="0" smtClean="0"/>
              <a:t>1100 </a:t>
            </a:r>
            <a:r>
              <a:rPr lang="he-IL" dirty="0" smtClean="0"/>
              <a:t>-1145 – תצפית על שכם כעיר מודרנית ומרכזית – </a:t>
            </a:r>
            <a:r>
              <a:rPr lang="he-IL" dirty="0" err="1" smtClean="0"/>
              <a:t>רנ</a:t>
            </a:r>
            <a:r>
              <a:rPr lang="he-IL" dirty="0" smtClean="0"/>
              <a:t> שכם., תצפית על מחנות הפליטים ואתגר הפליטים – שי , תצפית על </a:t>
            </a:r>
            <a:r>
              <a:rPr lang="he-IL" dirty="0" err="1" smtClean="0"/>
              <a:t>רוגיב</a:t>
            </a:r>
            <a:r>
              <a:rPr lang="he-IL" dirty="0" smtClean="0"/>
              <a:t> וסיפור בג"צ אלון מורה – פרופסור בן ארצי.</a:t>
            </a:r>
          </a:p>
          <a:p>
            <a:r>
              <a:rPr lang="he-IL" dirty="0" smtClean="0"/>
              <a:t>1145 </a:t>
            </a:r>
            <a:r>
              <a:rPr lang="he-IL" dirty="0" smtClean="0"/>
              <a:t>– </a:t>
            </a:r>
            <a:r>
              <a:rPr lang="he-IL" dirty="0" smtClean="0"/>
              <a:t>1345</a:t>
            </a:r>
            <a:r>
              <a:rPr lang="he-IL" dirty="0" smtClean="0"/>
              <a:t> </a:t>
            </a:r>
            <a:r>
              <a:rPr lang="he-IL" dirty="0" smtClean="0"/>
              <a:t>– נסיעה לגבעות עולם לתצפית על הבקעה – השדרה השנייה ושיח עם תושב </a:t>
            </a:r>
            <a:r>
              <a:rPr lang="he-IL" dirty="0" smtClean="0"/>
              <a:t>הגבעות(ידידיה </a:t>
            </a:r>
            <a:r>
              <a:rPr lang="he-IL" dirty="0" err="1" smtClean="0"/>
              <a:t>משולמי</a:t>
            </a:r>
            <a:r>
              <a:rPr lang="he-IL" dirty="0" smtClean="0"/>
              <a:t>).</a:t>
            </a:r>
            <a:endParaRPr lang="he-IL" dirty="0" smtClean="0"/>
          </a:p>
          <a:p>
            <a:r>
              <a:rPr lang="he-IL" dirty="0" smtClean="0"/>
              <a:t>1345- 1500 </a:t>
            </a:r>
            <a:r>
              <a:rPr lang="he-IL" dirty="0" smtClean="0"/>
              <a:t>– ארוחת צהריים </a:t>
            </a:r>
            <a:r>
              <a:rPr lang="he-IL" dirty="0" err="1" smtClean="0"/>
              <a:t>בחטמ"ר</a:t>
            </a:r>
            <a:r>
              <a:rPr lang="he-IL" dirty="0" smtClean="0"/>
              <a:t> שומרון .</a:t>
            </a:r>
          </a:p>
          <a:p>
            <a:r>
              <a:rPr lang="he-IL" dirty="0" smtClean="0"/>
              <a:t>1500 1600 </a:t>
            </a:r>
            <a:r>
              <a:rPr lang="he-IL" dirty="0" smtClean="0"/>
              <a:t>נסיעה לוואדי </a:t>
            </a:r>
            <a:r>
              <a:rPr lang="he-IL" dirty="0" err="1" smtClean="0"/>
              <a:t>חראמיה</a:t>
            </a:r>
            <a:r>
              <a:rPr lang="he-IL" dirty="0" smtClean="0"/>
              <a:t> – קרבות המכבים.</a:t>
            </a:r>
          </a:p>
          <a:p>
            <a:r>
              <a:rPr lang="he-IL" dirty="0" smtClean="0"/>
              <a:t>1600-1800 </a:t>
            </a:r>
            <a:r>
              <a:rPr lang="he-IL" dirty="0"/>
              <a:t>– </a:t>
            </a:r>
            <a:r>
              <a:rPr lang="he-IL" dirty="0" smtClean="0"/>
              <a:t>נסיעה </a:t>
            </a:r>
            <a:r>
              <a:rPr lang="he-IL" dirty="0" err="1" smtClean="0"/>
              <a:t>למת"ק</a:t>
            </a:r>
            <a:r>
              <a:rPr lang="he-IL" dirty="0" smtClean="0"/>
              <a:t> בית אל ומפגש עם </a:t>
            </a:r>
            <a:r>
              <a:rPr lang="he-IL" dirty="0"/>
              <a:t>נציגות פלסטינאית (חליל </a:t>
            </a:r>
            <a:r>
              <a:rPr lang="he-IL" dirty="0" err="1"/>
              <a:t>שקאקי</a:t>
            </a:r>
            <a:r>
              <a:rPr lang="he-IL" dirty="0"/>
              <a:t>/ בכיר נוסף</a:t>
            </a:r>
            <a:r>
              <a:rPr lang="he-IL" dirty="0" smtClean="0"/>
              <a:t>).</a:t>
            </a:r>
          </a:p>
          <a:p>
            <a:r>
              <a:rPr lang="he-IL" dirty="0" smtClean="0"/>
              <a:t>19000-1800 </a:t>
            </a:r>
            <a:r>
              <a:rPr lang="he-IL" dirty="0" smtClean="0"/>
              <a:t>– נסיעה לרמת רחל.</a:t>
            </a:r>
          </a:p>
          <a:p>
            <a:r>
              <a:rPr lang="he-IL" smtClean="0"/>
              <a:t>2000 </a:t>
            </a:r>
            <a:r>
              <a:rPr lang="he-IL" dirty="0" smtClean="0"/>
              <a:t>– ארוחת ערב וערב חברתי . </a:t>
            </a:r>
          </a:p>
        </p:txBody>
      </p:sp>
    </p:spTree>
    <p:extLst>
      <p:ext uri="{BB962C8B-B14F-4D97-AF65-F5344CB8AC3E}">
        <p14:creationId xmlns:p14="http://schemas.microsoft.com/office/powerpoint/2010/main" val="386966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יהודה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371600" y="1234440"/>
            <a:ext cx="9601200" cy="4632960"/>
          </a:xfrm>
        </p:spPr>
        <p:txBody>
          <a:bodyPr>
            <a:normAutofit lnSpcReduction="10000"/>
          </a:bodyPr>
          <a:lstStyle/>
          <a:p>
            <a:r>
              <a:rPr lang="he-IL" dirty="0" smtClean="0"/>
              <a:t>0700-0745 – ארוחת בוקר במלון.</a:t>
            </a:r>
          </a:p>
          <a:p>
            <a:r>
              <a:rPr lang="he-IL" dirty="0" smtClean="0"/>
              <a:t>0745-0830 נסיעה לגוש עציון .</a:t>
            </a:r>
          </a:p>
          <a:p>
            <a:r>
              <a:rPr lang="he-IL" dirty="0" smtClean="0"/>
              <a:t>0830-0930 תצפית למרכז וסקירה על ההיסטוריה של גוש עציון .</a:t>
            </a:r>
          </a:p>
          <a:p>
            <a:r>
              <a:rPr lang="he-IL" dirty="0" smtClean="0"/>
              <a:t>0930-1000 כניסה לכפר עציון לבית ספר שדה .</a:t>
            </a:r>
          </a:p>
          <a:p>
            <a:r>
              <a:rPr lang="he-IL" dirty="0" smtClean="0"/>
              <a:t>1000-1130 - </a:t>
            </a:r>
            <a:r>
              <a:rPr lang="he-IL" dirty="0"/>
              <a:t>מפגש עם דר' יצחק גליק ושותפים בשורשים.</a:t>
            </a:r>
          </a:p>
          <a:p>
            <a:r>
              <a:rPr lang="he-IL" dirty="0" smtClean="0"/>
              <a:t>1130 -1215 – נסיעה </a:t>
            </a:r>
            <a:r>
              <a:rPr lang="he-IL" dirty="0" err="1" smtClean="0"/>
              <a:t>לחטמר</a:t>
            </a:r>
            <a:r>
              <a:rPr lang="he-IL" dirty="0" smtClean="0"/>
              <a:t> חברון.</a:t>
            </a:r>
          </a:p>
          <a:p>
            <a:r>
              <a:rPr lang="he-IL" dirty="0" smtClean="0"/>
              <a:t> 1215-1300 – ארוחת צהריים </a:t>
            </a:r>
            <a:r>
              <a:rPr lang="he-IL" dirty="0" err="1" smtClean="0"/>
              <a:t>בחטמ"ר</a:t>
            </a:r>
            <a:r>
              <a:rPr lang="he-IL" dirty="0" smtClean="0"/>
              <a:t>.</a:t>
            </a:r>
          </a:p>
          <a:p>
            <a:r>
              <a:rPr lang="he-IL" dirty="0" smtClean="0"/>
              <a:t>1315-1400 – ביקור במעבדת חברון .</a:t>
            </a:r>
          </a:p>
          <a:p>
            <a:r>
              <a:rPr lang="he-IL" dirty="0" smtClean="0"/>
              <a:t>1400-1500 סיור ברחוב </a:t>
            </a:r>
            <a:r>
              <a:rPr lang="he-IL" dirty="0" err="1" smtClean="0"/>
              <a:t>שוהדא</a:t>
            </a:r>
            <a:r>
              <a:rPr lang="he-IL" dirty="0" smtClean="0"/>
              <a:t> והשוק עם מחט יהודה.</a:t>
            </a:r>
          </a:p>
          <a:p>
            <a:r>
              <a:rPr lang="he-IL" dirty="0" smtClean="0"/>
              <a:t>1500-1530 – ביקור במערת המכפלה.</a:t>
            </a:r>
          </a:p>
          <a:p>
            <a:r>
              <a:rPr lang="he-IL" dirty="0" smtClean="0"/>
              <a:t>1530 – 1700 – נסיעה חזרה לרכבים בתחנת רכבת ראש העין</a:t>
            </a:r>
          </a:p>
          <a:p>
            <a:endParaRPr lang="he-IL" dirty="0" smtClean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8670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צירים ומופעים בסיור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e-IL" dirty="0" smtClean="0"/>
              <a:t>ציר בטחוני- מפגש עם האלוף </a:t>
            </a:r>
            <a:r>
              <a:rPr lang="he-IL" dirty="0" err="1" smtClean="0"/>
              <a:t>נומה</a:t>
            </a:r>
            <a:r>
              <a:rPr lang="he-IL" dirty="0" smtClean="0"/>
              <a:t>, ר"נ שכם (שב"כ) ,"מעבדת חברון" , מח"ט חברון.</a:t>
            </a:r>
          </a:p>
          <a:p>
            <a:r>
              <a:rPr lang="he-IL" dirty="0" smtClean="0"/>
              <a:t>ציר כלכלי- אזור תעשיה משותף(ברקן), נציג פלסטיני, דו קיום – שורשים, השוק </a:t>
            </a:r>
            <a:r>
              <a:rPr lang="he-IL" dirty="0" err="1" smtClean="0"/>
              <a:t>בחברון,רוואבי</a:t>
            </a:r>
            <a:r>
              <a:rPr lang="he-IL" dirty="0" smtClean="0"/>
              <a:t>.</a:t>
            </a:r>
            <a:endParaRPr lang="he-IL" dirty="0" smtClean="0"/>
          </a:p>
          <a:p>
            <a:r>
              <a:rPr lang="he-IL" dirty="0" smtClean="0"/>
              <a:t>ציר חברתי – פליטים, התיישבות בגבעות עולם, ביקור </a:t>
            </a:r>
            <a:r>
              <a:rPr lang="he-IL" dirty="0" err="1" smtClean="0"/>
              <a:t>ברוואבי</a:t>
            </a:r>
            <a:r>
              <a:rPr lang="he-IL" dirty="0" smtClean="0"/>
              <a:t>, </a:t>
            </a:r>
            <a:r>
              <a:rPr lang="he-IL" dirty="0" smtClean="0"/>
              <a:t>גוש אמונים, השוק בחברון ומערת המכפלה ... </a:t>
            </a:r>
          </a:p>
          <a:p>
            <a:r>
              <a:rPr lang="he-IL" dirty="0" smtClean="0"/>
              <a:t>ציר מדיני – שלום </a:t>
            </a:r>
            <a:r>
              <a:rPr lang="he-IL" dirty="0" err="1" smtClean="0"/>
              <a:t>עכשו</a:t>
            </a:r>
            <a:r>
              <a:rPr lang="he-IL" dirty="0" smtClean="0"/>
              <a:t>, גוש אמונים , הריבון הצבאי, ביקור </a:t>
            </a:r>
            <a:r>
              <a:rPr lang="he-IL" dirty="0" err="1" smtClean="0"/>
              <a:t>ברוואבי</a:t>
            </a:r>
            <a:endParaRPr lang="he-IL" dirty="0" smtClean="0"/>
          </a:p>
          <a:p>
            <a:r>
              <a:rPr lang="he-IL" dirty="0" smtClean="0"/>
              <a:t>ציר הגאוגרפי – תצפיות :</a:t>
            </a:r>
          </a:p>
          <a:p>
            <a:pPr lvl="1"/>
            <a:r>
              <a:rPr lang="he-IL" dirty="0" smtClean="0"/>
              <a:t>ברקן – המותניים הצרות.</a:t>
            </a:r>
          </a:p>
          <a:p>
            <a:pPr lvl="1"/>
            <a:r>
              <a:rPr lang="he-IL" dirty="0" smtClean="0"/>
              <a:t>גריזים – שכם ,מחנות הפליטים, בגץ אלון מורה.</a:t>
            </a:r>
          </a:p>
          <a:p>
            <a:pPr lvl="1"/>
            <a:r>
              <a:rPr lang="he-IL" dirty="0" smtClean="0"/>
              <a:t>גבעות עולם – הבקעה – השדרה השנייה / </a:t>
            </a:r>
            <a:r>
              <a:rPr lang="he-IL" dirty="0" err="1" smtClean="0"/>
              <a:t>תוכנית</a:t>
            </a:r>
            <a:r>
              <a:rPr lang="he-IL" dirty="0" smtClean="0"/>
              <a:t> אלון .</a:t>
            </a:r>
          </a:p>
          <a:p>
            <a:pPr lvl="1"/>
            <a:r>
              <a:rPr lang="he-IL" dirty="0" smtClean="0"/>
              <a:t>גוש עציון – השפלה.</a:t>
            </a:r>
          </a:p>
        </p:txBody>
      </p:sp>
    </p:spTree>
    <p:extLst>
      <p:ext uri="{BB962C8B-B14F-4D97-AF65-F5344CB8AC3E}">
        <p14:creationId xmlns:p14="http://schemas.microsoft.com/office/powerpoint/2010/main" val="72464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כללי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לסיור יאספו ויופצו </a:t>
            </a:r>
            <a:r>
              <a:rPr lang="he-IL" dirty="0" err="1" smtClean="0"/>
              <a:t>ב"וואטסאפ</a:t>
            </a:r>
            <a:r>
              <a:rPr lang="he-IL" dirty="0" smtClean="0"/>
              <a:t>"  סרטונים הנוגעים בחברה והכללה הפלסטינית .</a:t>
            </a:r>
          </a:p>
          <a:p>
            <a:r>
              <a:rPr lang="he-IL" dirty="0" smtClean="0"/>
              <a:t>תוכן חוברת עזר שתחולק לקראת הסיור .</a:t>
            </a:r>
          </a:p>
          <a:p>
            <a:r>
              <a:rPr lang="he-IL" dirty="0" smtClean="0"/>
              <a:t>עזרי תצפית </a:t>
            </a:r>
            <a:r>
              <a:rPr lang="he-IL" dirty="0" smtClean="0"/>
              <a:t>רלוונטיים לכלל </a:t>
            </a:r>
            <a:r>
              <a:rPr lang="he-IL" dirty="0" smtClean="0"/>
              <a:t>התצפיות.</a:t>
            </a:r>
          </a:p>
          <a:p>
            <a:r>
              <a:rPr lang="he-IL" dirty="0" smtClean="0"/>
              <a:t>ערב חברתי – הפולקלור הערבי – על בסיס האולפן ברמת רחל.</a:t>
            </a:r>
          </a:p>
          <a:p>
            <a:r>
              <a:rPr lang="he-IL" dirty="0" smtClean="0"/>
              <a:t>מזון – על בסיס </a:t>
            </a:r>
            <a:r>
              <a:rPr lang="he-IL" dirty="0" err="1" smtClean="0"/>
              <a:t>כב"ה</a:t>
            </a:r>
            <a:r>
              <a:rPr lang="he-IL" dirty="0" smtClean="0"/>
              <a:t> וצה"ל – פינוקי שב"כ.</a:t>
            </a:r>
          </a:p>
        </p:txBody>
      </p:sp>
    </p:spTree>
    <p:extLst>
      <p:ext uri="{BB962C8B-B14F-4D97-AF65-F5344CB8AC3E}">
        <p14:creationId xmlns:p14="http://schemas.microsoft.com/office/powerpoint/2010/main" val="410591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TM10001105[[fn=יבול]]</Template>
  <TotalTime>7697</TotalTime>
  <Words>517</Words>
  <Application>Microsoft Office PowerPoint</Application>
  <PresentationFormat>מסך רחב</PresentationFormat>
  <Paragraphs>61</Paragraphs>
  <Slides>8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11" baseType="lpstr">
      <vt:lpstr>Aharoni</vt:lpstr>
      <vt:lpstr>Franklin Gothic Book</vt:lpstr>
      <vt:lpstr>Crop</vt:lpstr>
      <vt:lpstr>סיור יהודה ושומרון</vt:lpstr>
      <vt:lpstr>זירת הפעולה </vt:lpstr>
      <vt:lpstr>עקרונות הסיור וצירי הלמידה</vt:lpstr>
      <vt:lpstr>יום הכנה 19 דצמבר 17</vt:lpstr>
      <vt:lpstr>יום שומרון </vt:lpstr>
      <vt:lpstr>יהודה </vt:lpstr>
      <vt:lpstr>צירים ומופעים בסיור </vt:lpstr>
      <vt:lpstr>כללי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סיור יהודה ושומרון</dc:title>
  <dc:creator>u26659</dc:creator>
  <cp:lastModifiedBy>u26659</cp:lastModifiedBy>
  <cp:revision>14</cp:revision>
  <dcterms:created xsi:type="dcterms:W3CDTF">2017-11-27T08:42:45Z</dcterms:created>
  <dcterms:modified xsi:type="dcterms:W3CDTF">2017-12-04T09:10:13Z</dcterms:modified>
</cp:coreProperties>
</file>