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74" r:id="rId3"/>
    <p:sldId id="289" r:id="rId4"/>
    <p:sldId id="299" r:id="rId5"/>
    <p:sldId id="301" r:id="rId6"/>
    <p:sldId id="30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79559" autoAdjust="0"/>
  </p:normalViewPr>
  <p:slideViewPr>
    <p:cSldViewPr>
      <p:cViewPr>
        <p:scale>
          <a:sx n="66" d="100"/>
          <a:sy n="66" d="100"/>
        </p:scale>
        <p:origin x="900" y="25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19 אוקטובר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19 אוקטובר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19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917848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491084" y="2564904"/>
            <a:ext cx="9144000" cy="2787352"/>
          </a:xfrm>
        </p:spPr>
        <p:txBody>
          <a:bodyPr rtlCol="1">
            <a:normAutofit/>
          </a:bodyPr>
          <a:lstStyle/>
          <a:p>
            <a:pPr lvl="0" algn="just" rtl="1"/>
            <a:r>
              <a:rPr lang="he-IL" sz="2600" dirty="0" smtClean="0"/>
              <a:t>בתאריכים 24.10.2017 – 26.10.2017 יוצא הקורס לסיור בדרום הארץ. בסיור נפגוש חלק מהנושאים המרכזיים בדרום </a:t>
            </a:r>
            <a:r>
              <a:rPr lang="he-IL" sz="2600" dirty="0" err="1" smtClean="0"/>
              <a:t>הרלוונטים</a:t>
            </a:r>
            <a:r>
              <a:rPr lang="he-IL" sz="2600" dirty="0" smtClean="0"/>
              <a:t> לביטחון הלאומי בהתאם לארבעת צירי הלימוד: בטחוני, מדיני, כלכלי וחברתי. יום הכנה יתקיים במכללה בתאריך 15.10.2017.</a:t>
            </a:r>
          </a:p>
          <a:p>
            <a:pPr lvl="0" algn="just" rtl="1"/>
            <a:r>
              <a:rPr lang="he-IL" sz="2600" dirty="0" smtClean="0"/>
              <a:t>סיור נפרד יוקדש למורשת בן גוריון. </a:t>
            </a:r>
          </a:p>
          <a:p>
            <a:pPr lvl="0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9755068" y="2796972"/>
            <a:ext cx="4181168" cy="692696"/>
          </a:xfrm>
        </p:spPr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34230"/>
              </p:ext>
            </p:extLst>
          </p:nvPr>
        </p:nvGraphicFramePr>
        <p:xfrm>
          <a:off x="1199456" y="19596"/>
          <a:ext cx="9872631" cy="542119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הסיור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ישראל ירדן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עינת שלאיין, שגרירת</a:t>
                      </a:r>
                      <a:r>
                        <a:rPr lang="he-IL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כלכלי,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התנתקות</a:t>
                      </a:r>
                      <a:r>
                        <a:rPr lang="he-IL" baseline="0" dirty="0" smtClean="0"/>
                        <a:t> מעזה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גרשון הכהן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חברתי, מדיני, בטחוני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התנתקות מעזה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זבולון כלפה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תאום מול עזה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פולי מרדכי,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מתפ"ש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הרשות לפיתוח והתיישבות הבדואים בנגב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יאיר מעיין,</a:t>
                      </a:r>
                      <a:r>
                        <a:rPr lang="he-IL" baseline="0" dirty="0" smtClean="0"/>
                        <a:t> מנכ"ל הרשות</a:t>
                      </a:r>
                      <a:r>
                        <a:rPr lang="he-IL" dirty="0" smtClean="0"/>
                        <a:t> </a:t>
                      </a:r>
                      <a:r>
                        <a:rPr lang="en-US" baseline="0" dirty="0" smtClean="0"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r>
              <a:rPr lang="he-IL" dirty="0" smtClean="0"/>
              <a:t>יום ג' 24.10.2017 – רצועת עזה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53492"/>
              </p:ext>
            </p:extLst>
          </p:nvPr>
        </p:nvGraphicFramePr>
        <p:xfrm>
          <a:off x="6151852" y="675747"/>
          <a:ext cx="6030819" cy="616550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 שדה</a:t>
                      </a:r>
                      <a:r>
                        <a:rPr lang="he-IL" baseline="0" dirty="0" smtClean="0"/>
                        <a:t> דב </a:t>
                      </a:r>
                      <a:r>
                        <a:rPr lang="he-IL" baseline="0" dirty="0" smtClean="0"/>
                        <a:t>צבאי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</a:t>
                      </a:r>
                      <a:r>
                        <a:rPr lang="he-IL" dirty="0" smtClean="0"/>
                        <a:t>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פגישה</a:t>
                      </a:r>
                      <a:r>
                        <a:rPr lang="he-IL" baseline="0" dirty="0" smtClean="0"/>
                        <a:t> עם בכיר פלסטיני וראש ארגון בינ"ל - </a:t>
                      </a:r>
                      <a:r>
                        <a:rPr lang="he-IL" baseline="0" dirty="0" err="1" smtClean="0"/>
                        <a:t>אונרא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בטחוני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מדיני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10:45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שב"כ - ראש</a:t>
                      </a:r>
                      <a:r>
                        <a:rPr lang="he-IL" baseline="0" dirty="0" smtClean="0"/>
                        <a:t> 849</a:t>
                      </a:r>
                      <a:endParaRPr lang="he-IL" dirty="0" smtClean="0"/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</a:t>
                      </a:r>
                      <a:r>
                        <a:rPr lang="en-US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מדיני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</a:t>
                      </a:r>
                      <a:r>
                        <a:rPr lang="he-IL" dirty="0" smtClean="0"/>
                        <a:t>– 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למכשול התת קרקעי ערן אופיר + נציג</a:t>
                      </a:r>
                      <a:r>
                        <a:rPr lang="he-IL" baseline="0" dirty="0" smtClean="0"/>
                        <a:t> אוגדת עזה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גזרה צפונית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12:30 – 12:45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תצפית 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על צפון ומרכז הרצועה – יוסי בן ארצי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גבעת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baseline="0" dirty="0" err="1" smtClean="0">
                          <a:solidFill>
                            <a:schemeClr val="tx1"/>
                          </a:solidFill>
                        </a:rPr>
                        <a:t>ניזמית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ראש </a:t>
                      </a:r>
                      <a:r>
                        <a:rPr lang="he-IL" baseline="0" dirty="0" smtClean="0"/>
                        <a:t>מ.א. שער הנגב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ושיחה עם </a:t>
                      </a:r>
                      <a:r>
                        <a:rPr lang="he-IL" baseline="0" dirty="0" smtClean="0"/>
                        <a:t>תושבים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ביטחוני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קיבוץ נחל עוז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43380"/>
              </p:ext>
            </p:extLst>
          </p:nvPr>
        </p:nvGraphicFramePr>
        <p:xfrm>
          <a:off x="27789" y="683918"/>
          <a:ext cx="5879976" cy="5530424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14:30 – 15:15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ארוחת צהרים חגיגית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</a:t>
                      </a:r>
                      <a:r>
                        <a:rPr lang="he-IL" dirty="0" smtClean="0"/>
                        <a:t>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מפקד האוגדה  יהודה פוקס</a:t>
                      </a:r>
                      <a:r>
                        <a:rPr lang="he-IL" baseline="0" dirty="0" smtClean="0"/>
                        <a:t> 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במנהרה</a:t>
                      </a:r>
                      <a:r>
                        <a:rPr lang="he-IL" baseline="0" dirty="0" smtClean="0"/>
                        <a:t> התקפית של החמאס 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/>
                        <a:t>"צ'אי הודי"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גזרה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17:15 – </a:t>
                      </a:r>
                      <a:r>
                        <a:rPr lang="he-IL" dirty="0" smtClean="0"/>
                        <a:t>18:30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</a:t>
                      </a:r>
                      <a:r>
                        <a:rPr lang="he-IL" dirty="0" smtClean="0"/>
                        <a:t>בדימונה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</a:t>
                      </a:r>
                      <a:r>
                        <a:rPr lang="he-IL" dirty="0" smtClean="0"/>
                        <a:t>בדימונה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20:30 – 21:30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הופעה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</a:t>
                      </a:r>
                      <a:r>
                        <a:rPr lang="he-IL" dirty="0" smtClean="0"/>
                        <a:t>בדימונה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425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01146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ד' 25.10.2017 – בדואים, </a:t>
            </a:r>
            <a:r>
              <a:rPr lang="he-IL" dirty="0" smtClean="0"/>
              <a:t>קמ"ג/בה"ד 1, </a:t>
            </a:r>
            <a:r>
              <a:rPr lang="he-IL" dirty="0" smtClean="0"/>
              <a:t>מצפה רמון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82"/>
              </p:ext>
            </p:extLst>
          </p:nvPr>
        </p:nvGraphicFramePr>
        <p:xfrm>
          <a:off x="6151852" y="675747"/>
          <a:ext cx="6030819" cy="466322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7313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בדימונה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</a:t>
                      </a:r>
                      <a:r>
                        <a:rPr lang="he-IL" dirty="0" smtClean="0"/>
                        <a:t>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שיחה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עם מנהל בית ספר תיכון </a:t>
                      </a:r>
                      <a:r>
                        <a:rPr lang="he-IL" dirty="0" smtClean="0"/>
                        <a:t>אורט אבו תלול </a:t>
                      </a:r>
                      <a:r>
                        <a:rPr lang="he-IL" dirty="0" smtClean="0"/>
                        <a:t>+ </a:t>
                      </a:r>
                      <a:r>
                        <a:rPr lang="he-IL" dirty="0" smtClean="0"/>
                        <a:t>הורי תלמידים </a:t>
                      </a:r>
                      <a:r>
                        <a:rPr lang="he-IL" dirty="0" smtClean="0"/>
                        <a:t>ומנהל כפר נוער כוכבי</a:t>
                      </a:r>
                      <a:r>
                        <a:rPr lang="he-IL" baseline="0" dirty="0" smtClean="0"/>
                        <a:t> המדבר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תיכון אורט אבו תלול </a:t>
                      </a:r>
                      <a:r>
                        <a:rPr lang="he-IL" baseline="0" dirty="0" smtClean="0"/>
                        <a:t>(24 </a:t>
                      </a:r>
                      <a:r>
                        <a:rPr lang="he-IL" baseline="0" dirty="0" smtClean="0"/>
                        <a:t>ק"מ </a:t>
                      </a:r>
                      <a:r>
                        <a:rPr lang="he-IL" baseline="0" dirty="0" smtClean="0"/>
                        <a:t>מדימונה</a:t>
                      </a:r>
                      <a:r>
                        <a:rPr lang="he-IL" baseline="0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11:00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תצפית על הפזורה הבדואית  - יוסי בן ארצי  </a:t>
                      </a:r>
                    </a:p>
                    <a:p>
                      <a:pPr rtl="1"/>
                      <a:r>
                        <a:rPr lang="he-IL" sz="1600" baseline="0" dirty="0" smtClean="0"/>
                        <a:t>צ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בריכת</a:t>
                      </a:r>
                      <a:r>
                        <a:rPr lang="he-IL" baseline="0" dirty="0" smtClean="0"/>
                        <a:t> מים מזרחית לאבו תלול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</a:t>
                      </a:r>
                      <a:r>
                        <a:rPr lang="he-IL" dirty="0" smtClean="0"/>
                        <a:t>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פיצול</a:t>
                      </a:r>
                      <a:r>
                        <a:rPr lang="he-IL" b="0" baseline="0" dirty="0" smtClean="0"/>
                        <a:t> </a:t>
                      </a:r>
                      <a:r>
                        <a:rPr lang="he-IL" b="0" baseline="0" dirty="0" smtClean="0"/>
                        <a:t>– סיור </a:t>
                      </a:r>
                      <a:r>
                        <a:rPr lang="he-IL" b="0" baseline="0" dirty="0" err="1" smtClean="0"/>
                        <a:t>ב</a:t>
                      </a:r>
                      <a:r>
                        <a:rPr lang="he-IL" dirty="0" err="1" smtClean="0"/>
                        <a:t>קמ"ג</a:t>
                      </a:r>
                      <a:r>
                        <a:rPr lang="he-IL" dirty="0" smtClean="0"/>
                        <a:t>, </a:t>
                      </a:r>
                      <a:r>
                        <a:rPr lang="he-IL" dirty="0" smtClean="0"/>
                        <a:t>הרצאה, ארוחת צהרים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ביטחוני,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כלכלי,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חברתי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קמ"ג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25985"/>
              </p:ext>
            </p:extLst>
          </p:nvPr>
        </p:nvGraphicFramePr>
        <p:xfrm>
          <a:off x="27789" y="683918"/>
          <a:ext cx="5879976" cy="457200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3389"/>
                <a:gridCol w="246659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15:15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פיצול</a:t>
                      </a:r>
                      <a:r>
                        <a:rPr lang="he-IL" b="0" baseline="0" dirty="0" smtClean="0"/>
                        <a:t> -</a:t>
                      </a:r>
                      <a:r>
                        <a:rPr lang="he-IL" b="0" dirty="0" smtClean="0"/>
                        <a:t> </a:t>
                      </a:r>
                      <a:r>
                        <a:rPr lang="he-IL" b="0" dirty="0" smtClean="0"/>
                        <a:t>בינ"ל</a:t>
                      </a:r>
                      <a:r>
                        <a:rPr lang="he-IL" dirty="0" smtClean="0"/>
                        <a:t>: </a:t>
                      </a:r>
                      <a:r>
                        <a:rPr lang="he-IL" dirty="0" smtClean="0"/>
                        <a:t>ביקור בבה"ד 1, ארוחת צהרים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בה"ד 1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עיירה בפרפריה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רוני מרום ראש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מ.מ. מצפה רמון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מ.מ. מצפה רמון</a:t>
                      </a:r>
                      <a:endParaRPr lang="he-IL" dirty="0"/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אופציה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שדה תעופה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בינ"ל "רמון"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צבאי, כלכלי, חברתי,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מדיני 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רמון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19:30 -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הגעה למלון קיסר</a:t>
                      </a:r>
                    </a:p>
                    <a:p>
                      <a:pPr rtl="1"/>
                      <a:r>
                        <a:rPr lang="he-IL" dirty="0" smtClean="0"/>
                        <a:t>התארגנות וארוחת 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ערב חופשי "על הבר"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קיסר,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65718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ה' 26.10.2017 – גבולות שלום, מסתננים, ים סוף, אילת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42517"/>
              </p:ext>
            </p:extLst>
          </p:nvPr>
        </p:nvGraphicFramePr>
        <p:xfrm>
          <a:off x="6101353" y="836712"/>
          <a:ext cx="6030819" cy="613602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06:00 – 07:30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שייט קיאקים + סקירת יוסי בן ארצי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הים אילת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07:45 </a:t>
                      </a:r>
                      <a:r>
                        <a:rPr lang="he-IL" dirty="0" smtClean="0"/>
                        <a:t>– 08:30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 ונסיעה להר יואש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קיסר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יואש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41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09:45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אתגרי אוגדה 80 והמענה הכולל בהגנת גבולות שלום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ביטחוני, חברתי, כלכלי, </a:t>
                      </a:r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 יואש</a:t>
                      </a:r>
                      <a:endParaRPr lang="he-IL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11:00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סיור לאורך המכשול (</a:t>
                      </a:r>
                      <a:r>
                        <a:rPr lang="he-IL" baseline="0" dirty="0" err="1" smtClean="0"/>
                        <a:t>מורנגה</a:t>
                      </a:r>
                      <a:r>
                        <a:rPr lang="he-IL" baseline="0" dirty="0" smtClean="0"/>
                        <a:t>)</a:t>
                      </a:r>
                    </a:p>
                    <a:p>
                      <a:pPr rtl="1"/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ביטחוני, חברתי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גדר</a:t>
                      </a:r>
                      <a:r>
                        <a:rPr lang="he-IL" baseline="0" dirty="0" smtClean="0"/>
                        <a:t> הגבול עם מצרים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מפקד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זירת ים 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11:30 – 13:00</a:t>
                      </a:r>
                      <a:endParaRPr lang="he-IL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- יוסי בן ארצי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בטחוני,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מדיני</a:t>
                      </a:r>
                    </a:p>
                    <a:p>
                      <a:pPr rtl="1"/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מפרץ אילת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66117"/>
              </p:ext>
            </p:extLst>
          </p:nvPr>
        </p:nvGraphicFramePr>
        <p:xfrm>
          <a:off x="0" y="836712"/>
          <a:ext cx="6030819" cy="486490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2598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13:45 – 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מנכ"ל נמל אילת – מים כלכליים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14:45 – 16:00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 עם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ראש עיריית אילת מאיר יצחק הלוי</a:t>
                      </a:r>
                      <a:endParaRPr lang="he-I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עיריית אילת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16:15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כיבוש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אילת – יוסי בן ארצי</a:t>
                      </a:r>
                      <a:endParaRPr lang="he-I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 כלכלי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אנדרטת דגל הדיו באילת</a:t>
                      </a:r>
                      <a:endParaRPr lang="he-IL" dirty="0"/>
                    </a:p>
                  </a:txBody>
                  <a:tcPr/>
                </a:tc>
              </a:tr>
              <a:tr h="32598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לשדה דב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baseline="0" dirty="0" smtClean="0"/>
                        <a:t> עובדה</a:t>
                      </a:r>
                      <a:endParaRPr lang="he-IL" dirty="0"/>
                    </a:p>
                  </a:txBody>
                  <a:tcPr/>
                </a:tc>
              </a:tr>
              <a:tr h="7740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פיזור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שדה דב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1276</TotalTime>
  <Words>683</Words>
  <Application>Microsoft Office PowerPoint</Application>
  <PresentationFormat>מסך רחב</PresentationFormat>
  <Paragraphs>190</Paragraphs>
  <Slides>6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תיאור הסיור</vt:lpstr>
      <vt:lpstr>יום הכנה 15.10.17</vt:lpstr>
      <vt:lpstr>יום ג' 24.10.2017 – רצועת עזה</vt:lpstr>
      <vt:lpstr>יום ד' 25.10.2017 – בדואים, קמ"ג/בה"ד 1, מצפה רמון</vt:lpstr>
      <vt:lpstr>יום ה' 26.10.2017 – גבולות שלום, מסתננים, ים סוף, אילת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96</cp:revision>
  <cp:lastPrinted>2017-10-15T04:06:39Z</cp:lastPrinted>
  <dcterms:created xsi:type="dcterms:W3CDTF">2017-09-23T04:50:33Z</dcterms:created>
  <dcterms:modified xsi:type="dcterms:W3CDTF">2017-10-19T20:23:47Z</dcterms:modified>
</cp:coreProperties>
</file>