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74" r:id="rId3"/>
    <p:sldId id="304" r:id="rId4"/>
    <p:sldId id="289" r:id="rId5"/>
    <p:sldId id="299" r:id="rId6"/>
    <p:sldId id="301" r:id="rId7"/>
    <p:sldId id="303" r:id="rId8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79559" autoAdjust="0"/>
  </p:normalViewPr>
  <p:slideViewPr>
    <p:cSldViewPr>
      <p:cViewPr varScale="1">
        <p:scale>
          <a:sx n="75" d="100"/>
          <a:sy n="75" d="100"/>
        </p:scale>
        <p:origin x="540" y="54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15 אוקטובר 17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524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 sz="1200" b="0" i="1" u="none" strike="noStrike" kern="1200" baseline="0" noProof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he-IL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עשוי לדרוש יותר משקופית אחת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שמש זורחת מעל גבעות מכוסות דש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מלבן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Autofit/>
          </a:bodyPr>
          <a:lstStyle>
            <a:lvl1pPr algn="ctr" rtl="1">
              <a:defRPr sz="4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חלופי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174D080-DCA4-45D3-B2F8-95788556C7F5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8014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מונה 2" descr="מציין מיקום ריק להוספת תמונה. לחץ על מציין המיקום ובחר את התמונה שברצונך להוסיף."/>
          <p:cNvSpPr>
            <a:spLocks noGrp="1"/>
          </p:cNvSpPr>
          <p:nvPr>
            <p:ph type="pic" idx="1"/>
          </p:nvPr>
        </p:nvSpPr>
        <p:spPr>
          <a:xfrm>
            <a:off x="4873752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8014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7D9574E-2143-4A91-B2C8-A980D1F6D781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06C4B962-D926-424B-AC00-FE1E0ECB640D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1FA57BC6-D13C-45A2-AF61-CB59F6BA3E10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FE218764-B9AD-4A05-A31E-84CE4FE50E8B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A31EF28-7E3D-4A0D-8B1D-EAD0E195C731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חלופי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1D98F7-BBB4-4642-B2F6-386FDE1B714A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41072186-3A27-43FD-BA50-C25F08521E08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8AB9AA41-A953-4132-9B44-4E0513AEC4FC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5FF1E4BA-5D86-457F-81D4-527350DD4C7A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algn="l"/>
            <a:fld id="{2D48FB61-65B6-4A9E-8CC2-7814F08B8B2D}" type="datetime8">
              <a:rPr lang="he-IL" smtClean="0"/>
              <a:pPr algn="l"/>
              <a:t>15 אוקטובר 17</a:t>
            </a:fld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058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058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221A13E8-9A85-485B-94B7-5D103837E152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he-IL" dirty="0"/>
              <a:t>לחץ כדי לערוך סגנונות טקסט של תבנית בסיס</a:t>
            </a:r>
          </a:p>
          <a:p>
            <a:pPr lvl="1" rtl="1"/>
            <a:r>
              <a:rPr lang="he-IL" dirty="0"/>
              <a:t>רמה שניה</a:t>
            </a:r>
          </a:p>
          <a:p>
            <a:pPr lvl="2" rtl="1"/>
            <a:r>
              <a:rPr lang="he-IL" dirty="0"/>
              <a:t>רמה שלישית</a:t>
            </a:r>
          </a:p>
          <a:p>
            <a:pPr lvl="3" rtl="1"/>
            <a:r>
              <a:rPr lang="he-IL" dirty="0"/>
              <a:t>רמה רביעית</a:t>
            </a:r>
          </a:p>
          <a:p>
            <a:pPr lvl="4" rtl="1"/>
            <a:r>
              <a:rPr lang="he-IL" dirty="0"/>
              <a:t>רמה חמישית</a:t>
            </a:r>
          </a:p>
          <a:p>
            <a:pPr lvl="5" rtl="1"/>
            <a:r>
              <a:rPr lang="he-IL" dirty="0"/>
              <a:t>שישית</a:t>
            </a:r>
          </a:p>
          <a:p>
            <a:pPr lvl="6" rtl="1"/>
            <a:r>
              <a:rPr lang="he-IL" dirty="0"/>
              <a:t>שביעית</a:t>
            </a:r>
          </a:p>
          <a:p>
            <a:pPr lvl="7" rtl="1"/>
            <a:r>
              <a:rPr lang="he-IL" dirty="0"/>
              <a:t>שמינית</a:t>
            </a:r>
          </a:p>
          <a:p>
            <a:pPr lvl="8" rtl="1"/>
            <a:r>
              <a:rPr lang="he-IL" dirty="0"/>
              <a:t>תשיעית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6900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114300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A69999-6F67-4D06-AF2F-1AEEB328493D}" type="datetime8">
              <a:rPr lang="he-IL" smtClean="0"/>
              <a:pPr/>
              <a:t>15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134112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ag.gov.il/yhidotmisrad/rashut_buduim/Pages/default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</a:t>
            </a:r>
            <a:r>
              <a:rPr lang="he-IL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לדרום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2| 24.10.2017-26.10.2017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917848"/>
          </a:xfrm>
        </p:spPr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תיאור 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type="body" idx="1"/>
          </p:nvPr>
        </p:nvSpPr>
        <p:spPr>
          <a:xfrm>
            <a:off x="1491084" y="2564904"/>
            <a:ext cx="9144000" cy="2787352"/>
          </a:xfrm>
        </p:spPr>
        <p:txBody>
          <a:bodyPr rtlCol="1">
            <a:normAutofit/>
          </a:bodyPr>
          <a:lstStyle/>
          <a:p>
            <a:pPr lvl="0" algn="just" rtl="1"/>
            <a:r>
              <a:rPr lang="he-IL" sz="2600" dirty="0" smtClean="0"/>
              <a:t>בתאריכים 24.10.2017 – 26.10.2017 יוצא הקורס לסיור בדרום הארץ. בסיור נפגוש חלק מהנושאים המרכזיים בדרום </a:t>
            </a:r>
            <a:r>
              <a:rPr lang="he-IL" sz="2600" dirty="0" err="1" smtClean="0"/>
              <a:t>הרלוונטים</a:t>
            </a:r>
            <a:r>
              <a:rPr lang="he-IL" sz="2600" dirty="0" smtClean="0"/>
              <a:t> לביטחון הלאומי בהתאם לארבעת צירי הלימוד: בטחוני, מדיני, כלכלי וחברתי. יום הכנה יתקיים במכללה בתאריך 15.10.2017.</a:t>
            </a:r>
          </a:p>
          <a:p>
            <a:pPr lvl="0" algn="just" rtl="1"/>
            <a:r>
              <a:rPr lang="he-IL" sz="2600" dirty="0" smtClean="0"/>
              <a:t>סיור נפרד יוקדש למורשת בן גוריון. </a:t>
            </a:r>
          </a:p>
          <a:p>
            <a:pPr lvl="0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marL="342900" lvl="0" indent="-342900" rtl="1">
              <a:buFont typeface="Arial" panose="020B0604020202020204" pitchFamily="34" charset="0"/>
              <a:buChar char="•"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912" y="86915"/>
            <a:ext cx="4752528" cy="6713888"/>
          </a:xfrm>
          <a:prstGeom prst="rect">
            <a:avLst/>
          </a:prstGeom>
        </p:spPr>
      </p:pic>
      <p:pic>
        <p:nvPicPr>
          <p:cNvPr id="6" name="Picture 8" descr="תוצאת תמונה עבור מפת רצועת עז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226344"/>
            <a:ext cx="8280920" cy="473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תוצאת תמונה עבור בדואים בנגב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9" y="21765"/>
            <a:ext cx="8466700" cy="671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תוצאת תמונה עבור קמ&quot;ג דימונה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985" y="21765"/>
            <a:ext cx="8736971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0" descr="תוצאת תמונה עבור cert באר שבע"/>
          <p:cNvSpPr>
            <a:spLocks noChangeAspect="1" noChangeArrowheads="1"/>
          </p:cNvSpPr>
          <p:nvPr/>
        </p:nvSpPr>
        <p:spPr bwMode="auto">
          <a:xfrm>
            <a:off x="994429" y="1226344"/>
            <a:ext cx="1338556" cy="13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62" name="Picture 14" descr="תוצאת תמונה עבור cert באר שבע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7" y="-49883"/>
            <a:ext cx="12096376" cy="679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81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9755068" y="2796972"/>
            <a:ext cx="4181168" cy="692696"/>
          </a:xfrm>
        </p:spPr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הכנה 15.10.17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734230"/>
              </p:ext>
            </p:extLst>
          </p:nvPr>
        </p:nvGraphicFramePr>
        <p:xfrm>
          <a:off x="1199456" y="19596"/>
          <a:ext cx="9872631" cy="5421197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6476"/>
                <a:gridCol w="2492577"/>
                <a:gridCol w="3388367"/>
                <a:gridCol w="913904"/>
                <a:gridCol w="1621307"/>
              </a:tblGrid>
              <a:tr h="39993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הערות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</a:t>
                      </a:r>
                      <a:r>
                        <a:rPr lang="he-IL" baseline="0" dirty="0" smtClean="0"/>
                        <a:t>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הסיור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יניב </a:t>
                      </a:r>
                      <a:r>
                        <a:rPr lang="he-IL" dirty="0" err="1" smtClean="0"/>
                        <a:t>אלאלוף</a:t>
                      </a:r>
                      <a:r>
                        <a:rPr lang="he-IL" dirty="0" smtClean="0"/>
                        <a:t> וגלעד בן 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קוד לבוש </a:t>
                      </a:r>
                      <a:r>
                        <a:rPr lang="he-IL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יחסי ישראל ירדן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עינת שלאיין, שגרירת</a:t>
                      </a:r>
                      <a:r>
                        <a:rPr lang="he-IL" baseline="0" dirty="0" smtClean="0"/>
                        <a:t> ישראל בירדן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מדיני כלכלי,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5226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– 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התנתקות</a:t>
                      </a:r>
                      <a:r>
                        <a:rPr lang="he-IL" baseline="0" dirty="0" smtClean="0"/>
                        <a:t> מעזה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גרשון הכהן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חברתי, מדיני, בטחוני</a:t>
                      </a: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  <a:p>
                      <a:pPr rtl="1"/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התנתקות מעזה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זבולון כלפה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14:00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תאום מול עזה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אלוף פולי מרדכי,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מתפ"ש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 כלכלי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15:15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הרשות לפיתוח והתיישבות הבדואים בנגב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יאיר מעיין,</a:t>
                      </a:r>
                      <a:r>
                        <a:rPr lang="he-IL" baseline="0" dirty="0" smtClean="0"/>
                        <a:t> מנכ"ל הרשות</a:t>
                      </a:r>
                      <a:r>
                        <a:rPr lang="he-IL" dirty="0" smtClean="0"/>
                        <a:t> </a:t>
                      </a:r>
                      <a:r>
                        <a:rPr lang="en-US" baseline="0" dirty="0" smtClean="0">
                          <a:hlinkClick r:id="rId3"/>
                        </a:rPr>
                        <a:t>http://www.moag.gov.il/yhidotmisrad/rashut_buduim/Pages/default.aspx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3472" y="35846"/>
            <a:ext cx="9435400" cy="648072"/>
          </a:xfrm>
        </p:spPr>
        <p:txBody>
          <a:bodyPr/>
          <a:lstStyle/>
          <a:p>
            <a:r>
              <a:rPr lang="he-IL" dirty="0" smtClean="0"/>
              <a:t>יום ג' 24.10.2017 – רצועת עזה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874540"/>
              </p:ext>
            </p:extLst>
          </p:nvPr>
        </p:nvGraphicFramePr>
        <p:xfrm>
          <a:off x="6151852" y="675747"/>
          <a:ext cx="6030819" cy="566928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 שדה</a:t>
                      </a:r>
                      <a:r>
                        <a:rPr lang="he-IL" baseline="0" dirty="0" smtClean="0"/>
                        <a:t> דב צבאי</a:t>
                      </a:r>
                      <a:endParaRPr lang="he-IL" dirty="0" smtClean="0"/>
                    </a:p>
                    <a:p>
                      <a:pPr rtl="1"/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פגישה</a:t>
                      </a:r>
                      <a:r>
                        <a:rPr lang="he-IL" baseline="0" dirty="0" smtClean="0"/>
                        <a:t> עם בכיר פלסטיני וראש ארגון בינ"ל - </a:t>
                      </a:r>
                      <a:r>
                        <a:rPr lang="he-IL" baseline="0" dirty="0" err="1" smtClean="0"/>
                        <a:t>אונרא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בטחוני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10:45 – 11:30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שב"כ - ראש</a:t>
                      </a:r>
                      <a:r>
                        <a:rPr lang="he-IL" baseline="0" dirty="0" smtClean="0"/>
                        <a:t> 849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ציר בטחוני</a:t>
                      </a:r>
                      <a:r>
                        <a:rPr lang="en-US" dirty="0" smtClean="0"/>
                        <a:t>/</a:t>
                      </a:r>
                      <a:r>
                        <a:rPr lang="he-IL" baseline="0" dirty="0" smtClean="0"/>
                        <a:t> מדיני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11:45 – 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למכשול התת קרקעי ערן אופיר + נציג</a:t>
                      </a:r>
                      <a:r>
                        <a:rPr lang="he-IL" baseline="0" dirty="0" smtClean="0"/>
                        <a:t> אוגדת עזה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גזרה צפונית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12:30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פגישה עם ראש המועצה מר </a:t>
                      </a:r>
                      <a:r>
                        <a:rPr lang="he-IL" baseline="0" dirty="0" err="1" smtClean="0"/>
                        <a:t>שוסטר</a:t>
                      </a:r>
                      <a:r>
                        <a:rPr lang="he-IL" baseline="0" dirty="0" smtClean="0"/>
                        <a:t> ושיחת תושבים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בטחוני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קיבוץ נחל עוז</a:t>
                      </a:r>
                      <a:endParaRPr lang="he-IL" dirty="0"/>
                    </a:p>
                  </a:txBody>
                  <a:tcPr/>
                </a:tc>
              </a:tr>
              <a:tr h="45201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14:15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ארוחת צהרים חגיגית</a:t>
                      </a: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53260"/>
              </p:ext>
            </p:extLst>
          </p:nvPr>
        </p:nvGraphicFramePr>
        <p:xfrm>
          <a:off x="27789" y="683918"/>
          <a:ext cx="5879976" cy="6228439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95129"/>
                <a:gridCol w="242485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מפקד האוגדה  יהודה פוקס</a:t>
                      </a:r>
                      <a:r>
                        <a:rPr lang="he-IL" baseline="0" dirty="0" smtClean="0"/>
                        <a:t> 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16:45 – 17:15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 במנהרה</a:t>
                      </a:r>
                      <a:r>
                        <a:rPr lang="he-IL" baseline="0" dirty="0" smtClean="0"/>
                        <a:t> התקפית של החמאס "צ'אי הודי"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גזרה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17:15 – 18:00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 למלון בבאר שבע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18:00 – 19:00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 – 20:00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ערב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20:30 – 21:30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הופעה של קובי אוז 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4252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8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011464" cy="648072"/>
          </a:xfrm>
        </p:spPr>
        <p:txBody>
          <a:bodyPr>
            <a:normAutofit/>
          </a:bodyPr>
          <a:lstStyle/>
          <a:p>
            <a:r>
              <a:rPr lang="he-IL" dirty="0" smtClean="0"/>
              <a:t>יום ד' 25.10.2017 – בדואים, דימונה, מצפה רמון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116675"/>
              </p:ext>
            </p:extLst>
          </p:nvPr>
        </p:nvGraphicFramePr>
        <p:xfrm>
          <a:off x="6151852" y="675747"/>
          <a:ext cx="6030819" cy="5139757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73130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בבאר שבע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תצפית על הפזורה הבדואית  - יוסי בן ארצי  </a:t>
                      </a:r>
                    </a:p>
                    <a:p>
                      <a:pPr rtl="1"/>
                      <a:r>
                        <a:rPr lang="he-IL" sz="1600" baseline="0" dirty="0" smtClean="0"/>
                        <a:t>צ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יר חברתי כלכלי</a:t>
                      </a:r>
                      <a:endParaRPr lang="he-IL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שיחה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עם מנהל בית ספר תיכון בדואי + תלמידים ומנהל כפר נוער כוכבי</a:t>
                      </a:r>
                      <a:r>
                        <a:rPr lang="he-IL" baseline="0" dirty="0" smtClean="0"/>
                        <a:t> המדבר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אבו תלול</a:t>
                      </a:r>
                      <a:r>
                        <a:rPr lang="he-IL" baseline="0" dirty="0" smtClean="0"/>
                        <a:t> (8 ק"מ בין שגב שלום לדימונה)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 – 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פיצול</a:t>
                      </a:r>
                      <a:r>
                        <a:rPr lang="he-IL" b="1" baseline="0" dirty="0" smtClean="0"/>
                        <a:t> -</a:t>
                      </a:r>
                      <a:r>
                        <a:rPr lang="he-IL" dirty="0" smtClean="0"/>
                        <a:t>נסיעה </a:t>
                      </a:r>
                      <a:r>
                        <a:rPr lang="he-IL" dirty="0" err="1" smtClean="0"/>
                        <a:t>לקמ"ג</a:t>
                      </a:r>
                      <a:r>
                        <a:rPr lang="he-IL" dirty="0" smtClean="0"/>
                        <a:t>, סיור, הרצאה, ארוחת צהרים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solidFill>
                            <a:srgbClr val="7030A0"/>
                          </a:solidFill>
                        </a:rPr>
                        <a:t>ציר ביטחוני,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 כלכלי חברתי</a:t>
                      </a:r>
                      <a:endParaRPr lang="he-IL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קמ"ג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 – 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בינ"ל: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en-US" b="1" baseline="0" dirty="0" smtClean="0"/>
                        <a:t>CERT</a:t>
                      </a:r>
                      <a:r>
                        <a:rPr lang="he-IL" b="1" baseline="0" dirty="0" smtClean="0"/>
                        <a:t>/ </a:t>
                      </a:r>
                      <a:r>
                        <a:rPr lang="he-IL" b="0" baseline="0" dirty="0" smtClean="0">
                          <a:solidFill>
                            <a:srgbClr val="FF0000"/>
                          </a:solidFill>
                        </a:rPr>
                        <a:t>לתאם חלופה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070445"/>
              </p:ext>
            </p:extLst>
          </p:nvPr>
        </p:nvGraphicFramePr>
        <p:xfrm>
          <a:off x="27789" y="683918"/>
          <a:ext cx="5879976" cy="484632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3389"/>
                <a:gridCol w="246659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13:30 -14:30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פיצול, בינ"ל</a:t>
                      </a:r>
                      <a:r>
                        <a:rPr lang="he-IL" dirty="0" smtClean="0"/>
                        <a:t>: ארוחת צהרים וחבירה בכניסה </a:t>
                      </a:r>
                      <a:r>
                        <a:rPr lang="he-IL" dirty="0" err="1" smtClean="0"/>
                        <a:t>לקמ"ג</a:t>
                      </a:r>
                      <a:r>
                        <a:rPr lang="he-IL" dirty="0" smtClean="0"/>
                        <a:t> באחריות </a:t>
                      </a:r>
                      <a:r>
                        <a:rPr lang="he-IL" dirty="0" err="1" smtClean="0"/>
                        <a:t>קש"ח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 – 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עיירה בפרפריה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פגישה עם ראש מ.מ. מצפה רמון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חברתי,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מ.מ. מצפה רמון</a:t>
                      </a:r>
                      <a:endParaRPr lang="he-IL" dirty="0"/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17:30 -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נסיעה.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אופציה - שדה תעופה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בינ"ל "רמון"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כלכלי חברתי מדיני 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רמון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19:30 -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הגעה למלון קיסר</a:t>
                      </a:r>
                    </a:p>
                    <a:p>
                      <a:pPr rtl="1"/>
                      <a:r>
                        <a:rPr lang="he-IL" dirty="0" smtClean="0"/>
                        <a:t>התארגנות וארוחת ערב,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ערב חופשי "על הבר"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קיסר, אילת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6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657184" cy="64807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יום ה' 26.10.2017 – גבולות שלום, מסתננים, ים סוף, אילת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886782"/>
              </p:ext>
            </p:extLst>
          </p:nvPr>
        </p:nvGraphicFramePr>
        <p:xfrm>
          <a:off x="6101353" y="836712"/>
          <a:ext cx="6030819" cy="6136028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4741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06:00 – 07:30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שייט קיאקים + סקירת יוסי בן ארצי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בסיס חיל הים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07:30 – 08:30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 ונסיעה להר יואש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קיסר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</a:t>
                      </a:r>
                      <a:r>
                        <a:rPr lang="he-IL" baseline="0" dirty="0" smtClean="0"/>
                        <a:t>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הר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יואש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741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</a:t>
                      </a:r>
                      <a:r>
                        <a:rPr lang="he-IL" baseline="0" dirty="0" smtClean="0"/>
                        <a:t> – 09:45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</a:t>
                      </a:r>
                      <a:r>
                        <a:rPr lang="he-I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מאו"ג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אתגרי אוגדה 80 והמענה הכולל בהגנת גבולות שלום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 חברתי כלכלי מדיני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 יואש</a:t>
                      </a:r>
                      <a:endParaRPr lang="he-IL" dirty="0"/>
                    </a:p>
                  </a:txBody>
                  <a:tcPr/>
                </a:tc>
              </a:tr>
              <a:tr h="86853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10:00 – 11:00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סיור לאורך המכשול (</a:t>
                      </a:r>
                      <a:r>
                        <a:rPr lang="he-IL" baseline="0" dirty="0" err="1" smtClean="0"/>
                        <a:t>מורנגה</a:t>
                      </a:r>
                      <a:r>
                        <a:rPr lang="he-IL" baseline="0" dirty="0" smtClean="0"/>
                        <a:t>),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ביטחוני, חברתי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גדר</a:t>
                      </a:r>
                      <a:r>
                        <a:rPr lang="he-IL" baseline="0" dirty="0" smtClean="0"/>
                        <a:t> הגבול עם מצרים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– 11:30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סקירה -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מפקד זירת ים 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11:30 – 13:00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ימי - יוסי בן ארצי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 מדיני</a:t>
                      </a:r>
                    </a:p>
                    <a:p>
                      <a:pPr rtl="1"/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מפרץ אילת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126010"/>
              </p:ext>
            </p:extLst>
          </p:nvPr>
        </p:nvGraphicFramePr>
        <p:xfrm>
          <a:off x="0" y="836712"/>
          <a:ext cx="6030819" cy="4765466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2598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ארוחת צהרים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13:45 – 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מנכ"ל נמל אילת – מים כלכליים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14:45 – 16:00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שיח עם ראש העירייה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חברתי,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עיריית אילת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16:30 – 16:45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כיבוש אילת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 מדיני כלכלי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אנדרטת דגל הדיו באילת</a:t>
                      </a:r>
                      <a:endParaRPr lang="he-IL" dirty="0"/>
                    </a:p>
                  </a:txBody>
                  <a:tcPr/>
                </a:tc>
              </a:tr>
              <a:tr h="32598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טיסה לשדה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דב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שד"ת</a:t>
                      </a:r>
                      <a:r>
                        <a:rPr lang="he-IL" dirty="0" smtClean="0"/>
                        <a:t> אילת</a:t>
                      </a:r>
                      <a:endParaRPr lang="he-IL" dirty="0"/>
                    </a:p>
                  </a:txBody>
                  <a:tcPr/>
                </a:tc>
              </a:tr>
              <a:tr h="77409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פיזור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שדה דב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77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רצועות כחול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7_TF03417271.potx" id="{6F278D15-03DF-40F9-8F0B-254B8FB984E9}" vid="{2DD84036-2213-47B0-A05E-3766B73D67AA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תוכנית פרוייקט עסקי (מסך רחב)</Template>
  <TotalTime>1219</TotalTime>
  <Words>658</Words>
  <Application>Microsoft Office PowerPoint</Application>
  <PresentationFormat>מסך רחב</PresentationFormat>
  <Paragraphs>187</Paragraphs>
  <Slides>7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Corbel</vt:lpstr>
      <vt:lpstr>Miriam</vt:lpstr>
      <vt:lpstr>Tahoma</vt:lpstr>
      <vt:lpstr>Wingdings</vt:lpstr>
      <vt:lpstr>עיצוב רצועות כחול 16x9</vt:lpstr>
      <vt:lpstr>סיור מב"ל לדרום</vt:lpstr>
      <vt:lpstr>תיאור הסיור</vt:lpstr>
      <vt:lpstr>מצגת של PowerPoint</vt:lpstr>
      <vt:lpstr>יום הכנה 15.10.17</vt:lpstr>
      <vt:lpstr>יום ג' 24.10.2017 – רצועת עזה</vt:lpstr>
      <vt:lpstr>יום ד' 25.10.2017 – בדואים, דימונה, מצפה רמון</vt:lpstr>
      <vt:lpstr>יום ה' 26.10.2017 – גבולות שלום, מסתננים, ים סוף, אילת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u26628</cp:lastModifiedBy>
  <cp:revision>86</cp:revision>
  <cp:lastPrinted>2017-10-15T04:06:39Z</cp:lastPrinted>
  <dcterms:created xsi:type="dcterms:W3CDTF">2017-09-23T04:50:33Z</dcterms:created>
  <dcterms:modified xsi:type="dcterms:W3CDTF">2017-10-15T05:03:27Z</dcterms:modified>
</cp:coreProperties>
</file>