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5" r:id="rId1"/>
  </p:sldMasterIdLst>
  <p:sldIdLst>
    <p:sldId id="256" r:id="rId2"/>
    <p:sldId id="267" r:id="rId3"/>
    <p:sldId id="269" r:id="rId4"/>
    <p:sldId id="268" r:id="rId5"/>
    <p:sldId id="27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4182CEF-9F00-4BFF-9FCF-2EC6E91A8F70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32AB5E89-DAD7-4EA5-9337-2F8E25925C8D}" type="slidenum">
              <a:rPr lang="he-IL" smtClean="0"/>
              <a:t>‹#›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008096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2CEF-9F00-4BFF-9FCF-2EC6E91A8F70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5E89-DAD7-4EA5-9337-2F8E25925C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45332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2CEF-9F00-4BFF-9FCF-2EC6E91A8F70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5E89-DAD7-4EA5-9337-2F8E25925C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7631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2CEF-9F00-4BFF-9FCF-2EC6E91A8F70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5E89-DAD7-4EA5-9337-2F8E25925C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291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2CEF-9F00-4BFF-9FCF-2EC6E91A8F70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5E89-DAD7-4EA5-9337-2F8E25925C8D}" type="slidenum">
              <a:rPr lang="he-IL" smtClean="0"/>
              <a:t>‹#›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7471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2CEF-9F00-4BFF-9FCF-2EC6E91A8F70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5E89-DAD7-4EA5-9337-2F8E25925C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9545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2CEF-9F00-4BFF-9FCF-2EC6E91A8F70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5E89-DAD7-4EA5-9337-2F8E25925C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5974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2CEF-9F00-4BFF-9FCF-2EC6E91A8F70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5E89-DAD7-4EA5-9337-2F8E25925C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5195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2CEF-9F00-4BFF-9FCF-2EC6E91A8F70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5E89-DAD7-4EA5-9337-2F8E25925C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816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2CEF-9F00-4BFF-9FCF-2EC6E91A8F70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5E89-DAD7-4EA5-9337-2F8E25925C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2596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2CEF-9F00-4BFF-9FCF-2EC6E91A8F70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5E89-DAD7-4EA5-9337-2F8E25925C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79686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94182CEF-9F00-4BFF-9FCF-2EC6E91A8F70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32AB5E89-DAD7-4EA5-9337-2F8E25925C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3394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xmlns="" id="{EFAE1C99-F9B1-4DA2-A8F4-7E2AC332F8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A31C3D06-FE8C-42ED-9334-357A25D9F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7855" y="758952"/>
            <a:ext cx="4257963" cy="5216975"/>
          </a:xfrm>
        </p:spPr>
        <p:txBody>
          <a:bodyPr anchor="ctr">
            <a:normAutofit/>
          </a:bodyPr>
          <a:lstStyle/>
          <a:p>
            <a:pPr algn="ctr"/>
            <a:r>
              <a:rPr lang="he-IL" sz="8000" dirty="0"/>
              <a:t>סיור </a:t>
            </a:r>
            <a:r>
              <a:rPr lang="he-IL" sz="8000" dirty="0" err="1"/>
              <a:t>מב"ל</a:t>
            </a:r>
            <a:r>
              <a:rPr lang="he-IL" sz="8000" dirty="0"/>
              <a:t/>
            </a:r>
            <a:br>
              <a:rPr lang="he-IL" sz="8000" dirty="0"/>
            </a:br>
            <a:r>
              <a:rPr lang="he-IL" sz="8000" dirty="0"/>
              <a:t/>
            </a:r>
            <a:br>
              <a:rPr lang="he-IL" sz="8000" dirty="0"/>
            </a:br>
            <a:r>
              <a:rPr lang="he-IL" sz="4400" dirty="0"/>
              <a:t>30 מרץ 2020</a:t>
            </a:r>
            <a:endParaRPr lang="x-none" sz="4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484CBAFF-E5CD-4096-AD43-9E24C5E65C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73480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404AD37-3CC3-48D8-85EC-EC146BFADF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5203" y="-81"/>
            <a:ext cx="6760858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416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213E26-4DA5-4240-BFFD-EA7AAB48D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760"/>
            <a:ext cx="11298264" cy="132556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r"/>
            <a:r>
              <a:rPr lang="he-IL" sz="8000" dirty="0"/>
              <a:t>מטרות</a:t>
            </a:r>
            <a:endParaRPr lang="x-none" sz="8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4B6412-7EAA-4265-AF1E-91CD7CF0E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3200" dirty="0"/>
              <a:t>הכרות עם הארגון וייעודו</a:t>
            </a:r>
          </a:p>
          <a:p>
            <a:r>
              <a:rPr lang="he-IL" sz="3200" dirty="0"/>
              <a:t>היכרות כללית עם האתגרים הארגוניים (בבניין </a:t>
            </a:r>
            <a:r>
              <a:rPr lang="he-IL" sz="3200" dirty="0" err="1"/>
              <a:t>הכח</a:t>
            </a:r>
            <a:r>
              <a:rPr lang="he-IL" sz="3200" dirty="0"/>
              <a:t> ובהפעלת </a:t>
            </a:r>
            <a:r>
              <a:rPr lang="he-IL" sz="3200" dirty="0" err="1"/>
              <a:t>הכח</a:t>
            </a:r>
            <a:r>
              <a:rPr lang="he-IL" sz="3200" dirty="0"/>
              <a:t>) </a:t>
            </a:r>
          </a:p>
          <a:p>
            <a:r>
              <a:rPr lang="he-IL" sz="3200" dirty="0"/>
              <a:t>היכרות עם דרכי הפעולה של הארגון</a:t>
            </a:r>
          </a:p>
          <a:p>
            <a:r>
              <a:rPr lang="he-IL" sz="3200" dirty="0"/>
              <a:t>חשיפה לתחומי עשייה טכנולוגיים</a:t>
            </a:r>
          </a:p>
          <a:p>
            <a:r>
              <a:rPr lang="he-IL" sz="3200" dirty="0"/>
              <a:t>הכרות עם דילמות ומתחים בעשיה</a:t>
            </a:r>
          </a:p>
          <a:p>
            <a:r>
              <a:rPr lang="he-IL" sz="3200" dirty="0"/>
              <a:t>מיקום הארגון במארג תחומי הבטחון הלאומי</a:t>
            </a:r>
            <a:endParaRPr lang="x-none" sz="3200" dirty="0"/>
          </a:p>
        </p:txBody>
      </p:sp>
    </p:spTree>
    <p:extLst>
      <p:ext uri="{BB962C8B-B14F-4D97-AF65-F5344CB8AC3E}">
        <p14:creationId xmlns:p14="http://schemas.microsoft.com/office/powerpoint/2010/main" val="148659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213E26-4DA5-4240-BFFD-EA7AAB48D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760"/>
            <a:ext cx="11298264" cy="132556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r"/>
            <a:r>
              <a:rPr lang="he-IL" sz="8000" dirty="0"/>
              <a:t>דגשים</a:t>
            </a:r>
            <a:endParaRPr lang="x-none" sz="8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4B6412-7EAA-4265-AF1E-91CD7CF0E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663440"/>
          </a:xfrm>
        </p:spPr>
        <p:txBody>
          <a:bodyPr>
            <a:normAutofit fontScale="85000" lnSpcReduction="10000"/>
          </a:bodyPr>
          <a:lstStyle/>
          <a:p>
            <a:r>
              <a:rPr lang="he-IL" sz="3200" dirty="0"/>
              <a:t>פיצול מלא בתכנים בין המשתתפים הבינ"ל ויתר הקבוצה</a:t>
            </a:r>
          </a:p>
          <a:p>
            <a:r>
              <a:rPr lang="he-IL" sz="3200" dirty="0"/>
              <a:t>ללא פיצולים משניים בתוך הקבוצה</a:t>
            </a:r>
          </a:p>
          <a:p>
            <a:r>
              <a:rPr lang="he-IL" sz="3200" dirty="0"/>
              <a:t>תמהיל של מפגש עם בכירים (</a:t>
            </a:r>
            <a:r>
              <a:rPr lang="he-IL" sz="3200" dirty="0" err="1"/>
              <a:t>רה"ש</a:t>
            </a:r>
            <a:r>
              <a:rPr lang="he-IL" sz="3200" dirty="0"/>
              <a:t> </a:t>
            </a:r>
            <a:r>
              <a:rPr lang="he-IL" sz="3200" dirty="0" err="1"/>
              <a:t>וסרה"ש</a:t>
            </a:r>
            <a:r>
              <a:rPr lang="he-IL" sz="3200" dirty="0"/>
              <a:t>), נגיעה בתחומים מבצעיים של הפעלת </a:t>
            </a:r>
            <a:r>
              <a:rPr lang="he-IL" sz="3200" dirty="0" err="1"/>
              <a:t>כח</a:t>
            </a:r>
            <a:r>
              <a:rPr lang="he-IL" sz="3200" dirty="0"/>
              <a:t> ובנושאי בניין </a:t>
            </a:r>
            <a:r>
              <a:rPr lang="he-IL" sz="3200" dirty="0" err="1"/>
              <a:t>כח</a:t>
            </a:r>
            <a:endParaRPr lang="he-IL" sz="3200" dirty="0"/>
          </a:p>
          <a:p>
            <a:r>
              <a:rPr lang="he-IL" sz="3200" dirty="0"/>
              <a:t>חשיפה למגוון תחומי העשייה </a:t>
            </a:r>
            <a:r>
              <a:rPr lang="he-IL" sz="3200" dirty="0" err="1"/>
              <a:t>השרותיים</a:t>
            </a:r>
            <a:r>
              <a:rPr lang="he-IL" sz="3200" dirty="0"/>
              <a:t> (לא רק טרור)</a:t>
            </a:r>
          </a:p>
          <a:p>
            <a:r>
              <a:rPr lang="he-IL" sz="3200" dirty="0"/>
              <a:t>חשיפת הארגון כארגון טכנולוגי</a:t>
            </a:r>
          </a:p>
          <a:p>
            <a:r>
              <a:rPr lang="he-IL" sz="3200" dirty="0"/>
              <a:t>טעינה- מוקצה משך אחד, יוקדש להרצאת </a:t>
            </a:r>
            <a:r>
              <a:rPr lang="he-IL" sz="3200" dirty="0" err="1"/>
              <a:t>יועמש</a:t>
            </a:r>
            <a:r>
              <a:rPr lang="he-IL" sz="3200" dirty="0"/>
              <a:t> בנושא שב"כ במדינה </a:t>
            </a:r>
            <a:r>
              <a:rPr lang="he-IL" sz="3200" dirty="0" smtClean="0"/>
              <a:t>דמוקרטית</a:t>
            </a:r>
          </a:p>
          <a:p>
            <a:r>
              <a:rPr lang="he-IL" sz="3200" dirty="0" smtClean="0"/>
              <a:t>יציאה מרוכזת </a:t>
            </a:r>
            <a:r>
              <a:rPr lang="he-IL" sz="3200" dirty="0" err="1" smtClean="0"/>
              <a:t>מהמב"ל</a:t>
            </a:r>
            <a:r>
              <a:rPr lang="he-IL" sz="3200" dirty="0" smtClean="0"/>
              <a:t> – 07:30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1689823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213E26-4DA5-4240-BFFD-EA7AAB48D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760"/>
            <a:ext cx="11298264" cy="132556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r"/>
            <a:r>
              <a:rPr lang="he-IL" sz="8000" dirty="0"/>
              <a:t>לו"ז – קבוצה כללית</a:t>
            </a:r>
            <a:endParaRPr lang="x-none" sz="8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4B6412-7EAA-4265-AF1E-91CD7CF0E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691" y="1828800"/>
            <a:ext cx="8970541" cy="4886036"/>
          </a:xfrm>
        </p:spPr>
        <p:txBody>
          <a:bodyPr>
            <a:normAutofit fontScale="77500" lnSpcReduction="20000"/>
          </a:bodyPr>
          <a:lstStyle/>
          <a:p>
            <a:r>
              <a:rPr lang="he-IL" sz="3200" dirty="0"/>
              <a:t>07:45-08:30	-	התכנסות וארוחת בוקר</a:t>
            </a:r>
          </a:p>
          <a:p>
            <a:r>
              <a:rPr lang="he-IL" sz="3200" dirty="0"/>
              <a:t>08:30-09:45	- 	הרצאת </a:t>
            </a:r>
            <a:r>
              <a:rPr lang="he-IL" sz="3200" dirty="0" err="1"/>
              <a:t>סרה"ש</a:t>
            </a:r>
            <a:endParaRPr lang="he-IL" sz="3200" dirty="0"/>
          </a:p>
          <a:p>
            <a:r>
              <a:rPr lang="he-IL" sz="3200" dirty="0"/>
              <a:t>09:45-10:45	-	הרצאת ר' </a:t>
            </a:r>
            <a:r>
              <a:rPr lang="he-IL" sz="3200" dirty="0" smtClean="0"/>
              <a:t>אגף ישראל </a:t>
            </a:r>
            <a:r>
              <a:rPr lang="he-IL" sz="3200" dirty="0"/>
              <a:t>וזרים</a:t>
            </a:r>
          </a:p>
          <a:p>
            <a:r>
              <a:rPr lang="he-IL" sz="3200" dirty="0"/>
              <a:t>10:45-11:00	-	הפסקה</a:t>
            </a:r>
          </a:p>
          <a:p>
            <a:r>
              <a:rPr lang="he-IL" sz="3200" dirty="0"/>
              <a:t>11:00-12:00	-	הרצאת ר' </a:t>
            </a:r>
            <a:r>
              <a:rPr lang="he-IL" sz="3200" dirty="0" smtClean="0"/>
              <a:t>אגף דרום-סיכול </a:t>
            </a:r>
            <a:r>
              <a:rPr lang="he-IL" sz="3200" dirty="0"/>
              <a:t>משולב</a:t>
            </a:r>
          </a:p>
          <a:p>
            <a:r>
              <a:rPr lang="he-IL" sz="3200" dirty="0"/>
              <a:t>12:00-13:00	-	פרשיה/תחקיר </a:t>
            </a:r>
            <a:r>
              <a:rPr lang="he-IL" sz="3200" dirty="0" err="1" smtClean="0"/>
              <a:t>רח"ט</a:t>
            </a:r>
            <a:r>
              <a:rPr lang="he-IL" sz="3200" dirty="0" smtClean="0"/>
              <a:t> יהודה </a:t>
            </a:r>
            <a:r>
              <a:rPr lang="he-IL" sz="2400" dirty="0"/>
              <a:t>(לשעבר)</a:t>
            </a:r>
          </a:p>
          <a:p>
            <a:r>
              <a:rPr lang="he-IL" sz="3200" dirty="0"/>
              <a:t>13:00-14:00	-	ארוחת </a:t>
            </a:r>
            <a:r>
              <a:rPr lang="he-IL" sz="3200" dirty="0" err="1"/>
              <a:t>צהריים</a:t>
            </a:r>
            <a:r>
              <a:rPr lang="he-IL" sz="3200" dirty="0"/>
              <a:t> (עם הבינ"ל)</a:t>
            </a:r>
          </a:p>
          <a:p>
            <a:r>
              <a:rPr lang="he-IL" sz="3200" dirty="0"/>
              <a:t>14:00-14:30	-	חדשנות בארגון</a:t>
            </a:r>
          </a:p>
          <a:p>
            <a:r>
              <a:rPr lang="he-IL" sz="3200" dirty="0"/>
              <a:t>14:45-16:15	-	</a:t>
            </a:r>
            <a:r>
              <a:rPr lang="he-IL" sz="3200" dirty="0" smtClean="0"/>
              <a:t>אגף טכנולוגיה </a:t>
            </a:r>
            <a:r>
              <a:rPr lang="he-IL" sz="3200" dirty="0"/>
              <a:t>– יכולות + סיור</a:t>
            </a:r>
          </a:p>
          <a:p>
            <a:r>
              <a:rPr lang="he-IL" sz="3200" dirty="0"/>
              <a:t>16:30-18:00	-	הרצאת </a:t>
            </a:r>
            <a:r>
              <a:rPr lang="he-IL" sz="3200" dirty="0" err="1"/>
              <a:t>רה"ש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2479529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213E26-4DA5-4240-BFFD-EA7AAB48D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760"/>
            <a:ext cx="11298264" cy="132556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r"/>
            <a:r>
              <a:rPr lang="he-IL" sz="8000" dirty="0"/>
              <a:t>לו"ז – קבוצת בינ"ל</a:t>
            </a:r>
            <a:endParaRPr lang="x-none" sz="8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4B6412-7EAA-4265-AF1E-91CD7CF0E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691" y="1828800"/>
            <a:ext cx="8970541" cy="4886036"/>
          </a:xfrm>
        </p:spPr>
        <p:txBody>
          <a:bodyPr>
            <a:normAutofit fontScale="92500" lnSpcReduction="20000"/>
          </a:bodyPr>
          <a:lstStyle/>
          <a:p>
            <a:r>
              <a:rPr lang="he-IL" sz="3200" dirty="0"/>
              <a:t>08:00-08:30	-	התכנסות וארוחת בוקר</a:t>
            </a:r>
          </a:p>
          <a:p>
            <a:r>
              <a:rPr lang="he-IL" sz="3200" dirty="0"/>
              <a:t>08:30-09:45	- 	הרצאת ר' מחלקת </a:t>
            </a:r>
            <a:r>
              <a:rPr lang="he-IL" sz="3200" dirty="0" err="1"/>
              <a:t>קש"ח</a:t>
            </a:r>
            <a:endParaRPr lang="he-IL" sz="3200" dirty="0"/>
          </a:p>
          <a:p>
            <a:r>
              <a:rPr lang="he-IL" sz="3200" dirty="0"/>
              <a:t>09:45-10:00	-	הפסקה</a:t>
            </a:r>
          </a:p>
          <a:p>
            <a:r>
              <a:rPr lang="he-IL" sz="3200" dirty="0"/>
              <a:t>10:00-11:00	-	הרצאת </a:t>
            </a:r>
            <a:r>
              <a:rPr lang="he-IL" sz="3200" dirty="0" err="1"/>
              <a:t>סרה"ש</a:t>
            </a:r>
            <a:endParaRPr lang="he-IL" sz="3200" dirty="0"/>
          </a:p>
          <a:p>
            <a:r>
              <a:rPr lang="he-IL" sz="3200" dirty="0"/>
              <a:t>11:00-12:00	-	הרצאה של מטה מחקר</a:t>
            </a:r>
          </a:p>
          <a:p>
            <a:r>
              <a:rPr lang="he-IL" sz="3200" dirty="0"/>
              <a:t>12:00-13:00	-	הרצאת גורם מבצעי </a:t>
            </a:r>
            <a:r>
              <a:rPr lang="he-IL" sz="3200" dirty="0" smtClean="0"/>
              <a:t>טכנולוגי</a:t>
            </a:r>
          </a:p>
          <a:p>
            <a:r>
              <a:rPr lang="he-IL" sz="3200" dirty="0" smtClean="0"/>
              <a:t>13:00-14:00</a:t>
            </a:r>
            <a:r>
              <a:rPr lang="he-IL" sz="3200" dirty="0"/>
              <a:t>	-	ארוחת צהריים (עם כלל הקבוצה</a:t>
            </a:r>
            <a:r>
              <a:rPr lang="he-IL" sz="3200" dirty="0" smtClean="0"/>
              <a:t>)</a:t>
            </a:r>
          </a:p>
          <a:p>
            <a:r>
              <a:rPr lang="he-IL" sz="3200" dirty="0" smtClean="0"/>
              <a:t>ההרצאות תתקיימנה, באנגלית, נדרש ליווי </a:t>
            </a:r>
            <a:r>
              <a:rPr lang="he-IL" sz="3200" smtClean="0"/>
              <a:t>איש סגל ומתרגם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1087717102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112</Words>
  <Application>Microsoft Office PowerPoint</Application>
  <PresentationFormat>מסך רחב</PresentationFormat>
  <Paragraphs>36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0" baseType="lpstr">
      <vt:lpstr>Arial</vt:lpstr>
      <vt:lpstr>Century Schoolbook</vt:lpstr>
      <vt:lpstr>Gisha</vt:lpstr>
      <vt:lpstr>Wingdings 2</vt:lpstr>
      <vt:lpstr>View</vt:lpstr>
      <vt:lpstr>סיור מב"ל  30 מרץ 2020</vt:lpstr>
      <vt:lpstr>מטרות</vt:lpstr>
      <vt:lpstr>דגשים</vt:lpstr>
      <vt:lpstr>לו"ז – קבוצה כללית</vt:lpstr>
      <vt:lpstr>לו"ז – קבוצת בינ"ל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מב"ל  30 מרץ 2020</dc:title>
  <dc:creator>udi shilo</dc:creator>
  <cp:lastModifiedBy>u45210</cp:lastModifiedBy>
  <cp:revision>4</cp:revision>
  <dcterms:created xsi:type="dcterms:W3CDTF">2020-03-02T19:19:33Z</dcterms:created>
  <dcterms:modified xsi:type="dcterms:W3CDTF">2020-03-03T08:33:02Z</dcterms:modified>
</cp:coreProperties>
</file>