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60" r:id="rId1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המתכונת המוצעת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ל-2-3 קבוצות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</a:t>
            </a:r>
            <a:endParaRPr lang="he-IL" sz="3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35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 (2-3):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  <a:endParaRPr lang="he-IL" sz="22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832666"/>
            <a:ext cx="1120018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מעבדה לאומית </a:t>
            </a:r>
            <a:r>
              <a:rPr lang="en-US" sz="2400" dirty="0"/>
              <a:t>Lawrence </a:t>
            </a:r>
            <a:r>
              <a:rPr lang="en-US" sz="2400" dirty="0" smtClean="0"/>
              <a:t>Berkeley </a:t>
            </a:r>
            <a:r>
              <a:rPr lang="en-US" sz="2400" dirty="0"/>
              <a:t>National </a:t>
            </a:r>
            <a:r>
              <a:rPr lang="en-US" sz="2400" dirty="0" smtClean="0"/>
              <a:t>Lab</a:t>
            </a:r>
            <a:endParaRPr lang="he-I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מרכז </a:t>
            </a:r>
            <a:r>
              <a:rPr lang="he-IL" sz="2400" dirty="0"/>
              <a:t>המחקר של נאס"א </a:t>
            </a:r>
            <a:r>
              <a:rPr lang="en-US" sz="2400" dirty="0"/>
              <a:t>NASA AMES Research </a:t>
            </a:r>
            <a:r>
              <a:rPr lang="en-US" sz="2400" dirty="0" smtClean="0"/>
              <a:t>Center</a:t>
            </a:r>
            <a:endParaRPr lang="he-I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מרכז </a:t>
            </a:r>
            <a:r>
              <a:rPr lang="he-IL" sz="2400" dirty="0"/>
              <a:t>המחקר בתחום </a:t>
            </a:r>
            <a:r>
              <a:rPr lang="he-IL" sz="2400" dirty="0" smtClean="0"/>
              <a:t>רשתות חברתיות/סייבר באונ</a:t>
            </a:r>
            <a:r>
              <a:rPr lang="he-IL" sz="2400" dirty="0"/>
              <a:t>' </a:t>
            </a:r>
            <a:r>
              <a:rPr lang="he-IL" sz="2400" dirty="0" smtClean="0"/>
              <a:t>סטנפורד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כלכלה/טכנולוגיה – עמק הסיליקון (</a:t>
            </a:r>
            <a:r>
              <a:rPr lang="he-IL" sz="2400" dirty="0" err="1" smtClean="0"/>
              <a:t>טוויטר</a:t>
            </a:r>
            <a:r>
              <a:rPr lang="he-IL" sz="2400" dirty="0"/>
              <a:t>, </a:t>
            </a:r>
            <a:r>
              <a:rPr lang="en-US" sz="2400" dirty="0" err="1"/>
              <a:t>Symantech</a:t>
            </a:r>
            <a:r>
              <a:rPr lang="he-IL" sz="2400" dirty="0"/>
              <a:t>, </a:t>
            </a:r>
            <a:r>
              <a:rPr lang="he-IL" sz="2400" dirty="0" err="1"/>
              <a:t>פייסבוק</a:t>
            </a:r>
            <a:r>
              <a:rPr lang="he-IL" sz="2400" dirty="0"/>
              <a:t>, </a:t>
            </a:r>
            <a:r>
              <a:rPr lang="en-US" sz="2400" dirty="0"/>
              <a:t>Pinterest </a:t>
            </a:r>
            <a:r>
              <a:rPr lang="he-IL" sz="2400" dirty="0" smtClean="0"/>
              <a:t>, </a:t>
            </a:r>
            <a:r>
              <a:rPr lang="en-US" sz="2400" dirty="0" smtClean="0"/>
              <a:t>ADOBE</a:t>
            </a:r>
            <a:r>
              <a:rPr lang="he-IL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כלכלה - חברת </a:t>
            </a:r>
            <a:r>
              <a:rPr lang="he-IL" sz="2400" dirty="0" err="1"/>
              <a:t>סיילס</a:t>
            </a:r>
            <a:r>
              <a:rPr lang="he-IL" sz="2400" dirty="0"/>
              <a:t> </a:t>
            </a:r>
            <a:r>
              <a:rPr lang="he-IL" sz="2400" dirty="0" smtClean="0"/>
              <a:t>פורס, מרכז </a:t>
            </a:r>
            <a:r>
              <a:rPr lang="he-IL" sz="2400" dirty="0"/>
              <a:t>המחקר של ה </a:t>
            </a:r>
            <a:r>
              <a:rPr lang="en-US" sz="2400" dirty="0"/>
              <a:t>WEF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חברה – משטרת אוקלנד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מפגש </a:t>
            </a:r>
            <a:r>
              <a:rPr lang="he-IL" sz="2400" dirty="0"/>
              <a:t>במרכז קהילתי יהודי/ישראל הנמצא בעמק הסיליקון </a:t>
            </a:r>
            <a:endParaRPr lang="he-I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יהדות - בכירים </a:t>
            </a:r>
            <a:r>
              <a:rPr lang="he-IL" sz="2400" dirty="0"/>
              <a:t>בקהילה היהודית </a:t>
            </a:r>
            <a:r>
              <a:rPr lang="he-IL" sz="2400" dirty="0" err="1" smtClean="0"/>
              <a:t>ובאיפאק</a:t>
            </a:r>
            <a:r>
              <a:rPr lang="he-IL" sz="2400" dirty="0" smtClean="0"/>
              <a:t>, קרן </a:t>
            </a:r>
            <a:r>
              <a:rPr lang="he-IL" sz="2400" dirty="0"/>
              <a:t>קורת/בקר התומכת </a:t>
            </a:r>
            <a:r>
              <a:rPr lang="he-IL" sz="2400" dirty="0" smtClean="0"/>
              <a:t>בישראל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אמיר - להשלים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501855"/>
            <a:ext cx="10277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התכנסות בחמישי בערב לעיבוד במליאה</a:t>
            </a:r>
            <a:endParaRPr lang="en-US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שישי: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או"ם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אופציות לכלכלה (וול </a:t>
            </a:r>
            <a:r>
              <a:rPr lang="he-IL" sz="3000" dirty="0" err="1" smtClean="0"/>
              <a:t>סטריט</a:t>
            </a:r>
            <a:r>
              <a:rPr lang="he-IL" sz="3000" dirty="0" smtClean="0"/>
              <a:t>), תקשורת (</a:t>
            </a:r>
            <a:r>
              <a:rPr lang="he-IL" sz="3000" dirty="0" err="1" smtClean="0"/>
              <a:t>בלומברג</a:t>
            </a:r>
            <a:r>
              <a:rPr lang="he-IL" sz="3000" dirty="0" smtClean="0"/>
              <a:t>)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פאנל יהדות ארה"ב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ארוחת ערב בבית הכנסת </a:t>
            </a:r>
            <a:endParaRPr lang="he-IL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/>
              <a:t>שבת </a:t>
            </a:r>
            <a:r>
              <a:rPr lang="he-IL" sz="3000" dirty="0" smtClean="0"/>
              <a:t>חופשית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14-18.6.2019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783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מעבר מניו יורק לוושינגטון ביום ראשון (מעבר דרך פילדלפיה? קניות?)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ראשון בערב - סיור </a:t>
            </a:r>
            <a:r>
              <a:rPr lang="he-IL" sz="2300" dirty="0"/>
              <a:t>אנדרטאות – </a:t>
            </a:r>
            <a:r>
              <a:rPr lang="en-US" sz="2300" dirty="0"/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שגריר/סגן, נספח הגנה</a:t>
            </a:r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קונגרס, כולל </a:t>
            </a:r>
            <a:r>
              <a:rPr lang="he-IL" sz="2300" dirty="0" err="1" smtClean="0"/>
              <a:t>אייפק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מפגש ב </a:t>
            </a:r>
            <a:r>
              <a:rPr lang="en-US" sz="2300" dirty="0" smtClean="0"/>
              <a:t>NSC</a:t>
            </a:r>
            <a:r>
              <a:rPr lang="he-IL" sz="2300" dirty="0" smtClean="0"/>
              <a:t>/בלייר האוס?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פיצול במכוני מחקר – וושינגטון/</a:t>
            </a:r>
            <a:r>
              <a:rPr lang="he-IL" sz="2300" dirty="0" err="1"/>
              <a:t>ברוקינגס</a:t>
            </a:r>
            <a:r>
              <a:rPr lang="he-IL" sz="2300" dirty="0"/>
              <a:t>/</a:t>
            </a:r>
            <a:r>
              <a:rPr lang="he-IL" sz="2300" dirty="0" err="1"/>
              <a:t>קארנגי</a:t>
            </a:r>
            <a:r>
              <a:rPr lang="he-IL" sz="2300" dirty="0"/>
              <a:t>/</a:t>
            </a:r>
            <a:r>
              <a:rPr lang="en-US" sz="2300" dirty="0"/>
              <a:t>American enterprise </a:t>
            </a:r>
            <a:r>
              <a:rPr lang="en-US" sz="2300" dirty="0" err="1"/>
              <a:t>institue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בית הקברות </a:t>
            </a:r>
            <a:r>
              <a:rPr lang="he-IL" sz="2300" dirty="0" err="1" smtClean="0"/>
              <a:t>בארלינגטון</a:t>
            </a:r>
            <a:r>
              <a:rPr lang="he-IL" sz="2300" dirty="0" smtClean="0"/>
              <a:t>?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משחק בייסבול?</a:t>
            </a:r>
            <a:endParaRPr lang="he-IL" sz="2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12772</TotalTime>
  <Words>315</Words>
  <Application>Microsoft Office PowerPoint</Application>
  <PresentationFormat>מסך רחב</PresentationFormat>
  <Paragraphs>89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</vt:lpstr>
      <vt:lpstr>המתכונת המוצעת</vt:lpstr>
      <vt:lpstr>החלק הראשון 15-18.6.2019</vt:lpstr>
      <vt:lpstr>שיקגו</vt:lpstr>
      <vt:lpstr>סן פרנסיסקו</vt:lpstr>
      <vt:lpstr>יוסטון</vt:lpstr>
      <vt:lpstr>החלק השני – ניו יורק 19-20.6.2019</vt:lpstr>
      <vt:lpstr>החלק השלישי – וושינגטון 14-18.6.2019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363</cp:revision>
  <cp:lastPrinted>2019-09-04T04:53:51Z</cp:lastPrinted>
  <dcterms:created xsi:type="dcterms:W3CDTF">2017-08-17T05:53:13Z</dcterms:created>
  <dcterms:modified xsi:type="dcterms:W3CDTF">2019-09-18T12:50:49Z</dcterms:modified>
</cp:coreProperties>
</file>