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01" r:id="rId3"/>
    <p:sldId id="332" r:id="rId4"/>
    <p:sldId id="391" r:id="rId5"/>
    <p:sldId id="395" r:id="rId6"/>
    <p:sldId id="411" r:id="rId7"/>
    <p:sldId id="399" r:id="rId8"/>
    <p:sldId id="412" r:id="rId9"/>
    <p:sldId id="413" r:id="rId10"/>
    <p:sldId id="397" r:id="rId11"/>
    <p:sldId id="394" r:id="rId12"/>
    <p:sldId id="409" r:id="rId13"/>
    <p:sldId id="403" r:id="rId14"/>
    <p:sldId id="418" r:id="rId15"/>
    <p:sldId id="415" r:id="rId16"/>
    <p:sldId id="417" r:id="rId17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81" autoAdjust="0"/>
    <p:restoredTop sz="86510" autoAdjust="0"/>
  </p:normalViewPr>
  <p:slideViewPr>
    <p:cSldViewPr>
      <p:cViewPr varScale="1">
        <p:scale>
          <a:sx n="64" d="100"/>
          <a:sy n="64" d="100"/>
        </p:scale>
        <p:origin x="14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ביקורים  במשרד החוץ ובארגוני המודיעין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קורס אקדמי – ד"ר ערן לרמן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תכנים בסיורי </a:t>
          </a:r>
          <a:r>
            <a:rPr lang="he-IL" dirty="0" err="1" smtClean="0"/>
            <a:t>בטל"מ</a:t>
          </a:r>
          <a:r>
            <a:rPr lang="he-IL" dirty="0" smtClean="0"/>
            <a:t> ותכנים תומכים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סיורי חו"ל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ימי עיון וסדנאות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5A5D9158-5E95-4D88-A47F-CAA8D695B625}" type="presOf" srcId="{145F4B28-0A8C-4C40-A95F-A40EA3F99FAC}" destId="{0F055129-6155-41C6-8FD8-53DF8648AEE1}" srcOrd="0" destOrd="0" presId="urn:microsoft.com/office/officeart/2005/8/layout/default#1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FB358966-412D-498C-A497-CB38D1983171}" type="presOf" srcId="{4672DC12-8334-4536-82C7-03B43AC06ACA}" destId="{521A1700-FD59-439D-9440-4B4FE76C0A29}" srcOrd="0" destOrd="0" presId="urn:microsoft.com/office/officeart/2005/8/layout/default#1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5D49374B-5186-4B2E-B31E-A551D3FCABBE}" type="presOf" srcId="{BA26E9B7-737F-45BE-9813-4F530956AE0C}" destId="{988426A3-435A-4519-8E94-54A4F1375664}" srcOrd="0" destOrd="0" presId="urn:microsoft.com/office/officeart/2005/8/layout/default#1"/>
    <dgm:cxn modelId="{47A41BFF-758C-4140-AB72-F307E28E333A}" type="presOf" srcId="{5479B1EB-1DA2-42E4-BC88-68D8BF3633F2}" destId="{14B1DE2E-1D68-491F-9A62-97B8A0CD6B8D}" srcOrd="0" destOrd="0" presId="urn:microsoft.com/office/officeart/2005/8/layout/default#1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#1"/>
    <dgm:cxn modelId="{CA4AD91E-4C94-40CD-B402-E9BD6A435A86}" type="presOf" srcId="{4B1C8087-68BF-47AA-A293-679F77CE09EF}" destId="{EB2DB6C6-BD66-49F7-A533-06C75778119F}" srcOrd="0" destOrd="0" presId="urn:microsoft.com/office/officeart/2005/8/layout/default#1"/>
    <dgm:cxn modelId="{DAE019F9-25C5-47F2-9C11-BEF50561D43D}" type="presOf" srcId="{901F81E2-530C-413A-9F8A-AF3974DDF0A4}" destId="{5000F3A7-447B-441D-9894-7C369D614F9F}" srcOrd="0" destOrd="0" presId="urn:microsoft.com/office/officeart/2005/8/layout/default#1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95977B02-ED70-4106-A618-DE3F6711A401}" type="presParOf" srcId="{14B1DE2E-1D68-491F-9A62-97B8A0CD6B8D}" destId="{573FF951-E949-4BD5-8090-B0F5AEC6AC0B}" srcOrd="0" destOrd="0" presId="urn:microsoft.com/office/officeart/2005/8/layout/default#1"/>
    <dgm:cxn modelId="{19B1D522-C433-4559-A36B-05B6CE3B47D6}" type="presParOf" srcId="{14B1DE2E-1D68-491F-9A62-97B8A0CD6B8D}" destId="{F250CC5A-6670-4A66-890C-5FE628870574}" srcOrd="1" destOrd="0" presId="urn:microsoft.com/office/officeart/2005/8/layout/default#1"/>
    <dgm:cxn modelId="{FC05B38D-7C6F-4880-B625-3B7A7E4D77A5}" type="presParOf" srcId="{14B1DE2E-1D68-491F-9A62-97B8A0CD6B8D}" destId="{988426A3-435A-4519-8E94-54A4F1375664}" srcOrd="2" destOrd="0" presId="urn:microsoft.com/office/officeart/2005/8/layout/default#1"/>
    <dgm:cxn modelId="{6EE3C592-EDB3-4292-B70C-FC7CEA20E858}" type="presParOf" srcId="{14B1DE2E-1D68-491F-9A62-97B8A0CD6B8D}" destId="{5EAACD85-4AC3-4B73-B0D6-EE820AC2D042}" srcOrd="3" destOrd="0" presId="urn:microsoft.com/office/officeart/2005/8/layout/default#1"/>
    <dgm:cxn modelId="{C474FB81-DF2D-4068-8F31-EF48F732C187}" type="presParOf" srcId="{14B1DE2E-1D68-491F-9A62-97B8A0CD6B8D}" destId="{5000F3A7-447B-441D-9894-7C369D614F9F}" srcOrd="4" destOrd="0" presId="urn:microsoft.com/office/officeart/2005/8/layout/default#1"/>
    <dgm:cxn modelId="{AE01FEB8-8EDF-4FEF-A3F6-D4D1AA296A54}" type="presParOf" srcId="{14B1DE2E-1D68-491F-9A62-97B8A0CD6B8D}" destId="{4262F3A8-D8EE-45BA-A326-D46267537925}" srcOrd="5" destOrd="0" presId="urn:microsoft.com/office/officeart/2005/8/layout/default#1"/>
    <dgm:cxn modelId="{53104C3D-82BD-49B9-A7E7-D97B24B89937}" type="presParOf" srcId="{14B1DE2E-1D68-491F-9A62-97B8A0CD6B8D}" destId="{0F055129-6155-41C6-8FD8-53DF8648AEE1}" srcOrd="6" destOrd="0" presId="urn:microsoft.com/office/officeart/2005/8/layout/default#1"/>
    <dgm:cxn modelId="{91174E3A-E5C9-442B-A126-26DE5800ADD6}" type="presParOf" srcId="{14B1DE2E-1D68-491F-9A62-97B8A0CD6B8D}" destId="{21638850-B095-4904-9489-EAC52A341598}" srcOrd="7" destOrd="0" presId="urn:microsoft.com/office/officeart/2005/8/layout/default#1"/>
    <dgm:cxn modelId="{B2AF959E-F0D7-47FF-ABEC-D53CC1A7A665}" type="presParOf" srcId="{14B1DE2E-1D68-491F-9A62-97B8A0CD6B8D}" destId="{521A1700-FD59-439D-9440-4B4FE76C0A29}" srcOrd="8" destOrd="0" presId="urn:microsoft.com/office/officeart/2005/8/layout/default#1"/>
    <dgm:cxn modelId="{25983285-3209-4183-B1FD-B25ED0B7F8C6}" type="presParOf" srcId="{14B1DE2E-1D68-491F-9A62-97B8A0CD6B8D}" destId="{E23AF2C5-1340-410F-8ED3-D21CFB02FE41}" srcOrd="9" destOrd="0" presId="urn:microsoft.com/office/officeart/2005/8/layout/default#1"/>
    <dgm:cxn modelId="{46AE5F5F-655C-467D-9690-4F0B7EDC0608}" type="presParOf" srcId="{14B1DE2E-1D68-491F-9A62-97B8A0CD6B8D}" destId="{EB2DB6C6-BD66-49F7-A533-06C75778119F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669A36-E2EF-4609-8D7F-4DE8F65D671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2F8FC91-EDC7-4F16-85C3-D9145B992942}">
      <dgm:prSet phldrT="[טקסט]"/>
      <dgm:spPr/>
      <dgm:t>
        <a:bodyPr/>
        <a:lstStyle/>
        <a:p>
          <a:pPr rtl="1"/>
          <a:r>
            <a:rPr lang="he-IL" dirty="0" smtClean="0"/>
            <a:t>קורס תיאורטי</a:t>
          </a:r>
        </a:p>
        <a:p>
          <a:pPr rtl="1"/>
          <a:r>
            <a:rPr lang="he-IL" dirty="0" smtClean="0"/>
            <a:t>כולל ביקור </a:t>
          </a:r>
          <a:r>
            <a:rPr lang="he-IL" dirty="0" err="1" smtClean="0"/>
            <a:t>במשה"ח</a:t>
          </a:r>
          <a:endParaRPr lang="he-IL" dirty="0"/>
        </a:p>
      </dgm:t>
    </dgm:pt>
    <dgm:pt modelId="{CC2170A8-A13D-4398-8D66-36CF7C69FC38}" type="parTrans" cxnId="{2EAC2471-FC2F-4622-9EA6-A328BAE8FD43}">
      <dgm:prSet/>
      <dgm:spPr/>
      <dgm:t>
        <a:bodyPr/>
        <a:lstStyle/>
        <a:p>
          <a:pPr rtl="1"/>
          <a:endParaRPr lang="he-IL"/>
        </a:p>
      </dgm:t>
    </dgm:pt>
    <dgm:pt modelId="{3F26B248-07B3-4000-9DFD-799EC4310E53}" type="sibTrans" cxnId="{2EAC2471-FC2F-4622-9EA6-A328BAE8FD43}">
      <dgm:prSet/>
      <dgm:spPr/>
      <dgm:t>
        <a:bodyPr/>
        <a:lstStyle/>
        <a:p>
          <a:pPr rtl="1"/>
          <a:endParaRPr lang="he-IL"/>
        </a:p>
      </dgm:t>
    </dgm:pt>
    <dgm:pt modelId="{D60B1F21-D61F-4590-BB91-2F8AA8B84CC9}">
      <dgm:prSet phldrT="[טקסט]"/>
      <dgm:spPr/>
      <dgm:t>
        <a:bodyPr/>
        <a:lstStyle/>
        <a:p>
          <a:pPr rtl="1"/>
          <a:r>
            <a:rPr lang="he-IL" dirty="0" smtClean="0"/>
            <a:t>מטלת סיום נייר מדיני</a:t>
          </a:r>
          <a:endParaRPr lang="he-IL" dirty="0"/>
        </a:p>
      </dgm:t>
    </dgm:pt>
    <dgm:pt modelId="{67AC030D-461E-41A5-A6F9-39A4F3A7E500}" type="parTrans" cxnId="{DC669723-A57A-47D3-90FE-F0D389C63788}">
      <dgm:prSet/>
      <dgm:spPr/>
      <dgm:t>
        <a:bodyPr/>
        <a:lstStyle/>
        <a:p>
          <a:pPr rtl="1"/>
          <a:endParaRPr lang="he-IL"/>
        </a:p>
      </dgm:t>
    </dgm:pt>
    <dgm:pt modelId="{A66EBA4C-394E-4FF9-A371-EAF9898B3E47}" type="sibTrans" cxnId="{DC669723-A57A-47D3-90FE-F0D389C63788}">
      <dgm:prSet/>
      <dgm:spPr/>
      <dgm:t>
        <a:bodyPr/>
        <a:lstStyle/>
        <a:p>
          <a:pPr rtl="1"/>
          <a:endParaRPr lang="he-IL"/>
        </a:p>
      </dgm:t>
    </dgm:pt>
    <dgm:pt modelId="{D2F3502B-2554-49E1-907A-48C637410A8B}">
      <dgm:prSet phldrT="[טקסט]"/>
      <dgm:spPr/>
      <dgm:t>
        <a:bodyPr/>
        <a:lstStyle/>
        <a:p>
          <a:pPr rtl="1"/>
          <a:r>
            <a:rPr lang="he-IL" dirty="0" smtClean="0"/>
            <a:t>סימולציה מדינית</a:t>
          </a:r>
          <a:endParaRPr lang="he-IL" dirty="0"/>
        </a:p>
      </dgm:t>
    </dgm:pt>
    <dgm:pt modelId="{33AE9EB6-376E-48FA-AF3E-C28CFF96AE8A}" type="parTrans" cxnId="{5C9FBB63-D233-4EA4-93C4-4117716269E5}">
      <dgm:prSet/>
      <dgm:spPr/>
      <dgm:t>
        <a:bodyPr/>
        <a:lstStyle/>
        <a:p>
          <a:pPr rtl="1"/>
          <a:endParaRPr lang="he-IL"/>
        </a:p>
      </dgm:t>
    </dgm:pt>
    <dgm:pt modelId="{8BA9B636-6A06-458E-95D3-BEFDBB608760}" type="sibTrans" cxnId="{5C9FBB63-D233-4EA4-93C4-4117716269E5}">
      <dgm:prSet/>
      <dgm:spPr/>
      <dgm:t>
        <a:bodyPr/>
        <a:lstStyle/>
        <a:p>
          <a:pPr rtl="1"/>
          <a:endParaRPr lang="he-IL"/>
        </a:p>
      </dgm:t>
    </dgm:pt>
    <dgm:pt modelId="{E8DE86AC-2132-418C-97F5-185B9E1CF819}">
      <dgm:prSet phldrT="[טקסט]"/>
      <dgm:spPr/>
      <dgm:t>
        <a:bodyPr/>
        <a:lstStyle/>
        <a:p>
          <a:pPr rtl="1"/>
          <a:r>
            <a:rPr lang="he-IL" dirty="0" smtClean="0"/>
            <a:t/>
          </a:r>
          <a:br>
            <a:rPr lang="he-IL" dirty="0" smtClean="0"/>
          </a:br>
          <a:r>
            <a:rPr lang="he-IL" dirty="0" smtClean="0"/>
            <a:t>נסיעה לנאט"ו </a:t>
          </a:r>
          <a:r>
            <a:rPr lang="he-IL" dirty="0" err="1" smtClean="0"/>
            <a:t>ולא"א</a:t>
          </a:r>
          <a:endParaRPr lang="he-IL" dirty="0"/>
        </a:p>
      </dgm:t>
    </dgm:pt>
    <dgm:pt modelId="{3E3A4D8C-0654-4B8A-9B35-F489870416BB}" type="parTrans" cxnId="{3DD9A581-94AA-4CF9-8762-90F5D90EC557}">
      <dgm:prSet/>
      <dgm:spPr/>
      <dgm:t>
        <a:bodyPr/>
        <a:lstStyle/>
        <a:p>
          <a:pPr rtl="1"/>
          <a:endParaRPr lang="he-IL"/>
        </a:p>
      </dgm:t>
    </dgm:pt>
    <dgm:pt modelId="{7468F9E6-AAAF-4987-9E75-B8458AA7BA6D}" type="sibTrans" cxnId="{3DD9A581-94AA-4CF9-8762-90F5D90EC557}">
      <dgm:prSet/>
      <dgm:spPr/>
      <dgm:t>
        <a:bodyPr/>
        <a:lstStyle/>
        <a:p>
          <a:pPr rtl="1"/>
          <a:endParaRPr lang="he-IL"/>
        </a:p>
      </dgm:t>
    </dgm:pt>
    <dgm:pt modelId="{F1100791-D003-4CEF-9F9C-ECA384AB3AEF}">
      <dgm:prSet phldrT="[טקסט]"/>
      <dgm:spPr/>
      <dgm:t>
        <a:bodyPr/>
        <a:lstStyle/>
        <a:p>
          <a:pPr rtl="1"/>
          <a:r>
            <a:rPr lang="he-IL" dirty="0" smtClean="0"/>
            <a:t>חקירה צוותית לקראת מזרח</a:t>
          </a:r>
          <a:endParaRPr lang="he-IL" dirty="0"/>
        </a:p>
      </dgm:t>
    </dgm:pt>
    <dgm:pt modelId="{3A65BC5D-1A52-44DC-8C24-07BC2A5A80F5}" type="parTrans" cxnId="{CC9AFACF-543C-425C-A021-E936A8B9FF29}">
      <dgm:prSet/>
      <dgm:spPr/>
      <dgm:t>
        <a:bodyPr/>
        <a:lstStyle/>
        <a:p>
          <a:pPr rtl="1"/>
          <a:endParaRPr lang="he-IL"/>
        </a:p>
      </dgm:t>
    </dgm:pt>
    <dgm:pt modelId="{51B670DE-E71B-4B3D-BCB9-26C0F793458A}" type="sibTrans" cxnId="{CC9AFACF-543C-425C-A021-E936A8B9FF29}">
      <dgm:prSet/>
      <dgm:spPr/>
      <dgm:t>
        <a:bodyPr/>
        <a:lstStyle/>
        <a:p>
          <a:pPr rtl="1"/>
          <a:endParaRPr lang="he-IL"/>
        </a:p>
      </dgm:t>
    </dgm:pt>
    <dgm:pt modelId="{DDD77E68-A065-4D04-8F67-D166FE5CC610}">
      <dgm:prSet/>
      <dgm:spPr/>
      <dgm:t>
        <a:bodyPr/>
        <a:lstStyle/>
        <a:p>
          <a:pPr rtl="1"/>
          <a:r>
            <a:rPr lang="he-IL" dirty="0" smtClean="0"/>
            <a:t>נסיעה למזרח מפוצלת ושיתוף ידע</a:t>
          </a:r>
          <a:endParaRPr lang="he-IL" dirty="0"/>
        </a:p>
      </dgm:t>
    </dgm:pt>
    <dgm:pt modelId="{FBD14BEC-7437-4F8F-ADAF-1101250EABCE}" type="parTrans" cxnId="{05F1FEAE-2976-44BA-9097-1BBA87A51C83}">
      <dgm:prSet/>
      <dgm:spPr/>
      <dgm:t>
        <a:bodyPr/>
        <a:lstStyle/>
        <a:p>
          <a:pPr rtl="1"/>
          <a:endParaRPr lang="he-IL"/>
        </a:p>
      </dgm:t>
    </dgm:pt>
    <dgm:pt modelId="{FFB4901F-53C1-482E-A5FA-339378904B0B}" type="sibTrans" cxnId="{05F1FEAE-2976-44BA-9097-1BBA87A51C83}">
      <dgm:prSet/>
      <dgm:spPr/>
      <dgm:t>
        <a:bodyPr/>
        <a:lstStyle/>
        <a:p>
          <a:pPr rtl="1"/>
          <a:endParaRPr lang="he-IL"/>
        </a:p>
      </dgm:t>
    </dgm:pt>
    <dgm:pt modelId="{95D6375D-85E7-475A-9826-49588E2A7882}">
      <dgm:prSet/>
      <dgm:spPr/>
      <dgm:t>
        <a:bodyPr/>
        <a:lstStyle/>
        <a:p>
          <a:pPr rtl="1"/>
          <a:r>
            <a:rPr lang="he-IL" dirty="0" smtClean="0"/>
            <a:t>הכנה לארה"ב</a:t>
          </a:r>
          <a:endParaRPr lang="he-IL" dirty="0"/>
        </a:p>
      </dgm:t>
    </dgm:pt>
    <dgm:pt modelId="{8EC76C34-C7FF-4E67-A8A0-4771E92E1D4E}" type="parTrans" cxnId="{FAFA4260-145B-413A-B1B5-6838F2B9E69D}">
      <dgm:prSet/>
      <dgm:spPr/>
      <dgm:t>
        <a:bodyPr/>
        <a:lstStyle/>
        <a:p>
          <a:pPr rtl="1"/>
          <a:endParaRPr lang="he-IL"/>
        </a:p>
      </dgm:t>
    </dgm:pt>
    <dgm:pt modelId="{47CFB6F5-2220-49EC-B447-30C4EC57D1A0}" type="sibTrans" cxnId="{FAFA4260-145B-413A-B1B5-6838F2B9E69D}">
      <dgm:prSet/>
      <dgm:spPr>
        <a:solidFill>
          <a:srgbClr val="FF0000">
            <a:alpha val="54000"/>
          </a:srgbClr>
        </a:solidFill>
      </dgm:spPr>
      <dgm:t>
        <a:bodyPr/>
        <a:lstStyle/>
        <a:p>
          <a:pPr rtl="1"/>
          <a:endParaRPr lang="he-IL"/>
        </a:p>
      </dgm:t>
    </dgm:pt>
    <dgm:pt modelId="{32ED32AA-01CD-4A18-B551-90FA57B534DE}">
      <dgm:prSet/>
      <dgm:spPr/>
      <dgm:t>
        <a:bodyPr/>
        <a:lstStyle/>
        <a:p>
          <a:pPr rtl="1"/>
          <a:r>
            <a:rPr lang="he-IL" dirty="0" smtClean="0"/>
            <a:t>מטלת סיום ארה"ב</a:t>
          </a:r>
          <a:endParaRPr lang="he-IL" dirty="0"/>
        </a:p>
      </dgm:t>
    </dgm:pt>
    <dgm:pt modelId="{3A8C9B09-8454-4395-B217-219C51E6E76C}" type="parTrans" cxnId="{5811C992-1898-4A49-A998-0996E7223C09}">
      <dgm:prSet/>
      <dgm:spPr/>
      <dgm:t>
        <a:bodyPr/>
        <a:lstStyle/>
        <a:p>
          <a:pPr rtl="1"/>
          <a:endParaRPr lang="he-IL"/>
        </a:p>
      </dgm:t>
    </dgm:pt>
    <dgm:pt modelId="{59561134-8D23-4C7E-A649-2BFA3CB320DA}" type="sibTrans" cxnId="{5811C992-1898-4A49-A998-0996E7223C09}">
      <dgm:prSet/>
      <dgm:spPr/>
      <dgm:t>
        <a:bodyPr/>
        <a:lstStyle/>
        <a:p>
          <a:pPr rtl="1"/>
          <a:endParaRPr lang="he-IL"/>
        </a:p>
      </dgm:t>
    </dgm:pt>
    <dgm:pt modelId="{22FB756A-8F97-4990-AD3B-6D8AE218C560}" type="pres">
      <dgm:prSet presAssocID="{9B669A36-E2EF-4609-8D7F-4DE8F65D671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91C8E77F-C749-42E9-A4C2-759E4EBD3CB0}" type="pres">
      <dgm:prSet presAssocID="{F2F8FC91-EDC7-4F16-85C3-D9145B99294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4DC2398-3FAE-4D45-B256-F3F0849246DA}" type="pres">
      <dgm:prSet presAssocID="{3F26B248-07B3-4000-9DFD-799EC4310E53}" presName="sibTrans" presStyleLbl="sibTrans2D1" presStyleIdx="0" presStyleCnt="7"/>
      <dgm:spPr/>
      <dgm:t>
        <a:bodyPr/>
        <a:lstStyle/>
        <a:p>
          <a:pPr rtl="1"/>
          <a:endParaRPr lang="he-IL"/>
        </a:p>
      </dgm:t>
    </dgm:pt>
    <dgm:pt modelId="{D14C0513-E5E0-4AB6-9377-32AE56F24C4D}" type="pres">
      <dgm:prSet presAssocID="{3F26B248-07B3-4000-9DFD-799EC4310E53}" presName="connectorText" presStyleLbl="sibTrans2D1" presStyleIdx="0" presStyleCnt="7"/>
      <dgm:spPr/>
      <dgm:t>
        <a:bodyPr/>
        <a:lstStyle/>
        <a:p>
          <a:pPr rtl="1"/>
          <a:endParaRPr lang="he-IL"/>
        </a:p>
      </dgm:t>
    </dgm:pt>
    <dgm:pt modelId="{628F839C-64B0-4E8D-99B3-DCE677A14ACD}" type="pres">
      <dgm:prSet presAssocID="{D60B1F21-D61F-4590-BB91-2F8AA8B84CC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28CF2B4-B952-4B1D-B170-B1857B4A081A}" type="pres">
      <dgm:prSet presAssocID="{A66EBA4C-394E-4FF9-A371-EAF9898B3E47}" presName="sibTrans" presStyleLbl="sibTrans2D1" presStyleIdx="1" presStyleCnt="7"/>
      <dgm:spPr/>
      <dgm:t>
        <a:bodyPr/>
        <a:lstStyle/>
        <a:p>
          <a:pPr rtl="1"/>
          <a:endParaRPr lang="he-IL"/>
        </a:p>
      </dgm:t>
    </dgm:pt>
    <dgm:pt modelId="{5268EC9A-D3AE-4619-907E-A108BA10F0A9}" type="pres">
      <dgm:prSet presAssocID="{A66EBA4C-394E-4FF9-A371-EAF9898B3E47}" presName="connectorText" presStyleLbl="sibTrans2D1" presStyleIdx="1" presStyleCnt="7"/>
      <dgm:spPr/>
      <dgm:t>
        <a:bodyPr/>
        <a:lstStyle/>
        <a:p>
          <a:pPr rtl="1"/>
          <a:endParaRPr lang="he-IL"/>
        </a:p>
      </dgm:t>
    </dgm:pt>
    <dgm:pt modelId="{4F9B417C-FE41-45D2-B1F1-361F58937E17}" type="pres">
      <dgm:prSet presAssocID="{D2F3502B-2554-49E1-907A-48C637410A8B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DD7DAA4-7DAC-4BDB-ADE0-4A3723D3137B}" type="pres">
      <dgm:prSet presAssocID="{8BA9B636-6A06-458E-95D3-BEFDBB608760}" presName="sibTrans" presStyleLbl="sibTrans2D1" presStyleIdx="2" presStyleCnt="7"/>
      <dgm:spPr/>
      <dgm:t>
        <a:bodyPr/>
        <a:lstStyle/>
        <a:p>
          <a:pPr rtl="1"/>
          <a:endParaRPr lang="he-IL"/>
        </a:p>
      </dgm:t>
    </dgm:pt>
    <dgm:pt modelId="{FF250D9F-5A29-4EED-A155-B8072D102EF1}" type="pres">
      <dgm:prSet presAssocID="{8BA9B636-6A06-458E-95D3-BEFDBB608760}" presName="connectorText" presStyleLbl="sibTrans2D1" presStyleIdx="2" presStyleCnt="7"/>
      <dgm:spPr/>
      <dgm:t>
        <a:bodyPr/>
        <a:lstStyle/>
        <a:p>
          <a:pPr rtl="1"/>
          <a:endParaRPr lang="he-IL"/>
        </a:p>
      </dgm:t>
    </dgm:pt>
    <dgm:pt modelId="{4BB4C75E-8B8B-4A9E-9BA0-C341EF20C7F4}" type="pres">
      <dgm:prSet presAssocID="{E8DE86AC-2132-418C-97F5-185B9E1CF819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7E55CD9-BBC8-4ED2-B926-38D5DEAB485D}" type="pres">
      <dgm:prSet presAssocID="{7468F9E6-AAAF-4987-9E75-B8458AA7BA6D}" presName="sibTrans" presStyleLbl="sibTrans2D1" presStyleIdx="3" presStyleCnt="7"/>
      <dgm:spPr/>
      <dgm:t>
        <a:bodyPr/>
        <a:lstStyle/>
        <a:p>
          <a:pPr rtl="1"/>
          <a:endParaRPr lang="he-IL"/>
        </a:p>
      </dgm:t>
    </dgm:pt>
    <dgm:pt modelId="{AE141A50-17DB-4A06-B1A3-29E78F88189A}" type="pres">
      <dgm:prSet presAssocID="{7468F9E6-AAAF-4987-9E75-B8458AA7BA6D}" presName="connectorText" presStyleLbl="sibTrans2D1" presStyleIdx="3" presStyleCnt="7"/>
      <dgm:spPr/>
      <dgm:t>
        <a:bodyPr/>
        <a:lstStyle/>
        <a:p>
          <a:pPr rtl="1"/>
          <a:endParaRPr lang="he-IL"/>
        </a:p>
      </dgm:t>
    </dgm:pt>
    <dgm:pt modelId="{2CB4CEFE-1452-44EF-96C7-23E53B2C6A01}" type="pres">
      <dgm:prSet presAssocID="{F1100791-D003-4CEF-9F9C-ECA384AB3AEF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2A1BE16-08C0-4607-A1B3-36C52CCFB417}" type="pres">
      <dgm:prSet presAssocID="{51B670DE-E71B-4B3D-BCB9-26C0F793458A}" presName="sibTrans" presStyleLbl="sibTrans2D1" presStyleIdx="4" presStyleCnt="7"/>
      <dgm:spPr/>
      <dgm:t>
        <a:bodyPr/>
        <a:lstStyle/>
        <a:p>
          <a:pPr rtl="1"/>
          <a:endParaRPr lang="he-IL"/>
        </a:p>
      </dgm:t>
    </dgm:pt>
    <dgm:pt modelId="{BCEB9439-92EB-4CDB-86E7-AD42841D08CA}" type="pres">
      <dgm:prSet presAssocID="{51B670DE-E71B-4B3D-BCB9-26C0F793458A}" presName="connectorText" presStyleLbl="sibTrans2D1" presStyleIdx="4" presStyleCnt="7"/>
      <dgm:spPr/>
      <dgm:t>
        <a:bodyPr/>
        <a:lstStyle/>
        <a:p>
          <a:pPr rtl="1"/>
          <a:endParaRPr lang="he-IL"/>
        </a:p>
      </dgm:t>
    </dgm:pt>
    <dgm:pt modelId="{B7C6AD8E-FF5D-4DFE-AB02-08195930FFAC}" type="pres">
      <dgm:prSet presAssocID="{DDD77E68-A065-4D04-8F67-D166FE5CC610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BC9CAF7-B042-4C43-8DB3-90566F82ABF5}" type="pres">
      <dgm:prSet presAssocID="{FFB4901F-53C1-482E-A5FA-339378904B0B}" presName="sibTrans" presStyleLbl="sibTrans2D1" presStyleIdx="5" presStyleCnt="7"/>
      <dgm:spPr/>
      <dgm:t>
        <a:bodyPr/>
        <a:lstStyle/>
        <a:p>
          <a:pPr rtl="1"/>
          <a:endParaRPr lang="he-IL"/>
        </a:p>
      </dgm:t>
    </dgm:pt>
    <dgm:pt modelId="{658AB0D8-781E-4212-AFCA-F8991AC043F0}" type="pres">
      <dgm:prSet presAssocID="{FFB4901F-53C1-482E-A5FA-339378904B0B}" presName="connectorText" presStyleLbl="sibTrans2D1" presStyleIdx="5" presStyleCnt="7"/>
      <dgm:spPr/>
      <dgm:t>
        <a:bodyPr/>
        <a:lstStyle/>
        <a:p>
          <a:pPr rtl="1"/>
          <a:endParaRPr lang="he-IL"/>
        </a:p>
      </dgm:t>
    </dgm:pt>
    <dgm:pt modelId="{F83FC0D4-2EB2-481A-9421-76A35BEC5017}" type="pres">
      <dgm:prSet presAssocID="{95D6375D-85E7-475A-9826-49588E2A7882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DE791FA-C7CD-4155-80F2-37CE29CBDBA9}" type="pres">
      <dgm:prSet presAssocID="{47CFB6F5-2220-49EC-B447-30C4EC57D1A0}" presName="sibTrans" presStyleLbl="sibTrans2D1" presStyleIdx="6" presStyleCnt="7"/>
      <dgm:spPr/>
      <dgm:t>
        <a:bodyPr/>
        <a:lstStyle/>
        <a:p>
          <a:pPr rtl="1"/>
          <a:endParaRPr lang="he-IL"/>
        </a:p>
      </dgm:t>
    </dgm:pt>
    <dgm:pt modelId="{5FD7C12F-AF90-4F1F-B5E3-A38FC4748ADF}" type="pres">
      <dgm:prSet presAssocID="{47CFB6F5-2220-49EC-B447-30C4EC57D1A0}" presName="connectorText" presStyleLbl="sibTrans2D1" presStyleIdx="6" presStyleCnt="7"/>
      <dgm:spPr/>
      <dgm:t>
        <a:bodyPr/>
        <a:lstStyle/>
        <a:p>
          <a:pPr rtl="1"/>
          <a:endParaRPr lang="he-IL"/>
        </a:p>
      </dgm:t>
    </dgm:pt>
    <dgm:pt modelId="{08FD98F8-3F4F-410F-BE02-09E0193B88C3}" type="pres">
      <dgm:prSet presAssocID="{32ED32AA-01CD-4A18-B551-90FA57B534DE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01C70C6B-E8B2-48AD-9A6F-1CDCFD0F4DC0}" type="presOf" srcId="{8BA9B636-6A06-458E-95D3-BEFDBB608760}" destId="{9DD7DAA4-7DAC-4BDB-ADE0-4A3723D3137B}" srcOrd="0" destOrd="0" presId="urn:microsoft.com/office/officeart/2005/8/layout/process5"/>
    <dgm:cxn modelId="{F194485A-C016-4E20-8EE2-9BFEB890C083}" type="presOf" srcId="{F1100791-D003-4CEF-9F9C-ECA384AB3AEF}" destId="{2CB4CEFE-1452-44EF-96C7-23E53B2C6A01}" srcOrd="0" destOrd="0" presId="urn:microsoft.com/office/officeart/2005/8/layout/process5"/>
    <dgm:cxn modelId="{AACB51FA-83BD-4A6E-ADD4-79E90321460F}" type="presOf" srcId="{7468F9E6-AAAF-4987-9E75-B8458AA7BA6D}" destId="{57E55CD9-BBC8-4ED2-B926-38D5DEAB485D}" srcOrd="0" destOrd="0" presId="urn:microsoft.com/office/officeart/2005/8/layout/process5"/>
    <dgm:cxn modelId="{950C83B0-1C23-4792-AD49-10107267533C}" type="presOf" srcId="{47CFB6F5-2220-49EC-B447-30C4EC57D1A0}" destId="{1DE791FA-C7CD-4155-80F2-37CE29CBDBA9}" srcOrd="0" destOrd="0" presId="urn:microsoft.com/office/officeart/2005/8/layout/process5"/>
    <dgm:cxn modelId="{FAFA4260-145B-413A-B1B5-6838F2B9E69D}" srcId="{9B669A36-E2EF-4609-8D7F-4DE8F65D6713}" destId="{95D6375D-85E7-475A-9826-49588E2A7882}" srcOrd="6" destOrd="0" parTransId="{8EC76C34-C7FF-4E67-A8A0-4771E92E1D4E}" sibTransId="{47CFB6F5-2220-49EC-B447-30C4EC57D1A0}"/>
    <dgm:cxn modelId="{DFBF388B-54F8-4030-AECA-752C428BE51A}" type="presOf" srcId="{A66EBA4C-394E-4FF9-A371-EAF9898B3E47}" destId="{A28CF2B4-B952-4B1D-B170-B1857B4A081A}" srcOrd="0" destOrd="0" presId="urn:microsoft.com/office/officeart/2005/8/layout/process5"/>
    <dgm:cxn modelId="{8B60686D-FB31-4C8D-9E0E-1C844FE09CB3}" type="presOf" srcId="{A66EBA4C-394E-4FF9-A371-EAF9898B3E47}" destId="{5268EC9A-D3AE-4619-907E-A108BA10F0A9}" srcOrd="1" destOrd="0" presId="urn:microsoft.com/office/officeart/2005/8/layout/process5"/>
    <dgm:cxn modelId="{1BF8EB14-123A-493C-9C95-CE690790F092}" type="presOf" srcId="{3F26B248-07B3-4000-9DFD-799EC4310E53}" destId="{D14C0513-E5E0-4AB6-9377-32AE56F24C4D}" srcOrd="1" destOrd="0" presId="urn:microsoft.com/office/officeart/2005/8/layout/process5"/>
    <dgm:cxn modelId="{6AB9026C-0487-41A4-8E44-0DF0F0DE4BEB}" type="presOf" srcId="{51B670DE-E71B-4B3D-BCB9-26C0F793458A}" destId="{BCEB9439-92EB-4CDB-86E7-AD42841D08CA}" srcOrd="1" destOrd="0" presId="urn:microsoft.com/office/officeart/2005/8/layout/process5"/>
    <dgm:cxn modelId="{D8919940-7DFE-4428-843C-53F60C570A4E}" type="presOf" srcId="{32ED32AA-01CD-4A18-B551-90FA57B534DE}" destId="{08FD98F8-3F4F-410F-BE02-09E0193B88C3}" srcOrd="0" destOrd="0" presId="urn:microsoft.com/office/officeart/2005/8/layout/process5"/>
    <dgm:cxn modelId="{BFAE82D7-EFCB-4D03-98BB-DF4143BF3875}" type="presOf" srcId="{F2F8FC91-EDC7-4F16-85C3-D9145B992942}" destId="{91C8E77F-C749-42E9-A4C2-759E4EBD3CB0}" srcOrd="0" destOrd="0" presId="urn:microsoft.com/office/officeart/2005/8/layout/process5"/>
    <dgm:cxn modelId="{70ACCE75-468A-4D10-AE2B-5CDD6507DFDC}" type="presOf" srcId="{E8DE86AC-2132-418C-97F5-185B9E1CF819}" destId="{4BB4C75E-8B8B-4A9E-9BA0-C341EF20C7F4}" srcOrd="0" destOrd="0" presId="urn:microsoft.com/office/officeart/2005/8/layout/process5"/>
    <dgm:cxn modelId="{2EAC2471-FC2F-4622-9EA6-A328BAE8FD43}" srcId="{9B669A36-E2EF-4609-8D7F-4DE8F65D6713}" destId="{F2F8FC91-EDC7-4F16-85C3-D9145B992942}" srcOrd="0" destOrd="0" parTransId="{CC2170A8-A13D-4398-8D66-36CF7C69FC38}" sibTransId="{3F26B248-07B3-4000-9DFD-799EC4310E53}"/>
    <dgm:cxn modelId="{576C040E-7499-4C83-AA57-6E57E6E63BDA}" type="presOf" srcId="{D60B1F21-D61F-4590-BB91-2F8AA8B84CC9}" destId="{628F839C-64B0-4E8D-99B3-DCE677A14ACD}" srcOrd="0" destOrd="0" presId="urn:microsoft.com/office/officeart/2005/8/layout/process5"/>
    <dgm:cxn modelId="{5811C992-1898-4A49-A998-0996E7223C09}" srcId="{9B669A36-E2EF-4609-8D7F-4DE8F65D6713}" destId="{32ED32AA-01CD-4A18-B551-90FA57B534DE}" srcOrd="7" destOrd="0" parTransId="{3A8C9B09-8454-4395-B217-219C51E6E76C}" sibTransId="{59561134-8D23-4C7E-A649-2BFA3CB320DA}"/>
    <dgm:cxn modelId="{82112008-6E80-4CA3-9011-843E072CA1E0}" type="presOf" srcId="{FFB4901F-53C1-482E-A5FA-339378904B0B}" destId="{8BC9CAF7-B042-4C43-8DB3-90566F82ABF5}" srcOrd="0" destOrd="0" presId="urn:microsoft.com/office/officeart/2005/8/layout/process5"/>
    <dgm:cxn modelId="{CC9AFACF-543C-425C-A021-E936A8B9FF29}" srcId="{9B669A36-E2EF-4609-8D7F-4DE8F65D6713}" destId="{F1100791-D003-4CEF-9F9C-ECA384AB3AEF}" srcOrd="4" destOrd="0" parTransId="{3A65BC5D-1A52-44DC-8C24-07BC2A5A80F5}" sibTransId="{51B670DE-E71B-4B3D-BCB9-26C0F793458A}"/>
    <dgm:cxn modelId="{9AD01670-792F-403A-B6AD-18F8F45FE5F8}" type="presOf" srcId="{FFB4901F-53C1-482E-A5FA-339378904B0B}" destId="{658AB0D8-781E-4212-AFCA-F8991AC043F0}" srcOrd="1" destOrd="0" presId="urn:microsoft.com/office/officeart/2005/8/layout/process5"/>
    <dgm:cxn modelId="{94A6D264-ED1F-49B7-A4E2-CF87E5B51877}" type="presOf" srcId="{9B669A36-E2EF-4609-8D7F-4DE8F65D6713}" destId="{22FB756A-8F97-4990-AD3B-6D8AE218C560}" srcOrd="0" destOrd="0" presId="urn:microsoft.com/office/officeart/2005/8/layout/process5"/>
    <dgm:cxn modelId="{5C9FBB63-D233-4EA4-93C4-4117716269E5}" srcId="{9B669A36-E2EF-4609-8D7F-4DE8F65D6713}" destId="{D2F3502B-2554-49E1-907A-48C637410A8B}" srcOrd="2" destOrd="0" parTransId="{33AE9EB6-376E-48FA-AF3E-C28CFF96AE8A}" sibTransId="{8BA9B636-6A06-458E-95D3-BEFDBB608760}"/>
    <dgm:cxn modelId="{05F1FEAE-2976-44BA-9097-1BBA87A51C83}" srcId="{9B669A36-E2EF-4609-8D7F-4DE8F65D6713}" destId="{DDD77E68-A065-4D04-8F67-D166FE5CC610}" srcOrd="5" destOrd="0" parTransId="{FBD14BEC-7437-4F8F-ADAF-1101250EABCE}" sibTransId="{FFB4901F-53C1-482E-A5FA-339378904B0B}"/>
    <dgm:cxn modelId="{7F3E203E-4F59-4043-9093-4BAB77570CB1}" type="presOf" srcId="{47CFB6F5-2220-49EC-B447-30C4EC57D1A0}" destId="{5FD7C12F-AF90-4F1F-B5E3-A38FC4748ADF}" srcOrd="1" destOrd="0" presId="urn:microsoft.com/office/officeart/2005/8/layout/process5"/>
    <dgm:cxn modelId="{BF7BECF7-2833-4304-AD47-DBAFB9A77FF6}" type="presOf" srcId="{DDD77E68-A065-4D04-8F67-D166FE5CC610}" destId="{B7C6AD8E-FF5D-4DFE-AB02-08195930FFAC}" srcOrd="0" destOrd="0" presId="urn:microsoft.com/office/officeart/2005/8/layout/process5"/>
    <dgm:cxn modelId="{BAD4D580-E010-4BAC-9C48-B2E3FC088869}" type="presOf" srcId="{D2F3502B-2554-49E1-907A-48C637410A8B}" destId="{4F9B417C-FE41-45D2-B1F1-361F58937E17}" srcOrd="0" destOrd="0" presId="urn:microsoft.com/office/officeart/2005/8/layout/process5"/>
    <dgm:cxn modelId="{73497E61-1FB1-4890-96A2-CE46515E4310}" type="presOf" srcId="{8BA9B636-6A06-458E-95D3-BEFDBB608760}" destId="{FF250D9F-5A29-4EED-A155-B8072D102EF1}" srcOrd="1" destOrd="0" presId="urn:microsoft.com/office/officeart/2005/8/layout/process5"/>
    <dgm:cxn modelId="{D42FA0BC-CF6B-4310-9901-CA88F6F42685}" type="presOf" srcId="{7468F9E6-AAAF-4987-9E75-B8458AA7BA6D}" destId="{AE141A50-17DB-4A06-B1A3-29E78F88189A}" srcOrd="1" destOrd="0" presId="urn:microsoft.com/office/officeart/2005/8/layout/process5"/>
    <dgm:cxn modelId="{3DD9A581-94AA-4CF9-8762-90F5D90EC557}" srcId="{9B669A36-E2EF-4609-8D7F-4DE8F65D6713}" destId="{E8DE86AC-2132-418C-97F5-185B9E1CF819}" srcOrd="3" destOrd="0" parTransId="{3E3A4D8C-0654-4B8A-9B35-F489870416BB}" sibTransId="{7468F9E6-AAAF-4987-9E75-B8458AA7BA6D}"/>
    <dgm:cxn modelId="{84F7B6A3-2468-4CB6-A1A4-0D43AFEABFF0}" type="presOf" srcId="{51B670DE-E71B-4B3D-BCB9-26C0F793458A}" destId="{52A1BE16-08C0-4607-A1B3-36C52CCFB417}" srcOrd="0" destOrd="0" presId="urn:microsoft.com/office/officeart/2005/8/layout/process5"/>
    <dgm:cxn modelId="{25A4A84B-3286-4F17-A5E0-2F32265F7DB4}" type="presOf" srcId="{95D6375D-85E7-475A-9826-49588E2A7882}" destId="{F83FC0D4-2EB2-481A-9421-76A35BEC5017}" srcOrd="0" destOrd="0" presId="urn:microsoft.com/office/officeart/2005/8/layout/process5"/>
    <dgm:cxn modelId="{0B62EA96-BDA6-4DC0-AF7B-5E6D7C5EBE1A}" type="presOf" srcId="{3F26B248-07B3-4000-9DFD-799EC4310E53}" destId="{94DC2398-3FAE-4D45-B256-F3F0849246DA}" srcOrd="0" destOrd="0" presId="urn:microsoft.com/office/officeart/2005/8/layout/process5"/>
    <dgm:cxn modelId="{DC669723-A57A-47D3-90FE-F0D389C63788}" srcId="{9B669A36-E2EF-4609-8D7F-4DE8F65D6713}" destId="{D60B1F21-D61F-4590-BB91-2F8AA8B84CC9}" srcOrd="1" destOrd="0" parTransId="{67AC030D-461E-41A5-A6F9-39A4F3A7E500}" sibTransId="{A66EBA4C-394E-4FF9-A371-EAF9898B3E47}"/>
    <dgm:cxn modelId="{6DB7ADA7-7656-4C36-AE24-E8AC2CD3883C}" type="presParOf" srcId="{22FB756A-8F97-4990-AD3B-6D8AE218C560}" destId="{91C8E77F-C749-42E9-A4C2-759E4EBD3CB0}" srcOrd="0" destOrd="0" presId="urn:microsoft.com/office/officeart/2005/8/layout/process5"/>
    <dgm:cxn modelId="{6E80DE84-5CBF-4D6E-80EF-12EA3BE17672}" type="presParOf" srcId="{22FB756A-8F97-4990-AD3B-6D8AE218C560}" destId="{94DC2398-3FAE-4D45-B256-F3F0849246DA}" srcOrd="1" destOrd="0" presId="urn:microsoft.com/office/officeart/2005/8/layout/process5"/>
    <dgm:cxn modelId="{B831A129-C597-450A-BA50-107330DB379D}" type="presParOf" srcId="{94DC2398-3FAE-4D45-B256-F3F0849246DA}" destId="{D14C0513-E5E0-4AB6-9377-32AE56F24C4D}" srcOrd="0" destOrd="0" presId="urn:microsoft.com/office/officeart/2005/8/layout/process5"/>
    <dgm:cxn modelId="{8660652A-FBBA-4152-854D-46F0445E3D9C}" type="presParOf" srcId="{22FB756A-8F97-4990-AD3B-6D8AE218C560}" destId="{628F839C-64B0-4E8D-99B3-DCE677A14ACD}" srcOrd="2" destOrd="0" presId="urn:microsoft.com/office/officeart/2005/8/layout/process5"/>
    <dgm:cxn modelId="{A336F342-C207-42F0-9440-0C52D0D82A9F}" type="presParOf" srcId="{22FB756A-8F97-4990-AD3B-6D8AE218C560}" destId="{A28CF2B4-B952-4B1D-B170-B1857B4A081A}" srcOrd="3" destOrd="0" presId="urn:microsoft.com/office/officeart/2005/8/layout/process5"/>
    <dgm:cxn modelId="{62625857-39BD-49B7-9548-2A5746181E3F}" type="presParOf" srcId="{A28CF2B4-B952-4B1D-B170-B1857B4A081A}" destId="{5268EC9A-D3AE-4619-907E-A108BA10F0A9}" srcOrd="0" destOrd="0" presId="urn:microsoft.com/office/officeart/2005/8/layout/process5"/>
    <dgm:cxn modelId="{DD98C98B-F105-4BDE-97A8-26680322236F}" type="presParOf" srcId="{22FB756A-8F97-4990-AD3B-6D8AE218C560}" destId="{4F9B417C-FE41-45D2-B1F1-361F58937E17}" srcOrd="4" destOrd="0" presId="urn:microsoft.com/office/officeart/2005/8/layout/process5"/>
    <dgm:cxn modelId="{11B2584C-37B1-4044-A61F-A654617ECE26}" type="presParOf" srcId="{22FB756A-8F97-4990-AD3B-6D8AE218C560}" destId="{9DD7DAA4-7DAC-4BDB-ADE0-4A3723D3137B}" srcOrd="5" destOrd="0" presId="urn:microsoft.com/office/officeart/2005/8/layout/process5"/>
    <dgm:cxn modelId="{8D029E38-FE31-4C1C-9490-D34DFCDFFB4E}" type="presParOf" srcId="{9DD7DAA4-7DAC-4BDB-ADE0-4A3723D3137B}" destId="{FF250D9F-5A29-4EED-A155-B8072D102EF1}" srcOrd="0" destOrd="0" presId="urn:microsoft.com/office/officeart/2005/8/layout/process5"/>
    <dgm:cxn modelId="{1AA8F2AA-BCA7-499C-8AFD-EBFE586363B1}" type="presParOf" srcId="{22FB756A-8F97-4990-AD3B-6D8AE218C560}" destId="{4BB4C75E-8B8B-4A9E-9BA0-C341EF20C7F4}" srcOrd="6" destOrd="0" presId="urn:microsoft.com/office/officeart/2005/8/layout/process5"/>
    <dgm:cxn modelId="{7E2966A5-8EC6-43AE-AB65-137AA704BD32}" type="presParOf" srcId="{22FB756A-8F97-4990-AD3B-6D8AE218C560}" destId="{57E55CD9-BBC8-4ED2-B926-38D5DEAB485D}" srcOrd="7" destOrd="0" presId="urn:microsoft.com/office/officeart/2005/8/layout/process5"/>
    <dgm:cxn modelId="{82E1CDF7-60C9-4D73-812E-72ED8544E644}" type="presParOf" srcId="{57E55CD9-BBC8-4ED2-B926-38D5DEAB485D}" destId="{AE141A50-17DB-4A06-B1A3-29E78F88189A}" srcOrd="0" destOrd="0" presId="urn:microsoft.com/office/officeart/2005/8/layout/process5"/>
    <dgm:cxn modelId="{CD7D1217-5BFE-4DDB-867D-3B63CD462093}" type="presParOf" srcId="{22FB756A-8F97-4990-AD3B-6D8AE218C560}" destId="{2CB4CEFE-1452-44EF-96C7-23E53B2C6A01}" srcOrd="8" destOrd="0" presId="urn:microsoft.com/office/officeart/2005/8/layout/process5"/>
    <dgm:cxn modelId="{41259182-6DDD-43F0-8B0E-E81B57009738}" type="presParOf" srcId="{22FB756A-8F97-4990-AD3B-6D8AE218C560}" destId="{52A1BE16-08C0-4607-A1B3-36C52CCFB417}" srcOrd="9" destOrd="0" presId="urn:microsoft.com/office/officeart/2005/8/layout/process5"/>
    <dgm:cxn modelId="{8456E14F-25AA-4186-A19C-74E45DACA3A9}" type="presParOf" srcId="{52A1BE16-08C0-4607-A1B3-36C52CCFB417}" destId="{BCEB9439-92EB-4CDB-86E7-AD42841D08CA}" srcOrd="0" destOrd="0" presId="urn:microsoft.com/office/officeart/2005/8/layout/process5"/>
    <dgm:cxn modelId="{86DDD125-A3B8-423C-9988-518CF67CFA39}" type="presParOf" srcId="{22FB756A-8F97-4990-AD3B-6D8AE218C560}" destId="{B7C6AD8E-FF5D-4DFE-AB02-08195930FFAC}" srcOrd="10" destOrd="0" presId="urn:microsoft.com/office/officeart/2005/8/layout/process5"/>
    <dgm:cxn modelId="{A3D5C0CF-15BF-4F65-8FBC-70C8592B3156}" type="presParOf" srcId="{22FB756A-8F97-4990-AD3B-6D8AE218C560}" destId="{8BC9CAF7-B042-4C43-8DB3-90566F82ABF5}" srcOrd="11" destOrd="0" presId="urn:microsoft.com/office/officeart/2005/8/layout/process5"/>
    <dgm:cxn modelId="{AA5CF999-C9A9-4977-BD0E-D73348753AF6}" type="presParOf" srcId="{8BC9CAF7-B042-4C43-8DB3-90566F82ABF5}" destId="{658AB0D8-781E-4212-AFCA-F8991AC043F0}" srcOrd="0" destOrd="0" presId="urn:microsoft.com/office/officeart/2005/8/layout/process5"/>
    <dgm:cxn modelId="{E6D27BBC-CEF1-4537-B821-F4DD098130CC}" type="presParOf" srcId="{22FB756A-8F97-4990-AD3B-6D8AE218C560}" destId="{F83FC0D4-2EB2-481A-9421-76A35BEC5017}" srcOrd="12" destOrd="0" presId="urn:microsoft.com/office/officeart/2005/8/layout/process5"/>
    <dgm:cxn modelId="{CD76AE65-8832-480C-A29B-1CA4AE46C41B}" type="presParOf" srcId="{22FB756A-8F97-4990-AD3B-6D8AE218C560}" destId="{1DE791FA-C7CD-4155-80F2-37CE29CBDBA9}" srcOrd="13" destOrd="0" presId="urn:microsoft.com/office/officeart/2005/8/layout/process5"/>
    <dgm:cxn modelId="{D8DD7DEE-8C62-4FA9-BF5D-6DAD36C74689}" type="presParOf" srcId="{1DE791FA-C7CD-4155-80F2-37CE29CBDBA9}" destId="{5FD7C12F-AF90-4F1F-B5E3-A38FC4748ADF}" srcOrd="0" destOrd="0" presId="urn:microsoft.com/office/officeart/2005/8/layout/process5"/>
    <dgm:cxn modelId="{F994F8A0-20C0-4A47-AABE-2455CFEF35A5}" type="presParOf" srcId="{22FB756A-8F97-4990-AD3B-6D8AE218C560}" destId="{08FD98F8-3F4F-410F-BE02-09E0193B88C3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1963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397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6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5904656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b="1" dirty="0" smtClean="0"/>
              <a:t> האשכול המדיני</a:t>
            </a:r>
            <a:r>
              <a:rPr lang="he-IL" b="1" dirty="0" smtClean="0"/>
              <a:t/>
            </a:r>
            <a:br>
              <a:rPr lang="he-IL" b="1" dirty="0" smtClean="0"/>
            </a:br>
            <a:endParaRPr lang="he-IL" sz="32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5622776" cy="144016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he-IL" sz="4000" b="1" dirty="0" smtClean="0"/>
              <a:t>מחזור מ"ה</a:t>
            </a:r>
          </a:p>
          <a:p>
            <a:pPr algn="ctr"/>
            <a:r>
              <a:rPr lang="he-IL" sz="3400" dirty="0" smtClean="0"/>
              <a:t>הצגה לסגל</a:t>
            </a:r>
          </a:p>
          <a:p>
            <a:pPr algn="ctr"/>
            <a:r>
              <a:rPr lang="he-IL" sz="4000" b="1" dirty="0" smtClean="0"/>
              <a:t>1.8.17</a:t>
            </a:r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758984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מודל חקירה לסיור מזרח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517231"/>
          </a:xfrm>
        </p:spPr>
        <p:txBody>
          <a:bodyPr>
            <a:normAutofit/>
          </a:bodyPr>
          <a:lstStyle/>
          <a:p>
            <a:pPr lvl="0"/>
            <a:r>
              <a:rPr lang="he-IL" dirty="0" err="1" smtClean="0"/>
              <a:t>הפרוייקט</a:t>
            </a:r>
            <a:r>
              <a:rPr lang="he-IL" dirty="0" smtClean="0"/>
              <a:t>: אתם נציגי </a:t>
            </a:r>
            <a:r>
              <a:rPr lang="he-IL" dirty="0" err="1" smtClean="0"/>
              <a:t>המל"ל</a:t>
            </a:r>
            <a:r>
              <a:rPr lang="he-IL" dirty="0" smtClean="0"/>
              <a:t> הישראלי ואתם מתכוננים  למפגש עם </a:t>
            </a:r>
            <a:r>
              <a:rPr lang="he-IL" dirty="0" err="1" smtClean="0"/>
              <a:t>המל"ל</a:t>
            </a:r>
            <a:r>
              <a:rPr lang="he-IL" dirty="0" smtClean="0"/>
              <a:t> של הצד השני (רוסי, הודי, סיני).</a:t>
            </a:r>
            <a:endParaRPr lang="en-US" dirty="0" smtClean="0"/>
          </a:p>
          <a:p>
            <a:r>
              <a:rPr lang="he-IL" dirty="0" smtClean="0"/>
              <a:t>חקירת עומק של הצד השני :</a:t>
            </a:r>
          </a:p>
          <a:p>
            <a:pPr lvl="1"/>
            <a:r>
              <a:rPr lang="he-IL" dirty="0" smtClean="0"/>
              <a:t>היסטוריה ומורשת</a:t>
            </a:r>
          </a:p>
          <a:p>
            <a:pPr lvl="1"/>
            <a:r>
              <a:rPr lang="he-IL" dirty="0" smtClean="0"/>
              <a:t>מערכת פוליטית ומוקדי </a:t>
            </a:r>
            <a:r>
              <a:rPr lang="he-IL" dirty="0" err="1" smtClean="0"/>
              <a:t>קבה"ח</a:t>
            </a:r>
            <a:endParaRPr lang="he-IL" dirty="0" smtClean="0"/>
          </a:p>
          <a:p>
            <a:pPr lvl="1"/>
            <a:r>
              <a:rPr lang="he-IL" dirty="0" smtClean="0"/>
              <a:t> אינטרסים, יעדי מדיניות חוץ, עוצמות, כלי מדינאות</a:t>
            </a:r>
          </a:p>
          <a:p>
            <a:pPr lvl="1"/>
            <a:r>
              <a:rPr lang="he-IL" dirty="0" smtClean="0"/>
              <a:t>תפיסת הביטחון והראייה האסטרטגית של המדינה</a:t>
            </a:r>
          </a:p>
          <a:p>
            <a:pPr lvl="1"/>
            <a:r>
              <a:rPr lang="he-IL" dirty="0" smtClean="0"/>
              <a:t>התפתחות היחסים </a:t>
            </a:r>
            <a:r>
              <a:rPr lang="he-IL" dirty="0" err="1" smtClean="0"/>
              <a:t>הבילטרליים</a:t>
            </a:r>
            <a:r>
              <a:rPr lang="he-IL" dirty="0" smtClean="0"/>
              <a:t> עם ישראל </a:t>
            </a:r>
          </a:p>
          <a:p>
            <a:pPr lvl="0"/>
            <a:r>
              <a:rPr lang="he-IL" dirty="0" smtClean="0"/>
              <a:t>גיבוש רשימת נושאים למפגש</a:t>
            </a:r>
            <a:endParaRPr lang="en-US" dirty="0" smtClean="0"/>
          </a:p>
          <a:p>
            <a:pPr lvl="0"/>
            <a:r>
              <a:rPr lang="he-IL" dirty="0" smtClean="0"/>
              <a:t>בכל נושא – מהם האינטרסים – שלנו ושלהם.</a:t>
            </a:r>
            <a:endParaRPr lang="en-US" dirty="0" smtClean="0"/>
          </a:p>
          <a:p>
            <a:pPr lvl="0"/>
            <a:r>
              <a:rPr lang="he-IL" dirty="0" smtClean="0"/>
              <a:t>דגשים לשיחה – מה נגיד, מה צפוי להגיד הצד השני, וכיצד נגיב לצד השני</a:t>
            </a:r>
          </a:p>
          <a:p>
            <a:r>
              <a:rPr lang="he-IL" dirty="0" smtClean="0"/>
              <a:t>הנחיות למשתתפים (נקודות לשיחה) לשיחות צד</a:t>
            </a:r>
          </a:p>
          <a:p>
            <a:pPr lvl="0"/>
            <a:r>
              <a:rPr lang="he-IL" dirty="0" smtClean="0"/>
              <a:t>התוצר טרם הנסיעה (מוצג בצוותים): מצגת הסוקרת את העבודה הנ"ל בפני מקבל החלטות ישראלי טרם הנסיעה.</a:t>
            </a:r>
          </a:p>
          <a:p>
            <a:r>
              <a:rPr lang="he-IL" dirty="0" smtClean="0"/>
              <a:t>תוצר בעקבות הנסיעה (במליאה): מה ציפינו, מה למדנו, איך </a:t>
            </a:r>
            <a:r>
              <a:rPr lang="he-IL" dirty="0" err="1" smtClean="0"/>
              <a:t>השתננו</a:t>
            </a:r>
            <a:r>
              <a:rPr lang="he-IL" dirty="0" smtClean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מודל הכנה, תחקיר ומטלה לסיורי חו"ל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828801"/>
            <a:ext cx="7886700" cy="5029199"/>
          </a:xfrm>
        </p:spPr>
        <p:txBody>
          <a:bodyPr>
            <a:normAutofit/>
          </a:bodyPr>
          <a:lstStyle/>
          <a:p>
            <a:r>
              <a:rPr lang="he-IL" sz="2000" dirty="0" smtClean="0"/>
              <a:t>תהליך ההכנה – כללי:</a:t>
            </a:r>
          </a:p>
          <a:p>
            <a:pPr lvl="1"/>
            <a:r>
              <a:rPr lang="he-IL" sz="1700" dirty="0" smtClean="0"/>
              <a:t>לפחות יומיים מרוכזים  של הכנה לסיור של שבוע</a:t>
            </a:r>
          </a:p>
          <a:p>
            <a:pPr lvl="1"/>
            <a:r>
              <a:rPr lang="he-IL" sz="1700" dirty="0" smtClean="0"/>
              <a:t>רצוי להתחיל לפחות שבוע לפני הנסיעה ולא לקיים ביומיים האחרונים לפני הנסיעה</a:t>
            </a:r>
          </a:p>
          <a:p>
            <a:pPr lvl="1"/>
            <a:r>
              <a:rPr lang="he-IL" sz="1700" dirty="0" smtClean="0"/>
              <a:t>כיסוי של הנושאים הצפויים לעלות במהלך הסיור וכן רקע היסטורי ומורשת.</a:t>
            </a:r>
          </a:p>
          <a:p>
            <a:r>
              <a:rPr lang="he-IL" sz="2000" dirty="0" smtClean="0"/>
              <a:t>תהליך ההכנה - עבודה בצוותים:</a:t>
            </a:r>
          </a:p>
          <a:p>
            <a:pPr lvl="1"/>
            <a:r>
              <a:rPr lang="he-IL" sz="2000" dirty="0" smtClean="0"/>
              <a:t>יכלול משך-שניים לעיבוד צוותי</a:t>
            </a:r>
          </a:p>
          <a:p>
            <a:pPr lvl="1"/>
            <a:r>
              <a:rPr lang="he-IL" sz="2000" dirty="0" smtClean="0"/>
              <a:t>קריאה משותפת בצוות של חומרים ולימוד הדדי (חומרי קריאה ממוקדים)</a:t>
            </a:r>
          </a:p>
          <a:p>
            <a:pPr lvl="1"/>
            <a:r>
              <a:rPr lang="he-IL" sz="2000" dirty="0" smtClean="0"/>
              <a:t>ניסוח שאלות חקר ע"י הצוות בהן יתמקד הצוות במהלך הסיור.</a:t>
            </a:r>
          </a:p>
          <a:p>
            <a:r>
              <a:rPr lang="he-IL" sz="2300" dirty="0" smtClean="0"/>
              <a:t>תחקיר אוחר:</a:t>
            </a:r>
          </a:p>
          <a:p>
            <a:pPr lvl="1"/>
            <a:r>
              <a:rPr lang="he-IL" sz="2000" dirty="0" smtClean="0"/>
              <a:t>יתבצע בעקרון בצוותים</a:t>
            </a:r>
          </a:p>
          <a:p>
            <a:pPr lvl="1"/>
            <a:r>
              <a:rPr lang="he-IL" sz="2000" dirty="0" smtClean="0"/>
              <a:t>יתייחס לשאלות אותן ניסח הצוות טרם הסיור</a:t>
            </a:r>
          </a:p>
          <a:p>
            <a:r>
              <a:rPr lang="he-IL" sz="2300" dirty="0" smtClean="0"/>
              <a:t>מטלת סיום:</a:t>
            </a:r>
          </a:p>
          <a:p>
            <a:pPr lvl="1"/>
            <a:r>
              <a:rPr lang="he-IL" sz="2000" dirty="0" smtClean="0"/>
              <a:t>ארה"ב – שיפור הממשק עם </a:t>
            </a:r>
            <a:r>
              <a:rPr lang="he-IL" sz="2000" dirty="0" err="1" smtClean="0"/>
              <a:t>פרופ</a:t>
            </a:r>
            <a:r>
              <a:rPr lang="he-IL" sz="2000" dirty="0" smtClean="0"/>
              <a:t>' אבי בן צבי</a:t>
            </a:r>
          </a:p>
          <a:p>
            <a:pPr lvl="1"/>
            <a:r>
              <a:rPr lang="he-IL" sz="2000" dirty="0" smtClean="0"/>
              <a:t>סיור מזרח: בהתאם למודל מוצע</a:t>
            </a:r>
          </a:p>
          <a:p>
            <a:pPr lvl="1"/>
            <a:endParaRPr lang="he-IL" sz="2000" dirty="0" smtClean="0"/>
          </a:p>
          <a:p>
            <a:endParaRPr lang="he-IL" alt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e-IL" sz="3600" b="1" dirty="0" smtClean="0"/>
          </a:p>
          <a:p>
            <a:pPr algn="ctr">
              <a:buNone/>
            </a:pPr>
            <a:r>
              <a:rPr lang="he-IL" sz="3600" b="1" dirty="0" smtClean="0"/>
              <a:t>סוף</a:t>
            </a:r>
            <a:endParaRPr lang="he-IL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תהליך התפתחות הלמידה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633413" y="1828800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75008"/>
          </a:xfrm>
        </p:spPr>
        <p:txBody>
          <a:bodyPr/>
          <a:lstStyle/>
          <a:p>
            <a:pPr algn="ctr"/>
            <a:r>
              <a:rPr lang="he-IL" dirty="0" smtClean="0"/>
              <a:t>סיורי חו"ל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412777"/>
            <a:ext cx="7886700" cy="5445224"/>
          </a:xfrm>
        </p:spPr>
        <p:txBody>
          <a:bodyPr>
            <a:normAutofit lnSpcReduction="10000"/>
          </a:bodyPr>
          <a:lstStyle/>
          <a:p>
            <a:r>
              <a:rPr lang="he-IL" dirty="0" smtClean="0"/>
              <a:t>ככלל הסיורים זכו לציונים גבוהים ונתפסו </a:t>
            </a:r>
            <a:r>
              <a:rPr lang="he-IL" dirty="0" err="1" smtClean="0"/>
              <a:t>כחווית</a:t>
            </a:r>
            <a:r>
              <a:rPr lang="he-IL" dirty="0" smtClean="0"/>
              <a:t> למידה משמעותית מאד</a:t>
            </a:r>
          </a:p>
          <a:p>
            <a:r>
              <a:rPr lang="he-IL" dirty="0" smtClean="0"/>
              <a:t>סיור נאט"ו:</a:t>
            </a:r>
          </a:p>
          <a:p>
            <a:pPr lvl="1"/>
            <a:r>
              <a:rPr lang="he-IL" dirty="0" smtClean="0"/>
              <a:t>זכה לציונים גבוהים על התכנון והביצוע. </a:t>
            </a:r>
          </a:p>
          <a:p>
            <a:pPr lvl="1"/>
            <a:r>
              <a:rPr lang="he-IL" dirty="0" smtClean="0"/>
              <a:t>הערות לגבי צורך בקולות מבקרים את ישראל.</a:t>
            </a:r>
          </a:p>
          <a:p>
            <a:pPr lvl="1"/>
            <a:r>
              <a:rPr lang="he-IL" dirty="0" smtClean="0"/>
              <a:t>להוסיף תכנים כלכליים </a:t>
            </a:r>
          </a:p>
          <a:p>
            <a:r>
              <a:rPr lang="he-IL" dirty="0" smtClean="0"/>
              <a:t>סיור ארה"ב:</a:t>
            </a:r>
          </a:p>
          <a:p>
            <a:pPr lvl="1"/>
            <a:r>
              <a:rPr lang="he-IL" dirty="0" smtClean="0"/>
              <a:t>זכה למשובים גבוהים מאד </a:t>
            </a:r>
          </a:p>
          <a:p>
            <a:pPr lvl="1"/>
            <a:r>
              <a:rPr lang="he-IL" dirty="0" smtClean="0"/>
              <a:t>הנסיעה לשיקגו ולעיירות</a:t>
            </a:r>
          </a:p>
          <a:p>
            <a:pPr lvl="1"/>
            <a:r>
              <a:rPr lang="he-IL" dirty="0" smtClean="0"/>
              <a:t>הערות על עומס תכנים אך גם על מחסור בתכנים...(למשל העוצמה האמריקאית)</a:t>
            </a:r>
          </a:p>
          <a:p>
            <a:pPr lvl="1"/>
            <a:r>
              <a:rPr lang="he-IL" dirty="0" smtClean="0"/>
              <a:t>מחסור בשיח ביקורתי</a:t>
            </a:r>
          </a:p>
          <a:p>
            <a:r>
              <a:rPr lang="he-IL" dirty="0" smtClean="0"/>
              <a:t>סיור רוסיה:</a:t>
            </a:r>
          </a:p>
          <a:p>
            <a:pPr lvl="1"/>
            <a:r>
              <a:rPr lang="he-IL" dirty="0" smtClean="0"/>
              <a:t>סיור חשוב אם כי תרומה לימודית נמוכה יותר. המיקום בגרף מדויק. ליווי מצוין של הנספח</a:t>
            </a:r>
          </a:p>
          <a:p>
            <a:pPr lvl="1"/>
            <a:r>
              <a:rPr lang="he-IL" dirty="0" smtClean="0"/>
              <a:t>לצאת ממוסקבה. יותר הרצאות... </a:t>
            </a:r>
          </a:p>
          <a:p>
            <a:pPr lvl="1"/>
            <a:r>
              <a:rPr lang="he-IL" dirty="0" smtClean="0"/>
              <a:t>נדרשת הכנה טובה יותר בארץ</a:t>
            </a:r>
          </a:p>
          <a:p>
            <a:r>
              <a:rPr lang="he-IL" dirty="0" smtClean="0"/>
              <a:t>סיור ירדן: נתפס כחשוב אך בעל ערך מוסף נמוך במועד ובצורה שהתקיים.</a:t>
            </a:r>
          </a:p>
          <a:p>
            <a:r>
              <a:rPr lang="he-IL" dirty="0" smtClean="0"/>
              <a:t>הכנות: נדרשת בחינה מחדש של אופן ההכנה לסיורים.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15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xmlns="" id="{073F878B-7395-48EA-AE47-A35E92F6CB39}"/>
              </a:ext>
            </a:extLst>
          </p:cNvPr>
          <p:cNvSpPr/>
          <p:nvPr/>
        </p:nvSpPr>
        <p:spPr>
          <a:xfrm>
            <a:off x="365125" y="1772816"/>
            <a:ext cx="8442647" cy="223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נאט"ו והאיחוד האירופאי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חשוב, מלמד ומעמיק, תכנון פרטני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הרצאות טובות ומפגש עם בעלי תפקיד בכירים באיחוד האירופאי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מתכונת ההרצאות של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זמן רב לשיח ושאלות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נאט"ו והאיחוד האירופאי,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לשלב סיור תרבות- לא חייבים מוזיאון מלחמה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מעורבות נציגי המדינה בחו"ל (הנספח)- תאום ציפיות וליווי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xmlns="" id="{7776E2F5-F50A-4212-BA6A-9C2D2B657303}"/>
              </a:ext>
            </a:extLst>
          </p:cNvPr>
          <p:cNvSpPr/>
          <p:nvPr/>
        </p:nvSpPr>
        <p:spPr>
          <a:xfrm>
            <a:off x="355523" y="4293096"/>
            <a:ext cx="8442647" cy="223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ארה"ב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מרתק, מגון מקומות,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ולא רק בערים הגדולות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(ניתן להגביר)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ארה"ב,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סיור מאוד עמוס- מרתון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 איחורים רבים למרצים בשל בעיות תנועה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הרחבת ההיכרות עם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אנשי ממשל ודיפלומטיה אמריקניים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מפגש עם "אנשים פשוטים" בקהילה היהודית ובזרמים השונים. לא רק רבנים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למצוא מרצים שונים- המייצגים דעות אחרות כלפי יהודים וכלפי ישראל</a:t>
            </a:r>
          </a:p>
        </p:txBody>
      </p:sp>
    </p:spTree>
    <p:extLst>
      <p:ext uri="{BB962C8B-B14F-4D97-AF65-F5344CB8AC3E}">
        <p14:creationId xmlns:p14="http://schemas.microsoft.com/office/powerpoint/2010/main" val="191298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16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xmlns="" id="{073F878B-7395-48EA-AE47-A35E92F6CB39}"/>
              </a:ext>
            </a:extLst>
          </p:cNvPr>
          <p:cNvSpPr/>
          <p:nvPr/>
        </p:nvSpPr>
        <p:spPr>
          <a:xfrm>
            <a:off x="365125" y="1700807"/>
            <a:ext cx="8442647" cy="2628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רוסיה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לו"ז מצוין ומרווח- גם הרצאות, גם תרבות (מופע מצוין) וגם סיורים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אניה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אניה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ליווי צמוד של הנספח הצבאי ראויה לציון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יעד חשוב, שונה מהמוכר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המכללה הצבאית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רוסיה,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ראינו רק את מוסקבה- לא משקף את כלל  רוסיה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הכנה נרחבת יותר בארץ+ מהי אסטרטגיה מזרחית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xmlns="" id="{7776E2F5-F50A-4212-BA6A-9C2D2B657303}"/>
              </a:ext>
            </a:extLst>
          </p:cNvPr>
          <p:cNvSpPr/>
          <p:nvPr/>
        </p:nvSpPr>
        <p:spPr>
          <a:xfrm>
            <a:off x="355421" y="4581128"/>
            <a:ext cx="8442647" cy="20879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ירדן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עצם קיום הסיור חשוב מאוד (רגל בדלת)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חשיבות הבנת מדינה שכנה ('מטר מכאן'). תורם להבנת הביטחון הלאומי בישראל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ירדן,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של יום אחד הינו קצר (ארוחת טעימות)- לא מביא ערך מוסף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תחושה של אלתור- ניתן לשייף את מטרות הסיור</a:t>
            </a:r>
          </a:p>
        </p:txBody>
      </p:sp>
    </p:spTree>
    <p:extLst>
      <p:ext uri="{BB962C8B-B14F-4D97-AF65-F5344CB8AC3E}">
        <p14:creationId xmlns:p14="http://schemas.microsoft.com/office/powerpoint/2010/main" val="219600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מטרות הציר המדיני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772816"/>
            <a:ext cx="9143999" cy="5085184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>
                <a:solidFill>
                  <a:srgbClr val="FF0000"/>
                </a:solidFill>
              </a:rPr>
              <a:t>פיתוח </a:t>
            </a:r>
            <a:r>
              <a:rPr lang="he-IL" sz="2800" b="1" dirty="0" smtClean="0">
                <a:solidFill>
                  <a:srgbClr val="FF0000"/>
                </a:solidFill>
              </a:rPr>
              <a:t>חשיבה מדינית</a:t>
            </a:r>
            <a:r>
              <a:rPr lang="he-IL" sz="2800" dirty="0" smtClean="0">
                <a:solidFill>
                  <a:srgbClr val="FF0000"/>
                </a:solidFill>
              </a:rPr>
              <a:t> בראייה רחבה והנחלת מודעות לתפקידם של כלים מדיניים במערכה המשולבת על בטחון ישראל</a:t>
            </a:r>
            <a:r>
              <a:rPr lang="he-IL" sz="2800" dirty="0" smtClean="0"/>
              <a:t>.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הקניית </a:t>
            </a:r>
            <a:r>
              <a:rPr lang="he-IL" sz="2800" b="1" dirty="0" smtClean="0"/>
              <a:t>מושגי יסוד </a:t>
            </a:r>
            <a:r>
              <a:rPr lang="he-IL" sz="2800" dirty="0" smtClean="0"/>
              <a:t>באשר לדפוסי יסוד ורבדים היסטוריים במבנה המערכת הבינלאומית, בהתפתחות היחסים הבין-מדינתיים, ובהתהוותה של הפרקטיקה הדיפלומטית של ימינו.</a:t>
            </a:r>
            <a:endParaRPr lang="en-US" sz="28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הכרת מקורותיה ומאפייניה של </a:t>
            </a:r>
            <a:r>
              <a:rPr lang="he-IL" sz="2800" b="1" dirty="0" smtClean="0"/>
              <a:t>מדיניות החוץ הישראלית</a:t>
            </a:r>
            <a:r>
              <a:rPr lang="he-IL" sz="2800" dirty="0" smtClean="0"/>
              <a:t>, וזיהוי האתגרים העיקריים שבפניה.</a:t>
            </a:r>
            <a:endParaRPr lang="en-US" sz="28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העמקת ההבנה באשר </a:t>
            </a:r>
            <a:r>
              <a:rPr lang="he-IL" sz="2800" b="1" dirty="0" smtClean="0"/>
              <a:t>למנגנוני עיצוב המדיניות </a:t>
            </a:r>
            <a:r>
              <a:rPr lang="he-IL" sz="2800" dirty="0" smtClean="0"/>
              <a:t>בישראל בנושאים מדיניים מרכזיים העומדים על הפרק, וזיקת הגומלין בין המוקדים השלטוניים הרלבנטיים – הן בקבלת ההחלטות והן ביישומן.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2800" dirty="0" smtClean="0"/>
              <a:t> הכרת </a:t>
            </a:r>
            <a:r>
              <a:rPr lang="he-IL" sz="2800" b="1" dirty="0"/>
              <a:t>העבודה הדיפלומטית </a:t>
            </a:r>
            <a:r>
              <a:rPr lang="he-IL" sz="2800" dirty="0"/>
              <a:t>ואתגרי משרד </a:t>
            </a:r>
            <a:r>
              <a:rPr lang="he-IL" sz="2800" dirty="0" smtClean="0"/>
              <a:t>החוץ.</a:t>
            </a:r>
            <a:endParaRPr lang="he-IL" sz="2800" dirty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מרכיבי הציר המדיני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119024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הציר המדיני - תובנות עיקריות ממחזור מ"ד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12776"/>
            <a:ext cx="9143999" cy="5445223"/>
          </a:xfrm>
        </p:spPr>
        <p:txBody>
          <a:bodyPr>
            <a:normAutofit/>
          </a:bodyPr>
          <a:lstStyle/>
          <a:p>
            <a:endParaRPr lang="he-IL" dirty="0" smtClean="0"/>
          </a:p>
          <a:p>
            <a:r>
              <a:rPr lang="he-IL" sz="2800" dirty="0" smtClean="0"/>
              <a:t>נתפס בעיני החניכים כתחום חשוב ומרכזי </a:t>
            </a:r>
            <a:r>
              <a:rPr lang="he-IL" sz="2800" dirty="0" err="1" smtClean="0"/>
              <a:t>במב"ל</a:t>
            </a:r>
            <a:r>
              <a:rPr lang="he-IL" sz="2800" dirty="0" smtClean="0"/>
              <a:t>.</a:t>
            </a:r>
          </a:p>
          <a:p>
            <a:r>
              <a:rPr lang="he-IL" sz="2800" dirty="0" smtClean="0"/>
              <a:t>הקורס התיאורטי (ד"ר ערן לרמן) עונה על פער משמעותי, אך:</a:t>
            </a:r>
          </a:p>
          <a:p>
            <a:pPr lvl="1"/>
            <a:r>
              <a:rPr lang="he-IL" sz="2400" dirty="0" smtClean="0"/>
              <a:t>נדרש להיות קטן ומהודק יותר. </a:t>
            </a:r>
          </a:p>
          <a:p>
            <a:pPr lvl="1"/>
            <a:r>
              <a:rPr lang="he-IL" sz="2400" dirty="0" smtClean="0"/>
              <a:t>נדרש שיפור באופן הלימוד.</a:t>
            </a:r>
          </a:p>
          <a:p>
            <a:pPr lvl="1"/>
            <a:r>
              <a:rPr lang="he-IL" sz="2400" dirty="0" smtClean="0"/>
              <a:t>מטלה: צריכה לשמש להמשך הדרך ו</a:t>
            </a:r>
            <a:r>
              <a:rPr lang="he-IL" altLang="he-IL" sz="2400" dirty="0" smtClean="0"/>
              <a:t>נדרשת הכנה (המשוב היה מצוין).</a:t>
            </a:r>
          </a:p>
          <a:p>
            <a:pPr lvl="1"/>
            <a:r>
              <a:rPr lang="he-IL" altLang="he-IL" sz="2400" dirty="0" smtClean="0"/>
              <a:t>חומרי הקריאה: נדרש מיקוד.</a:t>
            </a:r>
          </a:p>
          <a:p>
            <a:pPr lvl="1"/>
            <a:r>
              <a:rPr lang="he-IL" sz="2400" dirty="0" smtClean="0"/>
              <a:t>הקורס ככלל צריך לתת ערך מוסף לסימולציה ולסיורי חו"ל.</a:t>
            </a:r>
          </a:p>
          <a:p>
            <a:pPr lvl="1"/>
            <a:r>
              <a:rPr lang="he-IL" sz="2400" dirty="0" smtClean="0"/>
              <a:t>הביקור במשרד החוץ: מתכונת לשימור.</a:t>
            </a:r>
          </a:p>
          <a:p>
            <a:r>
              <a:rPr lang="he-IL" sz="2700" dirty="0" smtClean="0"/>
              <a:t>סיורי חו"ל:</a:t>
            </a:r>
          </a:p>
          <a:p>
            <a:pPr lvl="1"/>
            <a:r>
              <a:rPr lang="he-IL" sz="2400" dirty="0" smtClean="0"/>
              <a:t>קפיצת מדרגה בסיור מזרח כולל מתכונת הכנה ייחודית.</a:t>
            </a:r>
          </a:p>
          <a:p>
            <a:pPr lvl="1"/>
            <a:r>
              <a:rPr lang="he-IL" sz="2400" dirty="0" smtClean="0"/>
              <a:t>שיפור הכנה, תחקיר ומטלות לשאר הסיורים עם מעורבות רבה יותר של החניכים.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הציר  המדיני במ"ה – שינויים מרכזיים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828801"/>
            <a:ext cx="8964488" cy="5029199"/>
          </a:xfrm>
        </p:spPr>
        <p:txBody>
          <a:bodyPr>
            <a:normAutofit/>
          </a:bodyPr>
          <a:lstStyle/>
          <a:p>
            <a:r>
              <a:rPr lang="he-IL" sz="2400" b="1" dirty="0" smtClean="0"/>
              <a:t>קורס אקדמי בהנחיית ד"ר ערן לרמן:</a:t>
            </a:r>
          </a:p>
          <a:p>
            <a:pPr lvl="1"/>
            <a:r>
              <a:rPr lang="he-IL" sz="2400" dirty="0" smtClean="0"/>
              <a:t>בהיקף של 2  שש"ס –  13 משכים.</a:t>
            </a:r>
          </a:p>
          <a:p>
            <a:pPr lvl="1"/>
            <a:r>
              <a:rPr lang="he-IL" sz="2400" dirty="0" smtClean="0"/>
              <a:t>יתקיים בחודשים דצמבר-ינואר (ימי רביעי מ-13:00-16:00).</a:t>
            </a:r>
          </a:p>
          <a:p>
            <a:pPr lvl="1"/>
            <a:r>
              <a:rPr lang="he-IL" sz="2400" dirty="0" smtClean="0"/>
              <a:t>יתמקד יותר בנושאים אקטואליים ובמיומנויות בתחום הדיפלומטיה המודרנית.</a:t>
            </a:r>
          </a:p>
          <a:p>
            <a:pPr lvl="1"/>
            <a:r>
              <a:rPr lang="he-IL" sz="2400" dirty="0" smtClean="0"/>
              <a:t>שינוי בצורת העברת השיעור ע"י ד"ר לרמן וריבוי הרצאות אורח.</a:t>
            </a:r>
          </a:p>
          <a:p>
            <a:pPr lvl="1"/>
            <a:r>
              <a:rPr lang="he-IL" sz="2400" dirty="0" smtClean="0"/>
              <a:t>מטלת הסיום: תינתן הכנה, תשמש גם את הסימולציה והסיורים.</a:t>
            </a:r>
          </a:p>
          <a:p>
            <a:pPr lvl="1"/>
            <a:r>
              <a:rPr lang="he-IL" sz="2400" dirty="0" smtClean="0"/>
              <a:t>חומרי קריאה: ממוקדים, נגישים וקצרים יותר.</a:t>
            </a:r>
          </a:p>
          <a:p>
            <a:pPr lvl="1"/>
            <a:r>
              <a:rPr lang="he-IL" sz="2400" dirty="0" smtClean="0"/>
              <a:t>תכנים אזוריים במסגרות אחרות (מזה"ת, מעצמות וכד')</a:t>
            </a:r>
          </a:p>
          <a:p>
            <a:r>
              <a:rPr lang="he-IL" sz="2400" b="1" dirty="0" smtClean="0"/>
              <a:t>סיור מזרח במתכונת חדשה ומורחבת </a:t>
            </a:r>
            <a:r>
              <a:rPr lang="he-IL" sz="2400" dirty="0" smtClean="0"/>
              <a:t>בדגש על תהליך ההכנה.</a:t>
            </a:r>
          </a:p>
          <a:p>
            <a:r>
              <a:rPr lang="he-IL" sz="2400" b="1" dirty="0" smtClean="0"/>
              <a:t>סיורי נאט"ו, ארה"ב, ירדן </a:t>
            </a:r>
            <a:r>
              <a:rPr lang="he-IL" sz="2400" dirty="0" smtClean="0"/>
              <a:t>- שיפור ההכנה, התחקיר </a:t>
            </a:r>
            <a:r>
              <a:rPr lang="he-IL" sz="2400" dirty="0" err="1" smtClean="0"/>
              <a:t>האוחר</a:t>
            </a:r>
            <a:r>
              <a:rPr lang="he-IL" sz="2400" dirty="0" smtClean="0"/>
              <a:t> והמטלה.</a:t>
            </a:r>
          </a:p>
          <a:p>
            <a:pPr lvl="1"/>
            <a:endParaRPr lang="he-IL" sz="2400" dirty="0" smtClean="0"/>
          </a:p>
          <a:p>
            <a:endParaRPr lang="he-IL" sz="24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 הקורס התיאורטי – מדיניות חוץ, דיפלומטיה ויחסים בינ"ל - משכים מוצעים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445224"/>
          </a:xfrm>
        </p:spPr>
        <p:txBody>
          <a:bodyPr>
            <a:normAutofit/>
          </a:bodyPr>
          <a:lstStyle/>
          <a:p>
            <a:r>
              <a:rPr lang="he-IL" sz="2600" dirty="0" smtClean="0"/>
              <a:t>פרק מבואות:</a:t>
            </a:r>
          </a:p>
          <a:p>
            <a:pPr lvl="2"/>
            <a:r>
              <a:rPr lang="he-IL" sz="2000" dirty="0" smtClean="0"/>
              <a:t>דיפלומטיה ישנה וחדשה (ערן לרמן, חיים)</a:t>
            </a:r>
          </a:p>
          <a:p>
            <a:pPr lvl="2"/>
            <a:r>
              <a:rPr lang="he-IL" sz="2000" dirty="0" smtClean="0"/>
              <a:t>מבוא לדיפלומטיה ציונית </a:t>
            </a:r>
          </a:p>
          <a:p>
            <a:pPr lvl="2"/>
            <a:r>
              <a:rPr lang="he-IL" sz="2100" dirty="0" smtClean="0"/>
              <a:t>פרדיגמות מרכזיות ביחב"ל (יתכן שינתן במסגרת קורס קודם)</a:t>
            </a:r>
            <a:endParaRPr lang="he-IL" sz="2000" dirty="0" smtClean="0"/>
          </a:p>
          <a:p>
            <a:r>
              <a:rPr lang="he-IL" sz="2600" dirty="0" smtClean="0"/>
              <a:t>מדינאות ודיפלומטיה הלכה למעשה:</a:t>
            </a:r>
          </a:p>
          <a:p>
            <a:pPr lvl="2"/>
            <a:r>
              <a:rPr lang="he-IL" sz="2000" dirty="0" smtClean="0"/>
              <a:t>מו"מ מדיני (שלום תורג'מן, טל בקר, מוטי קריסטל)</a:t>
            </a:r>
          </a:p>
          <a:p>
            <a:pPr lvl="2"/>
            <a:r>
              <a:rPr lang="he-IL" sz="2000" dirty="0" smtClean="0"/>
              <a:t>דיפלומטיה בעת מערכה ומנגנוני סיום (ציפי לבני, עמוס גלעד, ערן עציון)</a:t>
            </a:r>
          </a:p>
          <a:p>
            <a:pPr lvl="2"/>
            <a:r>
              <a:rPr lang="he-IL" sz="2000" dirty="0" smtClean="0"/>
              <a:t>עבודת השגריר (רון </a:t>
            </a:r>
            <a:r>
              <a:rPr lang="he-IL" sz="2000" dirty="0" err="1" smtClean="0"/>
              <a:t>פרושאור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דיפלומטיה ציבורית (נעם כץ)</a:t>
            </a:r>
          </a:p>
          <a:p>
            <a:pPr lvl="2"/>
            <a:r>
              <a:rPr lang="he-IL" sz="2000" dirty="0" smtClean="0"/>
              <a:t>דיפלומטיה כלכלית (אוהד כהן)</a:t>
            </a:r>
          </a:p>
          <a:p>
            <a:pPr lvl="2"/>
            <a:r>
              <a:rPr lang="he-IL" sz="2000" dirty="0" smtClean="0"/>
              <a:t>דיפלומטיה </a:t>
            </a:r>
            <a:r>
              <a:rPr lang="he-IL" sz="2000" dirty="0" err="1" smtClean="0"/>
              <a:t>מולטילטרלית</a:t>
            </a:r>
            <a:r>
              <a:rPr lang="he-IL" sz="2000" dirty="0" smtClean="0"/>
              <a:t> (חיים ותמי </a:t>
            </a:r>
            <a:r>
              <a:rPr lang="he-IL" sz="2000" dirty="0" err="1" smtClean="0"/>
              <a:t>רחמימוב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הערכות וביקור </a:t>
            </a:r>
            <a:r>
              <a:rPr lang="he-IL" sz="2000" dirty="0" err="1" smtClean="0"/>
              <a:t>במשה"ח</a:t>
            </a:r>
            <a:r>
              <a:rPr lang="he-IL" sz="2000" dirty="0" smtClean="0"/>
              <a:t> (חניכי </a:t>
            </a:r>
            <a:r>
              <a:rPr lang="he-IL" sz="2000" dirty="0" err="1" smtClean="0"/>
              <a:t>משה"ח</a:t>
            </a:r>
            <a:r>
              <a:rPr lang="he-IL" sz="2000" dirty="0" smtClean="0"/>
              <a:t>, עבודה בקבוצות)</a:t>
            </a:r>
          </a:p>
          <a:p>
            <a:r>
              <a:rPr lang="he-IL" sz="2600" dirty="0" smtClean="0"/>
              <a:t>מנגנוני קבלת החלטות והכנה למטלת הסיום:</a:t>
            </a:r>
          </a:p>
          <a:p>
            <a:pPr lvl="2"/>
            <a:r>
              <a:rPr lang="he-IL" sz="2000" dirty="0" smtClean="0"/>
              <a:t>מנגנוני עיצוב מדיניות </a:t>
            </a:r>
            <a:r>
              <a:rPr lang="he-IL" sz="2000" dirty="0" err="1" smtClean="0"/>
              <a:t>וקבה"ח</a:t>
            </a:r>
            <a:r>
              <a:rPr lang="he-IL" sz="2000" dirty="0" smtClean="0"/>
              <a:t> (אורנה מזרחי – </a:t>
            </a:r>
            <a:r>
              <a:rPr lang="he-IL" sz="2000" dirty="0" err="1" smtClean="0"/>
              <a:t>מל"ל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הכנה למטלת הסיום  וסיכום הקורס (ערן לרמן)</a:t>
            </a:r>
          </a:p>
          <a:p>
            <a:endParaRPr lang="en-US" sz="26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מטלת הסיום – אופציה 1  - נייר הכנה לפגישה של מדינאי ישראלי (בד"כ ראש הממשלה) עם גורם זר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4711377"/>
          </a:xfrm>
        </p:spPr>
        <p:txBody>
          <a:bodyPr>
            <a:normAutofit/>
          </a:bodyPr>
          <a:lstStyle/>
          <a:p>
            <a:r>
              <a:rPr lang="he-IL" dirty="0" smtClean="0"/>
              <a:t>מבנה הנייר:</a:t>
            </a:r>
          </a:p>
          <a:p>
            <a:pPr lvl="1"/>
            <a:r>
              <a:rPr lang="he-IL" sz="2000" dirty="0" smtClean="0"/>
              <a:t>הרקע לנושא (נושא אחד מתוך כלל הנושאים הצפויים לעלות בפגישה)</a:t>
            </a:r>
          </a:p>
          <a:p>
            <a:pPr lvl="1"/>
            <a:r>
              <a:rPr lang="he-IL" sz="2000" dirty="0" smtClean="0"/>
              <a:t>האינטרס הישראלי</a:t>
            </a:r>
          </a:p>
          <a:p>
            <a:pPr lvl="1"/>
            <a:r>
              <a:rPr lang="he-IL" sz="2000" dirty="0" smtClean="0"/>
              <a:t>האינטרס של הצד השני</a:t>
            </a:r>
          </a:p>
          <a:p>
            <a:pPr lvl="1"/>
            <a:r>
              <a:rPr lang="he-IL" sz="2000" dirty="0" smtClean="0"/>
              <a:t>המסרים העיקריים - דגשים לשיחה</a:t>
            </a:r>
          </a:p>
          <a:p>
            <a:pPr lvl="1"/>
            <a:r>
              <a:rPr lang="he-IL" sz="2000" dirty="0" smtClean="0"/>
              <a:t>מה יעלה הצד השני וכיצד להגיב</a:t>
            </a:r>
          </a:p>
          <a:p>
            <a:r>
              <a:rPr lang="he-IL" dirty="0" smtClean="0"/>
              <a:t>יינתן הסבר מראש למטלה, מתכונת ודוגמא לנייר.</a:t>
            </a:r>
          </a:p>
          <a:p>
            <a:r>
              <a:rPr lang="he-IL" dirty="0" smtClean="0"/>
              <a:t>דוגמאות: </a:t>
            </a:r>
          </a:p>
          <a:p>
            <a:pPr lvl="1"/>
            <a:r>
              <a:rPr lang="he-IL" dirty="0" smtClean="0"/>
              <a:t>ראש הממשלה עומד להיפגש עם ראש ממשלת הודו </a:t>
            </a:r>
            <a:r>
              <a:rPr lang="he-IL" dirty="0" err="1" smtClean="0"/>
              <a:t>מודי</a:t>
            </a:r>
            <a:r>
              <a:rPr lang="he-IL" dirty="0" smtClean="0"/>
              <a:t>. נדרש נייר לפגישה בנושא הצבעות הודו באו"ם.</a:t>
            </a:r>
          </a:p>
          <a:p>
            <a:pPr lvl="1"/>
            <a:r>
              <a:rPr lang="he-IL" dirty="0" smtClean="0"/>
              <a:t>ראש הממשלה נפגש עם נשיא אוגנדה ונדרש נייר הכנה בנושא פליטים מאפריקה.</a:t>
            </a:r>
          </a:p>
          <a:p>
            <a:r>
              <a:rPr lang="he-IL" dirty="0" smtClean="0"/>
              <a:t>אפשרי גם כמבחן בית וגם עבודה בזוגות.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מטלת הסיום – אופציה 2 – נייר מדיניות (בדומה למה שעשינו השנה)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5373216"/>
          </a:xfrm>
        </p:spPr>
        <p:txBody>
          <a:bodyPr>
            <a:normAutofit/>
          </a:bodyPr>
          <a:lstStyle/>
          <a:p>
            <a:r>
              <a:rPr lang="he-IL" dirty="0" smtClean="0"/>
              <a:t>דוגמא: שיתוף פעולה עם נאט"ו בים התיכון, </a:t>
            </a:r>
          </a:p>
          <a:p>
            <a:r>
              <a:rPr lang="he-IL" dirty="0" smtClean="0"/>
              <a:t>הקדמה</a:t>
            </a:r>
          </a:p>
          <a:p>
            <a:pPr lvl="1"/>
            <a:r>
              <a:rPr lang="he-IL" sz="2100" dirty="0" smtClean="0"/>
              <a:t>תיאור הסיטואציה</a:t>
            </a:r>
          </a:p>
          <a:p>
            <a:pPr lvl="1"/>
            <a:r>
              <a:rPr lang="he-IL" sz="2100" dirty="0" smtClean="0"/>
              <a:t>תאור הבעיה </a:t>
            </a:r>
          </a:p>
          <a:p>
            <a:pPr lvl="1"/>
            <a:r>
              <a:rPr lang="he-IL" sz="2100" dirty="0" smtClean="0"/>
              <a:t>ההחלטה שצריך לקבל</a:t>
            </a:r>
          </a:p>
          <a:p>
            <a:r>
              <a:rPr lang="he-IL" dirty="0" smtClean="0"/>
              <a:t>רקע:</a:t>
            </a:r>
          </a:p>
          <a:p>
            <a:pPr lvl="1"/>
            <a:r>
              <a:rPr lang="he-IL" sz="2100" dirty="0" err="1" smtClean="0"/>
              <a:t>גניאולוגיה</a:t>
            </a:r>
            <a:r>
              <a:rPr lang="he-IL" sz="2100" dirty="0" smtClean="0"/>
              <a:t> – כיצד הגענו עד היום?</a:t>
            </a:r>
          </a:p>
          <a:p>
            <a:pPr lvl="1"/>
            <a:r>
              <a:rPr lang="he-IL" sz="2100" dirty="0" smtClean="0"/>
              <a:t>מהם האינטרסים הישראלים הרלבנטיים?</a:t>
            </a:r>
          </a:p>
          <a:p>
            <a:pPr lvl="1"/>
            <a:r>
              <a:rPr lang="he-IL" sz="2100" dirty="0" smtClean="0"/>
              <a:t>מי הם בעלי העניין בסוגיה – האינטרסים, האילוצים והמטרות שלהם</a:t>
            </a:r>
          </a:p>
          <a:p>
            <a:pPr lvl="1"/>
            <a:r>
              <a:rPr lang="he-IL" sz="2100" dirty="0" smtClean="0"/>
              <a:t>מהם היעדים הישראלים לאור הנ"ל?</a:t>
            </a:r>
          </a:p>
          <a:p>
            <a:r>
              <a:rPr lang="he-IL" dirty="0" smtClean="0"/>
              <a:t>חלופות מדיניות:</a:t>
            </a:r>
          </a:p>
          <a:p>
            <a:pPr lvl="1"/>
            <a:r>
              <a:rPr lang="he-IL" sz="2100" dirty="0" smtClean="0"/>
              <a:t>חלופות אפשריות לפתרון הבעיה</a:t>
            </a:r>
          </a:p>
          <a:p>
            <a:pPr lvl="1"/>
            <a:r>
              <a:rPr lang="he-IL" sz="2100" dirty="0" smtClean="0"/>
              <a:t>ניתוח חלופות כולל השלכות לא צפויות/לא רצויות</a:t>
            </a:r>
          </a:p>
          <a:p>
            <a:r>
              <a:rPr lang="he-IL" dirty="0" smtClean="0"/>
              <a:t>המלצות למקבל החלטות</a:t>
            </a:r>
          </a:p>
          <a:p>
            <a:r>
              <a:rPr lang="he-IL" sz="1800" dirty="0" smtClean="0"/>
              <a:t>(אפשרי גם כמבחן בית וגם עבודה בזוגות)</a:t>
            </a:r>
            <a:endParaRPr lang="he-I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סיורי חו"ל בדגש על  סיור מזרח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5373216"/>
          </a:xfrm>
        </p:spPr>
        <p:txBody>
          <a:bodyPr>
            <a:normAutofit/>
          </a:bodyPr>
          <a:lstStyle/>
          <a:p>
            <a:r>
              <a:rPr lang="he-IL" dirty="0" smtClean="0"/>
              <a:t>הערות כלליות:</a:t>
            </a:r>
          </a:p>
          <a:p>
            <a:pPr lvl="1"/>
            <a:r>
              <a:rPr lang="he-IL" dirty="0" smtClean="0"/>
              <a:t>מיקוד הדיון  הנוכחי בסיורי מזרח מתוך הבנה שסיורי ארה"ב ונאט"ו היו בסך </a:t>
            </a:r>
            <a:r>
              <a:rPr lang="he-IL" dirty="0" err="1" smtClean="0"/>
              <a:t>הכל</a:t>
            </a:r>
            <a:r>
              <a:rPr lang="he-IL" dirty="0" smtClean="0"/>
              <a:t> טובים ועוד מוקדם לדון בתכנים שלהם.</a:t>
            </a:r>
          </a:p>
          <a:p>
            <a:pPr lvl="1"/>
            <a:r>
              <a:rPr lang="he-IL" dirty="0" smtClean="0"/>
              <a:t>הצרחה בין מועד סיור מזרח לסיור ארה"ב </a:t>
            </a:r>
          </a:p>
          <a:p>
            <a:r>
              <a:rPr lang="he-IL" dirty="0" smtClean="0"/>
              <a:t>סיור מזרח:</a:t>
            </a:r>
          </a:p>
          <a:p>
            <a:pPr lvl="1"/>
            <a:r>
              <a:rPr lang="he-IL" dirty="0" smtClean="0"/>
              <a:t> צפוי להתקיים באפריל 2018.</a:t>
            </a:r>
          </a:p>
          <a:p>
            <a:pPr lvl="1"/>
            <a:r>
              <a:rPr lang="he-IL" dirty="0" smtClean="0"/>
              <a:t>מוצע לקיים הסיור בארבעה מוקדים בהתאם לארבעת הצוותים: רוסיה, סין, הודו, דרום קוריאה(?)</a:t>
            </a:r>
          </a:p>
          <a:p>
            <a:pPr lvl="1"/>
            <a:r>
              <a:rPr lang="he-IL" u="sng" dirty="0" smtClean="0"/>
              <a:t>תהליך החקירה  </a:t>
            </a:r>
            <a:r>
              <a:rPr lang="he-IL" dirty="0" smtClean="0"/>
              <a:t>- החניכים יבצעו חקירה בהתאם למודל מוצע (להלן)</a:t>
            </a:r>
          </a:p>
          <a:p>
            <a:pPr lvl="1"/>
            <a:r>
              <a:rPr lang="he-IL" u="sng" dirty="0" smtClean="0"/>
              <a:t>עיצוב הסיור </a:t>
            </a:r>
            <a:r>
              <a:rPr lang="he-IL" dirty="0" smtClean="0"/>
              <a:t>– חניכים מובילים בראשות מדריך הצוות יהיו מעורבים  גם בעיצוב הסיור (יפותח מנגנון מתאים)</a:t>
            </a:r>
          </a:p>
          <a:p>
            <a:pPr lvl="1"/>
            <a:r>
              <a:rPr lang="he-IL" dirty="0" smtClean="0"/>
              <a:t>הובלה אקדמית: ד"ר ערן לרמן</a:t>
            </a:r>
          </a:p>
          <a:p>
            <a:endParaRPr lang="he-IL" dirty="0" smtClean="0"/>
          </a:p>
          <a:p>
            <a:pPr lvl="1"/>
            <a:endParaRPr lang="he-IL" dirty="0" smtClean="0"/>
          </a:p>
          <a:p>
            <a:endParaRPr lang="he-IL" dirty="0" smtClean="0"/>
          </a:p>
          <a:p>
            <a:endParaRPr lang="he-I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35300</TotalTime>
  <Words>1379</Words>
  <Application>Microsoft Office PowerPoint</Application>
  <PresentationFormat>‫הצגה על המסך (4:3)</PresentationFormat>
  <Paragraphs>194</Paragraphs>
  <Slides>16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David</vt:lpstr>
      <vt:lpstr>Times New Roman</vt:lpstr>
      <vt:lpstr>Wingdings</vt:lpstr>
      <vt:lpstr>Wingdings 2</vt:lpstr>
      <vt:lpstr>HDOfficeLightV0</vt:lpstr>
      <vt:lpstr>                             האשכול המדיני </vt:lpstr>
      <vt:lpstr>מטרות הציר המדיני</vt:lpstr>
      <vt:lpstr>מרכיבי הציר המדיני</vt:lpstr>
      <vt:lpstr>הציר המדיני - תובנות עיקריות ממחזור מ"ד</vt:lpstr>
      <vt:lpstr>הציר  המדיני במ"ה – שינויים מרכזיים</vt:lpstr>
      <vt:lpstr> הקורס התיאורטי – מדיניות חוץ, דיפלומטיה ויחסים בינ"ל - משכים מוצעים</vt:lpstr>
      <vt:lpstr>מטלת הסיום – אופציה 1  - נייר הכנה לפגישה של מדינאי ישראלי (בד"כ ראש הממשלה) עם גורם זר</vt:lpstr>
      <vt:lpstr>מטלת הסיום – אופציה 2 – נייר מדיניות (בדומה למה שעשינו השנה)</vt:lpstr>
      <vt:lpstr>סיורי חו"ל בדגש על  סיור מזרח</vt:lpstr>
      <vt:lpstr>מודל חקירה לסיור מזרח</vt:lpstr>
      <vt:lpstr>מודל הכנה, תחקיר ומטלה לסיורי חו"ל</vt:lpstr>
      <vt:lpstr>מצגת של PowerPoint</vt:lpstr>
      <vt:lpstr>תהליך התפתחות הלמידה</vt:lpstr>
      <vt:lpstr>סיורי חו"ל </vt:lpstr>
      <vt:lpstr>עונת הלימודים המתקדמים  - סיורי חו"ל -</vt:lpstr>
      <vt:lpstr>עונת הלימודים המתקדמים  - סיורי חו"ל -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u23920 </cp:lastModifiedBy>
  <cp:revision>174</cp:revision>
  <cp:lastPrinted>2017-08-01T05:24:35Z</cp:lastPrinted>
  <dcterms:created xsi:type="dcterms:W3CDTF">2015-06-19T12:00:16Z</dcterms:created>
  <dcterms:modified xsi:type="dcterms:W3CDTF">2017-08-01T05:24:49Z</dcterms:modified>
</cp:coreProperties>
</file>