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2841FE-6BD4-4ACE-AECB-6B895CA88271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28557C-258E-4E46-B8C8-7DDCD88C37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5425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10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5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7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876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037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421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89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93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716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304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26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015A-C846-46C0-85C8-C0B4A688E4DF}" type="datetimeFigureOut">
              <a:rPr lang="he-IL" smtClean="0"/>
              <a:t>כ"ט/תמוז/תשע"ט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3828-878E-4E14-85E5-6083362EB5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27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8000" y="32867"/>
            <a:ext cx="10515600" cy="815975"/>
          </a:xfrm>
        </p:spPr>
        <p:txBody>
          <a:bodyPr/>
          <a:lstStyle/>
          <a:p>
            <a:pPr algn="ctr"/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נספח לבניית קו"ח בכירים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1577515" y="848841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תפקיד נוכחי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מלבן 53"/>
          <p:cNvSpPr/>
          <p:nvPr/>
        </p:nvSpPr>
        <p:spPr>
          <a:xfrm>
            <a:off x="1577516" y="1442121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תפקיד קודם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1577517" y="2035401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תפקיד קודם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1577518" y="2628681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עיקרי השירות (שנת גיוס) ותפקידים מרכזיים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1577519" y="3221961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תואר ראשון (שנת סיום, התמחות, שם מוסד)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577520" y="3815241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>
                <a:solidFill>
                  <a:schemeClr val="tx1"/>
                </a:solidFill>
              </a:rPr>
              <a:t>תואר </a:t>
            </a:r>
            <a:r>
              <a:rPr lang="he-IL" sz="3600" dirty="0" smtClean="0">
                <a:solidFill>
                  <a:schemeClr val="tx1"/>
                </a:solidFill>
              </a:rPr>
              <a:t>שני </a:t>
            </a:r>
            <a:r>
              <a:rPr lang="he-IL" sz="3600" dirty="0">
                <a:solidFill>
                  <a:schemeClr val="tx1"/>
                </a:solidFill>
              </a:rPr>
              <a:t>(שנת סיום, התמחות, שם מוסד)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59" name="מלבן 58"/>
          <p:cNvSpPr/>
          <p:nvPr/>
        </p:nvSpPr>
        <p:spPr>
          <a:xfrm>
            <a:off x="1577514" y="4409246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2400" dirty="0" smtClean="0">
                <a:solidFill>
                  <a:schemeClr val="tx1"/>
                </a:solidFill>
                <a:latin typeface="+mj-lt"/>
              </a:rPr>
              <a:t>קורסים צבאיים מרכזיים (</a:t>
            </a:r>
            <a:r>
              <a:rPr lang="he-IL" sz="2400" dirty="0" err="1" smtClean="0">
                <a:solidFill>
                  <a:schemeClr val="tx1"/>
                </a:solidFill>
                <a:latin typeface="+mj-lt"/>
              </a:rPr>
              <a:t>מלט"ק</a:t>
            </a:r>
            <a:r>
              <a:rPr lang="he-IL" sz="2400" dirty="0" smtClean="0">
                <a:solidFill>
                  <a:schemeClr val="tx1"/>
                </a:solidFill>
                <a:latin typeface="+mj-lt"/>
              </a:rPr>
              <a:t>, מ"פ, מג"ד, פו"ם, מב"ל – שנה)</a:t>
            </a:r>
            <a:endParaRPr lang="he-IL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1588398" y="5001800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שנת לידה, עיר מגורים, שנת עליה 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מלבן 60"/>
          <p:cNvSpPr/>
          <p:nvPr/>
        </p:nvSpPr>
        <p:spPr>
          <a:xfrm>
            <a:off x="1588398" y="5595079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מצב משפחתי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מלבן 61"/>
          <p:cNvSpPr/>
          <p:nvPr/>
        </p:nvSpPr>
        <p:spPr>
          <a:xfrm>
            <a:off x="1593837" y="6188358"/>
            <a:ext cx="8376557" cy="496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  <a:latin typeface="+mj-lt"/>
              </a:rPr>
              <a:t>תחביבים ורקע נוסף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מלבן 62"/>
          <p:cNvSpPr/>
          <p:nvPr/>
        </p:nvSpPr>
        <p:spPr>
          <a:xfrm>
            <a:off x="10156371" y="848840"/>
            <a:ext cx="1936744" cy="22758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>
                <a:solidFill>
                  <a:schemeClr val="tx1"/>
                </a:solidFill>
                <a:latin typeface="+mj-lt"/>
              </a:rPr>
              <a:t>רקע צבאי</a:t>
            </a:r>
          </a:p>
        </p:txBody>
      </p:sp>
      <p:sp>
        <p:nvSpPr>
          <p:cNvPr id="64" name="מלבן 63"/>
          <p:cNvSpPr/>
          <p:nvPr/>
        </p:nvSpPr>
        <p:spPr>
          <a:xfrm>
            <a:off x="10156371" y="3221961"/>
            <a:ext cx="1936744" cy="16825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>
                <a:solidFill>
                  <a:schemeClr val="tx1"/>
                </a:solidFill>
                <a:latin typeface="+mj-lt"/>
              </a:rPr>
              <a:t>רקע אקדמי</a:t>
            </a:r>
          </a:p>
        </p:txBody>
      </p:sp>
      <p:sp>
        <p:nvSpPr>
          <p:cNvPr id="65" name="מלבן 64"/>
          <p:cNvSpPr/>
          <p:nvPr/>
        </p:nvSpPr>
        <p:spPr>
          <a:xfrm>
            <a:off x="10156371" y="5001800"/>
            <a:ext cx="1936744" cy="16825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>
                <a:solidFill>
                  <a:schemeClr val="tx1"/>
                </a:solidFill>
                <a:latin typeface="+mj-lt"/>
              </a:rPr>
              <a:t>רקע אישי</a:t>
            </a:r>
          </a:p>
        </p:txBody>
      </p:sp>
    </p:spTree>
    <p:extLst>
      <p:ext uri="{BB962C8B-B14F-4D97-AF65-F5344CB8AC3E}">
        <p14:creationId xmlns:p14="http://schemas.microsoft.com/office/powerpoint/2010/main" val="32213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75</Words>
  <Application>Microsoft Office PowerPoint</Application>
  <PresentationFormat>מסך רחב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נספח לבניית קו"ח בכירים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נספח לבניית קו"ח בכירים</dc:title>
  <dc:creator>u45210</dc:creator>
  <cp:lastModifiedBy>u45210</cp:lastModifiedBy>
  <cp:revision>4</cp:revision>
  <dcterms:created xsi:type="dcterms:W3CDTF">2019-08-01T06:34:08Z</dcterms:created>
  <dcterms:modified xsi:type="dcterms:W3CDTF">2019-08-01T06:52:57Z</dcterms:modified>
</cp:coreProperties>
</file>