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1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82841FE-6BD4-4ACE-AECB-6B895CA88271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A28557C-258E-4E46-B8C8-7DDCD88C37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5425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10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15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372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876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037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421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89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293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716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304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026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1015A-C846-46C0-85C8-C0B4A688E4DF}" type="datetimeFigureOut">
              <a:rPr lang="he-IL" smtClean="0"/>
              <a:t>כ"ט/תמוז/תשע"ט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C3828-878E-4E14-85E5-6083362EB52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727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8000" y="32867"/>
            <a:ext cx="10515600" cy="815975"/>
          </a:xfrm>
        </p:spPr>
        <p:txBody>
          <a:bodyPr/>
          <a:lstStyle/>
          <a:p>
            <a:pPr algn="ctr"/>
            <a:r>
              <a:rPr lang="he-IL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נספח לבניית קו"ח בכירים</a:t>
            </a: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1577515" y="848841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+mj-lt"/>
              </a:rPr>
              <a:t>תפקיד נוכחי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4" name="מלבן 53"/>
          <p:cNvSpPr/>
          <p:nvPr/>
        </p:nvSpPr>
        <p:spPr>
          <a:xfrm>
            <a:off x="1577516" y="1442121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+mj-lt"/>
              </a:rPr>
              <a:t>תפקיד קודם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1577517" y="2035401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+mj-lt"/>
              </a:rPr>
              <a:t>תפקיד קודם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1577518" y="2628681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+mj-lt"/>
              </a:rPr>
              <a:t>עיקרי השירות (שנת גיוס) ותפקידים מרכזיים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7" name="מלבן 56"/>
          <p:cNvSpPr/>
          <p:nvPr/>
        </p:nvSpPr>
        <p:spPr>
          <a:xfrm>
            <a:off x="1577519" y="3221961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+mj-lt"/>
              </a:rPr>
              <a:t>תואר ראשון (שנת סיום, התמחות, שם מוסד)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8" name="מלבן 57"/>
          <p:cNvSpPr/>
          <p:nvPr/>
        </p:nvSpPr>
        <p:spPr>
          <a:xfrm>
            <a:off x="1577520" y="3815241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>
                <a:solidFill>
                  <a:schemeClr val="tx1"/>
                </a:solidFill>
              </a:rPr>
              <a:t>תואר </a:t>
            </a:r>
            <a:r>
              <a:rPr lang="he-IL" sz="3600" dirty="0" smtClean="0">
                <a:solidFill>
                  <a:schemeClr val="tx1"/>
                </a:solidFill>
              </a:rPr>
              <a:t>שני </a:t>
            </a:r>
            <a:r>
              <a:rPr lang="he-IL" sz="3600" dirty="0">
                <a:solidFill>
                  <a:schemeClr val="tx1"/>
                </a:solidFill>
              </a:rPr>
              <a:t>(שנת סיום, התמחות, שם מוסד)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59" name="מלבן 58"/>
          <p:cNvSpPr/>
          <p:nvPr/>
        </p:nvSpPr>
        <p:spPr>
          <a:xfrm>
            <a:off x="1577514" y="4409246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2400" dirty="0" smtClean="0">
                <a:solidFill>
                  <a:schemeClr val="tx1"/>
                </a:solidFill>
                <a:latin typeface="+mj-lt"/>
              </a:rPr>
              <a:t>קורסים צבאיים מרכזיים (</a:t>
            </a:r>
            <a:r>
              <a:rPr lang="he-IL" sz="2400" dirty="0" err="1" smtClean="0">
                <a:solidFill>
                  <a:schemeClr val="tx1"/>
                </a:solidFill>
                <a:latin typeface="+mj-lt"/>
              </a:rPr>
              <a:t>מלט"ק</a:t>
            </a:r>
            <a:r>
              <a:rPr lang="he-IL" sz="2400" dirty="0" smtClean="0">
                <a:solidFill>
                  <a:schemeClr val="tx1"/>
                </a:solidFill>
                <a:latin typeface="+mj-lt"/>
              </a:rPr>
              <a:t>, מ"פ, מג"ד, פו"ם, מב"ל – שנה)</a:t>
            </a:r>
            <a:endParaRPr lang="he-IL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מלבן 59"/>
          <p:cNvSpPr/>
          <p:nvPr/>
        </p:nvSpPr>
        <p:spPr>
          <a:xfrm>
            <a:off x="1588398" y="5001800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+mj-lt"/>
              </a:rPr>
              <a:t>שנת לידה, עיר מגורים, שנת עליה 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" name="מלבן 60"/>
          <p:cNvSpPr/>
          <p:nvPr/>
        </p:nvSpPr>
        <p:spPr>
          <a:xfrm>
            <a:off x="1588398" y="5595079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+mj-lt"/>
              </a:rPr>
              <a:t>מצב משפחתי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2" name="מלבן 61"/>
          <p:cNvSpPr/>
          <p:nvPr/>
        </p:nvSpPr>
        <p:spPr>
          <a:xfrm>
            <a:off x="1593837" y="6188358"/>
            <a:ext cx="8376557" cy="4960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b"/>
          <a:lstStyle/>
          <a:p>
            <a:pPr algn="ctr"/>
            <a:r>
              <a:rPr lang="he-IL" sz="3600" dirty="0" smtClean="0">
                <a:solidFill>
                  <a:schemeClr val="tx1"/>
                </a:solidFill>
                <a:latin typeface="+mj-lt"/>
              </a:rPr>
              <a:t>תחביבים ורקע נוסף</a:t>
            </a:r>
            <a:endParaRPr lang="he-IL" sz="3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3" name="מלבן 62"/>
          <p:cNvSpPr/>
          <p:nvPr/>
        </p:nvSpPr>
        <p:spPr>
          <a:xfrm>
            <a:off x="10156371" y="848840"/>
            <a:ext cx="1936744" cy="22758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>
                <a:solidFill>
                  <a:schemeClr val="tx1"/>
                </a:solidFill>
                <a:latin typeface="+mj-lt"/>
              </a:rPr>
              <a:t>רקע צבאי</a:t>
            </a:r>
          </a:p>
        </p:txBody>
      </p:sp>
      <p:sp>
        <p:nvSpPr>
          <p:cNvPr id="64" name="מלבן 63"/>
          <p:cNvSpPr/>
          <p:nvPr/>
        </p:nvSpPr>
        <p:spPr>
          <a:xfrm>
            <a:off x="10156371" y="3221961"/>
            <a:ext cx="1936744" cy="16825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>
                <a:solidFill>
                  <a:schemeClr val="tx1"/>
                </a:solidFill>
                <a:latin typeface="+mj-lt"/>
              </a:rPr>
              <a:t>רקע אקדמי</a:t>
            </a:r>
          </a:p>
        </p:txBody>
      </p:sp>
      <p:sp>
        <p:nvSpPr>
          <p:cNvPr id="65" name="מלבן 64"/>
          <p:cNvSpPr/>
          <p:nvPr/>
        </p:nvSpPr>
        <p:spPr>
          <a:xfrm>
            <a:off x="10156371" y="5001800"/>
            <a:ext cx="1936744" cy="16825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>
                <a:solidFill>
                  <a:schemeClr val="tx1"/>
                </a:solidFill>
                <a:latin typeface="+mj-lt"/>
              </a:rPr>
              <a:t>רקע אישי</a:t>
            </a:r>
          </a:p>
        </p:txBody>
      </p:sp>
    </p:spTree>
    <p:extLst>
      <p:ext uri="{BB962C8B-B14F-4D97-AF65-F5344CB8AC3E}">
        <p14:creationId xmlns:p14="http://schemas.microsoft.com/office/powerpoint/2010/main" val="322138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75</Words>
  <Application>Microsoft Office PowerPoint</Application>
  <PresentationFormat>מסך רחב</PresentationFormat>
  <Paragraphs>14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נספח לבניית קו"ח בכירים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נספח לבניית קו"ח בכירים</dc:title>
  <dc:creator>u45210</dc:creator>
  <cp:lastModifiedBy>u45210</cp:lastModifiedBy>
  <cp:revision>4</cp:revision>
  <dcterms:created xsi:type="dcterms:W3CDTF">2019-08-01T06:34:08Z</dcterms:created>
  <dcterms:modified xsi:type="dcterms:W3CDTF">2019-08-01T06:52:57Z</dcterms:modified>
</cp:coreProperties>
</file>