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5376863" cy="7169150" type="B5ISO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7" d="100"/>
          <a:sy n="87" d="100"/>
        </p:scale>
        <p:origin x="116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173285"/>
            <a:ext cx="4570334" cy="2495926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3765464"/>
            <a:ext cx="4032647" cy="1730885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381691"/>
            <a:ext cx="1159386" cy="6075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381691"/>
            <a:ext cx="3410947" cy="6075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1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0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1787311"/>
            <a:ext cx="4637544" cy="2982167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4797690"/>
            <a:ext cx="4637544" cy="1568251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1908454"/>
            <a:ext cx="2285167" cy="4548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1908454"/>
            <a:ext cx="2285167" cy="4548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381693"/>
            <a:ext cx="4637544" cy="1385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1757438"/>
            <a:ext cx="2274665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2618731"/>
            <a:ext cx="2274665" cy="3851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1757438"/>
            <a:ext cx="2285867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2618731"/>
            <a:ext cx="2285867" cy="3851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1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032226"/>
            <a:ext cx="2722037" cy="509474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5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032226"/>
            <a:ext cx="2722037" cy="509474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381693"/>
            <a:ext cx="4637544" cy="138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1908454"/>
            <a:ext cx="4637544" cy="454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41D6-4698-462F-8ADB-3F97648BC4F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6644741"/>
            <a:ext cx="181469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8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7667" rtl="0" eaLnBrk="1" latinLnBrk="0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washington  icon">
            <a:extLst>
              <a:ext uri="{FF2B5EF4-FFF2-40B4-BE49-F238E27FC236}">
                <a16:creationId xmlns:a16="http://schemas.microsoft.com/office/drawing/2014/main" id="{819217C7-7DCB-47A2-A47B-244B87D6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05" y="6116177"/>
            <a:ext cx="2722038" cy="1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0" descr="סמל פום.png">
            <a:extLst>
              <a:ext uri="{FF2B5EF4-FFF2-40B4-BE49-F238E27FC236}">
                <a16:creationId xmlns:a16="http://schemas.microsoft.com/office/drawing/2014/main" id="{72614E30-21FC-4E29-BA74-670A0FF6080D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2744" y="72658"/>
            <a:ext cx="862506" cy="11428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71F97-CAFD-4DA1-BC10-9A9682A0A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43" y="72659"/>
            <a:ext cx="1484310" cy="1378730"/>
          </a:xfrm>
          <a:prstGeom prst="rect">
            <a:avLst/>
          </a:prstGeom>
        </p:spPr>
      </p:pic>
      <p:sp>
        <p:nvSpPr>
          <p:cNvPr id="7" name="Google Shape;628;p39">
            <a:extLst>
              <a:ext uri="{FF2B5EF4-FFF2-40B4-BE49-F238E27FC236}">
                <a16:creationId xmlns:a16="http://schemas.microsoft.com/office/drawing/2014/main" id="{D90A6546-3CB4-4DE9-9C59-BB258D7789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243941" y="277703"/>
            <a:ext cx="1463200" cy="732800"/>
          </a:xfrm>
          <a:prstGeom prst="rect">
            <a:avLst/>
          </a:prstGeom>
          <a:solidFill>
            <a:schemeClr val="tx1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he-IL" sz="1400" dirty="0">
                <a:solidFill>
                  <a:srgbClr val="FF0000"/>
                </a:solidFill>
                <a:highlight>
                  <a:srgbClr val="000000"/>
                </a:highlight>
              </a:rPr>
              <a:t>סמל צהל</a:t>
            </a:r>
            <a:endParaRPr sz="1400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F9FA5-FC95-4D26-93F9-508F613CC84C}"/>
              </a:ext>
            </a:extLst>
          </p:cNvPr>
          <p:cNvSpPr/>
          <p:nvPr/>
        </p:nvSpPr>
        <p:spPr>
          <a:xfrm>
            <a:off x="1752126" y="336225"/>
            <a:ext cx="2097116" cy="7533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לו"ז יומי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מלבן 27">
            <a:extLst>
              <a:ext uri="{FF2B5EF4-FFF2-40B4-BE49-F238E27FC236}">
                <a16:creationId xmlns:a16="http://schemas.microsoft.com/office/drawing/2014/main" id="{5E85CE84-1BE9-4C5F-8BAF-43DA406E9172}"/>
              </a:ext>
            </a:extLst>
          </p:cNvPr>
          <p:cNvSpPr/>
          <p:nvPr/>
        </p:nvSpPr>
        <p:spPr>
          <a:xfrm>
            <a:off x="2794923" y="1265574"/>
            <a:ext cx="1356617" cy="234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אחראי יומי</a:t>
            </a:r>
            <a:endParaRPr lang="he-IL" sz="1050" b="1" u="sng" dirty="0"/>
          </a:p>
        </p:txBody>
      </p:sp>
      <p:sp>
        <p:nvSpPr>
          <p:cNvPr id="11" name="מלבן 27">
            <a:extLst>
              <a:ext uri="{FF2B5EF4-FFF2-40B4-BE49-F238E27FC236}">
                <a16:creationId xmlns:a16="http://schemas.microsoft.com/office/drawing/2014/main" id="{434E6F32-FAB7-45A5-BB70-0C168C716D22}"/>
              </a:ext>
            </a:extLst>
          </p:cNvPr>
          <p:cNvSpPr/>
          <p:nvPr/>
        </p:nvSpPr>
        <p:spPr>
          <a:xfrm>
            <a:off x="1390582" y="1261543"/>
            <a:ext cx="1356617" cy="234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קוד לבוש</a:t>
            </a:r>
            <a:endParaRPr lang="he-IL" sz="1050" b="1" u="sng" dirty="0"/>
          </a:p>
        </p:txBody>
      </p:sp>
      <p:sp>
        <p:nvSpPr>
          <p:cNvPr id="12" name="מלבן 27">
            <a:extLst>
              <a:ext uri="{FF2B5EF4-FFF2-40B4-BE49-F238E27FC236}">
                <a16:creationId xmlns:a16="http://schemas.microsoft.com/office/drawing/2014/main" id="{F1DCCE91-BAC8-44A1-A9E6-686D0D588B52}"/>
              </a:ext>
            </a:extLst>
          </p:cNvPr>
          <p:cNvSpPr/>
          <p:nvPr/>
        </p:nvSpPr>
        <p:spPr>
          <a:xfrm>
            <a:off x="4525522" y="2615846"/>
            <a:ext cx="725428" cy="510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שעה</a:t>
            </a:r>
            <a:endParaRPr lang="he-IL" sz="1050" b="1" u="sng" dirty="0"/>
          </a:p>
        </p:txBody>
      </p:sp>
      <p:sp>
        <p:nvSpPr>
          <p:cNvPr id="17" name="מלבן 27">
            <a:extLst>
              <a:ext uri="{FF2B5EF4-FFF2-40B4-BE49-F238E27FC236}">
                <a16:creationId xmlns:a16="http://schemas.microsoft.com/office/drawing/2014/main" id="{71A2948B-188B-498D-AAF2-8A558B02A06D}"/>
              </a:ext>
            </a:extLst>
          </p:cNvPr>
          <p:cNvSpPr/>
          <p:nvPr/>
        </p:nvSpPr>
        <p:spPr>
          <a:xfrm>
            <a:off x="2794923" y="1576458"/>
            <a:ext cx="1356617" cy="4275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rgbClr val="FF0000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אחראי יומי</a:t>
            </a:r>
            <a:endParaRPr lang="he-IL" sz="1050" b="1" u="sng" dirty="0">
              <a:solidFill>
                <a:srgbClr val="FF0000"/>
              </a:solidFill>
            </a:endParaRPr>
          </a:p>
        </p:txBody>
      </p:sp>
      <p:sp>
        <p:nvSpPr>
          <p:cNvPr id="18" name="מלבן 27">
            <a:extLst>
              <a:ext uri="{FF2B5EF4-FFF2-40B4-BE49-F238E27FC236}">
                <a16:creationId xmlns:a16="http://schemas.microsoft.com/office/drawing/2014/main" id="{54AA047A-B22D-4001-852F-2A5065E9EB06}"/>
              </a:ext>
            </a:extLst>
          </p:cNvPr>
          <p:cNvSpPr/>
          <p:nvPr/>
        </p:nvSpPr>
        <p:spPr>
          <a:xfrm>
            <a:off x="1390582" y="1572427"/>
            <a:ext cx="1356617" cy="4275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rgbClr val="FF0000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קוד לבוש</a:t>
            </a:r>
            <a:endParaRPr lang="he-IL" sz="1050" b="1" u="sng" dirty="0">
              <a:solidFill>
                <a:srgbClr val="FF0000"/>
              </a:solidFill>
            </a:endParaRPr>
          </a:p>
        </p:txBody>
      </p:sp>
      <p:sp>
        <p:nvSpPr>
          <p:cNvPr id="20" name="מלבן 27">
            <a:extLst>
              <a:ext uri="{FF2B5EF4-FFF2-40B4-BE49-F238E27FC236}">
                <a16:creationId xmlns:a16="http://schemas.microsoft.com/office/drawing/2014/main" id="{5A314439-6C81-4ED5-BBD3-1E554E920CB4}"/>
              </a:ext>
            </a:extLst>
          </p:cNvPr>
          <p:cNvSpPr/>
          <p:nvPr/>
        </p:nvSpPr>
        <p:spPr>
          <a:xfrm>
            <a:off x="4525522" y="3218155"/>
            <a:ext cx="725428" cy="5106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שעה</a:t>
            </a:r>
            <a:endParaRPr lang="he-IL" sz="1050" b="1" u="sng" dirty="0"/>
          </a:p>
        </p:txBody>
      </p:sp>
      <p:sp>
        <p:nvSpPr>
          <p:cNvPr id="13" name="מלבן 27">
            <a:extLst>
              <a:ext uri="{FF2B5EF4-FFF2-40B4-BE49-F238E27FC236}">
                <a16:creationId xmlns:a16="http://schemas.microsoft.com/office/drawing/2014/main" id="{519D2D0C-B939-463F-AD0B-4C9A8DD6450C}"/>
              </a:ext>
            </a:extLst>
          </p:cNvPr>
          <p:cNvSpPr/>
          <p:nvPr/>
        </p:nvSpPr>
        <p:spPr>
          <a:xfrm>
            <a:off x="3229792" y="2615846"/>
            <a:ext cx="1235307" cy="510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מיקום</a:t>
            </a:r>
            <a:endParaRPr lang="he-IL" sz="1050" b="1" u="sng" dirty="0"/>
          </a:p>
        </p:txBody>
      </p:sp>
      <p:sp>
        <p:nvSpPr>
          <p:cNvPr id="14" name="מלבן 27">
            <a:extLst>
              <a:ext uri="{FF2B5EF4-FFF2-40B4-BE49-F238E27FC236}">
                <a16:creationId xmlns:a16="http://schemas.microsoft.com/office/drawing/2014/main" id="{06FC0DBB-66D6-448C-B2EF-3D8E690800BB}"/>
              </a:ext>
            </a:extLst>
          </p:cNvPr>
          <p:cNvSpPr/>
          <p:nvPr/>
        </p:nvSpPr>
        <p:spPr>
          <a:xfrm>
            <a:off x="1934062" y="2615839"/>
            <a:ext cx="1235307" cy="510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נושא</a:t>
            </a:r>
            <a:endParaRPr lang="he-IL" sz="1050" b="1" u="sng" dirty="0"/>
          </a:p>
        </p:txBody>
      </p:sp>
      <p:sp>
        <p:nvSpPr>
          <p:cNvPr id="15" name="מלבן 27">
            <a:extLst>
              <a:ext uri="{FF2B5EF4-FFF2-40B4-BE49-F238E27FC236}">
                <a16:creationId xmlns:a16="http://schemas.microsoft.com/office/drawing/2014/main" id="{C1EA7498-5FB6-453E-A645-07A08C46A46A}"/>
              </a:ext>
            </a:extLst>
          </p:cNvPr>
          <p:cNvSpPr/>
          <p:nvPr/>
        </p:nvSpPr>
        <p:spPr>
          <a:xfrm>
            <a:off x="158787" y="2615844"/>
            <a:ext cx="1714852" cy="510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הערות</a:t>
            </a:r>
            <a:endParaRPr lang="he-IL" sz="1050" b="1" u="sng" dirty="0"/>
          </a:p>
        </p:txBody>
      </p:sp>
      <p:sp>
        <p:nvSpPr>
          <p:cNvPr id="21" name="מלבן 27">
            <a:extLst>
              <a:ext uri="{FF2B5EF4-FFF2-40B4-BE49-F238E27FC236}">
                <a16:creationId xmlns:a16="http://schemas.microsoft.com/office/drawing/2014/main" id="{9250E6CA-C8A0-40AF-B5A8-72B29DE1A4C9}"/>
              </a:ext>
            </a:extLst>
          </p:cNvPr>
          <p:cNvSpPr/>
          <p:nvPr/>
        </p:nvSpPr>
        <p:spPr>
          <a:xfrm>
            <a:off x="3229792" y="3218143"/>
            <a:ext cx="1235307" cy="5106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מיקום</a:t>
            </a:r>
            <a:endParaRPr lang="he-IL" sz="1050" b="1" u="sng" dirty="0"/>
          </a:p>
        </p:txBody>
      </p:sp>
      <p:sp>
        <p:nvSpPr>
          <p:cNvPr id="22" name="מלבן 27">
            <a:extLst>
              <a:ext uri="{FF2B5EF4-FFF2-40B4-BE49-F238E27FC236}">
                <a16:creationId xmlns:a16="http://schemas.microsoft.com/office/drawing/2014/main" id="{34908E76-3C46-43F6-84A7-7A0557FA3BC4}"/>
              </a:ext>
            </a:extLst>
          </p:cNvPr>
          <p:cNvSpPr/>
          <p:nvPr/>
        </p:nvSpPr>
        <p:spPr>
          <a:xfrm>
            <a:off x="1934062" y="3218143"/>
            <a:ext cx="1235307" cy="5106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נושא</a:t>
            </a:r>
            <a:endParaRPr lang="he-IL" sz="1050" b="1" u="sng" dirty="0"/>
          </a:p>
        </p:txBody>
      </p:sp>
      <p:sp>
        <p:nvSpPr>
          <p:cNvPr id="23" name="מלבן 27">
            <a:extLst>
              <a:ext uri="{FF2B5EF4-FFF2-40B4-BE49-F238E27FC236}">
                <a16:creationId xmlns:a16="http://schemas.microsoft.com/office/drawing/2014/main" id="{56E386F0-2107-4157-906E-EEC814D9D5E6}"/>
              </a:ext>
            </a:extLst>
          </p:cNvPr>
          <p:cNvSpPr/>
          <p:nvPr/>
        </p:nvSpPr>
        <p:spPr>
          <a:xfrm>
            <a:off x="158787" y="3218143"/>
            <a:ext cx="1714852" cy="5106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u="sng" dirty="0">
                <a:solidFill>
                  <a:schemeClr val="tx1"/>
                </a:solidFill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הערות</a:t>
            </a:r>
            <a:endParaRPr lang="he-IL" sz="1050" b="1" u="sng" dirty="0"/>
          </a:p>
        </p:txBody>
      </p:sp>
    </p:spTree>
    <p:extLst>
      <p:ext uri="{BB962C8B-B14F-4D97-AF65-F5344CB8AC3E}">
        <p14:creationId xmlns:p14="http://schemas.microsoft.com/office/powerpoint/2010/main" val="3718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washington  icon">
            <a:extLst>
              <a:ext uri="{FF2B5EF4-FFF2-40B4-BE49-F238E27FC236}">
                <a16:creationId xmlns:a16="http://schemas.microsoft.com/office/drawing/2014/main" id="{819217C7-7DCB-47A2-A47B-244B87D6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05" y="6116177"/>
            <a:ext cx="2722038" cy="1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0" descr="סמל פום.png">
            <a:extLst>
              <a:ext uri="{FF2B5EF4-FFF2-40B4-BE49-F238E27FC236}">
                <a16:creationId xmlns:a16="http://schemas.microsoft.com/office/drawing/2014/main" id="{72614E30-21FC-4E29-BA74-670A0FF6080D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2744" y="72658"/>
            <a:ext cx="862506" cy="11428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71F97-CAFD-4DA1-BC10-9A9682A0A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43" y="72659"/>
            <a:ext cx="1484310" cy="1378730"/>
          </a:xfrm>
          <a:prstGeom prst="rect">
            <a:avLst/>
          </a:prstGeom>
        </p:spPr>
      </p:pic>
      <p:sp>
        <p:nvSpPr>
          <p:cNvPr id="7" name="Google Shape;628;p39">
            <a:extLst>
              <a:ext uri="{FF2B5EF4-FFF2-40B4-BE49-F238E27FC236}">
                <a16:creationId xmlns:a16="http://schemas.microsoft.com/office/drawing/2014/main" id="{D90A6546-3CB4-4DE9-9C59-BB258D7789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243941" y="277703"/>
            <a:ext cx="1463200" cy="732800"/>
          </a:xfrm>
          <a:prstGeom prst="rect">
            <a:avLst/>
          </a:prstGeom>
          <a:solidFill>
            <a:schemeClr val="tx1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he-IL" sz="1400" dirty="0">
                <a:solidFill>
                  <a:srgbClr val="FF0000"/>
                </a:solidFill>
                <a:highlight>
                  <a:srgbClr val="000000"/>
                </a:highlight>
              </a:rPr>
              <a:t>סמל צהל</a:t>
            </a:r>
            <a:endParaRPr sz="1400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F9FA5-FC95-4D26-93F9-508F613CC84C}"/>
              </a:ext>
            </a:extLst>
          </p:cNvPr>
          <p:cNvSpPr/>
          <p:nvPr/>
        </p:nvSpPr>
        <p:spPr>
          <a:xfrm>
            <a:off x="1560505" y="462159"/>
            <a:ext cx="2614400" cy="7533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זרקור מרצים</a:t>
            </a:r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4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washington  icon">
            <a:extLst>
              <a:ext uri="{FF2B5EF4-FFF2-40B4-BE49-F238E27FC236}">
                <a16:creationId xmlns:a16="http://schemas.microsoft.com/office/drawing/2014/main" id="{819217C7-7DCB-47A2-A47B-244B87D6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05" y="6116177"/>
            <a:ext cx="2722038" cy="1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0" descr="סמל פום.png">
            <a:extLst>
              <a:ext uri="{FF2B5EF4-FFF2-40B4-BE49-F238E27FC236}">
                <a16:creationId xmlns:a16="http://schemas.microsoft.com/office/drawing/2014/main" id="{72614E30-21FC-4E29-BA74-670A0FF6080D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22744" y="72658"/>
            <a:ext cx="862506" cy="11428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71F97-CAFD-4DA1-BC10-9A9682A0A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43" y="72659"/>
            <a:ext cx="1484310" cy="1378730"/>
          </a:xfrm>
          <a:prstGeom prst="rect">
            <a:avLst/>
          </a:prstGeom>
        </p:spPr>
      </p:pic>
      <p:sp>
        <p:nvSpPr>
          <p:cNvPr id="7" name="Google Shape;628;p39">
            <a:extLst>
              <a:ext uri="{FF2B5EF4-FFF2-40B4-BE49-F238E27FC236}">
                <a16:creationId xmlns:a16="http://schemas.microsoft.com/office/drawing/2014/main" id="{D90A6546-3CB4-4DE9-9C59-BB258D7789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243941" y="277703"/>
            <a:ext cx="1463200" cy="732800"/>
          </a:xfrm>
          <a:prstGeom prst="rect">
            <a:avLst/>
          </a:prstGeom>
          <a:solidFill>
            <a:schemeClr val="tx1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he-IL" sz="1400" dirty="0">
                <a:solidFill>
                  <a:srgbClr val="FF0000"/>
                </a:solidFill>
                <a:highlight>
                  <a:srgbClr val="000000"/>
                </a:highlight>
              </a:rPr>
              <a:t>סמל צהל</a:t>
            </a:r>
            <a:endParaRPr sz="1400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F9FA5-FC95-4D26-93F9-508F613CC84C}"/>
              </a:ext>
            </a:extLst>
          </p:cNvPr>
          <p:cNvSpPr/>
          <p:nvPr/>
        </p:nvSpPr>
        <p:spPr>
          <a:xfrm>
            <a:off x="1560505" y="462159"/>
            <a:ext cx="2614400" cy="7533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800">
                <a:latin typeface="Segoe UI Semibold" panose="020B0702040204020203" pitchFamily="34" charset="0"/>
                <a:cs typeface="Segoe UI Semibold" panose="020B0702040204020203" pitchFamily="34" charset="0"/>
              </a:rPr>
              <a:t>מידע נוסף</a:t>
            </a:r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5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28</Words>
  <Application>Microsoft Office PowerPoint</Application>
  <PresentationFormat>B5 (ISO) Paper (176x250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Lucida Sans Unicode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2</cp:revision>
  <dcterms:created xsi:type="dcterms:W3CDTF">2019-10-27T06:37:48Z</dcterms:created>
  <dcterms:modified xsi:type="dcterms:W3CDTF">2019-10-27T06:50:26Z</dcterms:modified>
</cp:coreProperties>
</file>