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5376863" cy="7169150" type="B5ISO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87" d="100"/>
          <a:sy n="87" d="100"/>
        </p:scale>
        <p:origin x="1167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265" y="1173285"/>
            <a:ext cx="4570334" cy="2495926"/>
          </a:xfrm>
        </p:spPr>
        <p:txBody>
          <a:bodyPr anchor="b"/>
          <a:lstStyle>
            <a:lvl1pPr algn="ctr"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108" y="3765464"/>
            <a:ext cx="4032647" cy="1730885"/>
          </a:xfrm>
        </p:spPr>
        <p:txBody>
          <a:bodyPr/>
          <a:lstStyle>
            <a:lvl1pPr marL="0" indent="0" algn="ctr">
              <a:buNone/>
              <a:defRPr sz="1411"/>
            </a:lvl1pPr>
            <a:lvl2pPr marL="268834" indent="0" algn="ctr">
              <a:buNone/>
              <a:defRPr sz="1176"/>
            </a:lvl2pPr>
            <a:lvl3pPr marL="537667" indent="0" algn="ctr">
              <a:buNone/>
              <a:defRPr sz="1058"/>
            </a:lvl3pPr>
            <a:lvl4pPr marL="806501" indent="0" algn="ctr">
              <a:buNone/>
              <a:defRPr sz="941"/>
            </a:lvl4pPr>
            <a:lvl5pPr marL="1075334" indent="0" algn="ctr">
              <a:buNone/>
              <a:defRPr sz="941"/>
            </a:lvl5pPr>
            <a:lvl6pPr marL="1344168" indent="0" algn="ctr">
              <a:buNone/>
              <a:defRPr sz="941"/>
            </a:lvl6pPr>
            <a:lvl7pPr marL="1613002" indent="0" algn="ctr">
              <a:buNone/>
              <a:defRPr sz="941"/>
            </a:lvl7pPr>
            <a:lvl8pPr marL="1881835" indent="0" algn="ctr">
              <a:buNone/>
              <a:defRPr sz="941"/>
            </a:lvl8pPr>
            <a:lvl9pPr marL="2150669" indent="0" algn="ctr">
              <a:buNone/>
              <a:defRPr sz="94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5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5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47818" y="381691"/>
            <a:ext cx="1159386" cy="6075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9660" y="381691"/>
            <a:ext cx="3410947" cy="6075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1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0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59" y="1787311"/>
            <a:ext cx="4637544" cy="2982167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859" y="4797690"/>
            <a:ext cx="4637544" cy="1568251"/>
          </a:xfrm>
        </p:spPr>
        <p:txBody>
          <a:bodyPr/>
          <a:lstStyle>
            <a:lvl1pPr marL="0" indent="0">
              <a:buNone/>
              <a:defRPr sz="1411">
                <a:solidFill>
                  <a:schemeClr val="tx1"/>
                </a:solidFill>
              </a:defRPr>
            </a:lvl1pPr>
            <a:lvl2pPr marL="26883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2pPr>
            <a:lvl3pPr marL="537667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3pPr>
            <a:lvl4pPr marL="806501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4pPr>
            <a:lvl5pPr marL="1075334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5pPr>
            <a:lvl6pPr marL="1344168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6pPr>
            <a:lvl7pPr marL="1613002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7pPr>
            <a:lvl8pPr marL="1881835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8pPr>
            <a:lvl9pPr marL="2150669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2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659" y="1908454"/>
            <a:ext cx="2285167" cy="4548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2037" y="1908454"/>
            <a:ext cx="2285167" cy="4548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1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381693"/>
            <a:ext cx="4637544" cy="13857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360" y="1757438"/>
            <a:ext cx="2274665" cy="861293"/>
          </a:xfrm>
        </p:spPr>
        <p:txBody>
          <a:bodyPr anchor="b"/>
          <a:lstStyle>
            <a:lvl1pPr marL="0" indent="0">
              <a:buNone/>
              <a:defRPr sz="1411" b="1"/>
            </a:lvl1pPr>
            <a:lvl2pPr marL="268834" indent="0">
              <a:buNone/>
              <a:defRPr sz="1176" b="1"/>
            </a:lvl2pPr>
            <a:lvl3pPr marL="537667" indent="0">
              <a:buNone/>
              <a:defRPr sz="1058" b="1"/>
            </a:lvl3pPr>
            <a:lvl4pPr marL="806501" indent="0">
              <a:buNone/>
              <a:defRPr sz="941" b="1"/>
            </a:lvl4pPr>
            <a:lvl5pPr marL="1075334" indent="0">
              <a:buNone/>
              <a:defRPr sz="941" b="1"/>
            </a:lvl5pPr>
            <a:lvl6pPr marL="1344168" indent="0">
              <a:buNone/>
              <a:defRPr sz="941" b="1"/>
            </a:lvl6pPr>
            <a:lvl7pPr marL="1613002" indent="0">
              <a:buNone/>
              <a:defRPr sz="941" b="1"/>
            </a:lvl7pPr>
            <a:lvl8pPr marL="1881835" indent="0">
              <a:buNone/>
              <a:defRPr sz="941" b="1"/>
            </a:lvl8pPr>
            <a:lvl9pPr marL="2150669" indent="0">
              <a:buNone/>
              <a:defRPr sz="9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60" y="2618731"/>
            <a:ext cx="2274665" cy="38517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22037" y="1757438"/>
            <a:ext cx="2285867" cy="861293"/>
          </a:xfrm>
        </p:spPr>
        <p:txBody>
          <a:bodyPr anchor="b"/>
          <a:lstStyle>
            <a:lvl1pPr marL="0" indent="0">
              <a:buNone/>
              <a:defRPr sz="1411" b="1"/>
            </a:lvl1pPr>
            <a:lvl2pPr marL="268834" indent="0">
              <a:buNone/>
              <a:defRPr sz="1176" b="1"/>
            </a:lvl2pPr>
            <a:lvl3pPr marL="537667" indent="0">
              <a:buNone/>
              <a:defRPr sz="1058" b="1"/>
            </a:lvl3pPr>
            <a:lvl4pPr marL="806501" indent="0">
              <a:buNone/>
              <a:defRPr sz="941" b="1"/>
            </a:lvl4pPr>
            <a:lvl5pPr marL="1075334" indent="0">
              <a:buNone/>
              <a:defRPr sz="941" b="1"/>
            </a:lvl5pPr>
            <a:lvl6pPr marL="1344168" indent="0">
              <a:buNone/>
              <a:defRPr sz="941" b="1"/>
            </a:lvl6pPr>
            <a:lvl7pPr marL="1613002" indent="0">
              <a:buNone/>
              <a:defRPr sz="941" b="1"/>
            </a:lvl7pPr>
            <a:lvl8pPr marL="1881835" indent="0">
              <a:buNone/>
              <a:defRPr sz="941" b="1"/>
            </a:lvl8pPr>
            <a:lvl9pPr marL="2150669" indent="0">
              <a:buNone/>
              <a:defRPr sz="9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22037" y="2618731"/>
            <a:ext cx="2285867" cy="38517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2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1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73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477943"/>
            <a:ext cx="1734178" cy="1672802"/>
          </a:xfrm>
        </p:spPr>
        <p:txBody>
          <a:bodyPr anchor="b"/>
          <a:lstStyle>
            <a:lvl1pPr>
              <a:defRPr sz="18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867" y="1032226"/>
            <a:ext cx="2722037" cy="5094743"/>
          </a:xfrm>
        </p:spPr>
        <p:txBody>
          <a:bodyPr/>
          <a:lstStyle>
            <a:lvl1pPr>
              <a:defRPr sz="1882"/>
            </a:lvl1pPr>
            <a:lvl2pPr>
              <a:defRPr sz="1646"/>
            </a:lvl2pPr>
            <a:lvl3pPr>
              <a:defRPr sz="1411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360" y="2150745"/>
            <a:ext cx="1734178" cy="3984521"/>
          </a:xfrm>
        </p:spPr>
        <p:txBody>
          <a:bodyPr/>
          <a:lstStyle>
            <a:lvl1pPr marL="0" indent="0">
              <a:buNone/>
              <a:defRPr sz="941"/>
            </a:lvl1pPr>
            <a:lvl2pPr marL="268834" indent="0">
              <a:buNone/>
              <a:defRPr sz="823"/>
            </a:lvl2pPr>
            <a:lvl3pPr marL="537667" indent="0">
              <a:buNone/>
              <a:defRPr sz="706"/>
            </a:lvl3pPr>
            <a:lvl4pPr marL="806501" indent="0">
              <a:buNone/>
              <a:defRPr sz="588"/>
            </a:lvl4pPr>
            <a:lvl5pPr marL="1075334" indent="0">
              <a:buNone/>
              <a:defRPr sz="588"/>
            </a:lvl5pPr>
            <a:lvl6pPr marL="1344168" indent="0">
              <a:buNone/>
              <a:defRPr sz="588"/>
            </a:lvl6pPr>
            <a:lvl7pPr marL="1613002" indent="0">
              <a:buNone/>
              <a:defRPr sz="588"/>
            </a:lvl7pPr>
            <a:lvl8pPr marL="1881835" indent="0">
              <a:buNone/>
              <a:defRPr sz="588"/>
            </a:lvl8pPr>
            <a:lvl9pPr marL="2150669" indent="0">
              <a:buNone/>
              <a:defRPr sz="5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5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477943"/>
            <a:ext cx="1734178" cy="1672802"/>
          </a:xfrm>
        </p:spPr>
        <p:txBody>
          <a:bodyPr anchor="b"/>
          <a:lstStyle>
            <a:lvl1pPr>
              <a:defRPr sz="18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867" y="1032226"/>
            <a:ext cx="2722037" cy="5094743"/>
          </a:xfrm>
        </p:spPr>
        <p:txBody>
          <a:bodyPr anchor="t"/>
          <a:lstStyle>
            <a:lvl1pPr marL="0" indent="0">
              <a:buNone/>
              <a:defRPr sz="1882"/>
            </a:lvl1pPr>
            <a:lvl2pPr marL="268834" indent="0">
              <a:buNone/>
              <a:defRPr sz="1646"/>
            </a:lvl2pPr>
            <a:lvl3pPr marL="537667" indent="0">
              <a:buNone/>
              <a:defRPr sz="1411"/>
            </a:lvl3pPr>
            <a:lvl4pPr marL="806501" indent="0">
              <a:buNone/>
              <a:defRPr sz="1176"/>
            </a:lvl4pPr>
            <a:lvl5pPr marL="1075334" indent="0">
              <a:buNone/>
              <a:defRPr sz="1176"/>
            </a:lvl5pPr>
            <a:lvl6pPr marL="1344168" indent="0">
              <a:buNone/>
              <a:defRPr sz="1176"/>
            </a:lvl6pPr>
            <a:lvl7pPr marL="1613002" indent="0">
              <a:buNone/>
              <a:defRPr sz="1176"/>
            </a:lvl7pPr>
            <a:lvl8pPr marL="1881835" indent="0">
              <a:buNone/>
              <a:defRPr sz="1176"/>
            </a:lvl8pPr>
            <a:lvl9pPr marL="2150669" indent="0">
              <a:buNone/>
              <a:defRPr sz="11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360" y="2150745"/>
            <a:ext cx="1734178" cy="3984521"/>
          </a:xfrm>
        </p:spPr>
        <p:txBody>
          <a:bodyPr/>
          <a:lstStyle>
            <a:lvl1pPr marL="0" indent="0">
              <a:buNone/>
              <a:defRPr sz="941"/>
            </a:lvl1pPr>
            <a:lvl2pPr marL="268834" indent="0">
              <a:buNone/>
              <a:defRPr sz="823"/>
            </a:lvl2pPr>
            <a:lvl3pPr marL="537667" indent="0">
              <a:buNone/>
              <a:defRPr sz="706"/>
            </a:lvl3pPr>
            <a:lvl4pPr marL="806501" indent="0">
              <a:buNone/>
              <a:defRPr sz="588"/>
            </a:lvl4pPr>
            <a:lvl5pPr marL="1075334" indent="0">
              <a:buNone/>
              <a:defRPr sz="588"/>
            </a:lvl5pPr>
            <a:lvl6pPr marL="1344168" indent="0">
              <a:buNone/>
              <a:defRPr sz="588"/>
            </a:lvl6pPr>
            <a:lvl7pPr marL="1613002" indent="0">
              <a:buNone/>
              <a:defRPr sz="588"/>
            </a:lvl7pPr>
            <a:lvl8pPr marL="1881835" indent="0">
              <a:buNone/>
              <a:defRPr sz="588"/>
            </a:lvl8pPr>
            <a:lvl9pPr marL="2150669" indent="0">
              <a:buNone/>
              <a:defRPr sz="5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8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660" y="381693"/>
            <a:ext cx="4637544" cy="1385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660" y="1908454"/>
            <a:ext cx="4637544" cy="454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659" y="6644741"/>
            <a:ext cx="1209794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441D6-4698-462F-8ADB-3F97648BC4F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1086" y="6644741"/>
            <a:ext cx="1814691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97410" y="6644741"/>
            <a:ext cx="1209794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D05B4-BE09-46E8-962A-82130A804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8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7667" rtl="0" eaLnBrk="1" latinLnBrk="0" hangingPunct="1">
        <a:lnSpc>
          <a:spcPct val="90000"/>
        </a:lnSpc>
        <a:spcBef>
          <a:spcPct val="0"/>
        </a:spcBef>
        <a:buNone/>
        <a:defRPr sz="2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417" indent="-134417" algn="l" defTabSz="537667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1pPr>
      <a:lvl2pPr marL="403250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3pPr>
      <a:lvl4pPr marL="940918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4pPr>
      <a:lvl5pPr marL="1209751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5pPr>
      <a:lvl6pPr marL="1478585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6pPr>
      <a:lvl7pPr marL="1747418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7pPr>
      <a:lvl8pPr marL="2016252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8pPr>
      <a:lvl9pPr marL="2285086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1pPr>
      <a:lvl2pPr marL="268834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2pPr>
      <a:lvl3pPr marL="537667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3pPr>
      <a:lvl4pPr marL="806501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4pPr>
      <a:lvl5pPr marL="1075334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5pPr>
      <a:lvl6pPr marL="1344168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6pPr>
      <a:lvl7pPr marL="1613002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7pPr>
      <a:lvl8pPr marL="1881835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8pPr>
      <a:lvl9pPr marL="2150669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washington  icon">
            <a:extLst>
              <a:ext uri="{FF2B5EF4-FFF2-40B4-BE49-F238E27FC236}">
                <a16:creationId xmlns:a16="http://schemas.microsoft.com/office/drawing/2014/main" id="{819217C7-7DCB-47A2-A47B-244B87D6A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505" y="6116177"/>
            <a:ext cx="2722038" cy="1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תמונה 0" descr="סמל פום.png">
            <a:extLst>
              <a:ext uri="{FF2B5EF4-FFF2-40B4-BE49-F238E27FC236}">
                <a16:creationId xmlns:a16="http://schemas.microsoft.com/office/drawing/2014/main" id="{72614E30-21FC-4E29-BA74-670A0FF6080D}"/>
              </a:ext>
            </a:extLst>
          </p:cNvPr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22744" y="72658"/>
            <a:ext cx="862506" cy="11428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B71F97-CAFD-4DA1-BC10-9A9682A0AC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43" y="72659"/>
            <a:ext cx="1484310" cy="1378730"/>
          </a:xfrm>
          <a:prstGeom prst="rect">
            <a:avLst/>
          </a:prstGeom>
        </p:spPr>
      </p:pic>
      <p:sp>
        <p:nvSpPr>
          <p:cNvPr id="7" name="Google Shape;628;p39">
            <a:extLst>
              <a:ext uri="{FF2B5EF4-FFF2-40B4-BE49-F238E27FC236}">
                <a16:creationId xmlns:a16="http://schemas.microsoft.com/office/drawing/2014/main" id="{D90A6546-3CB4-4DE9-9C59-BB258D77893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243941" y="277703"/>
            <a:ext cx="1463200" cy="732800"/>
          </a:xfrm>
          <a:prstGeom prst="rect">
            <a:avLst/>
          </a:prstGeom>
          <a:solidFill>
            <a:schemeClr val="tx1"/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he-IL" sz="1400" dirty="0">
                <a:solidFill>
                  <a:srgbClr val="FF0000"/>
                </a:solidFill>
                <a:highlight>
                  <a:srgbClr val="000000"/>
                </a:highlight>
              </a:rPr>
              <a:t>סמל צהל</a:t>
            </a:r>
            <a:endParaRPr sz="1400" dirty="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9BF9FA5-FC95-4D26-93F9-508F613CC84C}"/>
              </a:ext>
            </a:extLst>
          </p:cNvPr>
          <p:cNvSpPr/>
          <p:nvPr/>
        </p:nvSpPr>
        <p:spPr>
          <a:xfrm>
            <a:off x="1752126" y="336225"/>
            <a:ext cx="2097116" cy="7533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לו"ז יומי</a:t>
            </a:r>
            <a:endParaRPr lang="en-US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0" name="מלבן 27">
            <a:extLst>
              <a:ext uri="{FF2B5EF4-FFF2-40B4-BE49-F238E27FC236}">
                <a16:creationId xmlns:a16="http://schemas.microsoft.com/office/drawing/2014/main" id="{5E85CE84-1BE9-4C5F-8BAF-43DA406E9172}"/>
              </a:ext>
            </a:extLst>
          </p:cNvPr>
          <p:cNvSpPr/>
          <p:nvPr/>
        </p:nvSpPr>
        <p:spPr>
          <a:xfrm>
            <a:off x="2794923" y="1265574"/>
            <a:ext cx="1356617" cy="234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אחראי יומי</a:t>
            </a:r>
            <a:endParaRPr lang="he-IL" sz="1050" b="1" u="sng" dirty="0"/>
          </a:p>
        </p:txBody>
      </p:sp>
      <p:sp>
        <p:nvSpPr>
          <p:cNvPr id="11" name="מלבן 27">
            <a:extLst>
              <a:ext uri="{FF2B5EF4-FFF2-40B4-BE49-F238E27FC236}">
                <a16:creationId xmlns:a16="http://schemas.microsoft.com/office/drawing/2014/main" id="{434E6F32-FAB7-45A5-BB70-0C168C716D22}"/>
              </a:ext>
            </a:extLst>
          </p:cNvPr>
          <p:cNvSpPr/>
          <p:nvPr/>
        </p:nvSpPr>
        <p:spPr>
          <a:xfrm>
            <a:off x="1390582" y="1261543"/>
            <a:ext cx="1356617" cy="234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קוד לבוש</a:t>
            </a:r>
            <a:endParaRPr lang="he-IL" sz="1050" b="1" u="sng" dirty="0"/>
          </a:p>
        </p:txBody>
      </p:sp>
      <p:sp>
        <p:nvSpPr>
          <p:cNvPr id="12" name="מלבן 27">
            <a:extLst>
              <a:ext uri="{FF2B5EF4-FFF2-40B4-BE49-F238E27FC236}">
                <a16:creationId xmlns:a16="http://schemas.microsoft.com/office/drawing/2014/main" id="{F1DCCE91-BAC8-44A1-A9E6-686D0D588B52}"/>
              </a:ext>
            </a:extLst>
          </p:cNvPr>
          <p:cNvSpPr/>
          <p:nvPr/>
        </p:nvSpPr>
        <p:spPr>
          <a:xfrm>
            <a:off x="4525522" y="2615846"/>
            <a:ext cx="725428" cy="510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שעה</a:t>
            </a:r>
            <a:endParaRPr lang="he-IL" sz="1050" b="1" u="sng" dirty="0"/>
          </a:p>
        </p:txBody>
      </p:sp>
      <p:sp>
        <p:nvSpPr>
          <p:cNvPr id="17" name="מלבן 27">
            <a:extLst>
              <a:ext uri="{FF2B5EF4-FFF2-40B4-BE49-F238E27FC236}">
                <a16:creationId xmlns:a16="http://schemas.microsoft.com/office/drawing/2014/main" id="{71A2948B-188B-498D-AAF2-8A558B02A06D}"/>
              </a:ext>
            </a:extLst>
          </p:cNvPr>
          <p:cNvSpPr/>
          <p:nvPr/>
        </p:nvSpPr>
        <p:spPr>
          <a:xfrm>
            <a:off x="2794923" y="1576458"/>
            <a:ext cx="1356617" cy="4275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rgbClr val="FF0000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אחראי יומי</a:t>
            </a:r>
            <a:endParaRPr lang="he-IL" sz="1050" b="1" u="sng" dirty="0">
              <a:solidFill>
                <a:srgbClr val="FF0000"/>
              </a:solidFill>
            </a:endParaRPr>
          </a:p>
        </p:txBody>
      </p:sp>
      <p:sp>
        <p:nvSpPr>
          <p:cNvPr id="18" name="מלבן 27">
            <a:extLst>
              <a:ext uri="{FF2B5EF4-FFF2-40B4-BE49-F238E27FC236}">
                <a16:creationId xmlns:a16="http://schemas.microsoft.com/office/drawing/2014/main" id="{54AA047A-B22D-4001-852F-2A5065E9EB06}"/>
              </a:ext>
            </a:extLst>
          </p:cNvPr>
          <p:cNvSpPr/>
          <p:nvPr/>
        </p:nvSpPr>
        <p:spPr>
          <a:xfrm>
            <a:off x="1390582" y="1572427"/>
            <a:ext cx="1356617" cy="4275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rgbClr val="FF0000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קוד לבוש</a:t>
            </a:r>
            <a:endParaRPr lang="he-IL" sz="1050" b="1" u="sng" dirty="0">
              <a:solidFill>
                <a:srgbClr val="FF0000"/>
              </a:solidFill>
            </a:endParaRPr>
          </a:p>
        </p:txBody>
      </p:sp>
      <p:sp>
        <p:nvSpPr>
          <p:cNvPr id="20" name="מלבן 27">
            <a:extLst>
              <a:ext uri="{FF2B5EF4-FFF2-40B4-BE49-F238E27FC236}">
                <a16:creationId xmlns:a16="http://schemas.microsoft.com/office/drawing/2014/main" id="{5A314439-6C81-4ED5-BBD3-1E554E920CB4}"/>
              </a:ext>
            </a:extLst>
          </p:cNvPr>
          <p:cNvSpPr/>
          <p:nvPr/>
        </p:nvSpPr>
        <p:spPr>
          <a:xfrm>
            <a:off x="4525522" y="3218155"/>
            <a:ext cx="725428" cy="5106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שעה</a:t>
            </a:r>
            <a:endParaRPr lang="he-IL" sz="1050" b="1" u="sng" dirty="0"/>
          </a:p>
        </p:txBody>
      </p:sp>
      <p:sp>
        <p:nvSpPr>
          <p:cNvPr id="13" name="מלבן 27">
            <a:extLst>
              <a:ext uri="{FF2B5EF4-FFF2-40B4-BE49-F238E27FC236}">
                <a16:creationId xmlns:a16="http://schemas.microsoft.com/office/drawing/2014/main" id="{519D2D0C-B939-463F-AD0B-4C9A8DD6450C}"/>
              </a:ext>
            </a:extLst>
          </p:cNvPr>
          <p:cNvSpPr/>
          <p:nvPr/>
        </p:nvSpPr>
        <p:spPr>
          <a:xfrm>
            <a:off x="3229792" y="2615846"/>
            <a:ext cx="1235307" cy="510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מיקום</a:t>
            </a:r>
            <a:endParaRPr lang="he-IL" sz="1050" b="1" u="sng" dirty="0"/>
          </a:p>
        </p:txBody>
      </p:sp>
      <p:sp>
        <p:nvSpPr>
          <p:cNvPr id="14" name="מלבן 27">
            <a:extLst>
              <a:ext uri="{FF2B5EF4-FFF2-40B4-BE49-F238E27FC236}">
                <a16:creationId xmlns:a16="http://schemas.microsoft.com/office/drawing/2014/main" id="{06FC0DBB-66D6-448C-B2EF-3D8E690800BB}"/>
              </a:ext>
            </a:extLst>
          </p:cNvPr>
          <p:cNvSpPr/>
          <p:nvPr/>
        </p:nvSpPr>
        <p:spPr>
          <a:xfrm>
            <a:off x="1934062" y="2615839"/>
            <a:ext cx="1235307" cy="510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נושא</a:t>
            </a:r>
            <a:endParaRPr lang="he-IL" sz="1050" b="1" u="sng" dirty="0"/>
          </a:p>
        </p:txBody>
      </p:sp>
      <p:sp>
        <p:nvSpPr>
          <p:cNvPr id="15" name="מלבן 27">
            <a:extLst>
              <a:ext uri="{FF2B5EF4-FFF2-40B4-BE49-F238E27FC236}">
                <a16:creationId xmlns:a16="http://schemas.microsoft.com/office/drawing/2014/main" id="{C1EA7498-5FB6-453E-A645-07A08C46A46A}"/>
              </a:ext>
            </a:extLst>
          </p:cNvPr>
          <p:cNvSpPr/>
          <p:nvPr/>
        </p:nvSpPr>
        <p:spPr>
          <a:xfrm>
            <a:off x="158787" y="2615844"/>
            <a:ext cx="1714852" cy="510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הערות</a:t>
            </a:r>
            <a:endParaRPr lang="he-IL" sz="1050" b="1" u="sng" dirty="0"/>
          </a:p>
        </p:txBody>
      </p:sp>
      <p:sp>
        <p:nvSpPr>
          <p:cNvPr id="21" name="מלבן 27">
            <a:extLst>
              <a:ext uri="{FF2B5EF4-FFF2-40B4-BE49-F238E27FC236}">
                <a16:creationId xmlns:a16="http://schemas.microsoft.com/office/drawing/2014/main" id="{9250E6CA-C8A0-40AF-B5A8-72B29DE1A4C9}"/>
              </a:ext>
            </a:extLst>
          </p:cNvPr>
          <p:cNvSpPr/>
          <p:nvPr/>
        </p:nvSpPr>
        <p:spPr>
          <a:xfrm>
            <a:off x="3229792" y="3218143"/>
            <a:ext cx="1235307" cy="5106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מיקום</a:t>
            </a:r>
            <a:endParaRPr lang="he-IL" sz="1050" b="1" u="sng" dirty="0"/>
          </a:p>
        </p:txBody>
      </p:sp>
      <p:sp>
        <p:nvSpPr>
          <p:cNvPr id="22" name="מלבן 27">
            <a:extLst>
              <a:ext uri="{FF2B5EF4-FFF2-40B4-BE49-F238E27FC236}">
                <a16:creationId xmlns:a16="http://schemas.microsoft.com/office/drawing/2014/main" id="{34908E76-3C46-43F6-84A7-7A0557FA3BC4}"/>
              </a:ext>
            </a:extLst>
          </p:cNvPr>
          <p:cNvSpPr/>
          <p:nvPr/>
        </p:nvSpPr>
        <p:spPr>
          <a:xfrm>
            <a:off x="1934062" y="3218143"/>
            <a:ext cx="1235307" cy="5106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נושא</a:t>
            </a:r>
            <a:endParaRPr lang="he-IL" sz="1050" b="1" u="sng" dirty="0"/>
          </a:p>
        </p:txBody>
      </p:sp>
      <p:sp>
        <p:nvSpPr>
          <p:cNvPr id="23" name="מלבן 27">
            <a:extLst>
              <a:ext uri="{FF2B5EF4-FFF2-40B4-BE49-F238E27FC236}">
                <a16:creationId xmlns:a16="http://schemas.microsoft.com/office/drawing/2014/main" id="{56E386F0-2107-4157-906E-EEC814D9D5E6}"/>
              </a:ext>
            </a:extLst>
          </p:cNvPr>
          <p:cNvSpPr/>
          <p:nvPr/>
        </p:nvSpPr>
        <p:spPr>
          <a:xfrm>
            <a:off x="158787" y="3218143"/>
            <a:ext cx="1714852" cy="5106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200" b="1" u="sng" dirty="0">
                <a:solidFill>
                  <a:schemeClr val="tx1"/>
                </a:solidFill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הערות</a:t>
            </a:r>
            <a:endParaRPr lang="he-IL" sz="1050" b="1" u="sng" dirty="0"/>
          </a:p>
        </p:txBody>
      </p:sp>
    </p:spTree>
    <p:extLst>
      <p:ext uri="{BB962C8B-B14F-4D97-AF65-F5344CB8AC3E}">
        <p14:creationId xmlns:p14="http://schemas.microsoft.com/office/powerpoint/2010/main" val="37182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washington  icon">
            <a:extLst>
              <a:ext uri="{FF2B5EF4-FFF2-40B4-BE49-F238E27FC236}">
                <a16:creationId xmlns:a16="http://schemas.microsoft.com/office/drawing/2014/main" id="{819217C7-7DCB-47A2-A47B-244B87D6A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505" y="6116177"/>
            <a:ext cx="2722038" cy="1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תמונה 0" descr="סמל פום.png">
            <a:extLst>
              <a:ext uri="{FF2B5EF4-FFF2-40B4-BE49-F238E27FC236}">
                <a16:creationId xmlns:a16="http://schemas.microsoft.com/office/drawing/2014/main" id="{72614E30-21FC-4E29-BA74-670A0FF6080D}"/>
              </a:ext>
            </a:extLst>
          </p:cNvPr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22744" y="72658"/>
            <a:ext cx="862506" cy="11428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B71F97-CAFD-4DA1-BC10-9A9682A0AC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43" y="72659"/>
            <a:ext cx="1484310" cy="1378730"/>
          </a:xfrm>
          <a:prstGeom prst="rect">
            <a:avLst/>
          </a:prstGeom>
        </p:spPr>
      </p:pic>
      <p:sp>
        <p:nvSpPr>
          <p:cNvPr id="7" name="Google Shape;628;p39">
            <a:extLst>
              <a:ext uri="{FF2B5EF4-FFF2-40B4-BE49-F238E27FC236}">
                <a16:creationId xmlns:a16="http://schemas.microsoft.com/office/drawing/2014/main" id="{D90A6546-3CB4-4DE9-9C59-BB258D77893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243941" y="277703"/>
            <a:ext cx="1463200" cy="732800"/>
          </a:xfrm>
          <a:prstGeom prst="rect">
            <a:avLst/>
          </a:prstGeom>
          <a:solidFill>
            <a:schemeClr val="tx1"/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he-IL" sz="1400" dirty="0">
                <a:solidFill>
                  <a:srgbClr val="FF0000"/>
                </a:solidFill>
                <a:highlight>
                  <a:srgbClr val="000000"/>
                </a:highlight>
              </a:rPr>
              <a:t>סמל צהל</a:t>
            </a:r>
            <a:endParaRPr sz="1400" dirty="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9BF9FA5-FC95-4D26-93F9-508F613CC84C}"/>
              </a:ext>
            </a:extLst>
          </p:cNvPr>
          <p:cNvSpPr/>
          <p:nvPr/>
        </p:nvSpPr>
        <p:spPr>
          <a:xfrm>
            <a:off x="1560505" y="462159"/>
            <a:ext cx="2614400" cy="7533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זרקור מרצים</a:t>
            </a:r>
            <a:endParaRPr lang="en-US" sz="2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04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washington  icon">
            <a:extLst>
              <a:ext uri="{FF2B5EF4-FFF2-40B4-BE49-F238E27FC236}">
                <a16:creationId xmlns:a16="http://schemas.microsoft.com/office/drawing/2014/main" id="{819217C7-7DCB-47A2-A47B-244B87D6A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505" y="6116177"/>
            <a:ext cx="2722038" cy="1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תמונה 0" descr="סמל פום.png">
            <a:extLst>
              <a:ext uri="{FF2B5EF4-FFF2-40B4-BE49-F238E27FC236}">
                <a16:creationId xmlns:a16="http://schemas.microsoft.com/office/drawing/2014/main" id="{72614E30-21FC-4E29-BA74-670A0FF6080D}"/>
              </a:ext>
            </a:extLst>
          </p:cNvPr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22744" y="72658"/>
            <a:ext cx="862506" cy="11428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B71F97-CAFD-4DA1-BC10-9A9682A0AC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43" y="72659"/>
            <a:ext cx="1484310" cy="1378730"/>
          </a:xfrm>
          <a:prstGeom prst="rect">
            <a:avLst/>
          </a:prstGeom>
        </p:spPr>
      </p:pic>
      <p:sp>
        <p:nvSpPr>
          <p:cNvPr id="7" name="Google Shape;628;p39">
            <a:extLst>
              <a:ext uri="{FF2B5EF4-FFF2-40B4-BE49-F238E27FC236}">
                <a16:creationId xmlns:a16="http://schemas.microsoft.com/office/drawing/2014/main" id="{D90A6546-3CB4-4DE9-9C59-BB258D77893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243941" y="277703"/>
            <a:ext cx="1463200" cy="732800"/>
          </a:xfrm>
          <a:prstGeom prst="rect">
            <a:avLst/>
          </a:prstGeom>
          <a:solidFill>
            <a:schemeClr val="tx1"/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he-IL" sz="1400" dirty="0">
                <a:solidFill>
                  <a:srgbClr val="FF0000"/>
                </a:solidFill>
                <a:highlight>
                  <a:srgbClr val="000000"/>
                </a:highlight>
              </a:rPr>
              <a:t>סמל צהל</a:t>
            </a:r>
            <a:endParaRPr sz="1400" dirty="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9BF9FA5-FC95-4D26-93F9-508F613CC84C}"/>
              </a:ext>
            </a:extLst>
          </p:cNvPr>
          <p:cNvSpPr/>
          <p:nvPr/>
        </p:nvSpPr>
        <p:spPr>
          <a:xfrm>
            <a:off x="1560505" y="462159"/>
            <a:ext cx="2614400" cy="7533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2800">
                <a:latin typeface="Segoe UI Semibold" panose="020B0702040204020203" pitchFamily="34" charset="0"/>
                <a:cs typeface="Segoe UI Semibold" panose="020B0702040204020203" pitchFamily="34" charset="0"/>
              </a:rPr>
              <a:t>מידע נוסף</a:t>
            </a:r>
            <a:endParaRPr lang="en-US" sz="2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53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28</Words>
  <Application>Microsoft Office PowerPoint</Application>
  <PresentationFormat>B5 (ISO) Paper (176x250 mm)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Lucida Sans Unicode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benzi zimmerman</dc:creator>
  <cp:lastModifiedBy>benzi zimmerman</cp:lastModifiedBy>
  <cp:revision>2</cp:revision>
  <dcterms:created xsi:type="dcterms:W3CDTF">2019-10-27T06:37:48Z</dcterms:created>
  <dcterms:modified xsi:type="dcterms:W3CDTF">2019-10-27T06:50:26Z</dcterms:modified>
</cp:coreProperties>
</file>