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3" r:id="rId3"/>
    <p:sldId id="259" r:id="rId4"/>
    <p:sldId id="268" r:id="rId5"/>
    <p:sldId id="269" r:id="rId6"/>
    <p:sldId id="258" r:id="rId7"/>
    <p:sldId id="270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212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660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824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855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286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404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863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183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045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041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349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34B6-D1DC-4D0A-A14F-3432F9E55E85}" type="datetimeFigureOut">
              <a:rPr lang="he-IL" smtClean="0"/>
              <a:t>כ"א/אדר/תשע"ז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5E059-CCD4-4A70-8BE6-D4595C7AA6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990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3408"/>
          </a:xfrm>
        </p:spPr>
        <p:txBody>
          <a:bodyPr/>
          <a:lstStyle/>
          <a:p>
            <a:r>
              <a:rPr lang="he-IL" dirty="0" smtClean="0"/>
              <a:t>התנסות מס' 3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091543"/>
            <a:ext cx="9144000" cy="2743200"/>
          </a:xfrm>
        </p:spPr>
        <p:txBody>
          <a:bodyPr>
            <a:normAutofit/>
          </a:bodyPr>
          <a:lstStyle/>
          <a:p>
            <a:r>
              <a:rPr lang="he-IL" sz="7200" dirty="0" smtClean="0"/>
              <a:t>קורס אסטרטגיה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088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he-IL" dirty="0" smtClean="0"/>
              <a:t>מרכיבי קורס אסטרטגיה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77371" y="1451428"/>
            <a:ext cx="10976429" cy="5065485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פרק ראשון של דימה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אסטרטגיה בין תיאוריה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לפרקטיקה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פרק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מפקד,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בשילוב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דדו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בנושא העיצוב והפרקטיקה של האסטרטגיה.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התנסות 1 –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תירגול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מפורק של גישת העיצוב (המצב בסיני).</a:t>
            </a: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התנסות 2 – סימולציה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מדינית-צבאית.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היו מתוכננות עוד שתי התנסויות.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סוכם בדיוני הסגל במהלך פגרת החורף כי ההתנסות השלישית (שתוכננה לתחילת מאי) תשולב עם ההתנסות הרביעית ותהיה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התנסות מסכמת</a:t>
            </a: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95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 flipV="1">
            <a:off x="838200" y="1612899"/>
            <a:ext cx="10515600" cy="40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117601"/>
            <a:ext cx="10515600" cy="49307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marL="0" lvl="0" indent="0">
              <a:buNone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0" indent="0">
              <a:lnSpc>
                <a:spcPct val="200000"/>
              </a:lnSpc>
              <a:buNone/>
            </a:pPr>
            <a:r>
              <a:rPr lang="he-IL" sz="36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מטרת ההתנסות המסכמת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:  </a:t>
            </a:r>
            <a:r>
              <a:rPr lang="he-IL" sz="36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תירגול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מסכם של החשיבה האסטרטגית, המשלבת את כלל תחומי הביטחון הלאומי, לצורך התמודדות עם בעיה </a:t>
            </a:r>
            <a:r>
              <a:rPr lang="he-IL" sz="36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אמיתית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ומסובכת.</a:t>
            </a:r>
          </a:p>
          <a:p>
            <a:pPr marL="0" indent="0">
              <a:buNone/>
            </a:pP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27000"/>
            <a:ext cx="10515600" cy="1485899"/>
          </a:xfrm>
        </p:spPr>
        <p:txBody>
          <a:bodyPr>
            <a:noAutofit/>
          </a:bodyPr>
          <a:lstStyle/>
          <a:p>
            <a:pPr algn="ctr"/>
            <a:r>
              <a:rPr lang="he-IL" sz="40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מתווה מוצע להתנסות מס' 3 – מחזור מ"ד</a:t>
            </a:r>
            <a:endParaRPr lang="he-IL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039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השיטה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49300" y="1409700"/>
            <a:ext cx="10604500" cy="5207000"/>
          </a:xfrm>
        </p:spPr>
        <p:txBody>
          <a:bodyPr>
            <a:noAutofit/>
          </a:bodyPr>
          <a:lstStyle/>
          <a:p>
            <a:pPr lvl="0"/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חלוקה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לששה צוותים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(לא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אורגניים), תחת מובילים.</a:t>
            </a:r>
          </a:p>
          <a:p>
            <a:pPr lvl="0"/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בחירת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הבעיה לחקירה באופן עצמאי על-ידי כל צוות, ואישורו על-ידי האלוף.  הגדרה של נושא מסובך:  נושא שלא נפתר על כה וכל ניסיון לפתרון מייצר בעיות אחרות (</a:t>
            </a:r>
            <a:r>
              <a:rPr lang="en-US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WICKED PROBLEM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lvl="0"/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דוגמאות לנושאים: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המשבר ההומניטארי בעזה.</a:t>
            </a:r>
            <a:endParaRPr lang="en-US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סוגיית ירושלים.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הגז </a:t>
            </a: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במזרח אגן הים התיכון.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משבר הבריאות בפריפריה בישראל.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ההתמודדות </a:t>
            </a: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עם איומים מאזורים חסרי משילות של מדינות שכנות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משבר הפליטים באירופה.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יחסי ישראל עם יהדות ארה"ב.</a:t>
            </a:r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6389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השיטה (2)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49300" y="1409700"/>
            <a:ext cx="10604500" cy="5207000"/>
          </a:xfrm>
        </p:spPr>
        <p:txBody>
          <a:bodyPr>
            <a:noAutofit/>
          </a:bodyPr>
          <a:lstStyle/>
          <a:p>
            <a:pPr lvl="0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חקירה אסטרטגית מערכתית עד להרכבה בסיסית של מערכה.</a:t>
            </a:r>
          </a:p>
          <a:p>
            <a:pPr lvl="0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כולל:</a:t>
            </a:r>
          </a:p>
          <a:p>
            <a:pPr lvl="1"/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הבנית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הלמידה.</a:t>
            </a:r>
          </a:p>
          <a:p>
            <a:pPr lv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חקירת הנושא לעומק ("חופשית").</a:t>
            </a:r>
          </a:p>
          <a:p>
            <a:pPr lv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גיבוש הגיון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אסטרטגי ואסטרטגיה.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גיבוש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תוכנית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מערכה להתערבות ולשינוי המציאות.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תפקיד המדריך בצוותים - משקיף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ופחות חונך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275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583426"/>
              </p:ext>
            </p:extLst>
          </p:nvPr>
        </p:nvGraphicFramePr>
        <p:xfrm>
          <a:off x="889000" y="723900"/>
          <a:ext cx="10655300" cy="567689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663825"/>
                <a:gridCol w="2263102"/>
                <a:gridCol w="2180986"/>
                <a:gridCol w="3547387"/>
              </a:tblGrid>
              <a:tr h="399453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שעות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משכים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</a:tr>
              <a:tr h="820045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 מרס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12:00-12:30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רעיון ההתנסות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</a:tr>
              <a:tr h="399453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 אפר'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1030-1430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</a:tr>
              <a:tr h="399453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 אפר'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1315-1600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</a:tr>
              <a:tr h="820045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 יוני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0830-1600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</a:tr>
              <a:tr h="399453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26 יוני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1300-1600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</a:tr>
              <a:tr h="399453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28 יוני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0830-1600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4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</a:tr>
              <a:tr h="820045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 משכי הכנה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</a:tr>
              <a:tr h="399453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29 יוני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0830-1600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4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תוצרים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</a:tr>
              <a:tr h="820045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 </a:t>
                      </a:r>
                      <a:r>
                        <a:rPr lang="he-IL" sz="2000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יולי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0830-1600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סכום קורס אסטרטגיה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נספח:  ריכוז משכי הכנה להתנסות המסכמת</a:t>
            </a:r>
            <a:endParaRPr kumimoji="0" lang="en-US" altLang="he-IL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תוצרים נדרשים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הצגה נרחבת של כל צוות במליאה.</a:t>
            </a:r>
          </a:p>
          <a:p>
            <a:r>
              <a:rPr lang="he-IL" dirty="0" smtClean="0"/>
              <a:t>הכנת מסמך המסכם את החקירה, האסטרטגיה ותוכנית הפעולה.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5867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314</Words>
  <Application>Microsoft Office PowerPoint</Application>
  <PresentationFormat>מסך רחב</PresentationFormat>
  <Paragraphs>77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David</vt:lpstr>
      <vt:lpstr>Times New Roman</vt:lpstr>
      <vt:lpstr>Wingdings</vt:lpstr>
      <vt:lpstr>ערכת נושא Office</vt:lpstr>
      <vt:lpstr>התנסות מס' 3</vt:lpstr>
      <vt:lpstr>מרכיבי קורס אסטרטגיה</vt:lpstr>
      <vt:lpstr>מתווה מוצע להתנסות מס' 3 – מחזור מ"ד</vt:lpstr>
      <vt:lpstr>השיטה</vt:lpstr>
      <vt:lpstr>השיטה (2)</vt:lpstr>
      <vt:lpstr>מצגת של PowerPoint</vt:lpstr>
      <vt:lpstr>תוצרים נדרשים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מתווה מוצע להתנסות מס' 3 – מחזור מ"ד</dc:title>
  <dc:creator>u26629</dc:creator>
  <cp:lastModifiedBy>u26629 </cp:lastModifiedBy>
  <cp:revision>21</cp:revision>
  <dcterms:created xsi:type="dcterms:W3CDTF">2017-02-20T09:20:55Z</dcterms:created>
  <dcterms:modified xsi:type="dcterms:W3CDTF">2017-03-19T15:51:14Z</dcterms:modified>
</cp:coreProperties>
</file>