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כ"ג/שבט/תש"פ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50126" y="0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משתתפי סמינר פרופ' מואב 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24623"/>
              </p:ext>
            </p:extLst>
          </p:nvPr>
        </p:nvGraphicFramePr>
        <p:xfrm>
          <a:off x="627019" y="764133"/>
          <a:ext cx="11273246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24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5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</a:t>
                      </a:r>
                      <a:r>
                        <a:rPr lang="he-IL" b="1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</a:t>
                      </a:r>
                      <a:r>
                        <a:rPr lang="he-IL" b="1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פרופסור 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Kapoor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(הודו)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וא"א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(גרמניה)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מזרחי – צה"ל 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Allan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(ארה"ב)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משרד רוה"מ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הלפרין – משרד החוץ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לוין – צה"ל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לקח – צה"ל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שגיא – משרד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החו"ץ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ארז – משרד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הבטחון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מלכי – צה"ל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שילה – משרד רוה"מ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  משרד התפוצות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76</Words>
  <Application>Microsoft Office PowerPoint</Application>
  <PresentationFormat>מסך רחב</PresentationFormat>
  <Paragraphs>16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Eran Kamin</cp:lastModifiedBy>
  <cp:revision>84</cp:revision>
  <cp:lastPrinted>2019-09-23T18:15:20Z</cp:lastPrinted>
  <dcterms:created xsi:type="dcterms:W3CDTF">2018-06-25T07:20:32Z</dcterms:created>
  <dcterms:modified xsi:type="dcterms:W3CDTF">2020-02-18T06:28:22Z</dcterms:modified>
</cp:coreProperties>
</file>