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61" r:id="rId4"/>
    <p:sldId id="263" r:id="rId5"/>
    <p:sldId id="264" r:id="rId6"/>
    <p:sldId id="262" r:id="rId7"/>
    <p:sldId id="265" r:id="rId8"/>
    <p:sldId id="266" r:id="rId9"/>
    <p:sldId id="259" r:id="rId10"/>
    <p:sldId id="260" r:id="rId11"/>
    <p:sldId id="258" r:id="rId1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6B67-A2D9-458D-9196-53411E149FE3}" type="datetimeFigureOut">
              <a:rPr lang="he-IL" smtClean="0"/>
              <a:t>כ"ד/תמוז/תשע"ז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38A5F-D70C-4C1B-9B1D-DBC40230396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6B67-A2D9-458D-9196-53411E149FE3}" type="datetimeFigureOut">
              <a:rPr lang="he-IL" smtClean="0"/>
              <a:t>כ"ד/תמוז/תשע"ז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38A5F-D70C-4C1B-9B1D-DBC40230396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6B67-A2D9-458D-9196-53411E149FE3}" type="datetimeFigureOut">
              <a:rPr lang="he-IL" smtClean="0"/>
              <a:t>כ"ד/תמוז/תשע"ז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38A5F-D70C-4C1B-9B1D-DBC40230396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6B67-A2D9-458D-9196-53411E149FE3}" type="datetimeFigureOut">
              <a:rPr lang="he-IL" smtClean="0"/>
              <a:t>כ"ד/תמוז/תשע"ז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38A5F-D70C-4C1B-9B1D-DBC40230396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6B67-A2D9-458D-9196-53411E149FE3}" type="datetimeFigureOut">
              <a:rPr lang="he-IL" smtClean="0"/>
              <a:t>כ"ד/תמוז/תשע"ז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38A5F-D70C-4C1B-9B1D-DBC40230396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6B67-A2D9-458D-9196-53411E149FE3}" type="datetimeFigureOut">
              <a:rPr lang="he-IL" smtClean="0"/>
              <a:t>כ"ד/תמוז/תשע"ז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38A5F-D70C-4C1B-9B1D-DBC40230396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6B67-A2D9-458D-9196-53411E149FE3}" type="datetimeFigureOut">
              <a:rPr lang="he-IL" smtClean="0"/>
              <a:t>כ"ד/תמוז/תשע"ז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38A5F-D70C-4C1B-9B1D-DBC40230396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6B67-A2D9-458D-9196-53411E149FE3}" type="datetimeFigureOut">
              <a:rPr lang="he-IL" smtClean="0"/>
              <a:t>כ"ד/תמוז/תשע"ז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38A5F-D70C-4C1B-9B1D-DBC40230396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6B67-A2D9-458D-9196-53411E149FE3}" type="datetimeFigureOut">
              <a:rPr lang="he-IL" smtClean="0"/>
              <a:t>כ"ד/תמוז/תשע"ז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38A5F-D70C-4C1B-9B1D-DBC40230396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6B67-A2D9-458D-9196-53411E149FE3}" type="datetimeFigureOut">
              <a:rPr lang="he-IL" smtClean="0"/>
              <a:t>כ"ד/תמוז/תשע"ז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38A5F-D70C-4C1B-9B1D-DBC40230396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6B67-A2D9-458D-9196-53411E149FE3}" type="datetimeFigureOut">
              <a:rPr lang="he-IL" smtClean="0"/>
              <a:t>כ"ד/תמוז/תשע"ז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38A5F-D70C-4C1B-9B1D-DBC40230396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F6B67-A2D9-458D-9196-53411E149FE3}" type="datetimeFigureOut">
              <a:rPr lang="he-IL" smtClean="0"/>
              <a:t>כ"ד/תמוז/תשע"ז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38A5F-D70C-4C1B-9B1D-DBC402303969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משרד החוץ </a:t>
            </a:r>
            <a:r>
              <a:rPr lang="he-IL" dirty="0" err="1" smtClean="0"/>
              <a:t>במב"ל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אישי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תרומה מיוחדת </a:t>
            </a:r>
            <a:r>
              <a:rPr lang="he-IL" smtClean="0"/>
              <a:t>בסיורי חו"ל</a:t>
            </a:r>
            <a:endParaRPr lang="he-IL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המלצות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e-IL" dirty="0" err="1" smtClean="0"/>
              <a:t>מימד</a:t>
            </a:r>
            <a:r>
              <a:rPr lang="he-IL" dirty="0" smtClean="0"/>
              <a:t> החניך:</a:t>
            </a:r>
          </a:p>
          <a:p>
            <a:pPr lvl="1"/>
            <a:r>
              <a:rPr lang="he-IL" dirty="0" smtClean="0"/>
              <a:t>חניכים מתאימים מבחינת דרג ואופק קידום</a:t>
            </a:r>
          </a:p>
          <a:p>
            <a:pPr lvl="1"/>
            <a:r>
              <a:rPr lang="he-IL" dirty="0" smtClean="0"/>
              <a:t>בוגר </a:t>
            </a:r>
            <a:r>
              <a:rPr lang="he-IL" dirty="0" err="1" smtClean="0"/>
              <a:t>מב"ל</a:t>
            </a:r>
            <a:r>
              <a:rPr lang="he-IL" dirty="0" smtClean="0"/>
              <a:t> כנכס להתקדמות</a:t>
            </a:r>
          </a:p>
          <a:p>
            <a:r>
              <a:rPr lang="he-IL" dirty="0" err="1" smtClean="0"/>
              <a:t>מימד</a:t>
            </a:r>
            <a:r>
              <a:rPr lang="he-IL" dirty="0" smtClean="0"/>
              <a:t> תכנית ההכשרה:</a:t>
            </a:r>
          </a:p>
          <a:p>
            <a:pPr lvl="1"/>
            <a:r>
              <a:rPr lang="he-IL" dirty="0" smtClean="0"/>
              <a:t>עבודות שנתיות</a:t>
            </a:r>
          </a:p>
          <a:p>
            <a:pPr lvl="1"/>
            <a:r>
              <a:rPr lang="he-IL" dirty="0" smtClean="0"/>
              <a:t>השתתפות בסימולציות</a:t>
            </a:r>
          </a:p>
          <a:p>
            <a:pPr lvl="1"/>
            <a:r>
              <a:rPr lang="he-IL" dirty="0" smtClean="0"/>
              <a:t>השתתפות אנשי </a:t>
            </a:r>
            <a:r>
              <a:rPr lang="he-IL" dirty="0" err="1" smtClean="0"/>
              <a:t>משה"ח</a:t>
            </a:r>
            <a:endParaRPr lang="he-IL" dirty="0" smtClean="0"/>
          </a:p>
          <a:p>
            <a:r>
              <a:rPr lang="he-IL" dirty="0" err="1" smtClean="0"/>
              <a:t>מימד</a:t>
            </a:r>
            <a:r>
              <a:rPr lang="he-IL" dirty="0" smtClean="0"/>
              <a:t> המדריך:</a:t>
            </a:r>
          </a:p>
          <a:p>
            <a:r>
              <a:rPr lang="he-IL" dirty="0" err="1" smtClean="0"/>
              <a:t>מימד</a:t>
            </a:r>
            <a:r>
              <a:rPr lang="he-IL" dirty="0" smtClean="0"/>
              <a:t> הקשר הבין ארגוני</a:t>
            </a:r>
          </a:p>
          <a:p>
            <a:pPr lvl="1"/>
            <a:r>
              <a:rPr lang="he-IL" dirty="0" smtClean="0"/>
              <a:t>מפגש מנהלים - </a:t>
            </a:r>
            <a:r>
              <a:rPr lang="he-IL" dirty="0" err="1" smtClean="0"/>
              <a:t>בורד</a:t>
            </a:r>
            <a:endParaRPr lang="he-IL" dirty="0" smtClean="0"/>
          </a:p>
          <a:p>
            <a:r>
              <a:rPr lang="he-IL" dirty="0" smtClean="0"/>
              <a:t>השפעה </a:t>
            </a:r>
            <a:r>
              <a:rPr lang="he-IL" dirty="0" smtClean="0"/>
              <a:t>על תוכנית הלימודים</a:t>
            </a:r>
          </a:p>
          <a:p>
            <a:r>
              <a:rPr lang="he-IL" dirty="0" smtClean="0"/>
              <a:t>פעילויות משותפות</a:t>
            </a:r>
          </a:p>
          <a:p>
            <a:r>
              <a:rPr lang="he-IL" dirty="0" smtClean="0"/>
              <a:t>ניהול הביקור במשרד</a:t>
            </a:r>
          </a:p>
          <a:p>
            <a:r>
              <a:rPr lang="he-IL" dirty="0" smtClean="0"/>
              <a:t>תפקיד רשמי בכיר במכללה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תוכן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e-IL" dirty="0" smtClean="0"/>
              <a:t>מבוא</a:t>
            </a:r>
          </a:p>
          <a:p>
            <a:r>
              <a:rPr lang="he-IL" dirty="0" err="1" smtClean="0"/>
              <a:t>המב"ל</a:t>
            </a:r>
            <a:endParaRPr lang="he-IL" dirty="0" smtClean="0"/>
          </a:p>
          <a:p>
            <a:r>
              <a:rPr lang="he-IL" dirty="0" smtClean="0"/>
              <a:t>התפתחות </a:t>
            </a:r>
            <a:r>
              <a:rPr lang="he-IL" dirty="0" smtClean="0"/>
              <a:t>הציר המדיני</a:t>
            </a:r>
          </a:p>
          <a:p>
            <a:r>
              <a:rPr lang="he-IL" dirty="0" smtClean="0"/>
              <a:t>התרומה </a:t>
            </a:r>
            <a:r>
              <a:rPr lang="he-IL" dirty="0" smtClean="0"/>
              <a:t>של משרד </a:t>
            </a:r>
            <a:r>
              <a:rPr lang="he-IL" dirty="0" smtClean="0"/>
              <a:t>החוץ</a:t>
            </a:r>
          </a:p>
          <a:p>
            <a:r>
              <a:rPr lang="he-IL" dirty="0" smtClean="0"/>
              <a:t>התרומה למדריך ולחניך</a:t>
            </a:r>
            <a:endParaRPr lang="he-IL" dirty="0" smtClean="0"/>
          </a:p>
          <a:p>
            <a:r>
              <a:rPr lang="he-IL" dirty="0" smtClean="0"/>
              <a:t>מה עשינו בשלוש השנים האחרונות</a:t>
            </a:r>
          </a:p>
          <a:p>
            <a:r>
              <a:rPr lang="he-IL" dirty="0" smtClean="0"/>
              <a:t>הביקור במשרד החוץ</a:t>
            </a:r>
          </a:p>
          <a:p>
            <a:r>
              <a:rPr lang="he-IL" dirty="0"/>
              <a:t> </a:t>
            </a:r>
            <a:r>
              <a:rPr lang="he-IL" dirty="0" smtClean="0"/>
              <a:t>הכרת משרד החוץ – ביקור בנציגויות, הזמנת עובדים</a:t>
            </a:r>
          </a:p>
          <a:p>
            <a:r>
              <a:rPr lang="he-IL" dirty="0" smtClean="0"/>
              <a:t>הסיורים </a:t>
            </a:r>
            <a:r>
              <a:rPr lang="he-IL" dirty="0" smtClean="0"/>
              <a:t>בחול</a:t>
            </a:r>
          </a:p>
          <a:p>
            <a:r>
              <a:rPr lang="he-IL" dirty="0" smtClean="0"/>
              <a:t>הסימולציות </a:t>
            </a:r>
            <a:r>
              <a:rPr lang="he-IL" dirty="0" smtClean="0"/>
              <a:t>והתרגילים</a:t>
            </a:r>
          </a:p>
          <a:p>
            <a:r>
              <a:rPr lang="he-IL" dirty="0" smtClean="0"/>
              <a:t>העבודה השנתית</a:t>
            </a:r>
            <a:endParaRPr lang="he-IL" dirty="0" smtClean="0"/>
          </a:p>
          <a:p>
            <a:r>
              <a:rPr lang="he-IL" dirty="0" smtClean="0"/>
              <a:t>הייחוד של המדריכים והחניכים</a:t>
            </a:r>
          </a:p>
          <a:p>
            <a:r>
              <a:rPr lang="he-IL" dirty="0" smtClean="0"/>
              <a:t>החשיפה לכלל המערכת והתגובות</a:t>
            </a:r>
          </a:p>
          <a:p>
            <a:r>
              <a:rPr lang="he-IL" dirty="0" smtClean="0"/>
              <a:t>המלצות</a:t>
            </a:r>
            <a:endParaRPr lang="he-I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מבוא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e-IL" dirty="0" smtClean="0"/>
              <a:t>משרד החוץ מדריכים </a:t>
            </a:r>
            <a:r>
              <a:rPr lang="he-IL" dirty="0" err="1" smtClean="0"/>
              <a:t>מב"ל</a:t>
            </a:r>
            <a:r>
              <a:rPr lang="he-IL" dirty="0" smtClean="0"/>
              <a:t> מימי הקמת </a:t>
            </a:r>
            <a:r>
              <a:rPr lang="he-IL" dirty="0" err="1" smtClean="0"/>
              <a:t>המב"ל</a:t>
            </a:r>
            <a:endParaRPr lang="he-IL" dirty="0" smtClean="0"/>
          </a:p>
          <a:p>
            <a:r>
              <a:rPr lang="he-IL" dirty="0" smtClean="0"/>
              <a:t>היו שנים גם שני מדריכים</a:t>
            </a:r>
          </a:p>
          <a:p>
            <a:r>
              <a:rPr lang="he-IL" dirty="0" smtClean="0"/>
              <a:t>תפקיד המדריך מורכב – כירות הלומדים, הצורך במומחיות (</a:t>
            </a:r>
            <a:r>
              <a:rPr lang="he-IL" dirty="0" err="1" smtClean="0"/>
              <a:t>משה"ח</a:t>
            </a:r>
            <a:r>
              <a:rPr lang="he-IL" dirty="0" smtClean="0"/>
              <a:t> לעיתים היחידי)</a:t>
            </a:r>
          </a:p>
          <a:p>
            <a:pPr lvl="1"/>
            <a:r>
              <a:rPr lang="he-IL" dirty="0" smtClean="0"/>
              <a:t>עיצוב, בנייה ופיתוח של אחד מאשכולות האב-  תכנית הלימודים בתחום המדיני</a:t>
            </a:r>
          </a:p>
          <a:p>
            <a:pPr lvl="1"/>
            <a:r>
              <a:rPr lang="he-IL" dirty="0" smtClean="0"/>
              <a:t>שותפות בבניית התוכנית בנושאים אחרים</a:t>
            </a:r>
          </a:p>
          <a:p>
            <a:pPr lvl="1"/>
            <a:r>
              <a:rPr lang="he-IL" dirty="0" smtClean="0"/>
              <a:t>אחריות על מופעים מקצה לקצה (כגון נסיעות חו"ל)</a:t>
            </a:r>
          </a:p>
          <a:p>
            <a:pPr lvl="1"/>
            <a:r>
              <a:rPr lang="he-IL" dirty="0" smtClean="0"/>
              <a:t>חניכה, אימון, בקרה וליווי קבוצת חניכים כמדריך צוות (שתפקידו הועצם מאד בשנתיים האחרונות)</a:t>
            </a:r>
          </a:p>
          <a:p>
            <a:r>
              <a:rPr lang="he-IL" dirty="0" smtClean="0"/>
              <a:t>חניכי משרד החוץ בולטים לאורך השנים בתרומתם לקבוצה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35274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err="1" smtClean="0"/>
              <a:t>המב"ל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תכנית ההכשרה הבכירה</a:t>
            </a:r>
          </a:p>
          <a:p>
            <a:r>
              <a:rPr lang="he-IL" dirty="0" smtClean="0"/>
              <a:t>רבים מסוכמים לתפקידים בכירים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60122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הסימולציה המדינית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err="1" smtClean="0"/>
              <a:t>דששינינו</a:t>
            </a:r>
            <a:r>
              <a:rPr lang="he-IL" dirty="0" smtClean="0"/>
              <a:t> לפני שנתיים</a:t>
            </a:r>
          </a:p>
          <a:p>
            <a:r>
              <a:rPr lang="he-IL" dirty="0" smtClean="0"/>
              <a:t>נ\הצלחה אדירה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59848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התרומה למדריך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הכרה עמוקה של אתגרי </a:t>
            </a:r>
            <a:r>
              <a:rPr lang="he-IL" dirty="0" err="1" smtClean="0"/>
              <a:t>הבטחון</a:t>
            </a:r>
            <a:r>
              <a:rPr lang="he-IL" dirty="0" smtClean="0"/>
              <a:t> הלאומי של ישראל</a:t>
            </a:r>
          </a:p>
          <a:p>
            <a:r>
              <a:rPr lang="he-IL" dirty="0" smtClean="0"/>
              <a:t>הכרות עמוקה עם זרועות השלטון האחרות</a:t>
            </a:r>
          </a:p>
          <a:p>
            <a:r>
              <a:rPr lang="he-IL" dirty="0" smtClean="0"/>
              <a:t>הכרת חזית הידע בנושאים מגוונים</a:t>
            </a:r>
          </a:p>
          <a:p>
            <a:r>
              <a:rPr lang="he-IL" dirty="0" smtClean="0"/>
              <a:t>חשיפה לשיטות  פדגוגיות  </a:t>
            </a:r>
            <a:r>
              <a:rPr lang="he-IL" dirty="0" err="1" smtClean="0"/>
              <a:t>ומתודולגיות</a:t>
            </a:r>
            <a:r>
              <a:rPr lang="he-IL" dirty="0" smtClean="0"/>
              <a:t> חשיבה ועיצוב אסטרטגיה  מתקדמות</a:t>
            </a:r>
          </a:p>
          <a:p>
            <a:r>
              <a:rPr lang="he-IL" dirty="0" smtClean="0"/>
              <a:t>תרומה למיצוב משרד החוץ ברב קהילת </a:t>
            </a:r>
            <a:r>
              <a:rPr lang="he-IL" dirty="0" err="1" smtClean="0"/>
              <a:t>המב"ל</a:t>
            </a:r>
            <a:endParaRPr lang="he-IL" dirty="0" smtClean="0"/>
          </a:p>
          <a:p>
            <a:r>
              <a:rPr lang="he-IL" dirty="0" smtClean="0"/>
              <a:t>סיוע לחניך/חניכים </a:t>
            </a:r>
            <a:r>
              <a:rPr lang="he-IL" dirty="0" err="1" smtClean="0"/>
              <a:t>ממשה"ח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84318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תרומה לחניך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מארג קשרים </a:t>
            </a:r>
            <a:r>
              <a:rPr lang="he-IL" dirty="0" err="1" smtClean="0"/>
              <a:t>רישיים</a:t>
            </a:r>
            <a:r>
              <a:rPr lang="he-IL" dirty="0" smtClean="0"/>
              <a:t> עם בכירים מכל זרועות הביטחון הלאומי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99106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04964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תוספות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dirty="0" smtClean="0"/>
              <a:t>ביקור במשרד החוץ בשיטה חדשה כולל מועד, כולל שילוב עם קורס מנהלים</a:t>
            </a:r>
          </a:p>
          <a:p>
            <a:r>
              <a:rPr lang="he-IL" dirty="0" smtClean="0"/>
              <a:t>סיור בשגרירויות בחו"ל</a:t>
            </a:r>
          </a:p>
          <a:p>
            <a:r>
              <a:rPr lang="he-IL" dirty="0" smtClean="0"/>
              <a:t>קורס מדיני</a:t>
            </a:r>
          </a:p>
          <a:p>
            <a:r>
              <a:rPr lang="he-IL" dirty="0" smtClean="0"/>
              <a:t>אנשי </a:t>
            </a:r>
            <a:r>
              <a:rPr lang="he-IL" dirty="0" err="1" smtClean="0"/>
              <a:t>משה"ח</a:t>
            </a:r>
            <a:r>
              <a:rPr lang="he-IL" dirty="0" smtClean="0"/>
              <a:t> בראש קבוצות בסימולציה</a:t>
            </a:r>
          </a:p>
          <a:p>
            <a:r>
              <a:rPr lang="he-IL" dirty="0" smtClean="0"/>
              <a:t>הבאת מרצים </a:t>
            </a:r>
            <a:r>
              <a:rPr lang="he-IL" dirty="0" err="1" smtClean="0"/>
              <a:t>ממשה"ח</a:t>
            </a:r>
            <a:r>
              <a:rPr lang="he-IL" dirty="0" smtClean="0"/>
              <a:t> לאורך השנה כולל שובע הפתיחה – אושפיז, </a:t>
            </a:r>
            <a:r>
              <a:rPr lang="he-IL" dirty="0" err="1" smtClean="0"/>
              <a:t>יחיאב</a:t>
            </a:r>
            <a:r>
              <a:rPr lang="he-IL" dirty="0" smtClean="0"/>
              <a:t>, לבנה, נעם כץ, </a:t>
            </a:r>
          </a:p>
          <a:p>
            <a:r>
              <a:rPr lang="he-IL" dirty="0" smtClean="0"/>
              <a:t>שימוש באנשי </a:t>
            </a:r>
            <a:r>
              <a:rPr lang="he-IL" dirty="0" err="1" smtClean="0"/>
              <a:t>משה"ח</a:t>
            </a:r>
            <a:r>
              <a:rPr lang="he-IL" dirty="0" smtClean="0"/>
              <a:t> בסימולציות – אורן </a:t>
            </a:r>
            <a:r>
              <a:rPr lang="he-IL" dirty="0" err="1" smtClean="0"/>
              <a:t>אנוליק</a:t>
            </a:r>
            <a:r>
              <a:rPr lang="he-IL" dirty="0" smtClean="0"/>
              <a:t> אלון בר, אייל סלע, </a:t>
            </a:r>
            <a:r>
              <a:rPr lang="he-IL" dirty="0" err="1" smtClean="0"/>
              <a:t>יוש</a:t>
            </a:r>
            <a:r>
              <a:rPr lang="he-IL" dirty="0" smtClean="0"/>
              <a:t> זרקא</a:t>
            </a:r>
            <a:endParaRPr lang="he-I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304</Words>
  <Application>Microsoft Office PowerPoint</Application>
  <PresentationFormat>‫הצגה על המסך (4:3)</PresentationFormat>
  <Paragraphs>64</Paragraphs>
  <Slides>11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ערכת נושא Office</vt:lpstr>
      <vt:lpstr>משרד החוץ במב"ל</vt:lpstr>
      <vt:lpstr>תוכן</vt:lpstr>
      <vt:lpstr>מבוא</vt:lpstr>
      <vt:lpstr>המב"ל</vt:lpstr>
      <vt:lpstr>הסימולציה המדינית</vt:lpstr>
      <vt:lpstr>התרומה למדריך</vt:lpstr>
      <vt:lpstr>תרומה לחניך</vt:lpstr>
      <vt:lpstr>מצגת של PowerPoint</vt:lpstr>
      <vt:lpstr>תוספות</vt:lpstr>
      <vt:lpstr>אישי</vt:lpstr>
      <vt:lpstr>המלצות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משרד החוץ במב"ל</dc:title>
  <dc:creator>haimwaxman</dc:creator>
  <cp:lastModifiedBy>u26632 </cp:lastModifiedBy>
  <cp:revision>11</cp:revision>
  <dcterms:created xsi:type="dcterms:W3CDTF">2017-07-17T06:51:02Z</dcterms:created>
  <dcterms:modified xsi:type="dcterms:W3CDTF">2017-07-18T13:44:39Z</dcterms:modified>
</cp:coreProperties>
</file>