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Default Extension="gif" ContentType="image/gif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296" r:id="rId3"/>
    <p:sldId id="257" r:id="rId4"/>
    <p:sldId id="288" r:id="rId5"/>
    <p:sldId id="259" r:id="rId6"/>
    <p:sldId id="287" r:id="rId7"/>
    <p:sldId id="316" r:id="rId8"/>
    <p:sldId id="302" r:id="rId9"/>
    <p:sldId id="314" r:id="rId10"/>
    <p:sldId id="303" r:id="rId11"/>
    <p:sldId id="304" r:id="rId12"/>
    <p:sldId id="305" r:id="rId13"/>
    <p:sldId id="311" r:id="rId14"/>
    <p:sldId id="306" r:id="rId15"/>
    <p:sldId id="307" r:id="rId16"/>
    <p:sldId id="308" r:id="rId17"/>
    <p:sldId id="313" r:id="rId18"/>
    <p:sldId id="309" r:id="rId19"/>
    <p:sldId id="290" r:id="rId20"/>
    <p:sldId id="318" r:id="rId21"/>
    <p:sldId id="267" r:id="rId22"/>
    <p:sldId id="269" r:id="rId23"/>
    <p:sldId id="270" r:id="rId24"/>
    <p:sldId id="271" r:id="rId25"/>
    <p:sldId id="262" r:id="rId26"/>
    <p:sldId id="281" r:id="rId27"/>
    <p:sldId id="264" r:id="rId28"/>
    <p:sldId id="258" r:id="rId29"/>
    <p:sldId id="272" r:id="rId30"/>
    <p:sldId id="293" r:id="rId31"/>
    <p:sldId id="319" r:id="rId32"/>
    <p:sldId id="266" r:id="rId33"/>
    <p:sldId id="317" r:id="rId34"/>
    <p:sldId id="298" r:id="rId35"/>
    <p:sldId id="301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סגנון ביניים 3 - הדגשה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5" d="100"/>
          <a:sy n="35" d="100"/>
        </p:scale>
        <p:origin x="-12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mano\My%20Documents\&#1514;&#1511;&#1510;&#1497;&#1489;%202013%20&#1506;&#1493;&#1490;&#1492;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ano\Documents\&#1514;&#1511;&#1510;&#1497;&#1489;%202013%20&#1506;&#1493;&#1490;&#1492;-&#1502;&#1491;.2014xls-&#1497;&#1504;&#1493;&#1488;&#1512;.xls-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 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5145013123359578E-2"/>
                  <c:y val="-2.0189143023788693E-2"/>
                </c:manualLayout>
              </c:layout>
              <c:tx>
                <c:rich>
                  <a:bodyPr/>
                  <a:lstStyle/>
                  <a:p>
                    <a:r>
                      <a:rPr lang="he-IL" sz="2400" smtClean="0">
                        <a:cs typeface="+mj-cs"/>
                      </a:rPr>
                      <a:t>צ</a:t>
                    </a:r>
                    <a:r>
                      <a:rPr lang="he-IL" smtClean="0"/>
                      <a:t>פ"א </a:t>
                    </a:r>
                    <a:r>
                      <a:rPr lang="he-IL"/>
                      <a:t>14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e-IL" sz="2400" dirty="0">
                        <a:solidFill>
                          <a:schemeClr val="bg1"/>
                        </a:solidFill>
                        <a:cs typeface="+mj-cs"/>
                      </a:rPr>
                      <a:t> </a:t>
                    </a:r>
                    <a:r>
                      <a:rPr lang="he-IL" dirty="0">
                        <a:solidFill>
                          <a:schemeClr val="bg1"/>
                        </a:solidFill>
                      </a:rPr>
                      <a:t>אסיה </a:t>
                    </a:r>
                    <a:r>
                      <a:rPr lang="he-IL" dirty="0" smtClean="0">
                        <a:solidFill>
                          <a:schemeClr val="bg1"/>
                        </a:solidFill>
                      </a:rPr>
                      <a:t>ופסיפיק 19</a:t>
                    </a:r>
                    <a:endParaRPr lang="he-IL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e-IL" sz="2400" dirty="0" smtClean="0">
                        <a:solidFill>
                          <a:schemeClr val="bg1"/>
                        </a:solidFill>
                        <a:cs typeface="+mj-cs"/>
                      </a:rPr>
                      <a:t>א</a:t>
                    </a:r>
                    <a:r>
                      <a:rPr lang="he-IL" dirty="0" smtClean="0">
                        <a:solidFill>
                          <a:schemeClr val="bg1"/>
                        </a:solidFill>
                      </a:rPr>
                      <a:t>ירופה</a:t>
                    </a:r>
                    <a:r>
                      <a:rPr lang="he-IL" baseline="0" dirty="0" smtClean="0">
                        <a:solidFill>
                          <a:schemeClr val="bg1"/>
                        </a:solidFill>
                      </a:rPr>
                      <a:t> 36</a:t>
                    </a:r>
                  </a:p>
                  <a:p>
                    <a:r>
                      <a:rPr lang="he-IL" dirty="0" smtClean="0"/>
                      <a:t> </a:t>
                    </a:r>
                    <a:endParaRPr lang="he-IL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8.620000000000004E-2"/>
                  <c:y val="-7.9854601508144885E-2"/>
                </c:manualLayout>
              </c:layout>
              <c:tx>
                <c:rich>
                  <a:bodyPr/>
                  <a:lstStyle/>
                  <a:p>
                    <a:r>
                      <a:rPr lang="he-IL" sz="2400" dirty="0" err="1" smtClean="0">
                        <a:solidFill>
                          <a:schemeClr val="bg1"/>
                        </a:solidFill>
                        <a:cs typeface="+mj-cs"/>
                      </a:rPr>
                      <a:t>א</a:t>
                    </a:r>
                    <a:r>
                      <a:rPr lang="he-IL" dirty="0" err="1" smtClean="0">
                        <a:solidFill>
                          <a:schemeClr val="bg1"/>
                        </a:solidFill>
                      </a:rPr>
                      <a:t>מל"ט</a:t>
                    </a:r>
                    <a:r>
                      <a:rPr lang="he-IL" baseline="0" dirty="0" smtClean="0">
                        <a:solidFill>
                          <a:schemeClr val="bg1"/>
                        </a:solidFill>
                      </a:rPr>
                      <a:t> 14</a:t>
                    </a:r>
                  </a:p>
                  <a:p>
                    <a:endParaRPr lang="he-IL" dirty="0"/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he-IL" sz="2400" dirty="0" err="1" smtClean="0">
                        <a:cs typeface="+mj-cs"/>
                      </a:rPr>
                      <a:t>מ</a:t>
                    </a:r>
                    <a:r>
                      <a:rPr lang="he-IL" dirty="0" err="1" smtClean="0"/>
                      <a:t>ז"ת</a:t>
                    </a:r>
                    <a:r>
                      <a:rPr lang="he-IL" dirty="0" smtClean="0"/>
                      <a:t> 2</a:t>
                    </a:r>
                    <a:endParaRPr lang="he-IL" dirty="0"/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he-IL" sz="2400" dirty="0" smtClean="0">
                        <a:cs typeface="+mj-cs"/>
                      </a:rPr>
                      <a:t>א</a:t>
                    </a:r>
                    <a:r>
                      <a:rPr lang="he-IL" dirty="0" smtClean="0"/>
                      <a:t>ירו-אסיה</a:t>
                    </a:r>
                    <a:r>
                      <a:rPr lang="he-IL" baseline="0" dirty="0" smtClean="0"/>
                      <a:t> 9</a:t>
                    </a:r>
                    <a:endParaRPr lang="he-IL" dirty="0"/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8.3064304461942393E-2"/>
                  <c:y val="-1.0369537141190684E-2"/>
                </c:manualLayout>
              </c:layout>
              <c:tx>
                <c:rich>
                  <a:bodyPr/>
                  <a:lstStyle/>
                  <a:p>
                    <a:r>
                      <a:rPr lang="he-IL" sz="2400" dirty="0" smtClean="0">
                        <a:cs typeface="+mj-cs"/>
                      </a:rPr>
                      <a:t>א</a:t>
                    </a:r>
                    <a:r>
                      <a:rPr lang="he-IL" dirty="0" smtClean="0"/>
                      <a:t>פריקה</a:t>
                    </a:r>
                    <a:r>
                      <a:rPr lang="he-IL" baseline="0" dirty="0" smtClean="0"/>
                      <a:t> 10</a:t>
                    </a:r>
                    <a:endParaRPr lang="he-IL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2400">
                    <a:cs typeface="+mj-cs"/>
                  </a:defRPr>
                </a:pPr>
                <a:endParaRPr lang="he-IL"/>
              </a:p>
            </c:txPr>
            <c:showVal val="1"/>
            <c:showCatName val="1"/>
            <c:showLeaderLines val="1"/>
          </c:dLbls>
          <c:cat>
            <c:strRef>
              <c:f>גיליון1!$A$2:$A$8</c:f>
              <c:strCache>
                <c:ptCount val="7"/>
                <c:pt idx="0">
                  <c:v>צפ"א</c:v>
                </c:pt>
                <c:pt idx="1">
                  <c:v> אסיה ופסיפיק</c:v>
                </c:pt>
                <c:pt idx="2">
                  <c:v>אירופה</c:v>
                </c:pt>
                <c:pt idx="3">
                  <c:v>אמל"ט</c:v>
                </c:pt>
                <c:pt idx="4">
                  <c:v>מז"ת</c:v>
                </c:pt>
                <c:pt idx="5">
                  <c:v>אירו-אסיה</c:v>
                </c:pt>
                <c:pt idx="6">
                  <c:v>אפריקה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>
                  <c:v>14</c:v>
                </c:pt>
                <c:pt idx="1">
                  <c:v>19</c:v>
                </c:pt>
                <c:pt idx="2">
                  <c:v>36</c:v>
                </c:pt>
                <c:pt idx="3">
                  <c:v>14</c:v>
                </c:pt>
                <c:pt idx="4">
                  <c:v>2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he-I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8.67864740951097E-2"/>
          <c:y val="0.12268518518518561"/>
          <c:w val="0.82156973547705447"/>
          <c:h val="0.7731481481481508"/>
        </c:manualLayout>
      </c:layout>
      <c:pie3DChart>
        <c:varyColors val="1"/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view3D>
      <c:rotX val="30"/>
      <c:rotY val="240"/>
      <c:perspective val="20"/>
    </c:view3D>
    <c:plotArea>
      <c:layout>
        <c:manualLayout>
          <c:layoutTarget val="inner"/>
          <c:xMode val="edge"/>
          <c:yMode val="edge"/>
          <c:x val="0"/>
          <c:y val="3.1946149854331252E-2"/>
          <c:w val="0.97542394827532208"/>
          <c:h val="0.79296844710038661"/>
        </c:manualLayout>
      </c:layout>
      <c:pie3D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  <a:effectLst>
              <a:innerShdw blurRad="63500" dist="50800" dir="16200000">
                <a:schemeClr val="tx2">
                  <a:lumMod val="40000"/>
                  <a:lumOff val="60000"/>
                  <a:alpha val="50000"/>
                </a:schemeClr>
              </a:innerShdw>
            </a:effectLst>
          </c:spPr>
          <c:explosion val="25"/>
          <c:dPt>
            <c:idx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>
                <a:innerShdw blurRad="63500" dist="50800" dir="16200000">
                  <a:schemeClr val="tx2">
                    <a:lumMod val="40000"/>
                    <a:lumOff val="60000"/>
                    <a:alpha val="50000"/>
                  </a:schemeClr>
                </a:innerShdw>
              </a:effectLst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  <a:effectLst>
                <a:innerShdw blurRad="63500" dist="50800" dir="16200000">
                  <a:schemeClr val="tx2">
                    <a:lumMod val="40000"/>
                    <a:lumOff val="60000"/>
                    <a:alpha val="50000"/>
                  </a:schemeClr>
                </a:innerShdw>
              </a:effectLst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innerShdw blurRad="63500" dist="50800" dir="16200000">
                  <a:schemeClr val="tx2">
                    <a:lumMod val="40000"/>
                    <a:lumOff val="60000"/>
                    <a:alpha val="50000"/>
                  </a:schemeClr>
                </a:innerShdw>
              </a:effectLst>
            </c:spPr>
          </c:dPt>
          <c:dPt>
            <c:idx val="3"/>
            <c:spPr>
              <a:solidFill>
                <a:srgbClr val="FFFF8F"/>
              </a:solidFill>
              <a:ln>
                <a:solidFill>
                  <a:schemeClr val="accent1"/>
                </a:solidFill>
              </a:ln>
              <a:effectLst>
                <a:innerShdw blurRad="63500" dist="50800" dir="16200000">
                  <a:schemeClr val="tx2">
                    <a:lumMod val="40000"/>
                    <a:lumOff val="60000"/>
                    <a:alpha val="50000"/>
                  </a:schemeClr>
                </a:innerShdw>
              </a:effectLst>
            </c:spPr>
          </c:dPt>
          <c:dLbls>
            <c:dLbl>
              <c:idx val="0"/>
              <c:layout>
                <c:manualLayout>
                  <c:x val="-0.11520161671660005"/>
                  <c:y val="2.0100693176948591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4.2746627785158909E-3"/>
                  <c:y val="-0.109402774691701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6.105788500575359E-3"/>
                  <c:y val="3.688324673701508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1.1764877364406734E-2"/>
                  <c:y val="-9.7647880394242052E-3"/>
                </c:manualLayout>
              </c:layout>
              <c:tx>
                <c:rich>
                  <a:bodyPr/>
                  <a:lstStyle/>
                  <a:p>
                    <a:r>
                      <a:rPr lang="he-IL" dirty="0">
                        <a:cs typeface="+mj-cs"/>
                      </a:rPr>
                      <a:t>ק</a:t>
                    </a:r>
                    <a:r>
                      <a:rPr lang="he-IL" dirty="0"/>
                      <a:t>ניות "קשיח",  </a:t>
                    </a:r>
                    <a:r>
                      <a:rPr lang="he-IL" dirty="0" smtClean="0"/>
                      <a:t>348,299 </a:t>
                    </a:r>
                    <a:r>
                      <a:rPr lang="he-IL" dirty="0"/>
                      <a:t>, 22%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5.5627615513578067E-2"/>
                  <c:y val="-4.2034745656792896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-9.1385128583065193E-3"/>
                  <c:y val="-0.10701686098761479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6.1119515233009673E-2"/>
                  <c:y val="-6.8924479678135489E-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+mj-cs"/>
                  </a:defRPr>
                </a:pPr>
                <a:endParaRPr lang="he-IL"/>
              </a:p>
            </c:txPr>
            <c:showVal val="1"/>
            <c:showCatName val="1"/>
            <c:showPercent val="1"/>
            <c:showLeaderLines val="1"/>
          </c:dLbls>
          <c:cat>
            <c:strRef>
              <c:f>'Sheet1 (3)'!$A$2:$A$6</c:f>
              <c:strCache>
                <c:ptCount val="5"/>
                <c:pt idx="0">
                  <c:v>שכר </c:v>
                </c:pt>
                <c:pt idx="1">
                  <c:v>בטמ"ח</c:v>
                </c:pt>
                <c:pt idx="2">
                  <c:v>תשלומים לאו"ם, ארגונים בינ"ל וכוחות שלום</c:v>
                </c:pt>
                <c:pt idx="3">
                  <c:v>קניות "קשיח"</c:v>
                </c:pt>
                <c:pt idx="4">
                  <c:v>קניות "גמיש" (פעולות)</c:v>
                </c:pt>
              </c:strCache>
            </c:strRef>
          </c:cat>
          <c:val>
            <c:numRef>
              <c:f>'Sheet1 (3)'!$B$2:$B$6</c:f>
              <c:numCache>
                <c:formatCode>_ * #,##0_ ;_ * \-#,##0_ ;_ * "-"??_ ;_ @_ </c:formatCode>
                <c:ptCount val="5"/>
                <c:pt idx="0">
                  <c:v>753688.74</c:v>
                </c:pt>
                <c:pt idx="1">
                  <c:v>213416.96399999998</c:v>
                </c:pt>
                <c:pt idx="2">
                  <c:v>124375</c:v>
                </c:pt>
                <c:pt idx="3">
                  <c:v>344869</c:v>
                </c:pt>
                <c:pt idx="4">
                  <c:v>146509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/>
</c:chartSpace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77B31-3C2E-4B1B-BDA7-707C0F9AF215}" type="doc">
      <dgm:prSet loTypeId="urn:microsoft.com/office/officeart/2005/8/layout/bProcess3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89D38775-3EDD-443A-B780-66FFEF40F44E}">
      <dgm:prSet custT="1"/>
      <dgm:spPr/>
      <dgm:t>
        <a:bodyPr/>
        <a:lstStyle/>
        <a:p>
          <a:pPr rtl="1"/>
          <a:r>
            <a:rPr lang="he-IL" sz="3200" b="1" u="sng" dirty="0" smtClean="0">
              <a:solidFill>
                <a:schemeClr val="tx1"/>
              </a:solidFill>
              <a:cs typeface="+mj-cs"/>
            </a:rPr>
            <a:t>מדיניות</a:t>
          </a:r>
          <a:r>
            <a:rPr lang="he-IL" sz="2400" dirty="0" smtClean="0">
              <a:solidFill>
                <a:schemeClr val="tx1"/>
              </a:solidFill>
              <a:cs typeface="+mj-cs"/>
            </a:rPr>
            <a:t> - מופקד על גיבוש מדיניות החוץ של ממשלת ישראל, על ביצועה והסברתה</a:t>
          </a:r>
          <a:endParaRPr lang="he-IL" sz="2200" dirty="0">
            <a:solidFill>
              <a:schemeClr val="tx1"/>
            </a:solidFill>
            <a:cs typeface="+mj-cs"/>
          </a:endParaRPr>
        </a:p>
      </dgm:t>
    </dgm:pt>
    <dgm:pt modelId="{F49B2DCB-64E2-4CDF-A55B-0F4FB60F5219}" type="parTrans" cxnId="{460E91B5-1A2B-44B8-8328-B1DEE6FC1056}">
      <dgm:prSet/>
      <dgm:spPr/>
      <dgm:t>
        <a:bodyPr/>
        <a:lstStyle/>
        <a:p>
          <a:pPr rtl="1"/>
          <a:endParaRPr lang="he-IL"/>
        </a:p>
      </dgm:t>
    </dgm:pt>
    <dgm:pt modelId="{2E1A47FA-BF06-410A-8173-C892765319CA}" type="sibTrans" cxnId="{460E91B5-1A2B-44B8-8328-B1DEE6FC1056}">
      <dgm:prSet/>
      <dgm:spPr/>
      <dgm:t>
        <a:bodyPr/>
        <a:lstStyle/>
        <a:p>
          <a:pPr rtl="1"/>
          <a:endParaRPr lang="he-IL"/>
        </a:p>
      </dgm:t>
    </dgm:pt>
    <dgm:pt modelId="{D0D119A7-60DE-4142-A5DB-C3E08B06F142}">
      <dgm:prSet custT="1"/>
      <dgm:spPr/>
      <dgm:t>
        <a:bodyPr/>
        <a:lstStyle/>
        <a:p>
          <a:pPr rtl="1"/>
          <a:r>
            <a:rPr lang="he-IL" sz="3200" b="1" u="sng" dirty="0" smtClean="0">
              <a:solidFill>
                <a:schemeClr val="tx1"/>
              </a:solidFill>
              <a:cs typeface="+mj-cs"/>
            </a:rPr>
            <a:t>ייצוג</a:t>
          </a:r>
          <a:r>
            <a:rPr lang="he-IL" sz="2400" dirty="0" smtClean="0">
              <a:solidFill>
                <a:schemeClr val="tx1"/>
              </a:solidFill>
              <a:cs typeface="+mj-cs"/>
            </a:rPr>
            <a:t> - מייצג את המדינה בפני ממשלות זרות וארגונים בינלאומיים</a:t>
          </a:r>
          <a:endParaRPr lang="he-IL" sz="2400" dirty="0">
            <a:solidFill>
              <a:schemeClr val="tx1"/>
            </a:solidFill>
            <a:cs typeface="+mj-cs"/>
          </a:endParaRPr>
        </a:p>
      </dgm:t>
    </dgm:pt>
    <dgm:pt modelId="{CB77B0D0-87AE-4563-8BB0-239AF972500D}" type="parTrans" cxnId="{6D3DE1C6-41AB-4326-A223-DE6D5CF30313}">
      <dgm:prSet/>
      <dgm:spPr/>
      <dgm:t>
        <a:bodyPr/>
        <a:lstStyle/>
        <a:p>
          <a:pPr rtl="1"/>
          <a:endParaRPr lang="he-IL"/>
        </a:p>
      </dgm:t>
    </dgm:pt>
    <dgm:pt modelId="{DEC0BA56-6548-4870-94D6-AC3C2B6AA1AA}" type="sibTrans" cxnId="{6D3DE1C6-41AB-4326-A223-DE6D5CF30313}">
      <dgm:prSet/>
      <dgm:spPr/>
      <dgm:t>
        <a:bodyPr/>
        <a:lstStyle/>
        <a:p>
          <a:pPr rtl="1"/>
          <a:endParaRPr lang="he-IL"/>
        </a:p>
      </dgm:t>
    </dgm:pt>
    <dgm:pt modelId="{78928648-04D9-4FBD-9C32-933E5C39701C}">
      <dgm:prSet custT="1"/>
      <dgm:spPr/>
      <dgm:t>
        <a:bodyPr/>
        <a:lstStyle/>
        <a:p>
          <a:pPr rtl="1"/>
          <a:r>
            <a:rPr lang="he-IL" sz="3200" b="1" u="sng" dirty="0" smtClean="0">
              <a:solidFill>
                <a:schemeClr val="tx1"/>
              </a:solidFill>
              <a:cs typeface="+mj-cs"/>
            </a:rPr>
            <a:t>הסברה</a:t>
          </a:r>
          <a:r>
            <a:rPr lang="he-IL" sz="2400" dirty="0" smtClean="0">
              <a:solidFill>
                <a:schemeClr val="tx1"/>
              </a:solidFill>
              <a:cs typeface="+mj-cs"/>
            </a:rPr>
            <a:t> - מסביר את עמדותיה ואתגריה של ישראל ברחבי העולם</a:t>
          </a:r>
          <a:endParaRPr lang="he-IL" sz="2400" dirty="0">
            <a:solidFill>
              <a:schemeClr val="tx1"/>
            </a:solidFill>
            <a:cs typeface="+mj-cs"/>
          </a:endParaRPr>
        </a:p>
      </dgm:t>
    </dgm:pt>
    <dgm:pt modelId="{2B35A372-7EAC-442A-90E6-C1D0A48AF9DB}" type="parTrans" cxnId="{BDA72F8B-574A-47B8-911B-415FFBFBBE88}">
      <dgm:prSet/>
      <dgm:spPr/>
      <dgm:t>
        <a:bodyPr/>
        <a:lstStyle/>
        <a:p>
          <a:pPr rtl="1"/>
          <a:endParaRPr lang="he-IL"/>
        </a:p>
      </dgm:t>
    </dgm:pt>
    <dgm:pt modelId="{2628E4BD-D300-439E-B021-36B9E93FBF36}" type="sibTrans" cxnId="{BDA72F8B-574A-47B8-911B-415FFBFBBE88}">
      <dgm:prSet/>
      <dgm:spPr/>
      <dgm:t>
        <a:bodyPr/>
        <a:lstStyle/>
        <a:p>
          <a:pPr rtl="1"/>
          <a:endParaRPr lang="he-IL"/>
        </a:p>
      </dgm:t>
    </dgm:pt>
    <dgm:pt modelId="{264294E9-1F77-4813-BF76-084D0106AC03}">
      <dgm:prSet custT="1"/>
      <dgm:spPr/>
      <dgm:t>
        <a:bodyPr/>
        <a:lstStyle/>
        <a:p>
          <a:pPr rtl="1"/>
          <a:r>
            <a:rPr lang="he-IL" sz="3200" b="1" u="sng" dirty="0" smtClean="0">
              <a:solidFill>
                <a:schemeClr val="tx1"/>
              </a:solidFill>
              <a:cs typeface="+mj-cs"/>
            </a:rPr>
            <a:t>עוצמה רכה</a:t>
          </a:r>
          <a:r>
            <a:rPr lang="he-IL" sz="3200" b="0" u="none" dirty="0" smtClean="0">
              <a:solidFill>
                <a:schemeClr val="tx1"/>
              </a:solidFill>
              <a:cs typeface="+mj-cs"/>
            </a:rPr>
            <a:t> </a:t>
          </a:r>
          <a:r>
            <a:rPr lang="he-IL" sz="2400" dirty="0" smtClean="0">
              <a:solidFill>
                <a:schemeClr val="tx1"/>
              </a:solidFill>
              <a:cs typeface="+mj-cs"/>
            </a:rPr>
            <a:t>- מקדם את קשרי הכלכלה, התרבות והמדע, ואת שתה"פ עם מדינות מתפתחות</a:t>
          </a:r>
          <a:endParaRPr lang="he-IL" sz="2400" dirty="0">
            <a:solidFill>
              <a:schemeClr val="tx1"/>
            </a:solidFill>
            <a:cs typeface="+mj-cs"/>
          </a:endParaRPr>
        </a:p>
      </dgm:t>
    </dgm:pt>
    <dgm:pt modelId="{9E66578E-B23D-4A07-988B-D0177DA1DF82}" type="parTrans" cxnId="{8CF62320-0C7A-498E-A927-C5EF9ECDC1E3}">
      <dgm:prSet/>
      <dgm:spPr/>
      <dgm:t>
        <a:bodyPr/>
        <a:lstStyle/>
        <a:p>
          <a:pPr rtl="1"/>
          <a:endParaRPr lang="he-IL"/>
        </a:p>
      </dgm:t>
    </dgm:pt>
    <dgm:pt modelId="{69119CA1-0487-4BF2-9043-910F69B96EDE}" type="sibTrans" cxnId="{8CF62320-0C7A-498E-A927-C5EF9ECDC1E3}">
      <dgm:prSet/>
      <dgm:spPr/>
      <dgm:t>
        <a:bodyPr/>
        <a:lstStyle/>
        <a:p>
          <a:pPr rtl="1"/>
          <a:endParaRPr lang="he-IL"/>
        </a:p>
      </dgm:t>
    </dgm:pt>
    <dgm:pt modelId="{28804FF7-39A1-4097-B7A4-0CB89C496A82}">
      <dgm:prSet custT="1"/>
      <dgm:spPr/>
      <dgm:t>
        <a:bodyPr/>
        <a:lstStyle/>
        <a:p>
          <a:pPr rtl="1"/>
          <a:r>
            <a:rPr lang="he-IL" sz="3200" b="1" u="sng" dirty="0" smtClean="0">
              <a:solidFill>
                <a:schemeClr val="tx1"/>
              </a:solidFill>
              <a:cs typeface="+mj-cs"/>
            </a:rPr>
            <a:t>יהודים</a:t>
          </a:r>
          <a:r>
            <a:rPr lang="he-IL" sz="2400" dirty="0" smtClean="0">
              <a:solidFill>
                <a:schemeClr val="tx1"/>
              </a:solidFill>
              <a:cs typeface="+mj-cs"/>
            </a:rPr>
            <a:t> - פועל לטיפוח הקשרים עם הקהילות היהודיות בתפוצות </a:t>
          </a:r>
          <a:endParaRPr lang="he-IL" sz="2400" dirty="0">
            <a:solidFill>
              <a:schemeClr val="tx1"/>
            </a:solidFill>
            <a:cs typeface="+mj-cs"/>
          </a:endParaRPr>
        </a:p>
      </dgm:t>
    </dgm:pt>
    <dgm:pt modelId="{98EDBD74-0075-4F33-AFF6-ABCC138D2810}" type="parTrans" cxnId="{602C24E7-7527-4B08-BEF2-A9FD0F71D962}">
      <dgm:prSet/>
      <dgm:spPr/>
      <dgm:t>
        <a:bodyPr/>
        <a:lstStyle/>
        <a:p>
          <a:pPr rtl="1"/>
          <a:endParaRPr lang="he-IL"/>
        </a:p>
      </dgm:t>
    </dgm:pt>
    <dgm:pt modelId="{42E66451-BB57-4C2A-82A7-936B4BEC790B}" type="sibTrans" cxnId="{602C24E7-7527-4B08-BEF2-A9FD0F71D962}">
      <dgm:prSet/>
      <dgm:spPr/>
      <dgm:t>
        <a:bodyPr/>
        <a:lstStyle/>
        <a:p>
          <a:pPr rtl="1"/>
          <a:endParaRPr lang="he-IL"/>
        </a:p>
      </dgm:t>
    </dgm:pt>
    <dgm:pt modelId="{3664ED22-6068-406B-A0F9-78468166B78F}">
      <dgm:prSet custT="1"/>
      <dgm:spPr/>
      <dgm:t>
        <a:bodyPr/>
        <a:lstStyle/>
        <a:p>
          <a:pPr rtl="1"/>
          <a:r>
            <a:rPr lang="he-IL" sz="3200" b="1" u="sng" dirty="0" smtClean="0">
              <a:solidFill>
                <a:schemeClr val="tx1"/>
              </a:solidFill>
              <a:cs typeface="+mj-cs"/>
            </a:rPr>
            <a:t>ישראלים בחו"ל</a:t>
          </a:r>
          <a:r>
            <a:rPr lang="he-IL" sz="3200" b="0" u="none" dirty="0" smtClean="0">
              <a:solidFill>
                <a:schemeClr val="tx1"/>
              </a:solidFill>
              <a:cs typeface="+mj-cs"/>
            </a:rPr>
            <a:t> </a:t>
          </a:r>
          <a:r>
            <a:rPr lang="he-IL" sz="2400" dirty="0" smtClean="0">
              <a:solidFill>
                <a:schemeClr val="tx1"/>
              </a:solidFill>
              <a:cs typeface="+mj-cs"/>
            </a:rPr>
            <a:t>– מסייע לאזרחים ישראלים השוהים בחו"ל</a:t>
          </a:r>
          <a:endParaRPr lang="he-IL" sz="2400" dirty="0">
            <a:solidFill>
              <a:schemeClr val="tx1"/>
            </a:solidFill>
            <a:cs typeface="+mj-cs"/>
          </a:endParaRPr>
        </a:p>
      </dgm:t>
    </dgm:pt>
    <dgm:pt modelId="{CFE72474-3C89-48C7-9AE0-17D35F8B6DE0}" type="parTrans" cxnId="{512A9620-0BCE-445E-9CDB-2B3783A9FB91}">
      <dgm:prSet/>
      <dgm:spPr/>
      <dgm:t>
        <a:bodyPr/>
        <a:lstStyle/>
        <a:p>
          <a:pPr rtl="1"/>
          <a:endParaRPr lang="he-IL"/>
        </a:p>
      </dgm:t>
    </dgm:pt>
    <dgm:pt modelId="{1F2DBC56-F727-43CD-8231-3E3E633FD143}" type="sibTrans" cxnId="{512A9620-0BCE-445E-9CDB-2B3783A9FB91}">
      <dgm:prSet/>
      <dgm:spPr/>
      <dgm:t>
        <a:bodyPr/>
        <a:lstStyle/>
        <a:p>
          <a:pPr rtl="1"/>
          <a:endParaRPr lang="he-IL"/>
        </a:p>
      </dgm:t>
    </dgm:pt>
    <dgm:pt modelId="{5197563F-CF1E-4E11-8AB7-38A828F3B753}" type="pres">
      <dgm:prSet presAssocID="{DA377B31-3C2E-4B1B-BDA7-707C0F9AF2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208B373-EAAA-4FA4-AA2E-DA41C6823D0A}" type="pres">
      <dgm:prSet presAssocID="{89D38775-3EDD-443A-B780-66FFEF40F4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9721D57-407E-4FCF-9400-B190634A3F5C}" type="pres">
      <dgm:prSet presAssocID="{2E1A47FA-BF06-410A-8173-C892765319CA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5DDFD119-1AC5-4E33-B40D-888DAD735C92}" type="pres">
      <dgm:prSet presAssocID="{2E1A47FA-BF06-410A-8173-C892765319CA}" presName="connectorText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847508DD-2FEF-4134-8926-092295D7F43F}" type="pres">
      <dgm:prSet presAssocID="{D0D119A7-60DE-4142-A5DB-C3E08B06F14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8CFE910-128F-45FE-8DF9-15078083D7C9}" type="pres">
      <dgm:prSet presAssocID="{DEC0BA56-6548-4870-94D6-AC3C2B6AA1AA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4E0D0750-578C-4FFC-8C52-ABE7C315263C}" type="pres">
      <dgm:prSet presAssocID="{DEC0BA56-6548-4870-94D6-AC3C2B6AA1AA}" presName="connectorText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C73EB038-D756-4550-A219-48098362F63B}" type="pres">
      <dgm:prSet presAssocID="{78928648-04D9-4FBD-9C32-933E5C39701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6EB5D82-6A89-4AD4-B4E5-FDD8E8E242E9}" type="pres">
      <dgm:prSet presAssocID="{2628E4BD-D300-439E-B021-36B9E93FBF36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55DFCD22-578F-4DCF-8058-9011F907F201}" type="pres">
      <dgm:prSet presAssocID="{2628E4BD-D300-439E-B021-36B9E93FBF36}" presName="connectorText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4C7EEE0B-D735-4291-98D7-5214BC747ABC}" type="pres">
      <dgm:prSet presAssocID="{264294E9-1F77-4813-BF76-084D0106AC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C9130A-492E-496E-9646-0AF6C9862854}" type="pres">
      <dgm:prSet presAssocID="{69119CA1-0487-4BF2-9043-910F69B96EDE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FE8DF7A9-2396-4E7A-A33B-E1EE4AF7FA2B}" type="pres">
      <dgm:prSet presAssocID="{69119CA1-0487-4BF2-9043-910F69B96EDE}" presName="connectorText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883DC5B2-5E9D-483F-8460-F99156C93F22}" type="pres">
      <dgm:prSet presAssocID="{28804FF7-39A1-4097-B7A4-0CB89C496A82}" presName="node" presStyleLbl="node1" presStyleIdx="4" presStyleCnt="6" custLinFactNeighborX="832" custLinFactNeighborY="-9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7580E5-A46B-4A63-ACB2-DE395ED95912}" type="pres">
      <dgm:prSet presAssocID="{42E66451-BB57-4C2A-82A7-936B4BEC790B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  <dgm:pt modelId="{942B3CDE-1DCF-4E9B-B704-B211BE074A7C}" type="pres">
      <dgm:prSet presAssocID="{42E66451-BB57-4C2A-82A7-936B4BEC790B}" presName="connectorText" presStyleLbl="sibTrans1D1" presStyleIdx="4" presStyleCnt="5"/>
      <dgm:spPr/>
      <dgm:t>
        <a:bodyPr/>
        <a:lstStyle/>
        <a:p>
          <a:pPr rtl="1"/>
          <a:endParaRPr lang="he-IL"/>
        </a:p>
      </dgm:t>
    </dgm:pt>
    <dgm:pt modelId="{035FE30B-7A87-4D9C-890F-3652AFB76396}" type="pres">
      <dgm:prSet presAssocID="{3664ED22-6068-406B-A0F9-78468166B7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91FDC48-D433-40BC-813F-F3ABB42ED76D}" type="presOf" srcId="{69119CA1-0487-4BF2-9043-910F69B96EDE}" destId="{FE8DF7A9-2396-4E7A-A33B-E1EE4AF7FA2B}" srcOrd="1" destOrd="0" presId="urn:microsoft.com/office/officeart/2005/8/layout/bProcess3"/>
    <dgm:cxn modelId="{6D3DE1C6-41AB-4326-A223-DE6D5CF30313}" srcId="{DA377B31-3C2E-4B1B-BDA7-707C0F9AF215}" destId="{D0D119A7-60DE-4142-A5DB-C3E08B06F142}" srcOrd="1" destOrd="0" parTransId="{CB77B0D0-87AE-4563-8BB0-239AF972500D}" sibTransId="{DEC0BA56-6548-4870-94D6-AC3C2B6AA1AA}"/>
    <dgm:cxn modelId="{F9B30393-F555-4A40-B620-251574C70B69}" type="presOf" srcId="{2E1A47FA-BF06-410A-8173-C892765319CA}" destId="{5DDFD119-1AC5-4E33-B40D-888DAD735C92}" srcOrd="1" destOrd="0" presId="urn:microsoft.com/office/officeart/2005/8/layout/bProcess3"/>
    <dgm:cxn modelId="{F73431CA-9289-43F2-9466-0E6FA6FAB504}" type="presOf" srcId="{42E66451-BB57-4C2A-82A7-936B4BEC790B}" destId="{9B7580E5-A46B-4A63-ACB2-DE395ED95912}" srcOrd="0" destOrd="0" presId="urn:microsoft.com/office/officeart/2005/8/layout/bProcess3"/>
    <dgm:cxn modelId="{8BD6DFBA-6818-4C2F-BE6B-543106C74B03}" type="presOf" srcId="{264294E9-1F77-4813-BF76-084D0106AC03}" destId="{4C7EEE0B-D735-4291-98D7-5214BC747ABC}" srcOrd="0" destOrd="0" presId="urn:microsoft.com/office/officeart/2005/8/layout/bProcess3"/>
    <dgm:cxn modelId="{4CEEC38C-041B-4A7D-A12B-14336AB43A55}" type="presOf" srcId="{28804FF7-39A1-4097-B7A4-0CB89C496A82}" destId="{883DC5B2-5E9D-483F-8460-F99156C93F22}" srcOrd="0" destOrd="0" presId="urn:microsoft.com/office/officeart/2005/8/layout/bProcess3"/>
    <dgm:cxn modelId="{200AFE37-D399-4047-AC7F-B09DFEA3F297}" type="presOf" srcId="{78928648-04D9-4FBD-9C32-933E5C39701C}" destId="{C73EB038-D756-4550-A219-48098362F63B}" srcOrd="0" destOrd="0" presId="urn:microsoft.com/office/officeart/2005/8/layout/bProcess3"/>
    <dgm:cxn modelId="{C6A2F716-F83D-4BA5-878B-36BE51120ECE}" type="presOf" srcId="{DEC0BA56-6548-4870-94D6-AC3C2B6AA1AA}" destId="{4E0D0750-578C-4FFC-8C52-ABE7C315263C}" srcOrd="1" destOrd="0" presId="urn:microsoft.com/office/officeart/2005/8/layout/bProcess3"/>
    <dgm:cxn modelId="{602C24E7-7527-4B08-BEF2-A9FD0F71D962}" srcId="{DA377B31-3C2E-4B1B-BDA7-707C0F9AF215}" destId="{28804FF7-39A1-4097-B7A4-0CB89C496A82}" srcOrd="4" destOrd="0" parTransId="{98EDBD74-0075-4F33-AFF6-ABCC138D2810}" sibTransId="{42E66451-BB57-4C2A-82A7-936B4BEC790B}"/>
    <dgm:cxn modelId="{9AAD78C8-4D2C-472D-BE02-BE9497ACD670}" type="presOf" srcId="{42E66451-BB57-4C2A-82A7-936B4BEC790B}" destId="{942B3CDE-1DCF-4E9B-B704-B211BE074A7C}" srcOrd="1" destOrd="0" presId="urn:microsoft.com/office/officeart/2005/8/layout/bProcess3"/>
    <dgm:cxn modelId="{460E91B5-1A2B-44B8-8328-B1DEE6FC1056}" srcId="{DA377B31-3C2E-4B1B-BDA7-707C0F9AF215}" destId="{89D38775-3EDD-443A-B780-66FFEF40F44E}" srcOrd="0" destOrd="0" parTransId="{F49B2DCB-64E2-4CDF-A55B-0F4FB60F5219}" sibTransId="{2E1A47FA-BF06-410A-8173-C892765319CA}"/>
    <dgm:cxn modelId="{BB17C130-BC47-428D-B38C-E9C10FE5B538}" type="presOf" srcId="{DEC0BA56-6548-4870-94D6-AC3C2B6AA1AA}" destId="{48CFE910-128F-45FE-8DF9-15078083D7C9}" srcOrd="0" destOrd="0" presId="urn:microsoft.com/office/officeart/2005/8/layout/bProcess3"/>
    <dgm:cxn modelId="{512A9620-0BCE-445E-9CDB-2B3783A9FB91}" srcId="{DA377B31-3C2E-4B1B-BDA7-707C0F9AF215}" destId="{3664ED22-6068-406B-A0F9-78468166B78F}" srcOrd="5" destOrd="0" parTransId="{CFE72474-3C89-48C7-9AE0-17D35F8B6DE0}" sibTransId="{1F2DBC56-F727-43CD-8231-3E3E633FD143}"/>
    <dgm:cxn modelId="{FFB7BDBB-CD0F-4953-9AFB-59E445A0DF82}" type="presOf" srcId="{69119CA1-0487-4BF2-9043-910F69B96EDE}" destId="{46C9130A-492E-496E-9646-0AF6C9862854}" srcOrd="0" destOrd="0" presId="urn:microsoft.com/office/officeart/2005/8/layout/bProcess3"/>
    <dgm:cxn modelId="{F127FFAB-58F3-4881-91C5-EAD1C7D5A972}" type="presOf" srcId="{DA377B31-3C2E-4B1B-BDA7-707C0F9AF215}" destId="{5197563F-CF1E-4E11-8AB7-38A828F3B753}" srcOrd="0" destOrd="0" presId="urn:microsoft.com/office/officeart/2005/8/layout/bProcess3"/>
    <dgm:cxn modelId="{F10B90E9-4067-475C-91F3-E7B6D8146C29}" type="presOf" srcId="{2628E4BD-D300-439E-B021-36B9E93FBF36}" destId="{55DFCD22-578F-4DCF-8058-9011F907F201}" srcOrd="1" destOrd="0" presId="urn:microsoft.com/office/officeart/2005/8/layout/bProcess3"/>
    <dgm:cxn modelId="{01218A30-2F75-4F6C-A1FD-F69783D79DDA}" type="presOf" srcId="{3664ED22-6068-406B-A0F9-78468166B78F}" destId="{035FE30B-7A87-4D9C-890F-3652AFB76396}" srcOrd="0" destOrd="0" presId="urn:microsoft.com/office/officeart/2005/8/layout/bProcess3"/>
    <dgm:cxn modelId="{8AD9F78A-67C4-46B3-8E6C-420D9058D157}" type="presOf" srcId="{2628E4BD-D300-439E-B021-36B9E93FBF36}" destId="{A6EB5D82-6A89-4AD4-B4E5-FDD8E8E242E9}" srcOrd="0" destOrd="0" presId="urn:microsoft.com/office/officeart/2005/8/layout/bProcess3"/>
    <dgm:cxn modelId="{7184244E-A13B-4B3D-8CCB-B5234FB696CC}" type="presOf" srcId="{D0D119A7-60DE-4142-A5DB-C3E08B06F142}" destId="{847508DD-2FEF-4134-8926-092295D7F43F}" srcOrd="0" destOrd="0" presId="urn:microsoft.com/office/officeart/2005/8/layout/bProcess3"/>
    <dgm:cxn modelId="{BDA72F8B-574A-47B8-911B-415FFBFBBE88}" srcId="{DA377B31-3C2E-4B1B-BDA7-707C0F9AF215}" destId="{78928648-04D9-4FBD-9C32-933E5C39701C}" srcOrd="2" destOrd="0" parTransId="{2B35A372-7EAC-442A-90E6-C1D0A48AF9DB}" sibTransId="{2628E4BD-D300-439E-B021-36B9E93FBF36}"/>
    <dgm:cxn modelId="{2DF0BBB5-2992-4361-81D2-8D1236821EE0}" type="presOf" srcId="{89D38775-3EDD-443A-B780-66FFEF40F44E}" destId="{C208B373-EAAA-4FA4-AA2E-DA41C6823D0A}" srcOrd="0" destOrd="0" presId="urn:microsoft.com/office/officeart/2005/8/layout/bProcess3"/>
    <dgm:cxn modelId="{8CF62320-0C7A-498E-A927-C5EF9ECDC1E3}" srcId="{DA377B31-3C2E-4B1B-BDA7-707C0F9AF215}" destId="{264294E9-1F77-4813-BF76-084D0106AC03}" srcOrd="3" destOrd="0" parTransId="{9E66578E-B23D-4A07-988B-D0177DA1DF82}" sibTransId="{69119CA1-0487-4BF2-9043-910F69B96EDE}"/>
    <dgm:cxn modelId="{59C34CA8-622F-460A-873D-52B18E2B989F}" type="presOf" srcId="{2E1A47FA-BF06-410A-8173-C892765319CA}" destId="{69721D57-407E-4FCF-9400-B190634A3F5C}" srcOrd="0" destOrd="0" presId="urn:microsoft.com/office/officeart/2005/8/layout/bProcess3"/>
    <dgm:cxn modelId="{02F32023-AD2B-418B-8817-3E33B3B7ADFC}" type="presParOf" srcId="{5197563F-CF1E-4E11-8AB7-38A828F3B753}" destId="{C208B373-EAAA-4FA4-AA2E-DA41C6823D0A}" srcOrd="0" destOrd="0" presId="urn:microsoft.com/office/officeart/2005/8/layout/bProcess3"/>
    <dgm:cxn modelId="{D536A619-513D-4EEC-A4A8-BDF46126B538}" type="presParOf" srcId="{5197563F-CF1E-4E11-8AB7-38A828F3B753}" destId="{69721D57-407E-4FCF-9400-B190634A3F5C}" srcOrd="1" destOrd="0" presId="urn:microsoft.com/office/officeart/2005/8/layout/bProcess3"/>
    <dgm:cxn modelId="{A86F7C36-40D9-43A3-A971-8A0D26403CF0}" type="presParOf" srcId="{69721D57-407E-4FCF-9400-B190634A3F5C}" destId="{5DDFD119-1AC5-4E33-B40D-888DAD735C92}" srcOrd="0" destOrd="0" presId="urn:microsoft.com/office/officeart/2005/8/layout/bProcess3"/>
    <dgm:cxn modelId="{4401384A-282A-418E-BE88-3AFD4EC630FA}" type="presParOf" srcId="{5197563F-CF1E-4E11-8AB7-38A828F3B753}" destId="{847508DD-2FEF-4134-8926-092295D7F43F}" srcOrd="2" destOrd="0" presId="urn:microsoft.com/office/officeart/2005/8/layout/bProcess3"/>
    <dgm:cxn modelId="{8D193C89-1EB1-4735-9B93-3BDF6AA34621}" type="presParOf" srcId="{5197563F-CF1E-4E11-8AB7-38A828F3B753}" destId="{48CFE910-128F-45FE-8DF9-15078083D7C9}" srcOrd="3" destOrd="0" presId="urn:microsoft.com/office/officeart/2005/8/layout/bProcess3"/>
    <dgm:cxn modelId="{0C180B2E-E15A-4389-B868-4166220FF775}" type="presParOf" srcId="{48CFE910-128F-45FE-8DF9-15078083D7C9}" destId="{4E0D0750-578C-4FFC-8C52-ABE7C315263C}" srcOrd="0" destOrd="0" presId="urn:microsoft.com/office/officeart/2005/8/layout/bProcess3"/>
    <dgm:cxn modelId="{CF32A2F0-0438-42CB-B831-6EE2ED5F1C9D}" type="presParOf" srcId="{5197563F-CF1E-4E11-8AB7-38A828F3B753}" destId="{C73EB038-D756-4550-A219-48098362F63B}" srcOrd="4" destOrd="0" presId="urn:microsoft.com/office/officeart/2005/8/layout/bProcess3"/>
    <dgm:cxn modelId="{E6C30250-B3C7-4F2C-AD3A-37023168D288}" type="presParOf" srcId="{5197563F-CF1E-4E11-8AB7-38A828F3B753}" destId="{A6EB5D82-6A89-4AD4-B4E5-FDD8E8E242E9}" srcOrd="5" destOrd="0" presId="urn:microsoft.com/office/officeart/2005/8/layout/bProcess3"/>
    <dgm:cxn modelId="{89D2A7BE-1588-4B18-A61F-310D4D0FE4B1}" type="presParOf" srcId="{A6EB5D82-6A89-4AD4-B4E5-FDD8E8E242E9}" destId="{55DFCD22-578F-4DCF-8058-9011F907F201}" srcOrd="0" destOrd="0" presId="urn:microsoft.com/office/officeart/2005/8/layout/bProcess3"/>
    <dgm:cxn modelId="{C04888C8-4106-4AC7-BCED-FF254460503C}" type="presParOf" srcId="{5197563F-CF1E-4E11-8AB7-38A828F3B753}" destId="{4C7EEE0B-D735-4291-98D7-5214BC747ABC}" srcOrd="6" destOrd="0" presId="urn:microsoft.com/office/officeart/2005/8/layout/bProcess3"/>
    <dgm:cxn modelId="{B3B2AE8C-0CC8-4810-9846-0813017ADB66}" type="presParOf" srcId="{5197563F-CF1E-4E11-8AB7-38A828F3B753}" destId="{46C9130A-492E-496E-9646-0AF6C9862854}" srcOrd="7" destOrd="0" presId="urn:microsoft.com/office/officeart/2005/8/layout/bProcess3"/>
    <dgm:cxn modelId="{289FF591-7421-4ADD-ADDC-06632732ED98}" type="presParOf" srcId="{46C9130A-492E-496E-9646-0AF6C9862854}" destId="{FE8DF7A9-2396-4E7A-A33B-E1EE4AF7FA2B}" srcOrd="0" destOrd="0" presId="urn:microsoft.com/office/officeart/2005/8/layout/bProcess3"/>
    <dgm:cxn modelId="{A212B1DC-25C7-4DFA-89CE-34704B63CC7C}" type="presParOf" srcId="{5197563F-CF1E-4E11-8AB7-38A828F3B753}" destId="{883DC5B2-5E9D-483F-8460-F99156C93F22}" srcOrd="8" destOrd="0" presId="urn:microsoft.com/office/officeart/2005/8/layout/bProcess3"/>
    <dgm:cxn modelId="{768D3A47-09F5-4532-A8CE-77F7DF380C64}" type="presParOf" srcId="{5197563F-CF1E-4E11-8AB7-38A828F3B753}" destId="{9B7580E5-A46B-4A63-ACB2-DE395ED95912}" srcOrd="9" destOrd="0" presId="urn:microsoft.com/office/officeart/2005/8/layout/bProcess3"/>
    <dgm:cxn modelId="{463A2BEF-D4CB-453C-9E3D-5CFDADEDA675}" type="presParOf" srcId="{9B7580E5-A46B-4A63-ACB2-DE395ED95912}" destId="{942B3CDE-1DCF-4E9B-B704-B211BE074A7C}" srcOrd="0" destOrd="0" presId="urn:microsoft.com/office/officeart/2005/8/layout/bProcess3"/>
    <dgm:cxn modelId="{90317852-D445-4B80-A2C1-44560D81333D}" type="presParOf" srcId="{5197563F-CF1E-4E11-8AB7-38A828F3B753}" destId="{035FE30B-7A87-4D9C-890F-3652AFB7639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49B96C-06A2-4B5B-AF2B-CFDF9586AEF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6E7E31D8-65D6-4EE1-ACF6-900098CAFFCF}">
      <dgm:prSet phldrT="[טקסט]" custT="1"/>
      <dgm:spPr/>
      <dgm:t>
        <a:bodyPr/>
        <a:lstStyle/>
        <a:p>
          <a:pPr rtl="1"/>
          <a:r>
            <a:rPr lang="he-IL" sz="4000" dirty="0" smtClean="0">
              <a:cs typeface="+mj-cs"/>
            </a:rPr>
            <a:t>ראש נציגות</a:t>
          </a:r>
          <a:endParaRPr lang="he-IL" sz="4000" dirty="0">
            <a:cs typeface="+mj-cs"/>
          </a:endParaRPr>
        </a:p>
      </dgm:t>
    </dgm:pt>
    <dgm:pt modelId="{7D6D89A8-F9DE-4496-A87B-587CA5ED1A00}" type="parTrans" cxnId="{E0DF9FB5-F819-44E8-A8C3-179D28186E6D}">
      <dgm:prSet/>
      <dgm:spPr/>
      <dgm:t>
        <a:bodyPr/>
        <a:lstStyle/>
        <a:p>
          <a:pPr rtl="1"/>
          <a:endParaRPr lang="he-IL"/>
        </a:p>
      </dgm:t>
    </dgm:pt>
    <dgm:pt modelId="{F94B9E1F-3516-49D0-9633-F978A7BB33D2}" type="sibTrans" cxnId="{E0DF9FB5-F819-44E8-A8C3-179D28186E6D}">
      <dgm:prSet/>
      <dgm:spPr/>
      <dgm:t>
        <a:bodyPr/>
        <a:lstStyle/>
        <a:p>
          <a:pPr rtl="1"/>
          <a:endParaRPr lang="he-IL"/>
        </a:p>
      </dgm:t>
    </dgm:pt>
    <dgm:pt modelId="{76372925-FACB-4018-92C1-84BE20B2DE08}">
      <dgm:prSet phldrT="[טקסט]" custT="1"/>
      <dgm:spPr/>
      <dgm:t>
        <a:bodyPr/>
        <a:lstStyle/>
        <a:p>
          <a:pPr rtl="1"/>
          <a:r>
            <a:rPr lang="he-IL" sz="2400" dirty="0" smtClean="0">
              <a:cs typeface="+mj-cs"/>
            </a:rPr>
            <a:t>שגריר; קונסול כללי; ראש משלחת</a:t>
          </a:r>
          <a:endParaRPr lang="he-IL" sz="2400" dirty="0">
            <a:cs typeface="+mj-cs"/>
          </a:endParaRPr>
        </a:p>
      </dgm:t>
    </dgm:pt>
    <dgm:pt modelId="{CFCEB790-3CA1-4053-94F7-EA6914319C0A}" type="parTrans" cxnId="{7DB1E8EC-3A63-4228-B9A8-91B11D6BD01D}">
      <dgm:prSet/>
      <dgm:spPr/>
      <dgm:t>
        <a:bodyPr/>
        <a:lstStyle/>
        <a:p>
          <a:pPr rtl="1"/>
          <a:endParaRPr lang="he-IL"/>
        </a:p>
      </dgm:t>
    </dgm:pt>
    <dgm:pt modelId="{EC27383D-4E8C-418E-9EDC-04603A1EAB41}" type="sibTrans" cxnId="{7DB1E8EC-3A63-4228-B9A8-91B11D6BD01D}">
      <dgm:prSet/>
      <dgm:spPr/>
      <dgm:t>
        <a:bodyPr/>
        <a:lstStyle/>
        <a:p>
          <a:pPr rtl="1"/>
          <a:endParaRPr lang="he-IL"/>
        </a:p>
      </dgm:t>
    </dgm:pt>
    <dgm:pt modelId="{2F861867-D600-49EE-A0AD-E02560CC9BCD}">
      <dgm:prSet phldrT="[טקסט]" custT="1"/>
      <dgm:spPr/>
      <dgm:t>
        <a:bodyPr/>
        <a:lstStyle/>
        <a:p>
          <a:pPr rtl="1"/>
          <a:r>
            <a:rPr lang="he-IL" sz="4000" dirty="0" smtClean="0">
              <a:cs typeface="+mj-cs"/>
            </a:rPr>
            <a:t>סגן ראש נציגות</a:t>
          </a:r>
          <a:endParaRPr lang="he-IL" sz="4000" dirty="0">
            <a:cs typeface="+mj-cs"/>
          </a:endParaRPr>
        </a:p>
      </dgm:t>
    </dgm:pt>
    <dgm:pt modelId="{90928BC6-3F83-4D46-8D69-27298531D4BF}" type="parTrans" cxnId="{A09DD8DC-6F9C-4DDD-8C01-A318499C384D}">
      <dgm:prSet/>
      <dgm:spPr/>
      <dgm:t>
        <a:bodyPr/>
        <a:lstStyle/>
        <a:p>
          <a:pPr rtl="1"/>
          <a:endParaRPr lang="he-IL"/>
        </a:p>
      </dgm:t>
    </dgm:pt>
    <dgm:pt modelId="{7B1B8FF3-1214-4462-8189-853C23EA9FB2}" type="sibTrans" cxnId="{A09DD8DC-6F9C-4DDD-8C01-A318499C384D}">
      <dgm:prSet/>
      <dgm:spPr/>
      <dgm:t>
        <a:bodyPr/>
        <a:lstStyle/>
        <a:p>
          <a:pPr rtl="1"/>
          <a:endParaRPr lang="he-IL"/>
        </a:p>
      </dgm:t>
    </dgm:pt>
    <dgm:pt modelId="{9E7BE650-F353-4078-BBBB-6D2FCA86870A}">
      <dgm:prSet custT="1"/>
      <dgm:spPr/>
      <dgm:t>
        <a:bodyPr/>
        <a:lstStyle/>
        <a:p>
          <a:pPr rtl="1"/>
          <a:r>
            <a:rPr lang="he-IL" sz="4000" dirty="0" smtClean="0">
              <a:cs typeface="+mj-cs"/>
            </a:rPr>
            <a:t>יועץ מדיני</a:t>
          </a:r>
          <a:endParaRPr lang="he-IL" sz="4000" dirty="0">
            <a:cs typeface="+mj-cs"/>
          </a:endParaRPr>
        </a:p>
      </dgm:t>
    </dgm:pt>
    <dgm:pt modelId="{4742B0FD-520A-426F-9302-8E5D23365787}" type="parTrans" cxnId="{D2C2A05C-81B0-425D-8184-36154AC5CBCF}">
      <dgm:prSet/>
      <dgm:spPr/>
      <dgm:t>
        <a:bodyPr/>
        <a:lstStyle/>
        <a:p>
          <a:pPr rtl="1"/>
          <a:endParaRPr lang="he-IL"/>
        </a:p>
      </dgm:t>
    </dgm:pt>
    <dgm:pt modelId="{638B5495-1F74-4998-A6CC-648E7D74D0E3}" type="sibTrans" cxnId="{D2C2A05C-81B0-425D-8184-36154AC5CBCF}">
      <dgm:prSet/>
      <dgm:spPr/>
      <dgm:t>
        <a:bodyPr/>
        <a:lstStyle/>
        <a:p>
          <a:pPr rtl="1"/>
          <a:endParaRPr lang="he-IL"/>
        </a:p>
      </dgm:t>
    </dgm:pt>
    <dgm:pt modelId="{25E1C7F4-32D7-42E2-B8DC-B5A84D95A845}">
      <dgm:prSet custT="1"/>
      <dgm:spPr/>
      <dgm:t>
        <a:bodyPr/>
        <a:lstStyle/>
        <a:p>
          <a:pPr rtl="1"/>
          <a:r>
            <a:rPr lang="he-IL" sz="4000" dirty="0" smtClean="0">
              <a:cs typeface="+mj-cs"/>
            </a:rPr>
            <a:t>תקשורת</a:t>
          </a:r>
          <a:endParaRPr lang="he-IL" sz="4000" dirty="0">
            <a:cs typeface="+mj-cs"/>
          </a:endParaRPr>
        </a:p>
      </dgm:t>
    </dgm:pt>
    <dgm:pt modelId="{1E0A7F3B-4C4F-4209-9E9E-9B37FF17C16F}" type="parTrans" cxnId="{701761C8-92BE-499F-A970-44CF3882FB1A}">
      <dgm:prSet/>
      <dgm:spPr/>
      <dgm:t>
        <a:bodyPr/>
        <a:lstStyle/>
        <a:p>
          <a:pPr rtl="1"/>
          <a:endParaRPr lang="he-IL"/>
        </a:p>
      </dgm:t>
    </dgm:pt>
    <dgm:pt modelId="{6BE24540-9AA1-437D-BA0C-265D853F1B1F}" type="sibTrans" cxnId="{701761C8-92BE-499F-A970-44CF3882FB1A}">
      <dgm:prSet/>
      <dgm:spPr/>
      <dgm:t>
        <a:bodyPr/>
        <a:lstStyle/>
        <a:p>
          <a:pPr rtl="1"/>
          <a:endParaRPr lang="he-IL"/>
        </a:p>
      </dgm:t>
    </dgm:pt>
    <dgm:pt modelId="{2A738C24-778E-4E54-AF1B-2983E58EF70A}">
      <dgm:prSet custT="1"/>
      <dgm:spPr/>
      <dgm:t>
        <a:bodyPr/>
        <a:lstStyle/>
        <a:p>
          <a:pPr rtl="1"/>
          <a:r>
            <a:rPr lang="he-IL" sz="2400" dirty="0" err="1" smtClean="0">
              <a:cs typeface="+mj-cs"/>
            </a:rPr>
            <a:t>מז"ת</a:t>
          </a:r>
          <a:r>
            <a:rPr lang="he-IL" sz="2400" dirty="0" smtClean="0">
              <a:cs typeface="+mj-cs"/>
            </a:rPr>
            <a:t>; אסטרטגי; פרלמנט</a:t>
          </a:r>
          <a:endParaRPr lang="he-IL" sz="2400" dirty="0">
            <a:cs typeface="+mj-cs"/>
          </a:endParaRPr>
        </a:p>
      </dgm:t>
    </dgm:pt>
    <dgm:pt modelId="{F8A45E66-8748-49BF-A9D9-ED217DD944C4}" type="parTrans" cxnId="{B107BA41-6D17-4210-8F65-662003CD45D8}">
      <dgm:prSet/>
      <dgm:spPr/>
      <dgm:t>
        <a:bodyPr/>
        <a:lstStyle/>
        <a:p>
          <a:pPr rtl="1"/>
          <a:endParaRPr lang="he-IL"/>
        </a:p>
      </dgm:t>
    </dgm:pt>
    <dgm:pt modelId="{2EDD24F7-5B20-40A2-B1BE-48451F720C9A}" type="sibTrans" cxnId="{B107BA41-6D17-4210-8F65-662003CD45D8}">
      <dgm:prSet/>
      <dgm:spPr/>
      <dgm:t>
        <a:bodyPr/>
        <a:lstStyle/>
        <a:p>
          <a:pPr rtl="1"/>
          <a:endParaRPr lang="he-IL"/>
        </a:p>
      </dgm:t>
    </dgm:pt>
    <dgm:pt modelId="{6EFB5D2D-341F-4863-9631-0AECFC9E8DA4}">
      <dgm:prSet custT="1"/>
      <dgm:spPr/>
      <dgm:t>
        <a:bodyPr/>
        <a:lstStyle/>
        <a:p>
          <a:pPr rtl="1"/>
          <a:r>
            <a:rPr lang="he-IL" sz="2400" dirty="0" smtClean="0">
              <a:cs typeface="+mj-cs"/>
            </a:rPr>
            <a:t>דובר; ממונה ההסברה</a:t>
          </a:r>
          <a:endParaRPr lang="he-IL" sz="2400" dirty="0">
            <a:cs typeface="+mj-cs"/>
          </a:endParaRPr>
        </a:p>
      </dgm:t>
    </dgm:pt>
    <dgm:pt modelId="{02C30241-BA70-4458-A94F-B7D6E8A23F8D}" type="parTrans" cxnId="{4EDE4AD3-0422-4A28-8471-7417869766DF}">
      <dgm:prSet/>
      <dgm:spPr/>
      <dgm:t>
        <a:bodyPr/>
        <a:lstStyle/>
        <a:p>
          <a:pPr rtl="1"/>
          <a:endParaRPr lang="he-IL"/>
        </a:p>
      </dgm:t>
    </dgm:pt>
    <dgm:pt modelId="{F619F428-8731-4A54-B982-4AC274C0F805}" type="sibTrans" cxnId="{4EDE4AD3-0422-4A28-8471-7417869766DF}">
      <dgm:prSet/>
      <dgm:spPr/>
      <dgm:t>
        <a:bodyPr/>
        <a:lstStyle/>
        <a:p>
          <a:pPr rtl="1"/>
          <a:endParaRPr lang="he-IL"/>
        </a:p>
      </dgm:t>
    </dgm:pt>
    <dgm:pt modelId="{3D41BF01-D509-4BCA-8B51-F8E8A6E9F1F0}" type="pres">
      <dgm:prSet presAssocID="{0649B96C-06A2-4B5B-AF2B-CFDF9586AE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286AE6B-7444-479A-B179-4088865F7DF8}" type="pres">
      <dgm:prSet presAssocID="{6E7E31D8-65D6-4EE1-ACF6-900098CAFFCF}" presName="parentText" presStyleLbl="node1" presStyleIdx="0" presStyleCnt="4" custScaleY="7849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7D349C-E8C2-443D-9FDE-75953D614D58}" type="pres">
      <dgm:prSet presAssocID="{6E7E31D8-65D6-4EE1-ACF6-900098CAFFCF}" presName="childText" presStyleLbl="revTx" presStyleIdx="0" presStyleCnt="3" custScaleY="41859" custLinFactNeighborY="96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506328-9C45-475A-8BA2-2B302D0385D6}" type="pres">
      <dgm:prSet presAssocID="{2F861867-D600-49EE-A0AD-E02560CC9BCD}" presName="parentText" presStyleLbl="node1" presStyleIdx="1" presStyleCnt="4" custScaleY="7055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F5592BF-22AD-45B0-876D-9235EAF33AB8}" type="pres">
      <dgm:prSet presAssocID="{7B1B8FF3-1214-4462-8189-853C23EA9FB2}" presName="spacer" presStyleCnt="0"/>
      <dgm:spPr/>
    </dgm:pt>
    <dgm:pt modelId="{5A03CEA6-8814-4DD1-BCE3-30B0696966A2}" type="pres">
      <dgm:prSet presAssocID="{9E7BE650-F353-4078-BBBB-6D2FCA86870A}" presName="parentText" presStyleLbl="node1" presStyleIdx="2" presStyleCnt="4" custScaleY="7166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557702-AA2B-4900-B18D-FBD3D7B851B6}" type="pres">
      <dgm:prSet presAssocID="{9E7BE650-F353-4078-BBBB-6D2FCA86870A}" presName="childText" presStyleLbl="revTx" presStyleIdx="1" presStyleCnt="3" custScaleY="38505" custLinFactNeighborY="-439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9EC844-B51F-4DB8-A22D-C7F239BEF78B}" type="pres">
      <dgm:prSet presAssocID="{25E1C7F4-32D7-42E2-B8DC-B5A84D95A845}" presName="parentText" presStyleLbl="node1" presStyleIdx="3" presStyleCnt="4" custScaleY="7819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06A113-855B-41FB-BC25-8412025FA507}" type="pres">
      <dgm:prSet presAssocID="{25E1C7F4-32D7-42E2-B8DC-B5A84D95A845}" presName="childText" presStyleLbl="revTx" presStyleIdx="2" presStyleCnt="3" custScaleY="35733" custLinFactNeighborY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09DD8DC-6F9C-4DDD-8C01-A318499C384D}" srcId="{0649B96C-06A2-4B5B-AF2B-CFDF9586AEF5}" destId="{2F861867-D600-49EE-A0AD-E02560CC9BCD}" srcOrd="1" destOrd="0" parTransId="{90928BC6-3F83-4D46-8D69-27298531D4BF}" sibTransId="{7B1B8FF3-1214-4462-8189-853C23EA9FB2}"/>
    <dgm:cxn modelId="{3330C2A3-25DC-4782-A680-6E31CDA6081B}" type="presOf" srcId="{9E7BE650-F353-4078-BBBB-6D2FCA86870A}" destId="{5A03CEA6-8814-4DD1-BCE3-30B0696966A2}" srcOrd="0" destOrd="0" presId="urn:microsoft.com/office/officeart/2005/8/layout/vList2"/>
    <dgm:cxn modelId="{148045AD-11E7-4037-800C-192541E18F81}" type="presOf" srcId="{2A738C24-778E-4E54-AF1B-2983E58EF70A}" destId="{8D557702-AA2B-4900-B18D-FBD3D7B851B6}" srcOrd="0" destOrd="0" presId="urn:microsoft.com/office/officeart/2005/8/layout/vList2"/>
    <dgm:cxn modelId="{2157CB9F-4C46-40D5-A599-A63B54A9A359}" type="presOf" srcId="{25E1C7F4-32D7-42E2-B8DC-B5A84D95A845}" destId="{3E9EC844-B51F-4DB8-A22D-C7F239BEF78B}" srcOrd="0" destOrd="0" presId="urn:microsoft.com/office/officeart/2005/8/layout/vList2"/>
    <dgm:cxn modelId="{6423AF4C-BCB7-4312-AF3D-840C97E7BA23}" type="presOf" srcId="{76372925-FACB-4018-92C1-84BE20B2DE08}" destId="{817D349C-E8C2-443D-9FDE-75953D614D58}" srcOrd="0" destOrd="0" presId="urn:microsoft.com/office/officeart/2005/8/layout/vList2"/>
    <dgm:cxn modelId="{4EDE4AD3-0422-4A28-8471-7417869766DF}" srcId="{25E1C7F4-32D7-42E2-B8DC-B5A84D95A845}" destId="{6EFB5D2D-341F-4863-9631-0AECFC9E8DA4}" srcOrd="0" destOrd="0" parTransId="{02C30241-BA70-4458-A94F-B7D6E8A23F8D}" sibTransId="{F619F428-8731-4A54-B982-4AC274C0F805}"/>
    <dgm:cxn modelId="{D2C2A05C-81B0-425D-8184-36154AC5CBCF}" srcId="{0649B96C-06A2-4B5B-AF2B-CFDF9586AEF5}" destId="{9E7BE650-F353-4078-BBBB-6D2FCA86870A}" srcOrd="2" destOrd="0" parTransId="{4742B0FD-520A-426F-9302-8E5D23365787}" sibTransId="{638B5495-1F74-4998-A6CC-648E7D74D0E3}"/>
    <dgm:cxn modelId="{7DB1E8EC-3A63-4228-B9A8-91B11D6BD01D}" srcId="{6E7E31D8-65D6-4EE1-ACF6-900098CAFFCF}" destId="{76372925-FACB-4018-92C1-84BE20B2DE08}" srcOrd="0" destOrd="0" parTransId="{CFCEB790-3CA1-4053-94F7-EA6914319C0A}" sibTransId="{EC27383D-4E8C-418E-9EDC-04603A1EAB41}"/>
    <dgm:cxn modelId="{89EE3905-FF15-4F2C-A479-E0895FBFA721}" type="presOf" srcId="{6EFB5D2D-341F-4863-9631-0AECFC9E8DA4}" destId="{5106A113-855B-41FB-BC25-8412025FA507}" srcOrd="0" destOrd="0" presId="urn:microsoft.com/office/officeart/2005/8/layout/vList2"/>
    <dgm:cxn modelId="{B107BA41-6D17-4210-8F65-662003CD45D8}" srcId="{9E7BE650-F353-4078-BBBB-6D2FCA86870A}" destId="{2A738C24-778E-4E54-AF1B-2983E58EF70A}" srcOrd="0" destOrd="0" parTransId="{F8A45E66-8748-49BF-A9D9-ED217DD944C4}" sibTransId="{2EDD24F7-5B20-40A2-B1BE-48451F720C9A}"/>
    <dgm:cxn modelId="{701761C8-92BE-499F-A970-44CF3882FB1A}" srcId="{0649B96C-06A2-4B5B-AF2B-CFDF9586AEF5}" destId="{25E1C7F4-32D7-42E2-B8DC-B5A84D95A845}" srcOrd="3" destOrd="0" parTransId="{1E0A7F3B-4C4F-4209-9E9E-9B37FF17C16F}" sibTransId="{6BE24540-9AA1-437D-BA0C-265D853F1B1F}"/>
    <dgm:cxn modelId="{E0DF9FB5-F819-44E8-A8C3-179D28186E6D}" srcId="{0649B96C-06A2-4B5B-AF2B-CFDF9586AEF5}" destId="{6E7E31D8-65D6-4EE1-ACF6-900098CAFFCF}" srcOrd="0" destOrd="0" parTransId="{7D6D89A8-F9DE-4496-A87B-587CA5ED1A00}" sibTransId="{F94B9E1F-3516-49D0-9633-F978A7BB33D2}"/>
    <dgm:cxn modelId="{72F10742-E5DA-4B30-A626-299191505660}" type="presOf" srcId="{0649B96C-06A2-4B5B-AF2B-CFDF9586AEF5}" destId="{3D41BF01-D509-4BCA-8B51-F8E8A6E9F1F0}" srcOrd="0" destOrd="0" presId="urn:microsoft.com/office/officeart/2005/8/layout/vList2"/>
    <dgm:cxn modelId="{E8CAE25E-91A0-4745-BF42-060A810072EF}" type="presOf" srcId="{6E7E31D8-65D6-4EE1-ACF6-900098CAFFCF}" destId="{D286AE6B-7444-479A-B179-4088865F7DF8}" srcOrd="0" destOrd="0" presId="urn:microsoft.com/office/officeart/2005/8/layout/vList2"/>
    <dgm:cxn modelId="{899FFC8B-696F-4BEA-AD97-734B80CF66D3}" type="presOf" srcId="{2F861867-D600-49EE-A0AD-E02560CC9BCD}" destId="{3A506328-9C45-475A-8BA2-2B302D0385D6}" srcOrd="0" destOrd="0" presId="urn:microsoft.com/office/officeart/2005/8/layout/vList2"/>
    <dgm:cxn modelId="{154AF4C4-A424-4DC1-B518-C6DF262D17ED}" type="presParOf" srcId="{3D41BF01-D509-4BCA-8B51-F8E8A6E9F1F0}" destId="{D286AE6B-7444-479A-B179-4088865F7DF8}" srcOrd="0" destOrd="0" presId="urn:microsoft.com/office/officeart/2005/8/layout/vList2"/>
    <dgm:cxn modelId="{00965EA6-7B8D-4FAE-A53E-BB69F03DF088}" type="presParOf" srcId="{3D41BF01-D509-4BCA-8B51-F8E8A6E9F1F0}" destId="{817D349C-E8C2-443D-9FDE-75953D614D58}" srcOrd="1" destOrd="0" presId="urn:microsoft.com/office/officeart/2005/8/layout/vList2"/>
    <dgm:cxn modelId="{EB90C608-302D-44BB-93F0-7E57705CEE6B}" type="presParOf" srcId="{3D41BF01-D509-4BCA-8B51-F8E8A6E9F1F0}" destId="{3A506328-9C45-475A-8BA2-2B302D0385D6}" srcOrd="2" destOrd="0" presId="urn:microsoft.com/office/officeart/2005/8/layout/vList2"/>
    <dgm:cxn modelId="{0B43297F-E097-42D7-9CED-F22CA29DF4A8}" type="presParOf" srcId="{3D41BF01-D509-4BCA-8B51-F8E8A6E9F1F0}" destId="{DF5592BF-22AD-45B0-876D-9235EAF33AB8}" srcOrd="3" destOrd="0" presId="urn:microsoft.com/office/officeart/2005/8/layout/vList2"/>
    <dgm:cxn modelId="{2D18A663-2F85-48C6-AD15-BA308FF62AD2}" type="presParOf" srcId="{3D41BF01-D509-4BCA-8B51-F8E8A6E9F1F0}" destId="{5A03CEA6-8814-4DD1-BCE3-30B0696966A2}" srcOrd="4" destOrd="0" presId="urn:microsoft.com/office/officeart/2005/8/layout/vList2"/>
    <dgm:cxn modelId="{95B89807-9DD1-42CD-9C71-8EE8952E9BA8}" type="presParOf" srcId="{3D41BF01-D509-4BCA-8B51-F8E8A6E9F1F0}" destId="{8D557702-AA2B-4900-B18D-FBD3D7B851B6}" srcOrd="5" destOrd="0" presId="urn:microsoft.com/office/officeart/2005/8/layout/vList2"/>
    <dgm:cxn modelId="{359CAF8D-F4CD-49F4-8847-DAC8EB6AE26F}" type="presParOf" srcId="{3D41BF01-D509-4BCA-8B51-F8E8A6E9F1F0}" destId="{3E9EC844-B51F-4DB8-A22D-C7F239BEF78B}" srcOrd="6" destOrd="0" presId="urn:microsoft.com/office/officeart/2005/8/layout/vList2"/>
    <dgm:cxn modelId="{A31CFC4E-C32A-48BE-88BB-01AA4ABD95E4}" type="presParOf" srcId="{3D41BF01-D509-4BCA-8B51-F8E8A6E9F1F0}" destId="{5106A113-855B-41FB-BC25-8412025FA50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C68FB4-DE6E-4365-BB96-705E2F3BED38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FB6BA8D6-9F86-4B2A-8F79-D0CE76780112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מטה </a:t>
          </a:r>
          <a:r>
            <a:rPr lang="he-IL" dirty="0" err="1" smtClean="0">
              <a:cs typeface="+mj-cs"/>
            </a:rPr>
            <a:t>משה"ח</a:t>
          </a:r>
          <a:r>
            <a:rPr lang="he-IL" dirty="0" smtClean="0">
              <a:cs typeface="+mj-cs"/>
            </a:rPr>
            <a:t> בירושלים</a:t>
          </a:r>
          <a:endParaRPr lang="he-IL" dirty="0">
            <a:cs typeface="+mj-cs"/>
          </a:endParaRPr>
        </a:p>
      </dgm:t>
    </dgm:pt>
    <dgm:pt modelId="{340AA54B-4986-4045-A493-DF7C0A0521E9}" type="par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96888B1C-C2CB-4EAD-8C5D-F89E642A86D2}" type="sib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E21B7740-5828-43D5-A9A1-7E7FD9D56B84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22 קונסוליות</a:t>
          </a:r>
          <a:endParaRPr lang="he-IL" dirty="0">
            <a:cs typeface="+mj-cs"/>
          </a:endParaRPr>
        </a:p>
      </dgm:t>
    </dgm:pt>
    <dgm:pt modelId="{B9CF78EE-F988-4FAF-978A-7CF73A1A6251}" type="par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0B4694C7-7BAD-4EC9-829A-77ABD84BFE27}" type="sib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D49144F8-E329-4F08-AD57-CF14DBA1BD1F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5 משלחות</a:t>
          </a:r>
          <a:endParaRPr lang="he-IL" dirty="0">
            <a:cs typeface="+mj-cs"/>
          </a:endParaRPr>
        </a:p>
      </dgm:t>
    </dgm:pt>
    <dgm:pt modelId="{E53CFC4B-7C1A-4072-A352-73668603A53D}" type="par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3CEF00D8-D2D7-45BF-B79B-4C1C08A5B80A}" type="sib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E2C36C6B-1929-418C-9F9E-44FBF5EC5D80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77 שגרירויות</a:t>
          </a:r>
          <a:endParaRPr lang="he-IL" dirty="0">
            <a:cs typeface="+mj-cs"/>
          </a:endParaRPr>
        </a:p>
      </dgm:t>
    </dgm:pt>
    <dgm:pt modelId="{1DCBFFFD-24D5-437C-BC98-338C2943B00C}" type="sib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E9FAF978-A50C-4E5F-B306-839F07F2B261}" type="par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3B73B93A-5360-4172-8165-4205D8A18774}" type="pres">
      <dgm:prSet presAssocID="{EBC68FB4-DE6E-4365-BB96-705E2F3BED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8CFCE3E-7E66-4E89-90EF-CCC8CBAE48E9}" type="pres">
      <dgm:prSet presAssocID="{FB6BA8D6-9F86-4B2A-8F79-D0CE76780112}" presName="centerShape" presStyleLbl="node0" presStyleIdx="0" presStyleCnt="1" custScaleX="130364" custScaleY="131165" custLinFactNeighborX="-56342" custLinFactNeighborY="-12520"/>
      <dgm:spPr/>
      <dgm:t>
        <a:bodyPr/>
        <a:lstStyle/>
        <a:p>
          <a:pPr rtl="1"/>
          <a:endParaRPr lang="he-IL"/>
        </a:p>
      </dgm:t>
    </dgm:pt>
    <dgm:pt modelId="{9B532C4C-A2D3-4A08-A144-A4A6895957C4}" type="pres">
      <dgm:prSet presAssocID="{E9FAF978-A50C-4E5F-B306-839F07F2B261}" presName="Name9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249A86EF-5E03-42B2-809F-A2419901DC2E}" type="pres">
      <dgm:prSet presAssocID="{E9FAF978-A50C-4E5F-B306-839F07F2B261}" presName="connTx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0BEA9280-B898-40D6-ABAE-1012B9637FAB}" type="pres">
      <dgm:prSet presAssocID="{E2C36C6B-1929-418C-9F9E-44FBF5EC5D80}" presName="node" presStyleLbl="node1" presStyleIdx="0" presStyleCnt="3" custRadScaleRad="122407" custRadScaleInc="592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C8ABC8-ECCB-4A9E-821D-F1D71E446538}" type="pres">
      <dgm:prSet presAssocID="{B9CF78EE-F988-4FAF-978A-7CF73A1A6251}" presName="Name9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E3D101FE-B357-4881-981B-9D3DEE8A966A}" type="pres">
      <dgm:prSet presAssocID="{B9CF78EE-F988-4FAF-978A-7CF73A1A6251}" presName="connTx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809EDDFA-F854-4891-84FF-98DA57B5CE46}" type="pres">
      <dgm:prSet presAssocID="{E21B7740-5828-43D5-A9A1-7E7FD9D56B84}" presName="node" presStyleLbl="node1" presStyleIdx="1" presStyleCnt="3" custRadScaleRad="120960" custRadScaleInc="-7085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BA08BA-1BBA-4513-A5BB-A5B09D3F3AAD}" type="pres">
      <dgm:prSet presAssocID="{E53CFC4B-7C1A-4072-A352-73668603A53D}" presName="Name9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6B673B59-0A13-4605-9A53-BAEB54C85946}" type="pres">
      <dgm:prSet presAssocID="{E53CFC4B-7C1A-4072-A352-73668603A53D}" presName="connTx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1A57D514-C23C-4749-B9DF-A735BE9DC976}" type="pres">
      <dgm:prSet presAssocID="{D49144F8-E329-4F08-AD57-CF14DBA1BD1F}" presName="node" presStyleLbl="node1" presStyleIdx="2" presStyleCnt="3" custRadScaleRad="87447" custRadScaleInc="-19072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F273715-2DAA-40A4-928B-9E585292CDAC}" type="presOf" srcId="{E9FAF978-A50C-4E5F-B306-839F07F2B261}" destId="{9B532C4C-A2D3-4A08-A144-A4A6895957C4}" srcOrd="0" destOrd="0" presId="urn:microsoft.com/office/officeart/2005/8/layout/radial1"/>
    <dgm:cxn modelId="{FDA67824-A284-4976-9CDB-8276E864E737}" type="presOf" srcId="{FB6BA8D6-9F86-4B2A-8F79-D0CE76780112}" destId="{C8CFCE3E-7E66-4E89-90EF-CCC8CBAE48E9}" srcOrd="0" destOrd="0" presId="urn:microsoft.com/office/officeart/2005/8/layout/radial1"/>
    <dgm:cxn modelId="{03AC9D42-9FEB-4C43-B72F-54170DC33723}" srcId="{FB6BA8D6-9F86-4B2A-8F79-D0CE76780112}" destId="{E21B7740-5828-43D5-A9A1-7E7FD9D56B84}" srcOrd="1" destOrd="0" parTransId="{B9CF78EE-F988-4FAF-978A-7CF73A1A6251}" sibTransId="{0B4694C7-7BAD-4EC9-829A-77ABD84BFE27}"/>
    <dgm:cxn modelId="{2C52AD8A-FB84-43D9-B3FA-16C7DAE4A994}" type="presOf" srcId="{B9CF78EE-F988-4FAF-978A-7CF73A1A6251}" destId="{E3D101FE-B357-4881-981B-9D3DEE8A966A}" srcOrd="1" destOrd="0" presId="urn:microsoft.com/office/officeart/2005/8/layout/radial1"/>
    <dgm:cxn modelId="{D8065286-0DC5-41FC-89F0-6CF66B8096B0}" type="presOf" srcId="{D49144F8-E329-4F08-AD57-CF14DBA1BD1F}" destId="{1A57D514-C23C-4749-B9DF-A735BE9DC976}" srcOrd="0" destOrd="0" presId="urn:microsoft.com/office/officeart/2005/8/layout/radial1"/>
    <dgm:cxn modelId="{90BFCAC0-49E4-4A5E-BAA7-EA73A905CB1A}" type="presOf" srcId="{B9CF78EE-F988-4FAF-978A-7CF73A1A6251}" destId="{D3C8ABC8-ECCB-4A9E-821D-F1D71E446538}" srcOrd="0" destOrd="0" presId="urn:microsoft.com/office/officeart/2005/8/layout/radial1"/>
    <dgm:cxn modelId="{6A54A583-0C9F-48AB-902D-7B476EAD1B17}" type="presOf" srcId="{E2C36C6B-1929-418C-9F9E-44FBF5EC5D80}" destId="{0BEA9280-B898-40D6-ABAE-1012B9637FAB}" srcOrd="0" destOrd="0" presId="urn:microsoft.com/office/officeart/2005/8/layout/radial1"/>
    <dgm:cxn modelId="{A3CDEE44-96E9-4AB8-8D9C-2114BD76F9A3}" srcId="{FB6BA8D6-9F86-4B2A-8F79-D0CE76780112}" destId="{E2C36C6B-1929-418C-9F9E-44FBF5EC5D80}" srcOrd="0" destOrd="0" parTransId="{E9FAF978-A50C-4E5F-B306-839F07F2B261}" sibTransId="{1DCBFFFD-24D5-437C-BC98-338C2943B00C}"/>
    <dgm:cxn modelId="{C12F3681-B49A-4C74-B3C0-F279F6E10312}" type="presOf" srcId="{E53CFC4B-7C1A-4072-A352-73668603A53D}" destId="{6B673B59-0A13-4605-9A53-BAEB54C85946}" srcOrd="1" destOrd="0" presId="urn:microsoft.com/office/officeart/2005/8/layout/radial1"/>
    <dgm:cxn modelId="{7CBE65AE-0E10-4879-9CF0-6A9CF0849D4D}" srcId="{EBC68FB4-DE6E-4365-BB96-705E2F3BED38}" destId="{FB6BA8D6-9F86-4B2A-8F79-D0CE76780112}" srcOrd="0" destOrd="0" parTransId="{340AA54B-4986-4045-A493-DF7C0A0521E9}" sibTransId="{96888B1C-C2CB-4EAD-8C5D-F89E642A86D2}"/>
    <dgm:cxn modelId="{9A4B256C-3B37-49C9-B62D-BA217CD24996}" type="presOf" srcId="{EBC68FB4-DE6E-4365-BB96-705E2F3BED38}" destId="{3B73B93A-5360-4172-8165-4205D8A18774}" srcOrd="0" destOrd="0" presId="urn:microsoft.com/office/officeart/2005/8/layout/radial1"/>
    <dgm:cxn modelId="{B4FA7A9A-6869-4D20-BE78-60E9BF31D979}" type="presOf" srcId="{E53CFC4B-7C1A-4072-A352-73668603A53D}" destId="{CEBA08BA-1BBA-4513-A5BB-A5B09D3F3AAD}" srcOrd="0" destOrd="0" presId="urn:microsoft.com/office/officeart/2005/8/layout/radial1"/>
    <dgm:cxn modelId="{657D01EA-1205-4F95-BC71-1E294DDC2134}" srcId="{FB6BA8D6-9F86-4B2A-8F79-D0CE76780112}" destId="{D49144F8-E329-4F08-AD57-CF14DBA1BD1F}" srcOrd="2" destOrd="0" parTransId="{E53CFC4B-7C1A-4072-A352-73668603A53D}" sibTransId="{3CEF00D8-D2D7-45BF-B79B-4C1C08A5B80A}"/>
    <dgm:cxn modelId="{A7EB4444-ED71-4729-A46D-4A179D52FBF9}" type="presOf" srcId="{E21B7740-5828-43D5-A9A1-7E7FD9D56B84}" destId="{809EDDFA-F854-4891-84FF-98DA57B5CE46}" srcOrd="0" destOrd="0" presId="urn:microsoft.com/office/officeart/2005/8/layout/radial1"/>
    <dgm:cxn modelId="{26274854-3575-4473-A517-7A0131BA1B15}" type="presOf" srcId="{E9FAF978-A50C-4E5F-B306-839F07F2B261}" destId="{249A86EF-5E03-42B2-809F-A2419901DC2E}" srcOrd="1" destOrd="0" presId="urn:microsoft.com/office/officeart/2005/8/layout/radial1"/>
    <dgm:cxn modelId="{110CCF89-4E9C-4670-BA4B-63399066F8D0}" type="presParOf" srcId="{3B73B93A-5360-4172-8165-4205D8A18774}" destId="{C8CFCE3E-7E66-4E89-90EF-CCC8CBAE48E9}" srcOrd="0" destOrd="0" presId="urn:microsoft.com/office/officeart/2005/8/layout/radial1"/>
    <dgm:cxn modelId="{AB04B567-AE80-4DA0-9390-CB0AEA772E18}" type="presParOf" srcId="{3B73B93A-5360-4172-8165-4205D8A18774}" destId="{9B532C4C-A2D3-4A08-A144-A4A6895957C4}" srcOrd="1" destOrd="0" presId="urn:microsoft.com/office/officeart/2005/8/layout/radial1"/>
    <dgm:cxn modelId="{82913DA5-90B3-4758-A9C8-37AC46653645}" type="presParOf" srcId="{9B532C4C-A2D3-4A08-A144-A4A6895957C4}" destId="{249A86EF-5E03-42B2-809F-A2419901DC2E}" srcOrd="0" destOrd="0" presId="urn:microsoft.com/office/officeart/2005/8/layout/radial1"/>
    <dgm:cxn modelId="{EDAA51FE-F5CA-48C3-919B-1018A95D6B17}" type="presParOf" srcId="{3B73B93A-5360-4172-8165-4205D8A18774}" destId="{0BEA9280-B898-40D6-ABAE-1012B9637FAB}" srcOrd="2" destOrd="0" presId="urn:microsoft.com/office/officeart/2005/8/layout/radial1"/>
    <dgm:cxn modelId="{E328E31F-65FC-4D93-B28F-8AE63F13EEF5}" type="presParOf" srcId="{3B73B93A-5360-4172-8165-4205D8A18774}" destId="{D3C8ABC8-ECCB-4A9E-821D-F1D71E446538}" srcOrd="3" destOrd="0" presId="urn:microsoft.com/office/officeart/2005/8/layout/radial1"/>
    <dgm:cxn modelId="{61A69D2E-A997-47CE-8720-BF78F30121BB}" type="presParOf" srcId="{D3C8ABC8-ECCB-4A9E-821D-F1D71E446538}" destId="{E3D101FE-B357-4881-981B-9D3DEE8A966A}" srcOrd="0" destOrd="0" presId="urn:microsoft.com/office/officeart/2005/8/layout/radial1"/>
    <dgm:cxn modelId="{BF2C663C-B8D5-4D7C-A694-D07744E96023}" type="presParOf" srcId="{3B73B93A-5360-4172-8165-4205D8A18774}" destId="{809EDDFA-F854-4891-84FF-98DA57B5CE46}" srcOrd="4" destOrd="0" presId="urn:microsoft.com/office/officeart/2005/8/layout/radial1"/>
    <dgm:cxn modelId="{9E240200-4E14-40F5-9A1B-073E6D489635}" type="presParOf" srcId="{3B73B93A-5360-4172-8165-4205D8A18774}" destId="{CEBA08BA-1BBA-4513-A5BB-A5B09D3F3AAD}" srcOrd="5" destOrd="0" presId="urn:microsoft.com/office/officeart/2005/8/layout/radial1"/>
    <dgm:cxn modelId="{9C7E15A2-BBDF-4C65-BF49-B97763530CB0}" type="presParOf" srcId="{CEBA08BA-1BBA-4513-A5BB-A5B09D3F3AAD}" destId="{6B673B59-0A13-4605-9A53-BAEB54C85946}" srcOrd="0" destOrd="0" presId="urn:microsoft.com/office/officeart/2005/8/layout/radial1"/>
    <dgm:cxn modelId="{BE016527-A009-4834-BAAD-9453783F4372}" type="presParOf" srcId="{3B73B93A-5360-4172-8165-4205D8A18774}" destId="{1A57D514-C23C-4749-B9DF-A735BE9DC97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7E50D8-7183-43C3-9688-9C1B7871CDED}" type="doc">
      <dgm:prSet loTypeId="urn:microsoft.com/office/officeart/2005/8/layout/default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B99D850-7C08-4919-B8A2-74A529DC2791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צפון אמריקה</a:t>
          </a:r>
          <a:endParaRPr lang="he-IL" dirty="0">
            <a:cs typeface="+mj-cs"/>
          </a:endParaRPr>
        </a:p>
      </dgm:t>
    </dgm:pt>
    <dgm:pt modelId="{DFC5E3A7-8363-46E3-BE24-D6669EE0842B}" type="parTrans" cxnId="{DEF25E65-EB18-4A08-AAED-DAAA9E26D034}">
      <dgm:prSet/>
      <dgm:spPr/>
      <dgm:t>
        <a:bodyPr/>
        <a:lstStyle/>
        <a:p>
          <a:pPr rtl="1"/>
          <a:endParaRPr lang="he-IL"/>
        </a:p>
      </dgm:t>
    </dgm:pt>
    <dgm:pt modelId="{93E5B842-E3E4-47FC-A9C7-86A5DFF92E00}" type="sibTrans" cxnId="{DEF25E65-EB18-4A08-AAED-DAAA9E26D034}">
      <dgm:prSet/>
      <dgm:spPr/>
      <dgm:t>
        <a:bodyPr/>
        <a:lstStyle/>
        <a:p>
          <a:pPr rtl="1"/>
          <a:endParaRPr lang="he-IL"/>
        </a:p>
      </dgm:t>
    </dgm:pt>
    <dgm:pt modelId="{1739F3E7-26F2-46BF-A4A1-26916BEEC998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אירופה</a:t>
          </a:r>
          <a:endParaRPr lang="he-IL" dirty="0">
            <a:cs typeface="+mj-cs"/>
          </a:endParaRPr>
        </a:p>
      </dgm:t>
    </dgm:pt>
    <dgm:pt modelId="{FFA41CA1-B932-4211-BDDC-5454C3305242}" type="parTrans" cxnId="{F9C86102-3FEF-432A-A5C3-CD973201F07F}">
      <dgm:prSet/>
      <dgm:spPr/>
      <dgm:t>
        <a:bodyPr/>
        <a:lstStyle/>
        <a:p>
          <a:pPr rtl="1"/>
          <a:endParaRPr lang="he-IL"/>
        </a:p>
      </dgm:t>
    </dgm:pt>
    <dgm:pt modelId="{8F4BD518-4EC5-4843-B8AB-D584AFF80633}" type="sibTrans" cxnId="{F9C86102-3FEF-432A-A5C3-CD973201F07F}">
      <dgm:prSet/>
      <dgm:spPr/>
      <dgm:t>
        <a:bodyPr/>
        <a:lstStyle/>
        <a:p>
          <a:pPr rtl="1"/>
          <a:endParaRPr lang="he-IL"/>
        </a:p>
      </dgm:t>
    </dgm:pt>
    <dgm:pt modelId="{335B53B5-D8DB-442F-A46D-CCD10FDDDAFA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מזרח תיכון</a:t>
          </a:r>
          <a:endParaRPr lang="he-IL" dirty="0">
            <a:cs typeface="+mj-cs"/>
          </a:endParaRPr>
        </a:p>
      </dgm:t>
    </dgm:pt>
    <dgm:pt modelId="{A926480C-3566-490E-AB2B-0C4CE82130EE}" type="parTrans" cxnId="{430E0C97-10D0-4F81-93A8-2D4C3A62BD8F}">
      <dgm:prSet/>
      <dgm:spPr/>
      <dgm:t>
        <a:bodyPr/>
        <a:lstStyle/>
        <a:p>
          <a:pPr rtl="1"/>
          <a:endParaRPr lang="he-IL"/>
        </a:p>
      </dgm:t>
    </dgm:pt>
    <dgm:pt modelId="{952C1710-2547-42D6-AEB7-0BB6B3E8D11A}" type="sibTrans" cxnId="{430E0C97-10D0-4F81-93A8-2D4C3A62BD8F}">
      <dgm:prSet/>
      <dgm:spPr/>
      <dgm:t>
        <a:bodyPr/>
        <a:lstStyle/>
        <a:p>
          <a:pPr rtl="1"/>
          <a:endParaRPr lang="he-IL"/>
        </a:p>
      </dgm:t>
    </dgm:pt>
    <dgm:pt modelId="{42C79420-F16D-4DC7-A3BA-EB49E3B0F6DD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אסיה</a:t>
          </a:r>
          <a:endParaRPr lang="he-IL" dirty="0">
            <a:cs typeface="+mj-cs"/>
          </a:endParaRPr>
        </a:p>
      </dgm:t>
    </dgm:pt>
    <dgm:pt modelId="{9622DDB1-C93F-44C5-BC37-9412AF58134B}" type="parTrans" cxnId="{51D1136C-DC34-4505-8E12-4F1ADDC2539B}">
      <dgm:prSet/>
      <dgm:spPr/>
      <dgm:t>
        <a:bodyPr/>
        <a:lstStyle/>
        <a:p>
          <a:pPr rtl="1"/>
          <a:endParaRPr lang="he-IL"/>
        </a:p>
      </dgm:t>
    </dgm:pt>
    <dgm:pt modelId="{64EF7327-650E-4088-AD71-0A66EEAE7727}" type="sibTrans" cxnId="{51D1136C-DC34-4505-8E12-4F1ADDC2539B}">
      <dgm:prSet/>
      <dgm:spPr/>
      <dgm:t>
        <a:bodyPr/>
        <a:lstStyle/>
        <a:p>
          <a:pPr rtl="1"/>
          <a:endParaRPr lang="he-IL"/>
        </a:p>
      </dgm:t>
    </dgm:pt>
    <dgm:pt modelId="{C7491921-8A0A-40F4-AC25-A20A83DD2AA4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אפריקה</a:t>
          </a:r>
          <a:endParaRPr lang="he-IL" dirty="0">
            <a:cs typeface="+mj-cs"/>
          </a:endParaRPr>
        </a:p>
      </dgm:t>
    </dgm:pt>
    <dgm:pt modelId="{83146001-9E42-40F1-B627-DE016EDFF87A}" type="parTrans" cxnId="{441746DD-36F1-4BA3-BB6E-87B16AFE7606}">
      <dgm:prSet/>
      <dgm:spPr/>
      <dgm:t>
        <a:bodyPr/>
        <a:lstStyle/>
        <a:p>
          <a:pPr rtl="1"/>
          <a:endParaRPr lang="he-IL"/>
        </a:p>
      </dgm:t>
    </dgm:pt>
    <dgm:pt modelId="{F9B3ECF1-15AD-466C-B646-92ED08AD2BAE}" type="sibTrans" cxnId="{441746DD-36F1-4BA3-BB6E-87B16AFE7606}">
      <dgm:prSet/>
      <dgm:spPr/>
      <dgm:t>
        <a:bodyPr/>
        <a:lstStyle/>
        <a:p>
          <a:pPr rtl="1"/>
          <a:endParaRPr lang="he-IL"/>
        </a:p>
      </dgm:t>
    </dgm:pt>
    <dgm:pt modelId="{ABEDED60-2244-4430-8F94-D77228FA7FBC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אירו-אסיה</a:t>
          </a:r>
          <a:endParaRPr lang="he-IL" dirty="0">
            <a:cs typeface="+mj-cs"/>
          </a:endParaRPr>
        </a:p>
      </dgm:t>
    </dgm:pt>
    <dgm:pt modelId="{D1C46A1D-2985-4F04-82D1-9DEE13A062A6}" type="parTrans" cxnId="{6EAFFE30-1ACC-45D8-A378-552418DC6021}">
      <dgm:prSet/>
      <dgm:spPr/>
      <dgm:t>
        <a:bodyPr/>
        <a:lstStyle/>
        <a:p>
          <a:pPr rtl="1"/>
          <a:endParaRPr lang="he-IL"/>
        </a:p>
      </dgm:t>
    </dgm:pt>
    <dgm:pt modelId="{FDF93E4D-000D-4F35-98AC-A80D350E3255}" type="sibTrans" cxnId="{6EAFFE30-1ACC-45D8-A378-552418DC6021}">
      <dgm:prSet/>
      <dgm:spPr/>
      <dgm:t>
        <a:bodyPr/>
        <a:lstStyle/>
        <a:p>
          <a:pPr rtl="1"/>
          <a:endParaRPr lang="he-IL"/>
        </a:p>
      </dgm:t>
    </dgm:pt>
    <dgm:pt modelId="{781A75B0-11E0-43AA-BE74-45B564CA48D7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אמריקה הלטינית</a:t>
          </a:r>
          <a:endParaRPr lang="he-IL" dirty="0">
            <a:cs typeface="+mj-cs"/>
          </a:endParaRPr>
        </a:p>
      </dgm:t>
    </dgm:pt>
    <dgm:pt modelId="{9D534EC3-7467-443E-847E-3421AE453DA9}" type="parTrans" cxnId="{D8CAC9AF-9C2F-4D89-8950-4771BCE584F2}">
      <dgm:prSet/>
      <dgm:spPr/>
      <dgm:t>
        <a:bodyPr/>
        <a:lstStyle/>
        <a:p>
          <a:pPr rtl="1"/>
          <a:endParaRPr lang="he-IL"/>
        </a:p>
      </dgm:t>
    </dgm:pt>
    <dgm:pt modelId="{B3095E49-D166-4F41-A416-A101D697B68C}" type="sibTrans" cxnId="{D8CAC9AF-9C2F-4D89-8950-4771BCE584F2}">
      <dgm:prSet/>
      <dgm:spPr/>
      <dgm:t>
        <a:bodyPr/>
        <a:lstStyle/>
        <a:p>
          <a:pPr rtl="1"/>
          <a:endParaRPr lang="he-IL"/>
        </a:p>
      </dgm:t>
    </dgm:pt>
    <dgm:pt modelId="{461C0B19-9A15-4F39-882B-8C79BB117CD0}" type="pres">
      <dgm:prSet presAssocID="{227E50D8-7183-43C3-9688-9C1B7871CD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D0451D7-5ADE-4E10-B2CB-BD757E611547}" type="pres">
      <dgm:prSet presAssocID="{CB99D850-7C08-4919-B8A2-74A529DC279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2DB3FC-7934-401F-A110-CD78772A1B15}" type="pres">
      <dgm:prSet presAssocID="{93E5B842-E3E4-47FC-A9C7-86A5DFF92E00}" presName="sibTrans" presStyleCnt="0"/>
      <dgm:spPr/>
    </dgm:pt>
    <dgm:pt modelId="{C6C4B03F-FCE8-471C-8CE7-D918D23DF40E}" type="pres">
      <dgm:prSet presAssocID="{1739F3E7-26F2-46BF-A4A1-26916BEEC99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9CE6E74-8AA6-4ABA-B1BD-37893478A4A0}" type="pres">
      <dgm:prSet presAssocID="{8F4BD518-4EC5-4843-B8AB-D584AFF80633}" presName="sibTrans" presStyleCnt="0"/>
      <dgm:spPr/>
    </dgm:pt>
    <dgm:pt modelId="{4ABB0D00-2AC6-4068-A52B-990B8FFB84A1}" type="pres">
      <dgm:prSet presAssocID="{ABEDED60-2244-4430-8F94-D77228FA7FB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043851-18AC-4D50-8361-BE7EA00988AA}" type="pres">
      <dgm:prSet presAssocID="{FDF93E4D-000D-4F35-98AC-A80D350E3255}" presName="sibTrans" presStyleCnt="0"/>
      <dgm:spPr/>
    </dgm:pt>
    <dgm:pt modelId="{6678A73E-DA86-41F1-BC9C-9A28A2D452FB}" type="pres">
      <dgm:prSet presAssocID="{781A75B0-11E0-43AA-BE74-45B564CA48D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8314F2F-E8A0-4532-95D1-42B9E6C6198D}" type="pres">
      <dgm:prSet presAssocID="{B3095E49-D166-4F41-A416-A101D697B68C}" presName="sibTrans" presStyleCnt="0"/>
      <dgm:spPr/>
    </dgm:pt>
    <dgm:pt modelId="{7795F949-D729-4709-B523-C506EA978D3D}" type="pres">
      <dgm:prSet presAssocID="{335B53B5-D8DB-442F-A46D-CCD10FDDDAF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2E98A2-189B-447A-B67F-89748DC9EF43}" type="pres">
      <dgm:prSet presAssocID="{952C1710-2547-42D6-AEB7-0BB6B3E8D11A}" presName="sibTrans" presStyleCnt="0"/>
      <dgm:spPr/>
    </dgm:pt>
    <dgm:pt modelId="{A2A18A64-DEDA-4366-B607-9EABC5253CA0}" type="pres">
      <dgm:prSet presAssocID="{42C79420-F16D-4DC7-A3BA-EB49E3B0F6D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58F92E9-E262-44E6-90EB-E8B458C3420E}" type="pres">
      <dgm:prSet presAssocID="{64EF7327-650E-4088-AD71-0A66EEAE7727}" presName="sibTrans" presStyleCnt="0"/>
      <dgm:spPr/>
    </dgm:pt>
    <dgm:pt modelId="{70E51A0E-AE0E-411F-9723-209666A66399}" type="pres">
      <dgm:prSet presAssocID="{C7491921-8A0A-40F4-AC25-A20A83DD2AA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41746DD-36F1-4BA3-BB6E-87B16AFE7606}" srcId="{227E50D8-7183-43C3-9688-9C1B7871CDED}" destId="{C7491921-8A0A-40F4-AC25-A20A83DD2AA4}" srcOrd="6" destOrd="0" parTransId="{83146001-9E42-40F1-B627-DE016EDFF87A}" sibTransId="{F9B3ECF1-15AD-466C-B646-92ED08AD2BAE}"/>
    <dgm:cxn modelId="{20231013-FB79-40ED-BFC8-DC50EEA77140}" type="presOf" srcId="{335B53B5-D8DB-442F-A46D-CCD10FDDDAFA}" destId="{7795F949-D729-4709-B523-C506EA978D3D}" srcOrd="0" destOrd="0" presId="urn:microsoft.com/office/officeart/2005/8/layout/default"/>
    <dgm:cxn modelId="{D8CAC9AF-9C2F-4D89-8950-4771BCE584F2}" srcId="{227E50D8-7183-43C3-9688-9C1B7871CDED}" destId="{781A75B0-11E0-43AA-BE74-45B564CA48D7}" srcOrd="3" destOrd="0" parTransId="{9D534EC3-7467-443E-847E-3421AE453DA9}" sibTransId="{B3095E49-D166-4F41-A416-A101D697B68C}"/>
    <dgm:cxn modelId="{DEF25E65-EB18-4A08-AAED-DAAA9E26D034}" srcId="{227E50D8-7183-43C3-9688-9C1B7871CDED}" destId="{CB99D850-7C08-4919-B8A2-74A529DC2791}" srcOrd="0" destOrd="0" parTransId="{DFC5E3A7-8363-46E3-BE24-D6669EE0842B}" sibTransId="{93E5B842-E3E4-47FC-A9C7-86A5DFF92E00}"/>
    <dgm:cxn modelId="{44AD7586-842E-4A32-8081-85D003105A18}" type="presOf" srcId="{42C79420-F16D-4DC7-A3BA-EB49E3B0F6DD}" destId="{A2A18A64-DEDA-4366-B607-9EABC5253CA0}" srcOrd="0" destOrd="0" presId="urn:microsoft.com/office/officeart/2005/8/layout/default"/>
    <dgm:cxn modelId="{B09A2CDA-D4CC-4C4D-A6AE-736F413D293A}" type="presOf" srcId="{C7491921-8A0A-40F4-AC25-A20A83DD2AA4}" destId="{70E51A0E-AE0E-411F-9723-209666A66399}" srcOrd="0" destOrd="0" presId="urn:microsoft.com/office/officeart/2005/8/layout/default"/>
    <dgm:cxn modelId="{51D1136C-DC34-4505-8E12-4F1ADDC2539B}" srcId="{227E50D8-7183-43C3-9688-9C1B7871CDED}" destId="{42C79420-F16D-4DC7-A3BA-EB49E3B0F6DD}" srcOrd="5" destOrd="0" parTransId="{9622DDB1-C93F-44C5-BC37-9412AF58134B}" sibTransId="{64EF7327-650E-4088-AD71-0A66EEAE7727}"/>
    <dgm:cxn modelId="{F9C86102-3FEF-432A-A5C3-CD973201F07F}" srcId="{227E50D8-7183-43C3-9688-9C1B7871CDED}" destId="{1739F3E7-26F2-46BF-A4A1-26916BEEC998}" srcOrd="1" destOrd="0" parTransId="{FFA41CA1-B932-4211-BDDC-5454C3305242}" sibTransId="{8F4BD518-4EC5-4843-B8AB-D584AFF80633}"/>
    <dgm:cxn modelId="{E94C63AE-636A-48B2-BC0E-003B514A56F2}" type="presOf" srcId="{781A75B0-11E0-43AA-BE74-45B564CA48D7}" destId="{6678A73E-DA86-41F1-BC9C-9A28A2D452FB}" srcOrd="0" destOrd="0" presId="urn:microsoft.com/office/officeart/2005/8/layout/default"/>
    <dgm:cxn modelId="{E81D0349-951F-4707-A34F-65FAA6FA38C3}" type="presOf" srcId="{227E50D8-7183-43C3-9688-9C1B7871CDED}" destId="{461C0B19-9A15-4F39-882B-8C79BB117CD0}" srcOrd="0" destOrd="0" presId="urn:microsoft.com/office/officeart/2005/8/layout/default"/>
    <dgm:cxn modelId="{51C9E0DA-09E8-4F5E-BA5F-999700E6CED8}" type="presOf" srcId="{1739F3E7-26F2-46BF-A4A1-26916BEEC998}" destId="{C6C4B03F-FCE8-471C-8CE7-D918D23DF40E}" srcOrd="0" destOrd="0" presId="urn:microsoft.com/office/officeart/2005/8/layout/default"/>
    <dgm:cxn modelId="{E1515665-05C7-43A4-9408-A310528D0476}" type="presOf" srcId="{ABEDED60-2244-4430-8F94-D77228FA7FBC}" destId="{4ABB0D00-2AC6-4068-A52B-990B8FFB84A1}" srcOrd="0" destOrd="0" presId="urn:microsoft.com/office/officeart/2005/8/layout/default"/>
    <dgm:cxn modelId="{21487BB2-3CBC-4122-BE04-86838C7D057E}" type="presOf" srcId="{CB99D850-7C08-4919-B8A2-74A529DC2791}" destId="{0D0451D7-5ADE-4E10-B2CB-BD757E611547}" srcOrd="0" destOrd="0" presId="urn:microsoft.com/office/officeart/2005/8/layout/default"/>
    <dgm:cxn modelId="{6EAFFE30-1ACC-45D8-A378-552418DC6021}" srcId="{227E50D8-7183-43C3-9688-9C1B7871CDED}" destId="{ABEDED60-2244-4430-8F94-D77228FA7FBC}" srcOrd="2" destOrd="0" parTransId="{D1C46A1D-2985-4F04-82D1-9DEE13A062A6}" sibTransId="{FDF93E4D-000D-4F35-98AC-A80D350E3255}"/>
    <dgm:cxn modelId="{430E0C97-10D0-4F81-93A8-2D4C3A62BD8F}" srcId="{227E50D8-7183-43C3-9688-9C1B7871CDED}" destId="{335B53B5-D8DB-442F-A46D-CCD10FDDDAFA}" srcOrd="4" destOrd="0" parTransId="{A926480C-3566-490E-AB2B-0C4CE82130EE}" sibTransId="{952C1710-2547-42D6-AEB7-0BB6B3E8D11A}"/>
    <dgm:cxn modelId="{FD0DF63C-A71D-47B5-BBC9-669EBD7F120E}" type="presParOf" srcId="{461C0B19-9A15-4F39-882B-8C79BB117CD0}" destId="{0D0451D7-5ADE-4E10-B2CB-BD757E611547}" srcOrd="0" destOrd="0" presId="urn:microsoft.com/office/officeart/2005/8/layout/default"/>
    <dgm:cxn modelId="{73807797-1349-4E68-8B06-62508E5F572F}" type="presParOf" srcId="{461C0B19-9A15-4F39-882B-8C79BB117CD0}" destId="{CF2DB3FC-7934-401F-A110-CD78772A1B15}" srcOrd="1" destOrd="0" presId="urn:microsoft.com/office/officeart/2005/8/layout/default"/>
    <dgm:cxn modelId="{8D812CD0-8B16-4BA6-B99F-123EE21EFE50}" type="presParOf" srcId="{461C0B19-9A15-4F39-882B-8C79BB117CD0}" destId="{C6C4B03F-FCE8-471C-8CE7-D918D23DF40E}" srcOrd="2" destOrd="0" presId="urn:microsoft.com/office/officeart/2005/8/layout/default"/>
    <dgm:cxn modelId="{7B99174B-4A20-45D0-A546-63A09CF42DA9}" type="presParOf" srcId="{461C0B19-9A15-4F39-882B-8C79BB117CD0}" destId="{E9CE6E74-8AA6-4ABA-B1BD-37893478A4A0}" srcOrd="3" destOrd="0" presId="urn:microsoft.com/office/officeart/2005/8/layout/default"/>
    <dgm:cxn modelId="{C38025D7-D46F-474B-BC75-280489C912BC}" type="presParOf" srcId="{461C0B19-9A15-4F39-882B-8C79BB117CD0}" destId="{4ABB0D00-2AC6-4068-A52B-990B8FFB84A1}" srcOrd="4" destOrd="0" presId="urn:microsoft.com/office/officeart/2005/8/layout/default"/>
    <dgm:cxn modelId="{121C5879-6A05-49AB-BFAD-3E6F170FB299}" type="presParOf" srcId="{461C0B19-9A15-4F39-882B-8C79BB117CD0}" destId="{5D043851-18AC-4D50-8361-BE7EA00988AA}" srcOrd="5" destOrd="0" presId="urn:microsoft.com/office/officeart/2005/8/layout/default"/>
    <dgm:cxn modelId="{39AD4DAE-71E5-40CB-8AB0-FB84A4A8FC52}" type="presParOf" srcId="{461C0B19-9A15-4F39-882B-8C79BB117CD0}" destId="{6678A73E-DA86-41F1-BC9C-9A28A2D452FB}" srcOrd="6" destOrd="0" presId="urn:microsoft.com/office/officeart/2005/8/layout/default"/>
    <dgm:cxn modelId="{0CC0729E-4E8E-4E5D-A244-B4AFC7EDBE89}" type="presParOf" srcId="{461C0B19-9A15-4F39-882B-8C79BB117CD0}" destId="{58314F2F-E8A0-4532-95D1-42B9E6C6198D}" srcOrd="7" destOrd="0" presId="urn:microsoft.com/office/officeart/2005/8/layout/default"/>
    <dgm:cxn modelId="{BB7BDD0E-1217-4B06-B1D1-51C43096C9E8}" type="presParOf" srcId="{461C0B19-9A15-4F39-882B-8C79BB117CD0}" destId="{7795F949-D729-4709-B523-C506EA978D3D}" srcOrd="8" destOrd="0" presId="urn:microsoft.com/office/officeart/2005/8/layout/default"/>
    <dgm:cxn modelId="{45E67E89-E301-4C15-8220-5ECB96AFFD4A}" type="presParOf" srcId="{461C0B19-9A15-4F39-882B-8C79BB117CD0}" destId="{422E98A2-189B-447A-B67F-89748DC9EF43}" srcOrd="9" destOrd="0" presId="urn:microsoft.com/office/officeart/2005/8/layout/default"/>
    <dgm:cxn modelId="{BB65BDE2-8364-44CD-900F-856CF939C88E}" type="presParOf" srcId="{461C0B19-9A15-4F39-882B-8C79BB117CD0}" destId="{A2A18A64-DEDA-4366-B607-9EABC5253CA0}" srcOrd="10" destOrd="0" presId="urn:microsoft.com/office/officeart/2005/8/layout/default"/>
    <dgm:cxn modelId="{A3C9C12B-87E5-4137-8E39-F6D6BD369083}" type="presParOf" srcId="{461C0B19-9A15-4F39-882B-8C79BB117CD0}" destId="{658F92E9-E262-44E6-90EB-E8B458C3420E}" srcOrd="11" destOrd="0" presId="urn:microsoft.com/office/officeart/2005/8/layout/default"/>
    <dgm:cxn modelId="{255D3D8D-CA60-4464-9E6F-2FCE04DFD164}" type="presParOf" srcId="{461C0B19-9A15-4F39-882B-8C79BB117CD0}" destId="{70E51A0E-AE0E-411F-9723-209666A6639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C7E7FD-51C7-4D70-A55B-C5E6423848B1}" type="doc">
      <dgm:prSet loTypeId="urn:microsoft.com/office/officeart/2005/8/layout/default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7ADCF65D-C799-4E9E-8815-2DD16FFF62B6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ארגונים בינ"ל</a:t>
          </a:r>
          <a:endParaRPr lang="he-IL" dirty="0">
            <a:cs typeface="+mj-cs"/>
          </a:endParaRPr>
        </a:p>
      </dgm:t>
    </dgm:pt>
    <dgm:pt modelId="{4602B437-DA19-470B-9F12-B7B372DDC939}" type="parTrans" cxnId="{2FDA7686-16EC-4573-9E5E-A06AA12EDE48}">
      <dgm:prSet/>
      <dgm:spPr/>
      <dgm:t>
        <a:bodyPr/>
        <a:lstStyle/>
        <a:p>
          <a:pPr rtl="1"/>
          <a:endParaRPr lang="he-IL"/>
        </a:p>
      </dgm:t>
    </dgm:pt>
    <dgm:pt modelId="{5FC363EE-512D-432D-839B-D10463BEB30B}" type="sibTrans" cxnId="{2FDA7686-16EC-4573-9E5E-A06AA12EDE48}">
      <dgm:prSet/>
      <dgm:spPr/>
      <dgm:t>
        <a:bodyPr/>
        <a:lstStyle/>
        <a:p>
          <a:pPr rtl="1"/>
          <a:endParaRPr lang="he-IL"/>
        </a:p>
      </dgm:t>
    </dgm:pt>
    <dgm:pt modelId="{923CF1B0-7811-4E64-9170-18FB25EE3C30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מש"ב</a:t>
          </a:r>
          <a:endParaRPr lang="he-IL" dirty="0">
            <a:cs typeface="+mj-cs"/>
          </a:endParaRPr>
        </a:p>
      </dgm:t>
    </dgm:pt>
    <dgm:pt modelId="{833B51C8-370B-4C13-8548-58C8CA956E62}" type="parTrans" cxnId="{38090082-8CBB-4EE0-BF19-8B81E0DFE1EC}">
      <dgm:prSet/>
      <dgm:spPr/>
      <dgm:t>
        <a:bodyPr/>
        <a:lstStyle/>
        <a:p>
          <a:pPr rtl="1"/>
          <a:endParaRPr lang="he-IL"/>
        </a:p>
      </dgm:t>
    </dgm:pt>
    <dgm:pt modelId="{D980FA05-F4FF-4C73-B0CF-314663EA4A79}" type="sibTrans" cxnId="{38090082-8CBB-4EE0-BF19-8B81E0DFE1EC}">
      <dgm:prSet/>
      <dgm:spPr/>
      <dgm:t>
        <a:bodyPr/>
        <a:lstStyle/>
        <a:p>
          <a:pPr rtl="1"/>
          <a:endParaRPr lang="he-IL"/>
        </a:p>
      </dgm:t>
    </dgm:pt>
    <dgm:pt modelId="{32B9E6DC-BEBC-4ED0-B97A-DC5C276670CC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אסטרטגית</a:t>
          </a:r>
          <a:endParaRPr lang="he-IL" dirty="0">
            <a:cs typeface="+mj-cs"/>
          </a:endParaRPr>
        </a:p>
      </dgm:t>
    </dgm:pt>
    <dgm:pt modelId="{BA916E19-1ABB-4879-B674-76A1FDEA955F}" type="parTrans" cxnId="{5E9F625C-09A8-4EEF-9F17-FA569D137AED}">
      <dgm:prSet/>
      <dgm:spPr/>
      <dgm:t>
        <a:bodyPr/>
        <a:lstStyle/>
        <a:p>
          <a:pPr rtl="1"/>
          <a:endParaRPr lang="he-IL"/>
        </a:p>
      </dgm:t>
    </dgm:pt>
    <dgm:pt modelId="{5093AE55-F3E7-40D6-884C-C08E823D9E4C}" type="sibTrans" cxnId="{5E9F625C-09A8-4EEF-9F17-FA569D137AED}">
      <dgm:prSet/>
      <dgm:spPr/>
      <dgm:t>
        <a:bodyPr/>
        <a:lstStyle/>
        <a:p>
          <a:pPr rtl="1"/>
          <a:endParaRPr lang="he-IL"/>
        </a:p>
      </dgm:t>
    </dgm:pt>
    <dgm:pt modelId="{B7133C3F-C708-4FF9-9676-E6080B61E28D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תקשורת והסברה</a:t>
          </a:r>
          <a:endParaRPr lang="he-IL" dirty="0">
            <a:cs typeface="+mj-cs"/>
          </a:endParaRPr>
        </a:p>
      </dgm:t>
    </dgm:pt>
    <dgm:pt modelId="{696C48CF-0BDA-4846-BA75-A447811C1C2D}" type="parTrans" cxnId="{8B4F07EF-3682-4ECD-9F04-5F7B0D7CEF48}">
      <dgm:prSet/>
      <dgm:spPr/>
      <dgm:t>
        <a:bodyPr/>
        <a:lstStyle/>
        <a:p>
          <a:pPr rtl="1"/>
          <a:endParaRPr lang="he-IL"/>
        </a:p>
      </dgm:t>
    </dgm:pt>
    <dgm:pt modelId="{1B10E84B-E4A0-4A3B-ACBA-639488BF155A}" type="sibTrans" cxnId="{8B4F07EF-3682-4ECD-9F04-5F7B0D7CEF48}">
      <dgm:prSet/>
      <dgm:spPr/>
      <dgm:t>
        <a:bodyPr/>
        <a:lstStyle/>
        <a:p>
          <a:pPr rtl="1"/>
          <a:endParaRPr lang="he-IL"/>
        </a:p>
      </dgm:t>
    </dgm:pt>
    <dgm:pt modelId="{0FAA13D1-FB39-4D3F-81E1-F5ED89512533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כלכלה</a:t>
          </a:r>
          <a:endParaRPr lang="he-IL" dirty="0">
            <a:cs typeface="+mj-cs"/>
          </a:endParaRPr>
        </a:p>
      </dgm:t>
    </dgm:pt>
    <dgm:pt modelId="{55C757DA-DCDE-4108-8C2D-75FFD5066FA5}" type="parTrans" cxnId="{D263D9E7-52AC-4BBD-83EC-D99470AA6005}">
      <dgm:prSet/>
      <dgm:spPr/>
      <dgm:t>
        <a:bodyPr/>
        <a:lstStyle/>
        <a:p>
          <a:pPr rtl="1"/>
          <a:endParaRPr lang="he-IL"/>
        </a:p>
      </dgm:t>
    </dgm:pt>
    <dgm:pt modelId="{C04D2F1F-1E35-4BFD-B245-D92993534A3C}" type="sibTrans" cxnId="{D263D9E7-52AC-4BBD-83EC-D99470AA6005}">
      <dgm:prSet/>
      <dgm:spPr/>
      <dgm:t>
        <a:bodyPr/>
        <a:lstStyle/>
        <a:p>
          <a:pPr rtl="1"/>
          <a:endParaRPr lang="he-IL"/>
        </a:p>
      </dgm:t>
    </dgm:pt>
    <dgm:pt modelId="{8218C572-C2D4-4CCC-A252-6B20B32768D1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תרבות ומדע</a:t>
          </a:r>
          <a:endParaRPr lang="he-IL" dirty="0">
            <a:cs typeface="+mj-cs"/>
          </a:endParaRPr>
        </a:p>
      </dgm:t>
    </dgm:pt>
    <dgm:pt modelId="{50933BE9-DBD3-4E40-ABBA-939842069C74}" type="parTrans" cxnId="{757A9E37-4CB1-46C3-88A5-CBC162A2DCA2}">
      <dgm:prSet/>
      <dgm:spPr/>
      <dgm:t>
        <a:bodyPr/>
        <a:lstStyle/>
        <a:p>
          <a:pPr rtl="1"/>
          <a:endParaRPr lang="he-IL"/>
        </a:p>
      </dgm:t>
    </dgm:pt>
    <dgm:pt modelId="{D7543E39-84C6-44C7-A182-86B57E4A6FDE}" type="sibTrans" cxnId="{757A9E37-4CB1-46C3-88A5-CBC162A2DCA2}">
      <dgm:prSet/>
      <dgm:spPr/>
      <dgm:t>
        <a:bodyPr/>
        <a:lstStyle/>
        <a:p>
          <a:pPr rtl="1"/>
          <a:endParaRPr lang="he-IL"/>
        </a:p>
      </dgm:t>
    </dgm:pt>
    <dgm:pt modelId="{F5CBA5D3-C39D-4C3B-917D-23471D36EA87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יועץ משפטי</a:t>
          </a:r>
          <a:endParaRPr lang="he-IL" dirty="0">
            <a:cs typeface="+mj-cs"/>
          </a:endParaRPr>
        </a:p>
      </dgm:t>
    </dgm:pt>
    <dgm:pt modelId="{557D006C-2223-4339-87AF-E75BB4255C0D}" type="parTrans" cxnId="{4AA7B997-4D06-42BA-AA01-B5EE3A1BE3B0}">
      <dgm:prSet/>
      <dgm:spPr/>
      <dgm:t>
        <a:bodyPr/>
        <a:lstStyle/>
        <a:p>
          <a:pPr rtl="1"/>
          <a:endParaRPr lang="he-IL"/>
        </a:p>
      </dgm:t>
    </dgm:pt>
    <dgm:pt modelId="{B8278722-EE08-42D8-8F22-5C06CED779D6}" type="sibTrans" cxnId="{4AA7B997-4D06-42BA-AA01-B5EE3A1BE3B0}">
      <dgm:prSet/>
      <dgm:spPr/>
      <dgm:t>
        <a:bodyPr/>
        <a:lstStyle/>
        <a:p>
          <a:pPr rtl="1"/>
          <a:endParaRPr lang="he-IL"/>
        </a:p>
      </dgm:t>
    </dgm:pt>
    <dgm:pt modelId="{2CD12746-927F-4940-81CB-776569CE475F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מודיעין (ממ"ד)</a:t>
          </a:r>
          <a:endParaRPr lang="he-IL" dirty="0">
            <a:cs typeface="+mj-cs"/>
          </a:endParaRPr>
        </a:p>
      </dgm:t>
    </dgm:pt>
    <dgm:pt modelId="{A0EE2918-C636-4A6A-AD22-C699E40DC490}" type="parTrans" cxnId="{06BAD4FD-19F5-4D32-91B1-A92161AB16A0}">
      <dgm:prSet/>
      <dgm:spPr/>
      <dgm:t>
        <a:bodyPr/>
        <a:lstStyle/>
        <a:p>
          <a:pPr rtl="1"/>
          <a:endParaRPr lang="he-IL"/>
        </a:p>
      </dgm:t>
    </dgm:pt>
    <dgm:pt modelId="{90407609-3B05-4494-9409-3C80526BB758}" type="sibTrans" cxnId="{06BAD4FD-19F5-4D32-91B1-A92161AB16A0}">
      <dgm:prSet/>
      <dgm:spPr/>
      <dgm:t>
        <a:bodyPr/>
        <a:lstStyle/>
        <a:p>
          <a:pPr rtl="1"/>
          <a:endParaRPr lang="he-IL"/>
        </a:p>
      </dgm:t>
    </dgm:pt>
    <dgm:pt modelId="{32B44B64-AF68-486A-90A1-D423AD3186E7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תכנון מדיני</a:t>
          </a:r>
          <a:endParaRPr lang="he-IL" dirty="0">
            <a:cs typeface="+mj-cs"/>
          </a:endParaRPr>
        </a:p>
      </dgm:t>
    </dgm:pt>
    <dgm:pt modelId="{A1CEB588-CE34-4E5D-8708-E39B99BCBD1B}" type="parTrans" cxnId="{C89BCBAD-90BF-445E-9442-228E19F75CE2}">
      <dgm:prSet/>
      <dgm:spPr/>
      <dgm:t>
        <a:bodyPr/>
        <a:lstStyle/>
        <a:p>
          <a:pPr rtl="1"/>
          <a:endParaRPr lang="he-IL"/>
        </a:p>
      </dgm:t>
    </dgm:pt>
    <dgm:pt modelId="{6C3472A6-57C1-4806-B5EF-C5F9BED2C012}" type="sibTrans" cxnId="{C89BCBAD-90BF-445E-9442-228E19F75CE2}">
      <dgm:prSet/>
      <dgm:spPr/>
      <dgm:t>
        <a:bodyPr/>
        <a:lstStyle/>
        <a:p>
          <a:pPr rtl="1"/>
          <a:endParaRPr lang="he-IL"/>
        </a:p>
      </dgm:t>
    </dgm:pt>
    <dgm:pt modelId="{074212BA-F8F6-45AA-9C99-3EF913E57322}" type="pres">
      <dgm:prSet presAssocID="{52C7E7FD-51C7-4D70-A55B-C5E642384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6CAEBCB-A214-489C-A248-C9D95C3EA0A9}" type="pres">
      <dgm:prSet presAssocID="{7ADCF65D-C799-4E9E-8815-2DD16FFF62B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E8C9BA-87D1-48E5-9A89-BE70A5C96258}" type="pres">
      <dgm:prSet presAssocID="{5FC363EE-512D-432D-839B-D10463BEB30B}" presName="sibTrans" presStyleCnt="0"/>
      <dgm:spPr/>
    </dgm:pt>
    <dgm:pt modelId="{48E95993-13FB-4247-8085-90CDDFB6DF08}" type="pres">
      <dgm:prSet presAssocID="{923CF1B0-7811-4E64-9170-18FB25EE3C3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15D25BF-CC63-4199-8D61-13A43C4B83FA}" type="pres">
      <dgm:prSet presAssocID="{D980FA05-F4FF-4C73-B0CF-314663EA4A79}" presName="sibTrans" presStyleCnt="0"/>
      <dgm:spPr/>
    </dgm:pt>
    <dgm:pt modelId="{4081BE31-9A8B-4E10-A6CF-925D28436E77}" type="pres">
      <dgm:prSet presAssocID="{32B9E6DC-BEBC-4ED0-B97A-DC5C276670C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27010D-AE1F-4653-A12F-3A8019609780}" type="pres">
      <dgm:prSet presAssocID="{5093AE55-F3E7-40D6-884C-C08E823D9E4C}" presName="sibTrans" presStyleCnt="0"/>
      <dgm:spPr/>
    </dgm:pt>
    <dgm:pt modelId="{330ED124-8989-4B3C-A9F0-5BD4F4A80E7D}" type="pres">
      <dgm:prSet presAssocID="{8218C572-C2D4-4CCC-A252-6B20B32768D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6DFE7C-45BD-4C1A-8D30-FA80131BCCC3}" type="pres">
      <dgm:prSet presAssocID="{D7543E39-84C6-44C7-A182-86B57E4A6FDE}" presName="sibTrans" presStyleCnt="0"/>
      <dgm:spPr/>
    </dgm:pt>
    <dgm:pt modelId="{5E68C4CA-239C-4FE3-A9FA-9284B805D719}" type="pres">
      <dgm:prSet presAssocID="{B7133C3F-C708-4FF9-9676-E6080B61E28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B2619-664B-49F9-A892-D1040191E9B0}" type="pres">
      <dgm:prSet presAssocID="{1B10E84B-E4A0-4A3B-ACBA-639488BF155A}" presName="sibTrans" presStyleCnt="0"/>
      <dgm:spPr/>
    </dgm:pt>
    <dgm:pt modelId="{9B472C98-AE8C-4702-9E9C-798A5442507A}" type="pres">
      <dgm:prSet presAssocID="{0FAA13D1-FB39-4D3F-81E1-F5ED8951253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D8DF49-AEA0-4324-9E1E-892A0D705767}" type="pres">
      <dgm:prSet presAssocID="{C04D2F1F-1E35-4BFD-B245-D92993534A3C}" presName="sibTrans" presStyleCnt="0"/>
      <dgm:spPr/>
    </dgm:pt>
    <dgm:pt modelId="{A8E2BA7A-4DEB-4471-8DCC-66B2D405436D}" type="pres">
      <dgm:prSet presAssocID="{F5CBA5D3-C39D-4C3B-917D-23471D36EA8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6480B09-B9CA-48F8-A428-37B298281A60}" type="pres">
      <dgm:prSet presAssocID="{B8278722-EE08-42D8-8F22-5C06CED779D6}" presName="sibTrans" presStyleCnt="0"/>
      <dgm:spPr/>
    </dgm:pt>
    <dgm:pt modelId="{88A214E7-B766-48DB-9379-467E7F7DAF06}" type="pres">
      <dgm:prSet presAssocID="{32B44B64-AF68-486A-90A1-D423AD3186E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1D7D64-23F3-4E8E-BD6B-DC4172FD0CEB}" type="pres">
      <dgm:prSet presAssocID="{6C3472A6-57C1-4806-B5EF-C5F9BED2C012}" presName="sibTrans" presStyleCnt="0"/>
      <dgm:spPr/>
    </dgm:pt>
    <dgm:pt modelId="{4BA87777-9A13-42A9-95AC-E2F0AA1AD97E}" type="pres">
      <dgm:prSet presAssocID="{2CD12746-927F-4940-81CB-776569CE475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AA7B997-4D06-42BA-AA01-B5EE3A1BE3B0}" srcId="{52C7E7FD-51C7-4D70-A55B-C5E6423848B1}" destId="{F5CBA5D3-C39D-4C3B-917D-23471D36EA87}" srcOrd="6" destOrd="0" parTransId="{557D006C-2223-4339-87AF-E75BB4255C0D}" sibTransId="{B8278722-EE08-42D8-8F22-5C06CED779D6}"/>
    <dgm:cxn modelId="{757A9E37-4CB1-46C3-88A5-CBC162A2DCA2}" srcId="{52C7E7FD-51C7-4D70-A55B-C5E6423848B1}" destId="{8218C572-C2D4-4CCC-A252-6B20B32768D1}" srcOrd="3" destOrd="0" parTransId="{50933BE9-DBD3-4E40-ABBA-939842069C74}" sibTransId="{D7543E39-84C6-44C7-A182-86B57E4A6FDE}"/>
    <dgm:cxn modelId="{2FDA7686-16EC-4573-9E5E-A06AA12EDE48}" srcId="{52C7E7FD-51C7-4D70-A55B-C5E6423848B1}" destId="{7ADCF65D-C799-4E9E-8815-2DD16FFF62B6}" srcOrd="0" destOrd="0" parTransId="{4602B437-DA19-470B-9F12-B7B372DDC939}" sibTransId="{5FC363EE-512D-432D-839B-D10463BEB30B}"/>
    <dgm:cxn modelId="{62DAEE59-2F12-49AE-A200-A894A2777F50}" type="presOf" srcId="{2CD12746-927F-4940-81CB-776569CE475F}" destId="{4BA87777-9A13-42A9-95AC-E2F0AA1AD97E}" srcOrd="0" destOrd="0" presId="urn:microsoft.com/office/officeart/2005/8/layout/default"/>
    <dgm:cxn modelId="{8B4F07EF-3682-4ECD-9F04-5F7B0D7CEF48}" srcId="{52C7E7FD-51C7-4D70-A55B-C5E6423848B1}" destId="{B7133C3F-C708-4FF9-9676-E6080B61E28D}" srcOrd="4" destOrd="0" parTransId="{696C48CF-0BDA-4846-BA75-A447811C1C2D}" sibTransId="{1B10E84B-E4A0-4A3B-ACBA-639488BF155A}"/>
    <dgm:cxn modelId="{E8C3EE34-533A-4A00-890E-C1928E78C06F}" type="presOf" srcId="{32B9E6DC-BEBC-4ED0-B97A-DC5C276670CC}" destId="{4081BE31-9A8B-4E10-A6CF-925D28436E77}" srcOrd="0" destOrd="0" presId="urn:microsoft.com/office/officeart/2005/8/layout/default"/>
    <dgm:cxn modelId="{D6B789AD-E198-4BA3-A1E6-07B51909C854}" type="presOf" srcId="{923CF1B0-7811-4E64-9170-18FB25EE3C30}" destId="{48E95993-13FB-4247-8085-90CDDFB6DF08}" srcOrd="0" destOrd="0" presId="urn:microsoft.com/office/officeart/2005/8/layout/default"/>
    <dgm:cxn modelId="{AD1A7A4B-082F-4E86-A3FC-1EDC9C45CE87}" type="presOf" srcId="{32B44B64-AF68-486A-90A1-D423AD3186E7}" destId="{88A214E7-B766-48DB-9379-467E7F7DAF06}" srcOrd="0" destOrd="0" presId="urn:microsoft.com/office/officeart/2005/8/layout/default"/>
    <dgm:cxn modelId="{5E9F625C-09A8-4EEF-9F17-FA569D137AED}" srcId="{52C7E7FD-51C7-4D70-A55B-C5E6423848B1}" destId="{32B9E6DC-BEBC-4ED0-B97A-DC5C276670CC}" srcOrd="2" destOrd="0" parTransId="{BA916E19-1ABB-4879-B674-76A1FDEA955F}" sibTransId="{5093AE55-F3E7-40D6-884C-C08E823D9E4C}"/>
    <dgm:cxn modelId="{C752C5A2-F9B4-4967-B70D-3A5604A5C6A6}" type="presOf" srcId="{0FAA13D1-FB39-4D3F-81E1-F5ED89512533}" destId="{9B472C98-AE8C-4702-9E9C-798A5442507A}" srcOrd="0" destOrd="0" presId="urn:microsoft.com/office/officeart/2005/8/layout/default"/>
    <dgm:cxn modelId="{4E2EAE43-CBD5-4108-8C84-EDFE45D03FFE}" type="presOf" srcId="{52C7E7FD-51C7-4D70-A55B-C5E6423848B1}" destId="{074212BA-F8F6-45AA-9C99-3EF913E57322}" srcOrd="0" destOrd="0" presId="urn:microsoft.com/office/officeart/2005/8/layout/default"/>
    <dgm:cxn modelId="{1EE7E28F-A447-4F53-8603-EF96116DE898}" type="presOf" srcId="{7ADCF65D-C799-4E9E-8815-2DD16FFF62B6}" destId="{96CAEBCB-A214-489C-A248-C9D95C3EA0A9}" srcOrd="0" destOrd="0" presId="urn:microsoft.com/office/officeart/2005/8/layout/default"/>
    <dgm:cxn modelId="{043E178A-483F-4DC4-B28C-711C73E6BCC3}" type="presOf" srcId="{8218C572-C2D4-4CCC-A252-6B20B32768D1}" destId="{330ED124-8989-4B3C-A9F0-5BD4F4A80E7D}" srcOrd="0" destOrd="0" presId="urn:microsoft.com/office/officeart/2005/8/layout/default"/>
    <dgm:cxn modelId="{C89BCBAD-90BF-445E-9442-228E19F75CE2}" srcId="{52C7E7FD-51C7-4D70-A55B-C5E6423848B1}" destId="{32B44B64-AF68-486A-90A1-D423AD3186E7}" srcOrd="7" destOrd="0" parTransId="{A1CEB588-CE34-4E5D-8708-E39B99BCBD1B}" sibTransId="{6C3472A6-57C1-4806-B5EF-C5F9BED2C012}"/>
    <dgm:cxn modelId="{06BAD4FD-19F5-4D32-91B1-A92161AB16A0}" srcId="{52C7E7FD-51C7-4D70-A55B-C5E6423848B1}" destId="{2CD12746-927F-4940-81CB-776569CE475F}" srcOrd="8" destOrd="0" parTransId="{A0EE2918-C636-4A6A-AD22-C699E40DC490}" sibTransId="{90407609-3B05-4494-9409-3C80526BB758}"/>
    <dgm:cxn modelId="{AD2E4CE9-F5F1-408E-A855-CB6851B0B8C6}" type="presOf" srcId="{F5CBA5D3-C39D-4C3B-917D-23471D36EA87}" destId="{A8E2BA7A-4DEB-4471-8DCC-66B2D405436D}" srcOrd="0" destOrd="0" presId="urn:microsoft.com/office/officeart/2005/8/layout/default"/>
    <dgm:cxn modelId="{A0E192D2-C68E-4D45-A1AD-C9D9955599F3}" type="presOf" srcId="{B7133C3F-C708-4FF9-9676-E6080B61E28D}" destId="{5E68C4CA-239C-4FE3-A9FA-9284B805D719}" srcOrd="0" destOrd="0" presId="urn:microsoft.com/office/officeart/2005/8/layout/default"/>
    <dgm:cxn modelId="{D263D9E7-52AC-4BBD-83EC-D99470AA6005}" srcId="{52C7E7FD-51C7-4D70-A55B-C5E6423848B1}" destId="{0FAA13D1-FB39-4D3F-81E1-F5ED89512533}" srcOrd="5" destOrd="0" parTransId="{55C757DA-DCDE-4108-8C2D-75FFD5066FA5}" sibTransId="{C04D2F1F-1E35-4BFD-B245-D92993534A3C}"/>
    <dgm:cxn modelId="{38090082-8CBB-4EE0-BF19-8B81E0DFE1EC}" srcId="{52C7E7FD-51C7-4D70-A55B-C5E6423848B1}" destId="{923CF1B0-7811-4E64-9170-18FB25EE3C30}" srcOrd="1" destOrd="0" parTransId="{833B51C8-370B-4C13-8548-58C8CA956E62}" sibTransId="{D980FA05-F4FF-4C73-B0CF-314663EA4A79}"/>
    <dgm:cxn modelId="{3B9384BD-154F-40A7-9FB9-800C212FAD63}" type="presParOf" srcId="{074212BA-F8F6-45AA-9C99-3EF913E57322}" destId="{96CAEBCB-A214-489C-A248-C9D95C3EA0A9}" srcOrd="0" destOrd="0" presId="urn:microsoft.com/office/officeart/2005/8/layout/default"/>
    <dgm:cxn modelId="{E61BFAD7-0420-4183-B2EB-009D7635CBD2}" type="presParOf" srcId="{074212BA-F8F6-45AA-9C99-3EF913E57322}" destId="{D4E8C9BA-87D1-48E5-9A89-BE70A5C96258}" srcOrd="1" destOrd="0" presId="urn:microsoft.com/office/officeart/2005/8/layout/default"/>
    <dgm:cxn modelId="{30532F89-DE29-4C33-ACAE-D111788CCAAF}" type="presParOf" srcId="{074212BA-F8F6-45AA-9C99-3EF913E57322}" destId="{48E95993-13FB-4247-8085-90CDDFB6DF08}" srcOrd="2" destOrd="0" presId="urn:microsoft.com/office/officeart/2005/8/layout/default"/>
    <dgm:cxn modelId="{B04185F6-7C03-4DED-9950-705BC31EDDC4}" type="presParOf" srcId="{074212BA-F8F6-45AA-9C99-3EF913E57322}" destId="{715D25BF-CC63-4199-8D61-13A43C4B83FA}" srcOrd="3" destOrd="0" presId="urn:microsoft.com/office/officeart/2005/8/layout/default"/>
    <dgm:cxn modelId="{ABCDCA54-BA7F-456D-A716-E41A7E00EC60}" type="presParOf" srcId="{074212BA-F8F6-45AA-9C99-3EF913E57322}" destId="{4081BE31-9A8B-4E10-A6CF-925D28436E77}" srcOrd="4" destOrd="0" presId="urn:microsoft.com/office/officeart/2005/8/layout/default"/>
    <dgm:cxn modelId="{66310A4D-9580-44EE-8D37-8E5208C7D6D8}" type="presParOf" srcId="{074212BA-F8F6-45AA-9C99-3EF913E57322}" destId="{EC27010D-AE1F-4653-A12F-3A8019609780}" srcOrd="5" destOrd="0" presId="urn:microsoft.com/office/officeart/2005/8/layout/default"/>
    <dgm:cxn modelId="{8652938E-BF25-4041-BD2F-5DBA5EE09E0F}" type="presParOf" srcId="{074212BA-F8F6-45AA-9C99-3EF913E57322}" destId="{330ED124-8989-4B3C-A9F0-5BD4F4A80E7D}" srcOrd="6" destOrd="0" presId="urn:microsoft.com/office/officeart/2005/8/layout/default"/>
    <dgm:cxn modelId="{14AD4987-16C4-412E-83F1-863E1640A576}" type="presParOf" srcId="{074212BA-F8F6-45AA-9C99-3EF913E57322}" destId="{6D6DFE7C-45BD-4C1A-8D30-FA80131BCCC3}" srcOrd="7" destOrd="0" presId="urn:microsoft.com/office/officeart/2005/8/layout/default"/>
    <dgm:cxn modelId="{F37F1253-B225-48F2-BB90-242EA954F72D}" type="presParOf" srcId="{074212BA-F8F6-45AA-9C99-3EF913E57322}" destId="{5E68C4CA-239C-4FE3-A9FA-9284B805D719}" srcOrd="8" destOrd="0" presId="urn:microsoft.com/office/officeart/2005/8/layout/default"/>
    <dgm:cxn modelId="{5E0A8471-D389-4E32-9022-36F2A313E8C8}" type="presParOf" srcId="{074212BA-F8F6-45AA-9C99-3EF913E57322}" destId="{770B2619-664B-49F9-A892-D1040191E9B0}" srcOrd="9" destOrd="0" presId="urn:microsoft.com/office/officeart/2005/8/layout/default"/>
    <dgm:cxn modelId="{C6A7BAF7-7984-458F-B65A-4D431406D7BC}" type="presParOf" srcId="{074212BA-F8F6-45AA-9C99-3EF913E57322}" destId="{9B472C98-AE8C-4702-9E9C-798A5442507A}" srcOrd="10" destOrd="0" presId="urn:microsoft.com/office/officeart/2005/8/layout/default"/>
    <dgm:cxn modelId="{1996D4D6-41BB-4B02-9D3D-7EB905D92591}" type="presParOf" srcId="{074212BA-F8F6-45AA-9C99-3EF913E57322}" destId="{39D8DF49-AEA0-4324-9E1E-892A0D705767}" srcOrd="11" destOrd="0" presId="urn:microsoft.com/office/officeart/2005/8/layout/default"/>
    <dgm:cxn modelId="{3D5F35DF-65E8-4452-A92A-1A3E63AF73F1}" type="presParOf" srcId="{074212BA-F8F6-45AA-9C99-3EF913E57322}" destId="{A8E2BA7A-4DEB-4471-8DCC-66B2D405436D}" srcOrd="12" destOrd="0" presId="urn:microsoft.com/office/officeart/2005/8/layout/default"/>
    <dgm:cxn modelId="{05F945D6-0871-4909-88E1-A1EE72A383E1}" type="presParOf" srcId="{074212BA-F8F6-45AA-9C99-3EF913E57322}" destId="{36480B09-B9CA-48F8-A428-37B298281A60}" srcOrd="13" destOrd="0" presId="urn:microsoft.com/office/officeart/2005/8/layout/default"/>
    <dgm:cxn modelId="{DEFEBB02-6AAE-48CB-8275-DF747D6B06A0}" type="presParOf" srcId="{074212BA-F8F6-45AA-9C99-3EF913E57322}" destId="{88A214E7-B766-48DB-9379-467E7F7DAF06}" srcOrd="14" destOrd="0" presId="urn:microsoft.com/office/officeart/2005/8/layout/default"/>
    <dgm:cxn modelId="{31C42573-61FE-4E3A-8F24-9EC2FA83B344}" type="presParOf" srcId="{074212BA-F8F6-45AA-9C99-3EF913E57322}" destId="{5D1D7D64-23F3-4E8E-BD6B-DC4172FD0CEB}" srcOrd="15" destOrd="0" presId="urn:microsoft.com/office/officeart/2005/8/layout/default"/>
    <dgm:cxn modelId="{90DE6307-2581-46AE-8AFD-5EEED5519320}" type="presParOf" srcId="{074212BA-F8F6-45AA-9C99-3EF913E57322}" destId="{4BA87777-9A13-42A9-95AC-E2F0AA1AD97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C7E7FD-51C7-4D70-A55B-C5E6423848B1}" type="doc">
      <dgm:prSet loTypeId="urn:microsoft.com/office/officeart/2005/8/layout/default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7ADCF65D-C799-4E9E-8815-2DD16FFF62B6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טקס ואורחים</a:t>
          </a:r>
          <a:endParaRPr lang="he-IL" dirty="0">
            <a:cs typeface="+mj-cs"/>
          </a:endParaRPr>
        </a:p>
      </dgm:t>
    </dgm:pt>
    <dgm:pt modelId="{4602B437-DA19-470B-9F12-B7B372DDC939}" type="parTrans" cxnId="{2FDA7686-16EC-4573-9E5E-A06AA12EDE48}">
      <dgm:prSet/>
      <dgm:spPr/>
      <dgm:t>
        <a:bodyPr/>
        <a:lstStyle/>
        <a:p>
          <a:pPr rtl="1"/>
          <a:endParaRPr lang="he-IL"/>
        </a:p>
      </dgm:t>
    </dgm:pt>
    <dgm:pt modelId="{5FC363EE-512D-432D-839B-D10463BEB30B}" type="sibTrans" cxnId="{2FDA7686-16EC-4573-9E5E-A06AA12EDE48}">
      <dgm:prSet/>
      <dgm:spPr/>
      <dgm:t>
        <a:bodyPr/>
        <a:lstStyle/>
        <a:p>
          <a:pPr rtl="1"/>
          <a:endParaRPr lang="he-IL"/>
        </a:p>
      </dgm:t>
    </dgm:pt>
    <dgm:pt modelId="{923CF1B0-7811-4E64-9170-18FB25EE3C30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כספים</a:t>
          </a:r>
          <a:endParaRPr lang="he-IL" dirty="0">
            <a:cs typeface="+mj-cs"/>
          </a:endParaRPr>
        </a:p>
      </dgm:t>
    </dgm:pt>
    <dgm:pt modelId="{833B51C8-370B-4C13-8548-58C8CA956E62}" type="parTrans" cxnId="{38090082-8CBB-4EE0-BF19-8B81E0DFE1EC}">
      <dgm:prSet/>
      <dgm:spPr/>
      <dgm:t>
        <a:bodyPr/>
        <a:lstStyle/>
        <a:p>
          <a:pPr rtl="1"/>
          <a:endParaRPr lang="he-IL"/>
        </a:p>
      </dgm:t>
    </dgm:pt>
    <dgm:pt modelId="{D980FA05-F4FF-4C73-B0CF-314663EA4A79}" type="sibTrans" cxnId="{38090082-8CBB-4EE0-BF19-8B81E0DFE1EC}">
      <dgm:prSet/>
      <dgm:spPr/>
      <dgm:t>
        <a:bodyPr/>
        <a:lstStyle/>
        <a:p>
          <a:pPr rtl="1"/>
          <a:endParaRPr lang="he-IL"/>
        </a:p>
      </dgm:t>
    </dgm:pt>
    <dgm:pt modelId="{32B9E6DC-BEBC-4ED0-B97A-DC5C276670CC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משאבי אנוש והדרכה</a:t>
          </a:r>
          <a:endParaRPr lang="he-IL" dirty="0">
            <a:cs typeface="+mj-cs"/>
          </a:endParaRPr>
        </a:p>
      </dgm:t>
    </dgm:pt>
    <dgm:pt modelId="{BA916E19-1ABB-4879-B674-76A1FDEA955F}" type="parTrans" cxnId="{5E9F625C-09A8-4EEF-9F17-FA569D137AED}">
      <dgm:prSet/>
      <dgm:spPr/>
      <dgm:t>
        <a:bodyPr/>
        <a:lstStyle/>
        <a:p>
          <a:pPr rtl="1"/>
          <a:endParaRPr lang="he-IL"/>
        </a:p>
      </dgm:t>
    </dgm:pt>
    <dgm:pt modelId="{5093AE55-F3E7-40D6-884C-C08E823D9E4C}" type="sibTrans" cxnId="{5E9F625C-09A8-4EEF-9F17-FA569D137AED}">
      <dgm:prSet/>
      <dgm:spPr/>
      <dgm:t>
        <a:bodyPr/>
        <a:lstStyle/>
        <a:p>
          <a:pPr rtl="1"/>
          <a:endParaRPr lang="he-IL"/>
        </a:p>
      </dgm:t>
    </dgm:pt>
    <dgm:pt modelId="{B7133C3F-C708-4FF9-9676-E6080B61E28D}">
      <dgm:prSet phldrT="[טקסט]"/>
      <dgm:spPr/>
      <dgm:t>
        <a:bodyPr/>
        <a:lstStyle/>
        <a:p>
          <a:pPr rtl="1"/>
          <a:r>
            <a:rPr lang="he-IL" dirty="0" err="1" smtClean="0">
              <a:cs typeface="+mj-cs"/>
            </a:rPr>
            <a:t>תיקשוב</a:t>
          </a:r>
          <a:endParaRPr lang="he-IL" dirty="0">
            <a:cs typeface="+mj-cs"/>
          </a:endParaRPr>
        </a:p>
      </dgm:t>
    </dgm:pt>
    <dgm:pt modelId="{696C48CF-0BDA-4846-BA75-A447811C1C2D}" type="parTrans" cxnId="{8B4F07EF-3682-4ECD-9F04-5F7B0D7CEF48}">
      <dgm:prSet/>
      <dgm:spPr/>
      <dgm:t>
        <a:bodyPr/>
        <a:lstStyle/>
        <a:p>
          <a:pPr rtl="1"/>
          <a:endParaRPr lang="he-IL"/>
        </a:p>
      </dgm:t>
    </dgm:pt>
    <dgm:pt modelId="{1B10E84B-E4A0-4A3B-ACBA-639488BF155A}" type="sibTrans" cxnId="{8B4F07EF-3682-4ECD-9F04-5F7B0D7CEF48}">
      <dgm:prSet/>
      <dgm:spPr/>
      <dgm:t>
        <a:bodyPr/>
        <a:lstStyle/>
        <a:p>
          <a:pPr rtl="1"/>
          <a:endParaRPr lang="he-IL"/>
        </a:p>
      </dgm:t>
    </dgm:pt>
    <dgm:pt modelId="{0FAA13D1-FB39-4D3F-81E1-F5ED89512533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תקציבים</a:t>
          </a:r>
          <a:endParaRPr lang="he-IL" dirty="0">
            <a:cs typeface="+mj-cs"/>
          </a:endParaRPr>
        </a:p>
      </dgm:t>
    </dgm:pt>
    <dgm:pt modelId="{55C757DA-DCDE-4108-8C2D-75FFD5066FA5}" type="parTrans" cxnId="{D263D9E7-52AC-4BBD-83EC-D99470AA6005}">
      <dgm:prSet/>
      <dgm:spPr/>
      <dgm:t>
        <a:bodyPr/>
        <a:lstStyle/>
        <a:p>
          <a:pPr rtl="1"/>
          <a:endParaRPr lang="he-IL"/>
        </a:p>
      </dgm:t>
    </dgm:pt>
    <dgm:pt modelId="{C04D2F1F-1E35-4BFD-B245-D92993534A3C}" type="sibTrans" cxnId="{D263D9E7-52AC-4BBD-83EC-D99470AA6005}">
      <dgm:prSet/>
      <dgm:spPr/>
      <dgm:t>
        <a:bodyPr/>
        <a:lstStyle/>
        <a:p>
          <a:pPr rtl="1"/>
          <a:endParaRPr lang="he-IL"/>
        </a:p>
      </dgm:t>
    </dgm:pt>
    <dgm:pt modelId="{8218C572-C2D4-4CCC-A252-6B20B32768D1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פרט ורווחה</a:t>
          </a:r>
          <a:endParaRPr lang="he-IL" dirty="0">
            <a:cs typeface="+mj-cs"/>
          </a:endParaRPr>
        </a:p>
      </dgm:t>
    </dgm:pt>
    <dgm:pt modelId="{50933BE9-DBD3-4E40-ABBA-939842069C74}" type="parTrans" cxnId="{757A9E37-4CB1-46C3-88A5-CBC162A2DCA2}">
      <dgm:prSet/>
      <dgm:spPr/>
      <dgm:t>
        <a:bodyPr/>
        <a:lstStyle/>
        <a:p>
          <a:pPr rtl="1"/>
          <a:endParaRPr lang="he-IL"/>
        </a:p>
      </dgm:t>
    </dgm:pt>
    <dgm:pt modelId="{D7543E39-84C6-44C7-A182-86B57E4A6FDE}" type="sibTrans" cxnId="{757A9E37-4CB1-46C3-88A5-CBC162A2DCA2}">
      <dgm:prSet/>
      <dgm:spPr/>
      <dgm:t>
        <a:bodyPr/>
        <a:lstStyle/>
        <a:p>
          <a:pPr rtl="1"/>
          <a:endParaRPr lang="he-IL"/>
        </a:p>
      </dgm:t>
    </dgm:pt>
    <dgm:pt modelId="{F5CBA5D3-C39D-4C3B-917D-23471D36EA87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קונסולרית</a:t>
          </a:r>
          <a:endParaRPr lang="he-IL" dirty="0">
            <a:cs typeface="+mj-cs"/>
          </a:endParaRPr>
        </a:p>
      </dgm:t>
    </dgm:pt>
    <dgm:pt modelId="{557D006C-2223-4339-87AF-E75BB4255C0D}" type="parTrans" cxnId="{4AA7B997-4D06-42BA-AA01-B5EE3A1BE3B0}">
      <dgm:prSet/>
      <dgm:spPr/>
      <dgm:t>
        <a:bodyPr/>
        <a:lstStyle/>
        <a:p>
          <a:pPr rtl="1"/>
          <a:endParaRPr lang="he-IL"/>
        </a:p>
      </dgm:t>
    </dgm:pt>
    <dgm:pt modelId="{B8278722-EE08-42D8-8F22-5C06CED779D6}" type="sibTrans" cxnId="{4AA7B997-4D06-42BA-AA01-B5EE3A1BE3B0}">
      <dgm:prSet/>
      <dgm:spPr/>
      <dgm:t>
        <a:bodyPr/>
        <a:lstStyle/>
        <a:p>
          <a:pPr rtl="1"/>
          <a:endParaRPr lang="he-IL"/>
        </a:p>
      </dgm:t>
    </dgm:pt>
    <dgm:pt modelId="{2CD12746-927F-4940-81CB-776569CE475F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בטחון </a:t>
          </a:r>
          <a:r>
            <a:rPr lang="he-IL" dirty="0" err="1" smtClean="0">
              <a:cs typeface="+mj-cs"/>
            </a:rPr>
            <a:t>משה"ח</a:t>
          </a:r>
          <a:endParaRPr lang="he-IL" dirty="0">
            <a:cs typeface="+mj-cs"/>
          </a:endParaRPr>
        </a:p>
      </dgm:t>
    </dgm:pt>
    <dgm:pt modelId="{A0EE2918-C636-4A6A-AD22-C699E40DC490}" type="parTrans" cxnId="{06BAD4FD-19F5-4D32-91B1-A92161AB16A0}">
      <dgm:prSet/>
      <dgm:spPr/>
      <dgm:t>
        <a:bodyPr/>
        <a:lstStyle/>
        <a:p>
          <a:pPr rtl="1"/>
          <a:endParaRPr lang="he-IL"/>
        </a:p>
      </dgm:t>
    </dgm:pt>
    <dgm:pt modelId="{90407609-3B05-4494-9409-3C80526BB758}" type="sibTrans" cxnId="{06BAD4FD-19F5-4D32-91B1-A92161AB16A0}">
      <dgm:prSet/>
      <dgm:spPr/>
      <dgm:t>
        <a:bodyPr/>
        <a:lstStyle/>
        <a:p>
          <a:pPr rtl="1"/>
          <a:endParaRPr lang="he-IL"/>
        </a:p>
      </dgm:t>
    </dgm:pt>
    <dgm:pt modelId="{32B44B64-AF68-486A-90A1-D423AD3186E7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משאבים חומריים</a:t>
          </a:r>
          <a:endParaRPr lang="he-IL" dirty="0">
            <a:cs typeface="+mj-cs"/>
          </a:endParaRPr>
        </a:p>
      </dgm:t>
    </dgm:pt>
    <dgm:pt modelId="{A1CEB588-CE34-4E5D-8708-E39B99BCBD1B}" type="parTrans" cxnId="{C89BCBAD-90BF-445E-9442-228E19F75CE2}">
      <dgm:prSet/>
      <dgm:spPr/>
      <dgm:t>
        <a:bodyPr/>
        <a:lstStyle/>
        <a:p>
          <a:pPr rtl="1"/>
          <a:endParaRPr lang="he-IL"/>
        </a:p>
      </dgm:t>
    </dgm:pt>
    <dgm:pt modelId="{6C3472A6-57C1-4806-B5EF-C5F9BED2C012}" type="sibTrans" cxnId="{C89BCBAD-90BF-445E-9442-228E19F75CE2}">
      <dgm:prSet/>
      <dgm:spPr/>
      <dgm:t>
        <a:bodyPr/>
        <a:lstStyle/>
        <a:p>
          <a:pPr rtl="1"/>
          <a:endParaRPr lang="he-IL"/>
        </a:p>
      </dgm:t>
    </dgm:pt>
    <dgm:pt modelId="{074212BA-F8F6-45AA-9C99-3EF913E57322}" type="pres">
      <dgm:prSet presAssocID="{52C7E7FD-51C7-4D70-A55B-C5E642384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6CAEBCB-A214-489C-A248-C9D95C3EA0A9}" type="pres">
      <dgm:prSet presAssocID="{7ADCF65D-C799-4E9E-8815-2DD16FFF62B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E8C9BA-87D1-48E5-9A89-BE70A5C96258}" type="pres">
      <dgm:prSet presAssocID="{5FC363EE-512D-432D-839B-D10463BEB30B}" presName="sibTrans" presStyleCnt="0"/>
      <dgm:spPr/>
    </dgm:pt>
    <dgm:pt modelId="{48E95993-13FB-4247-8085-90CDDFB6DF08}" type="pres">
      <dgm:prSet presAssocID="{923CF1B0-7811-4E64-9170-18FB25EE3C3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15D25BF-CC63-4199-8D61-13A43C4B83FA}" type="pres">
      <dgm:prSet presAssocID="{D980FA05-F4FF-4C73-B0CF-314663EA4A79}" presName="sibTrans" presStyleCnt="0"/>
      <dgm:spPr/>
    </dgm:pt>
    <dgm:pt modelId="{4081BE31-9A8B-4E10-A6CF-925D28436E77}" type="pres">
      <dgm:prSet presAssocID="{32B9E6DC-BEBC-4ED0-B97A-DC5C276670C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27010D-AE1F-4653-A12F-3A8019609780}" type="pres">
      <dgm:prSet presAssocID="{5093AE55-F3E7-40D6-884C-C08E823D9E4C}" presName="sibTrans" presStyleCnt="0"/>
      <dgm:spPr/>
    </dgm:pt>
    <dgm:pt modelId="{330ED124-8989-4B3C-A9F0-5BD4F4A80E7D}" type="pres">
      <dgm:prSet presAssocID="{8218C572-C2D4-4CCC-A252-6B20B32768D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6DFE7C-45BD-4C1A-8D30-FA80131BCCC3}" type="pres">
      <dgm:prSet presAssocID="{D7543E39-84C6-44C7-A182-86B57E4A6FDE}" presName="sibTrans" presStyleCnt="0"/>
      <dgm:spPr/>
    </dgm:pt>
    <dgm:pt modelId="{5E68C4CA-239C-4FE3-A9FA-9284B805D719}" type="pres">
      <dgm:prSet presAssocID="{B7133C3F-C708-4FF9-9676-E6080B61E28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B2619-664B-49F9-A892-D1040191E9B0}" type="pres">
      <dgm:prSet presAssocID="{1B10E84B-E4A0-4A3B-ACBA-639488BF155A}" presName="sibTrans" presStyleCnt="0"/>
      <dgm:spPr/>
    </dgm:pt>
    <dgm:pt modelId="{9B472C98-AE8C-4702-9E9C-798A5442507A}" type="pres">
      <dgm:prSet presAssocID="{0FAA13D1-FB39-4D3F-81E1-F5ED8951253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D8DF49-AEA0-4324-9E1E-892A0D705767}" type="pres">
      <dgm:prSet presAssocID="{C04D2F1F-1E35-4BFD-B245-D92993534A3C}" presName="sibTrans" presStyleCnt="0"/>
      <dgm:spPr/>
    </dgm:pt>
    <dgm:pt modelId="{A8E2BA7A-4DEB-4471-8DCC-66B2D405436D}" type="pres">
      <dgm:prSet presAssocID="{F5CBA5D3-C39D-4C3B-917D-23471D36EA8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6480B09-B9CA-48F8-A428-37B298281A60}" type="pres">
      <dgm:prSet presAssocID="{B8278722-EE08-42D8-8F22-5C06CED779D6}" presName="sibTrans" presStyleCnt="0"/>
      <dgm:spPr/>
    </dgm:pt>
    <dgm:pt modelId="{88A214E7-B766-48DB-9379-467E7F7DAF06}" type="pres">
      <dgm:prSet presAssocID="{32B44B64-AF68-486A-90A1-D423AD3186E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1D7D64-23F3-4E8E-BD6B-DC4172FD0CEB}" type="pres">
      <dgm:prSet presAssocID="{6C3472A6-57C1-4806-B5EF-C5F9BED2C012}" presName="sibTrans" presStyleCnt="0"/>
      <dgm:spPr/>
    </dgm:pt>
    <dgm:pt modelId="{4BA87777-9A13-42A9-95AC-E2F0AA1AD97E}" type="pres">
      <dgm:prSet presAssocID="{2CD12746-927F-4940-81CB-776569CE475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AA7B997-4D06-42BA-AA01-B5EE3A1BE3B0}" srcId="{52C7E7FD-51C7-4D70-A55B-C5E6423848B1}" destId="{F5CBA5D3-C39D-4C3B-917D-23471D36EA87}" srcOrd="6" destOrd="0" parTransId="{557D006C-2223-4339-87AF-E75BB4255C0D}" sibTransId="{B8278722-EE08-42D8-8F22-5C06CED779D6}"/>
    <dgm:cxn modelId="{5B14B4F0-FB9D-4A04-9BDA-BE79914CE360}" type="presOf" srcId="{923CF1B0-7811-4E64-9170-18FB25EE3C30}" destId="{48E95993-13FB-4247-8085-90CDDFB6DF08}" srcOrd="0" destOrd="0" presId="urn:microsoft.com/office/officeart/2005/8/layout/default"/>
    <dgm:cxn modelId="{757A9E37-4CB1-46C3-88A5-CBC162A2DCA2}" srcId="{52C7E7FD-51C7-4D70-A55B-C5E6423848B1}" destId="{8218C572-C2D4-4CCC-A252-6B20B32768D1}" srcOrd="3" destOrd="0" parTransId="{50933BE9-DBD3-4E40-ABBA-939842069C74}" sibTransId="{D7543E39-84C6-44C7-A182-86B57E4A6FDE}"/>
    <dgm:cxn modelId="{2FDA7686-16EC-4573-9E5E-A06AA12EDE48}" srcId="{52C7E7FD-51C7-4D70-A55B-C5E6423848B1}" destId="{7ADCF65D-C799-4E9E-8815-2DD16FFF62B6}" srcOrd="0" destOrd="0" parTransId="{4602B437-DA19-470B-9F12-B7B372DDC939}" sibTransId="{5FC363EE-512D-432D-839B-D10463BEB30B}"/>
    <dgm:cxn modelId="{719FEE85-9400-4101-A6EA-3D68A6479679}" type="presOf" srcId="{52C7E7FD-51C7-4D70-A55B-C5E6423848B1}" destId="{074212BA-F8F6-45AA-9C99-3EF913E57322}" srcOrd="0" destOrd="0" presId="urn:microsoft.com/office/officeart/2005/8/layout/default"/>
    <dgm:cxn modelId="{B26B14A2-5FDA-4032-85C3-A20A7868F723}" type="presOf" srcId="{32B9E6DC-BEBC-4ED0-B97A-DC5C276670CC}" destId="{4081BE31-9A8B-4E10-A6CF-925D28436E77}" srcOrd="0" destOrd="0" presId="urn:microsoft.com/office/officeart/2005/8/layout/default"/>
    <dgm:cxn modelId="{364B064E-B010-46C4-BEEA-8F2F35709C2A}" type="presOf" srcId="{7ADCF65D-C799-4E9E-8815-2DD16FFF62B6}" destId="{96CAEBCB-A214-489C-A248-C9D95C3EA0A9}" srcOrd="0" destOrd="0" presId="urn:microsoft.com/office/officeart/2005/8/layout/default"/>
    <dgm:cxn modelId="{81315762-2131-4057-8EDF-A1A9E0752704}" type="presOf" srcId="{B7133C3F-C708-4FF9-9676-E6080B61E28D}" destId="{5E68C4CA-239C-4FE3-A9FA-9284B805D719}" srcOrd="0" destOrd="0" presId="urn:microsoft.com/office/officeart/2005/8/layout/default"/>
    <dgm:cxn modelId="{8B4F07EF-3682-4ECD-9F04-5F7B0D7CEF48}" srcId="{52C7E7FD-51C7-4D70-A55B-C5E6423848B1}" destId="{B7133C3F-C708-4FF9-9676-E6080B61E28D}" srcOrd="4" destOrd="0" parTransId="{696C48CF-0BDA-4846-BA75-A447811C1C2D}" sibTransId="{1B10E84B-E4A0-4A3B-ACBA-639488BF155A}"/>
    <dgm:cxn modelId="{560AF1EC-7FD2-43EE-A22D-1767BEA3648A}" type="presOf" srcId="{0FAA13D1-FB39-4D3F-81E1-F5ED89512533}" destId="{9B472C98-AE8C-4702-9E9C-798A5442507A}" srcOrd="0" destOrd="0" presId="urn:microsoft.com/office/officeart/2005/8/layout/default"/>
    <dgm:cxn modelId="{5E9F625C-09A8-4EEF-9F17-FA569D137AED}" srcId="{52C7E7FD-51C7-4D70-A55B-C5E6423848B1}" destId="{32B9E6DC-BEBC-4ED0-B97A-DC5C276670CC}" srcOrd="2" destOrd="0" parTransId="{BA916E19-1ABB-4879-B674-76A1FDEA955F}" sibTransId="{5093AE55-F3E7-40D6-884C-C08E823D9E4C}"/>
    <dgm:cxn modelId="{0AFEA860-C2ED-4076-8005-814EEE5F941B}" type="presOf" srcId="{8218C572-C2D4-4CCC-A252-6B20B32768D1}" destId="{330ED124-8989-4B3C-A9F0-5BD4F4A80E7D}" srcOrd="0" destOrd="0" presId="urn:microsoft.com/office/officeart/2005/8/layout/default"/>
    <dgm:cxn modelId="{C89BCBAD-90BF-445E-9442-228E19F75CE2}" srcId="{52C7E7FD-51C7-4D70-A55B-C5E6423848B1}" destId="{32B44B64-AF68-486A-90A1-D423AD3186E7}" srcOrd="7" destOrd="0" parTransId="{A1CEB588-CE34-4E5D-8708-E39B99BCBD1B}" sibTransId="{6C3472A6-57C1-4806-B5EF-C5F9BED2C012}"/>
    <dgm:cxn modelId="{42B7B7FA-23B8-4092-A8EE-1CF0861E3023}" type="presOf" srcId="{2CD12746-927F-4940-81CB-776569CE475F}" destId="{4BA87777-9A13-42A9-95AC-E2F0AA1AD97E}" srcOrd="0" destOrd="0" presId="urn:microsoft.com/office/officeart/2005/8/layout/default"/>
    <dgm:cxn modelId="{06BAD4FD-19F5-4D32-91B1-A92161AB16A0}" srcId="{52C7E7FD-51C7-4D70-A55B-C5E6423848B1}" destId="{2CD12746-927F-4940-81CB-776569CE475F}" srcOrd="8" destOrd="0" parTransId="{A0EE2918-C636-4A6A-AD22-C699E40DC490}" sibTransId="{90407609-3B05-4494-9409-3C80526BB758}"/>
    <dgm:cxn modelId="{C6BB2DBB-9A14-45F1-B1F1-1C4BF14EF9E4}" type="presOf" srcId="{32B44B64-AF68-486A-90A1-D423AD3186E7}" destId="{88A214E7-B766-48DB-9379-467E7F7DAF06}" srcOrd="0" destOrd="0" presId="urn:microsoft.com/office/officeart/2005/8/layout/default"/>
    <dgm:cxn modelId="{1299E8D5-1A88-4129-A8FB-B28665217ABF}" type="presOf" srcId="{F5CBA5D3-C39D-4C3B-917D-23471D36EA87}" destId="{A8E2BA7A-4DEB-4471-8DCC-66B2D405436D}" srcOrd="0" destOrd="0" presId="urn:microsoft.com/office/officeart/2005/8/layout/default"/>
    <dgm:cxn modelId="{38090082-8CBB-4EE0-BF19-8B81E0DFE1EC}" srcId="{52C7E7FD-51C7-4D70-A55B-C5E6423848B1}" destId="{923CF1B0-7811-4E64-9170-18FB25EE3C30}" srcOrd="1" destOrd="0" parTransId="{833B51C8-370B-4C13-8548-58C8CA956E62}" sibTransId="{D980FA05-F4FF-4C73-B0CF-314663EA4A79}"/>
    <dgm:cxn modelId="{D263D9E7-52AC-4BBD-83EC-D99470AA6005}" srcId="{52C7E7FD-51C7-4D70-A55B-C5E6423848B1}" destId="{0FAA13D1-FB39-4D3F-81E1-F5ED89512533}" srcOrd="5" destOrd="0" parTransId="{55C757DA-DCDE-4108-8C2D-75FFD5066FA5}" sibTransId="{C04D2F1F-1E35-4BFD-B245-D92993534A3C}"/>
    <dgm:cxn modelId="{DE684FE9-7666-47B0-8615-6994EF82A01D}" type="presParOf" srcId="{074212BA-F8F6-45AA-9C99-3EF913E57322}" destId="{96CAEBCB-A214-489C-A248-C9D95C3EA0A9}" srcOrd="0" destOrd="0" presId="urn:microsoft.com/office/officeart/2005/8/layout/default"/>
    <dgm:cxn modelId="{18AB26B3-430E-468E-9311-43559352C2E9}" type="presParOf" srcId="{074212BA-F8F6-45AA-9C99-3EF913E57322}" destId="{D4E8C9BA-87D1-48E5-9A89-BE70A5C96258}" srcOrd="1" destOrd="0" presId="urn:microsoft.com/office/officeart/2005/8/layout/default"/>
    <dgm:cxn modelId="{63BEFF6F-C118-4118-8B60-342C93EC8133}" type="presParOf" srcId="{074212BA-F8F6-45AA-9C99-3EF913E57322}" destId="{48E95993-13FB-4247-8085-90CDDFB6DF08}" srcOrd="2" destOrd="0" presId="urn:microsoft.com/office/officeart/2005/8/layout/default"/>
    <dgm:cxn modelId="{167CCFD9-7A33-4AE1-97D3-374CF0E07625}" type="presParOf" srcId="{074212BA-F8F6-45AA-9C99-3EF913E57322}" destId="{715D25BF-CC63-4199-8D61-13A43C4B83FA}" srcOrd="3" destOrd="0" presId="urn:microsoft.com/office/officeart/2005/8/layout/default"/>
    <dgm:cxn modelId="{57C92620-3BFC-4652-8219-6C77A568C927}" type="presParOf" srcId="{074212BA-F8F6-45AA-9C99-3EF913E57322}" destId="{4081BE31-9A8B-4E10-A6CF-925D28436E77}" srcOrd="4" destOrd="0" presId="urn:microsoft.com/office/officeart/2005/8/layout/default"/>
    <dgm:cxn modelId="{C1B4C606-6674-453D-B1A8-835F9A6303E9}" type="presParOf" srcId="{074212BA-F8F6-45AA-9C99-3EF913E57322}" destId="{EC27010D-AE1F-4653-A12F-3A8019609780}" srcOrd="5" destOrd="0" presId="urn:microsoft.com/office/officeart/2005/8/layout/default"/>
    <dgm:cxn modelId="{C85193CB-2422-4855-8695-7F35CB80FEE4}" type="presParOf" srcId="{074212BA-F8F6-45AA-9C99-3EF913E57322}" destId="{330ED124-8989-4B3C-A9F0-5BD4F4A80E7D}" srcOrd="6" destOrd="0" presId="urn:microsoft.com/office/officeart/2005/8/layout/default"/>
    <dgm:cxn modelId="{4596DC04-9C52-452C-8B3A-13DA5AE4F5A1}" type="presParOf" srcId="{074212BA-F8F6-45AA-9C99-3EF913E57322}" destId="{6D6DFE7C-45BD-4C1A-8D30-FA80131BCCC3}" srcOrd="7" destOrd="0" presId="urn:microsoft.com/office/officeart/2005/8/layout/default"/>
    <dgm:cxn modelId="{237EDC1B-3A45-43C8-AB84-1DE2DADCDC3C}" type="presParOf" srcId="{074212BA-F8F6-45AA-9C99-3EF913E57322}" destId="{5E68C4CA-239C-4FE3-A9FA-9284B805D719}" srcOrd="8" destOrd="0" presId="urn:microsoft.com/office/officeart/2005/8/layout/default"/>
    <dgm:cxn modelId="{0EACFC60-15C4-4C99-8EAD-50D3922549A0}" type="presParOf" srcId="{074212BA-F8F6-45AA-9C99-3EF913E57322}" destId="{770B2619-664B-49F9-A892-D1040191E9B0}" srcOrd="9" destOrd="0" presId="urn:microsoft.com/office/officeart/2005/8/layout/default"/>
    <dgm:cxn modelId="{E072D385-DA6A-4EA9-B306-E25640940B57}" type="presParOf" srcId="{074212BA-F8F6-45AA-9C99-3EF913E57322}" destId="{9B472C98-AE8C-4702-9E9C-798A5442507A}" srcOrd="10" destOrd="0" presId="urn:microsoft.com/office/officeart/2005/8/layout/default"/>
    <dgm:cxn modelId="{EF2E7A96-DCAA-45CB-96AC-3BD1EA8C1E96}" type="presParOf" srcId="{074212BA-F8F6-45AA-9C99-3EF913E57322}" destId="{39D8DF49-AEA0-4324-9E1E-892A0D705767}" srcOrd="11" destOrd="0" presId="urn:microsoft.com/office/officeart/2005/8/layout/default"/>
    <dgm:cxn modelId="{5A55A0F3-5EEB-4E16-98FD-329395B876B9}" type="presParOf" srcId="{074212BA-F8F6-45AA-9C99-3EF913E57322}" destId="{A8E2BA7A-4DEB-4471-8DCC-66B2D405436D}" srcOrd="12" destOrd="0" presId="urn:microsoft.com/office/officeart/2005/8/layout/default"/>
    <dgm:cxn modelId="{F31AB338-639E-445B-9BFF-0BC819A9A109}" type="presParOf" srcId="{074212BA-F8F6-45AA-9C99-3EF913E57322}" destId="{36480B09-B9CA-48F8-A428-37B298281A60}" srcOrd="13" destOrd="0" presId="urn:microsoft.com/office/officeart/2005/8/layout/default"/>
    <dgm:cxn modelId="{B7507D44-BE99-4A80-BE80-A7EF33422C46}" type="presParOf" srcId="{074212BA-F8F6-45AA-9C99-3EF913E57322}" destId="{88A214E7-B766-48DB-9379-467E7F7DAF06}" srcOrd="14" destOrd="0" presId="urn:microsoft.com/office/officeart/2005/8/layout/default"/>
    <dgm:cxn modelId="{5D5FA2EA-DEA3-4225-AE2B-7D134F679540}" type="presParOf" srcId="{074212BA-F8F6-45AA-9C99-3EF913E57322}" destId="{5D1D7D64-23F3-4E8E-BD6B-DC4172FD0CEB}" srcOrd="15" destOrd="0" presId="urn:microsoft.com/office/officeart/2005/8/layout/default"/>
    <dgm:cxn modelId="{0C522F3A-AFA5-4321-A182-A58820BE7F58}" type="presParOf" srcId="{074212BA-F8F6-45AA-9C99-3EF913E57322}" destId="{4BA87777-9A13-42A9-95AC-E2F0AA1AD97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8F8D6C-82FD-4A1E-BBD0-5CE195B43CB4}" type="doc">
      <dgm:prSet loTypeId="urn:microsoft.com/office/officeart/2005/8/layout/default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3CB62EDC-496D-47BA-A748-65D1943DB583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קידום אינטרסים</a:t>
          </a:r>
          <a:endParaRPr lang="he-IL" sz="3200" dirty="0">
            <a:cs typeface="+mj-cs"/>
          </a:endParaRPr>
        </a:p>
      </dgm:t>
    </dgm:pt>
    <dgm:pt modelId="{2F253393-7B59-44F2-BA41-2051E7110CC4}" type="parTrans" cxnId="{C60A4962-E0B4-4F93-9746-5BF48A832EE5}">
      <dgm:prSet/>
      <dgm:spPr/>
      <dgm:t>
        <a:bodyPr/>
        <a:lstStyle/>
        <a:p>
          <a:pPr rtl="1"/>
          <a:endParaRPr lang="he-IL"/>
        </a:p>
      </dgm:t>
    </dgm:pt>
    <dgm:pt modelId="{0290CA1F-8612-4823-BA12-0D9245F8E3BF}" type="sibTrans" cxnId="{C60A4962-E0B4-4F93-9746-5BF48A832EE5}">
      <dgm:prSet/>
      <dgm:spPr/>
      <dgm:t>
        <a:bodyPr/>
        <a:lstStyle/>
        <a:p>
          <a:pPr rtl="1"/>
          <a:endParaRPr lang="he-IL"/>
        </a:p>
      </dgm:t>
    </dgm:pt>
    <dgm:pt modelId="{C652183D-1534-4AB3-8181-C4E496CC0CA8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מו"מ ופשרה</a:t>
          </a:r>
          <a:endParaRPr lang="he-IL" sz="3200" dirty="0">
            <a:cs typeface="+mj-cs"/>
          </a:endParaRPr>
        </a:p>
      </dgm:t>
    </dgm:pt>
    <dgm:pt modelId="{D14F4C5C-24B9-4012-9646-5B23FEBFF8E0}" type="parTrans" cxnId="{6DD60AAF-0485-4736-83C9-9F9B7B46D83B}">
      <dgm:prSet/>
      <dgm:spPr/>
      <dgm:t>
        <a:bodyPr/>
        <a:lstStyle/>
        <a:p>
          <a:pPr rtl="1"/>
          <a:endParaRPr lang="he-IL"/>
        </a:p>
      </dgm:t>
    </dgm:pt>
    <dgm:pt modelId="{A745687A-B736-48FF-8397-9163789FD530}" type="sibTrans" cxnId="{6DD60AAF-0485-4736-83C9-9F9B7B46D83B}">
      <dgm:prSet/>
      <dgm:spPr/>
      <dgm:t>
        <a:bodyPr/>
        <a:lstStyle/>
        <a:p>
          <a:pPr rtl="1"/>
          <a:endParaRPr lang="he-IL"/>
        </a:p>
      </dgm:t>
    </dgm:pt>
    <dgm:pt modelId="{3380B045-4CD9-4431-A5C5-47B03E460FAE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שכנוע והשפעה</a:t>
          </a:r>
          <a:endParaRPr lang="he-IL" sz="3200" dirty="0">
            <a:cs typeface="+mj-cs"/>
          </a:endParaRPr>
        </a:p>
      </dgm:t>
    </dgm:pt>
    <dgm:pt modelId="{9DBF1EF2-BCC2-4D5E-9DAA-C3F701FE4AFF}" type="parTrans" cxnId="{29C2508A-2D04-4BD7-BE17-0897F8D0C8E5}">
      <dgm:prSet/>
      <dgm:spPr/>
      <dgm:t>
        <a:bodyPr/>
        <a:lstStyle/>
        <a:p>
          <a:pPr rtl="1"/>
          <a:endParaRPr lang="he-IL"/>
        </a:p>
      </dgm:t>
    </dgm:pt>
    <dgm:pt modelId="{2739BF92-B56D-42E4-87E1-109B795E3C66}" type="sibTrans" cxnId="{29C2508A-2D04-4BD7-BE17-0897F8D0C8E5}">
      <dgm:prSet/>
      <dgm:spPr/>
      <dgm:t>
        <a:bodyPr/>
        <a:lstStyle/>
        <a:p>
          <a:pPr rtl="1"/>
          <a:endParaRPr lang="he-IL"/>
        </a:p>
      </dgm:t>
    </dgm:pt>
    <dgm:pt modelId="{A84A5E82-2DB5-4690-81BD-E5831BEE319E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שילוב של אומנות ומיומנות</a:t>
          </a:r>
          <a:endParaRPr lang="he-IL" sz="3200" dirty="0">
            <a:cs typeface="+mj-cs"/>
          </a:endParaRPr>
        </a:p>
      </dgm:t>
    </dgm:pt>
    <dgm:pt modelId="{F27A64D3-0872-4A2C-906E-C9BBCD6C6A68}" type="parTrans" cxnId="{F06DF993-0E1F-47B0-8E20-B43AF34496C2}">
      <dgm:prSet/>
      <dgm:spPr/>
      <dgm:t>
        <a:bodyPr/>
        <a:lstStyle/>
        <a:p>
          <a:pPr rtl="1"/>
          <a:endParaRPr lang="he-IL"/>
        </a:p>
      </dgm:t>
    </dgm:pt>
    <dgm:pt modelId="{424ABBDB-F362-43C6-BC87-AD0099DD3C78}" type="sibTrans" cxnId="{F06DF993-0E1F-47B0-8E20-B43AF34496C2}">
      <dgm:prSet/>
      <dgm:spPr/>
      <dgm:t>
        <a:bodyPr/>
        <a:lstStyle/>
        <a:p>
          <a:pPr rtl="1"/>
          <a:endParaRPr lang="he-IL"/>
        </a:p>
      </dgm:t>
    </dgm:pt>
    <dgm:pt modelId="{A5833E81-9F51-4608-8B89-73A683B539B2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הדיפלומט בין הבירוקרט והפוליטיקאי</a:t>
          </a:r>
          <a:endParaRPr lang="he-IL" sz="3200" dirty="0">
            <a:cs typeface="+mj-cs"/>
          </a:endParaRPr>
        </a:p>
      </dgm:t>
    </dgm:pt>
    <dgm:pt modelId="{010AD7DB-C8BD-4586-A9BD-71205AD22E74}" type="parTrans" cxnId="{526E1F9E-98D6-4E86-A9F3-98DD2A4D1CE0}">
      <dgm:prSet/>
      <dgm:spPr/>
      <dgm:t>
        <a:bodyPr/>
        <a:lstStyle/>
        <a:p>
          <a:pPr rtl="1"/>
          <a:endParaRPr lang="he-IL"/>
        </a:p>
      </dgm:t>
    </dgm:pt>
    <dgm:pt modelId="{B8A11116-E317-4CFF-8217-530939D2CB68}" type="sibTrans" cxnId="{526E1F9E-98D6-4E86-A9F3-98DD2A4D1CE0}">
      <dgm:prSet/>
      <dgm:spPr/>
      <dgm:t>
        <a:bodyPr/>
        <a:lstStyle/>
        <a:p>
          <a:pPr rtl="1"/>
          <a:endParaRPr lang="he-IL"/>
        </a:p>
      </dgm:t>
    </dgm:pt>
    <dgm:pt modelId="{974CBB33-BE79-4D79-81E9-5DB8071E80A1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סקרנות ולמידה</a:t>
          </a:r>
        </a:p>
      </dgm:t>
    </dgm:pt>
    <dgm:pt modelId="{72C3D87F-FA4C-49B0-8474-A706778671E3}" type="parTrans" cxnId="{D29058AB-4C11-4A9E-A1FC-3CC8B50C0289}">
      <dgm:prSet/>
      <dgm:spPr/>
      <dgm:t>
        <a:bodyPr/>
        <a:lstStyle/>
        <a:p>
          <a:pPr rtl="1"/>
          <a:endParaRPr lang="he-IL"/>
        </a:p>
      </dgm:t>
    </dgm:pt>
    <dgm:pt modelId="{8D3B1CC8-7523-436D-A50C-D5451D162257}" type="sibTrans" cxnId="{D29058AB-4C11-4A9E-A1FC-3CC8B50C0289}">
      <dgm:prSet/>
      <dgm:spPr/>
      <dgm:t>
        <a:bodyPr/>
        <a:lstStyle/>
        <a:p>
          <a:pPr rtl="1"/>
          <a:endParaRPr lang="he-IL"/>
        </a:p>
      </dgm:t>
    </dgm:pt>
    <dgm:pt modelId="{10B6B54A-9EFA-4ADC-B80C-7EA7072933A5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יכולות אנליטיות</a:t>
          </a:r>
          <a:endParaRPr lang="he-IL" sz="3200" dirty="0">
            <a:cs typeface="+mj-cs"/>
          </a:endParaRPr>
        </a:p>
      </dgm:t>
    </dgm:pt>
    <dgm:pt modelId="{A8D7991C-1A6D-48A8-B687-934C6BCC0B82}" type="parTrans" cxnId="{6B853B8A-343C-4BC2-B82A-BCB42238A3F5}">
      <dgm:prSet/>
      <dgm:spPr/>
      <dgm:t>
        <a:bodyPr/>
        <a:lstStyle/>
        <a:p>
          <a:pPr rtl="1"/>
          <a:endParaRPr lang="he-IL"/>
        </a:p>
      </dgm:t>
    </dgm:pt>
    <dgm:pt modelId="{5CD532C6-75AA-4DEA-9E06-A2D71291769A}" type="sibTrans" cxnId="{6B853B8A-343C-4BC2-B82A-BCB42238A3F5}">
      <dgm:prSet/>
      <dgm:spPr/>
      <dgm:t>
        <a:bodyPr/>
        <a:lstStyle/>
        <a:p>
          <a:pPr rtl="1"/>
          <a:endParaRPr lang="he-IL"/>
        </a:p>
      </dgm:t>
    </dgm:pt>
    <dgm:pt modelId="{13815E1B-3505-4296-80F1-908083BA218B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קשרים אישיים</a:t>
          </a:r>
          <a:endParaRPr lang="he-IL" sz="3200" dirty="0">
            <a:cs typeface="+mj-cs"/>
          </a:endParaRPr>
        </a:p>
      </dgm:t>
    </dgm:pt>
    <dgm:pt modelId="{50F4E254-2595-4EDD-9BF1-EAC7040A2AF6}" type="parTrans" cxnId="{B4343135-93F1-406A-AF1C-19D64E5CF9B8}">
      <dgm:prSet/>
      <dgm:spPr/>
      <dgm:t>
        <a:bodyPr/>
        <a:lstStyle/>
        <a:p>
          <a:pPr rtl="1"/>
          <a:endParaRPr lang="he-IL"/>
        </a:p>
      </dgm:t>
    </dgm:pt>
    <dgm:pt modelId="{3168C117-D795-40FE-9087-6E913B81E038}" type="sibTrans" cxnId="{B4343135-93F1-406A-AF1C-19D64E5CF9B8}">
      <dgm:prSet/>
      <dgm:spPr/>
      <dgm:t>
        <a:bodyPr/>
        <a:lstStyle/>
        <a:p>
          <a:pPr rtl="1"/>
          <a:endParaRPr lang="he-IL"/>
        </a:p>
      </dgm:t>
    </dgm:pt>
    <dgm:pt modelId="{D346609E-DF65-43E5-8289-79081927C2F3}">
      <dgm:prSet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דיפלומטיה כדרך חיים</a:t>
          </a:r>
          <a:endParaRPr lang="he-IL" sz="3200" dirty="0">
            <a:cs typeface="+mj-cs"/>
          </a:endParaRPr>
        </a:p>
      </dgm:t>
    </dgm:pt>
    <dgm:pt modelId="{9A645537-0B8B-4CF5-B786-B2FEC95D970A}" type="parTrans" cxnId="{64EA70A7-99B6-4126-848C-3169DE2126D5}">
      <dgm:prSet/>
      <dgm:spPr/>
      <dgm:t>
        <a:bodyPr/>
        <a:lstStyle/>
        <a:p>
          <a:pPr rtl="1"/>
          <a:endParaRPr lang="he-IL"/>
        </a:p>
      </dgm:t>
    </dgm:pt>
    <dgm:pt modelId="{9F86D40D-D565-42C9-A75C-830F550E1E22}" type="sibTrans" cxnId="{64EA70A7-99B6-4126-848C-3169DE2126D5}">
      <dgm:prSet/>
      <dgm:spPr/>
      <dgm:t>
        <a:bodyPr/>
        <a:lstStyle/>
        <a:p>
          <a:pPr rtl="1"/>
          <a:endParaRPr lang="he-IL"/>
        </a:p>
      </dgm:t>
    </dgm:pt>
    <dgm:pt modelId="{71862526-C2A5-4971-8CF8-62609E446DAA}" type="pres">
      <dgm:prSet presAssocID="{288F8D6C-82FD-4A1E-BBD0-5CE195B43CB4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D5A80A8-4E0C-4F03-A54A-7C506958A973}" type="pres">
      <dgm:prSet presAssocID="{3CB62EDC-496D-47BA-A748-65D1943DB58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89B9C67-1CF3-4D5C-A5BA-9F61D3E6E4DA}" type="pres">
      <dgm:prSet presAssocID="{0290CA1F-8612-4823-BA12-0D9245F8E3BF}" presName="sibTrans" presStyleCnt="0"/>
      <dgm:spPr/>
    </dgm:pt>
    <dgm:pt modelId="{C13BFA00-9542-4F0C-B39C-C890A60EAC5A}" type="pres">
      <dgm:prSet presAssocID="{C652183D-1534-4AB3-8181-C4E496CC0CA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9CDF3B-9BBA-4277-8D09-BF603ABB6FDD}" type="pres">
      <dgm:prSet presAssocID="{A745687A-B736-48FF-8397-9163789FD530}" presName="sibTrans" presStyleCnt="0"/>
      <dgm:spPr/>
    </dgm:pt>
    <dgm:pt modelId="{A540462E-BEF1-4F1F-8706-60BAD7229AA2}" type="pres">
      <dgm:prSet presAssocID="{3380B045-4CD9-4431-A5C5-47B03E460FA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42713B-045A-4420-9BC5-34136CF30419}" type="pres">
      <dgm:prSet presAssocID="{2739BF92-B56D-42E4-87E1-109B795E3C66}" presName="sibTrans" presStyleCnt="0"/>
      <dgm:spPr/>
    </dgm:pt>
    <dgm:pt modelId="{16494150-2864-434C-BC06-641BD4592AA3}" type="pres">
      <dgm:prSet presAssocID="{A84A5E82-2DB5-4690-81BD-E5831BEE319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825F229-E69B-43BD-A018-56601DC93253}" type="pres">
      <dgm:prSet presAssocID="{424ABBDB-F362-43C6-BC87-AD0099DD3C78}" presName="sibTrans" presStyleCnt="0"/>
      <dgm:spPr/>
    </dgm:pt>
    <dgm:pt modelId="{89C19AD9-DAC3-4AA5-B845-C311F86C689E}" type="pres">
      <dgm:prSet presAssocID="{A5833E81-9F51-4608-8B89-73A683B539B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77C7AB7-E30A-4970-A98E-F74587481F28}" type="pres">
      <dgm:prSet presAssocID="{B8A11116-E317-4CFF-8217-530939D2CB68}" presName="sibTrans" presStyleCnt="0"/>
      <dgm:spPr/>
    </dgm:pt>
    <dgm:pt modelId="{B3D3EC30-B28E-417D-8705-C6F40225AD45}" type="pres">
      <dgm:prSet presAssocID="{974CBB33-BE79-4D79-81E9-5DB8071E80A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9E12156-5792-411B-ABF0-E68627AD8A60}" type="pres">
      <dgm:prSet presAssocID="{8D3B1CC8-7523-436D-A50C-D5451D162257}" presName="sibTrans" presStyleCnt="0"/>
      <dgm:spPr/>
    </dgm:pt>
    <dgm:pt modelId="{22F6593A-751E-42FF-B3EF-8E8D0531366D}" type="pres">
      <dgm:prSet presAssocID="{10B6B54A-9EFA-4ADC-B80C-7EA7072933A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C91B57-D22D-45AE-B503-5919CB005602}" type="pres">
      <dgm:prSet presAssocID="{5CD532C6-75AA-4DEA-9E06-A2D71291769A}" presName="sibTrans" presStyleCnt="0"/>
      <dgm:spPr/>
    </dgm:pt>
    <dgm:pt modelId="{690DC31F-C46C-4F8C-99CC-B48740FB0215}" type="pres">
      <dgm:prSet presAssocID="{13815E1B-3505-4296-80F1-908083BA218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1ADBE2-3C99-4C6B-9ADC-BAD8B9B34AF0}" type="pres">
      <dgm:prSet presAssocID="{3168C117-D795-40FE-9087-6E913B81E038}" presName="sibTrans" presStyleCnt="0"/>
      <dgm:spPr/>
    </dgm:pt>
    <dgm:pt modelId="{57C864EC-4470-4E71-B37C-444BCB914D84}" type="pres">
      <dgm:prSet presAssocID="{D346609E-DF65-43E5-8289-79081927C2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9C2508A-2D04-4BD7-BE17-0897F8D0C8E5}" srcId="{288F8D6C-82FD-4A1E-BBD0-5CE195B43CB4}" destId="{3380B045-4CD9-4431-A5C5-47B03E460FAE}" srcOrd="2" destOrd="0" parTransId="{9DBF1EF2-BCC2-4D5E-9DAA-C3F701FE4AFF}" sibTransId="{2739BF92-B56D-42E4-87E1-109B795E3C66}"/>
    <dgm:cxn modelId="{64EA70A7-99B6-4126-848C-3169DE2126D5}" srcId="{288F8D6C-82FD-4A1E-BBD0-5CE195B43CB4}" destId="{D346609E-DF65-43E5-8289-79081927C2F3}" srcOrd="8" destOrd="0" parTransId="{9A645537-0B8B-4CF5-B786-B2FEC95D970A}" sibTransId="{9F86D40D-D565-42C9-A75C-830F550E1E22}"/>
    <dgm:cxn modelId="{471ADECA-4B69-4BF5-8459-4C091556DB58}" type="presOf" srcId="{C652183D-1534-4AB3-8181-C4E496CC0CA8}" destId="{C13BFA00-9542-4F0C-B39C-C890A60EAC5A}" srcOrd="0" destOrd="0" presId="urn:microsoft.com/office/officeart/2005/8/layout/default"/>
    <dgm:cxn modelId="{6DD60AAF-0485-4736-83C9-9F9B7B46D83B}" srcId="{288F8D6C-82FD-4A1E-BBD0-5CE195B43CB4}" destId="{C652183D-1534-4AB3-8181-C4E496CC0CA8}" srcOrd="1" destOrd="0" parTransId="{D14F4C5C-24B9-4012-9646-5B23FEBFF8E0}" sibTransId="{A745687A-B736-48FF-8397-9163789FD530}"/>
    <dgm:cxn modelId="{B4343135-93F1-406A-AF1C-19D64E5CF9B8}" srcId="{288F8D6C-82FD-4A1E-BBD0-5CE195B43CB4}" destId="{13815E1B-3505-4296-80F1-908083BA218B}" srcOrd="7" destOrd="0" parTransId="{50F4E254-2595-4EDD-9BF1-EAC7040A2AF6}" sibTransId="{3168C117-D795-40FE-9087-6E913B81E038}"/>
    <dgm:cxn modelId="{FCDB142E-4051-4686-867C-62DF94B8424D}" type="presOf" srcId="{288F8D6C-82FD-4A1E-BBD0-5CE195B43CB4}" destId="{71862526-C2A5-4971-8CF8-62609E446DAA}" srcOrd="0" destOrd="0" presId="urn:microsoft.com/office/officeart/2005/8/layout/default"/>
    <dgm:cxn modelId="{49601052-5511-485B-9C36-6114D2EEE78C}" type="presOf" srcId="{3380B045-4CD9-4431-A5C5-47B03E460FAE}" destId="{A540462E-BEF1-4F1F-8706-60BAD7229AA2}" srcOrd="0" destOrd="0" presId="urn:microsoft.com/office/officeart/2005/8/layout/default"/>
    <dgm:cxn modelId="{21E3ECBB-B5F4-452F-AF7C-9A441792C339}" type="presOf" srcId="{A84A5E82-2DB5-4690-81BD-E5831BEE319E}" destId="{16494150-2864-434C-BC06-641BD4592AA3}" srcOrd="0" destOrd="0" presId="urn:microsoft.com/office/officeart/2005/8/layout/default"/>
    <dgm:cxn modelId="{526E1F9E-98D6-4E86-A9F3-98DD2A4D1CE0}" srcId="{288F8D6C-82FD-4A1E-BBD0-5CE195B43CB4}" destId="{A5833E81-9F51-4608-8B89-73A683B539B2}" srcOrd="4" destOrd="0" parTransId="{010AD7DB-C8BD-4586-A9BD-71205AD22E74}" sibTransId="{B8A11116-E317-4CFF-8217-530939D2CB68}"/>
    <dgm:cxn modelId="{CFC0C689-5BCD-4671-8CF9-E4FFDF60B294}" type="presOf" srcId="{D346609E-DF65-43E5-8289-79081927C2F3}" destId="{57C864EC-4470-4E71-B37C-444BCB914D84}" srcOrd="0" destOrd="0" presId="urn:microsoft.com/office/officeart/2005/8/layout/default"/>
    <dgm:cxn modelId="{033ECC6C-9F1D-4B01-BB07-9C95A40D5662}" type="presOf" srcId="{3CB62EDC-496D-47BA-A748-65D1943DB583}" destId="{DD5A80A8-4E0C-4F03-A54A-7C506958A973}" srcOrd="0" destOrd="0" presId="urn:microsoft.com/office/officeart/2005/8/layout/default"/>
    <dgm:cxn modelId="{D29058AB-4C11-4A9E-A1FC-3CC8B50C0289}" srcId="{288F8D6C-82FD-4A1E-BBD0-5CE195B43CB4}" destId="{974CBB33-BE79-4D79-81E9-5DB8071E80A1}" srcOrd="5" destOrd="0" parTransId="{72C3D87F-FA4C-49B0-8474-A706778671E3}" sibTransId="{8D3B1CC8-7523-436D-A50C-D5451D162257}"/>
    <dgm:cxn modelId="{F06DF993-0E1F-47B0-8E20-B43AF34496C2}" srcId="{288F8D6C-82FD-4A1E-BBD0-5CE195B43CB4}" destId="{A84A5E82-2DB5-4690-81BD-E5831BEE319E}" srcOrd="3" destOrd="0" parTransId="{F27A64D3-0872-4A2C-906E-C9BBCD6C6A68}" sibTransId="{424ABBDB-F362-43C6-BC87-AD0099DD3C78}"/>
    <dgm:cxn modelId="{C60A4962-E0B4-4F93-9746-5BF48A832EE5}" srcId="{288F8D6C-82FD-4A1E-BBD0-5CE195B43CB4}" destId="{3CB62EDC-496D-47BA-A748-65D1943DB583}" srcOrd="0" destOrd="0" parTransId="{2F253393-7B59-44F2-BA41-2051E7110CC4}" sibTransId="{0290CA1F-8612-4823-BA12-0D9245F8E3BF}"/>
    <dgm:cxn modelId="{A7167099-7F32-4F18-B284-45230F727194}" type="presOf" srcId="{A5833E81-9F51-4608-8B89-73A683B539B2}" destId="{89C19AD9-DAC3-4AA5-B845-C311F86C689E}" srcOrd="0" destOrd="0" presId="urn:microsoft.com/office/officeart/2005/8/layout/default"/>
    <dgm:cxn modelId="{6B853B8A-343C-4BC2-B82A-BCB42238A3F5}" srcId="{288F8D6C-82FD-4A1E-BBD0-5CE195B43CB4}" destId="{10B6B54A-9EFA-4ADC-B80C-7EA7072933A5}" srcOrd="6" destOrd="0" parTransId="{A8D7991C-1A6D-48A8-B687-934C6BCC0B82}" sibTransId="{5CD532C6-75AA-4DEA-9E06-A2D71291769A}"/>
    <dgm:cxn modelId="{156C1CE2-6FCC-4B74-A7B5-B4701C399AFC}" type="presOf" srcId="{974CBB33-BE79-4D79-81E9-5DB8071E80A1}" destId="{B3D3EC30-B28E-417D-8705-C6F40225AD45}" srcOrd="0" destOrd="0" presId="urn:microsoft.com/office/officeart/2005/8/layout/default"/>
    <dgm:cxn modelId="{B8C8FD6C-6A9D-4EE1-818F-268FFA991033}" type="presOf" srcId="{13815E1B-3505-4296-80F1-908083BA218B}" destId="{690DC31F-C46C-4F8C-99CC-B48740FB0215}" srcOrd="0" destOrd="0" presId="urn:microsoft.com/office/officeart/2005/8/layout/default"/>
    <dgm:cxn modelId="{7DBF2C94-3A37-4E6B-954E-625011C57347}" type="presOf" srcId="{10B6B54A-9EFA-4ADC-B80C-7EA7072933A5}" destId="{22F6593A-751E-42FF-B3EF-8E8D0531366D}" srcOrd="0" destOrd="0" presId="urn:microsoft.com/office/officeart/2005/8/layout/default"/>
    <dgm:cxn modelId="{70AAB623-A3C4-4893-9344-9D80BEDB441D}" type="presParOf" srcId="{71862526-C2A5-4971-8CF8-62609E446DAA}" destId="{DD5A80A8-4E0C-4F03-A54A-7C506958A973}" srcOrd="0" destOrd="0" presId="urn:microsoft.com/office/officeart/2005/8/layout/default"/>
    <dgm:cxn modelId="{0130F9D7-6FC5-4300-A3C8-AA829B826E2E}" type="presParOf" srcId="{71862526-C2A5-4971-8CF8-62609E446DAA}" destId="{589B9C67-1CF3-4D5C-A5BA-9F61D3E6E4DA}" srcOrd="1" destOrd="0" presId="urn:microsoft.com/office/officeart/2005/8/layout/default"/>
    <dgm:cxn modelId="{EB863CF5-F6A2-4399-9077-82EEC8C375EF}" type="presParOf" srcId="{71862526-C2A5-4971-8CF8-62609E446DAA}" destId="{C13BFA00-9542-4F0C-B39C-C890A60EAC5A}" srcOrd="2" destOrd="0" presId="urn:microsoft.com/office/officeart/2005/8/layout/default"/>
    <dgm:cxn modelId="{35B4663B-9FA7-4E30-BBEC-75FCE62AFE57}" type="presParOf" srcId="{71862526-C2A5-4971-8CF8-62609E446DAA}" destId="{9B9CDF3B-9BBA-4277-8D09-BF603ABB6FDD}" srcOrd="3" destOrd="0" presId="urn:microsoft.com/office/officeart/2005/8/layout/default"/>
    <dgm:cxn modelId="{E393467C-3A7F-4101-8949-E5B0D78B9463}" type="presParOf" srcId="{71862526-C2A5-4971-8CF8-62609E446DAA}" destId="{A540462E-BEF1-4F1F-8706-60BAD7229AA2}" srcOrd="4" destOrd="0" presId="urn:microsoft.com/office/officeart/2005/8/layout/default"/>
    <dgm:cxn modelId="{C2461EB1-056F-4335-9946-7944AF02BDE8}" type="presParOf" srcId="{71862526-C2A5-4971-8CF8-62609E446DAA}" destId="{BF42713B-045A-4420-9BC5-34136CF30419}" srcOrd="5" destOrd="0" presId="urn:microsoft.com/office/officeart/2005/8/layout/default"/>
    <dgm:cxn modelId="{9B4F0CA4-6306-49DB-A474-5A80C52F1260}" type="presParOf" srcId="{71862526-C2A5-4971-8CF8-62609E446DAA}" destId="{16494150-2864-434C-BC06-641BD4592AA3}" srcOrd="6" destOrd="0" presId="urn:microsoft.com/office/officeart/2005/8/layout/default"/>
    <dgm:cxn modelId="{5C8D7EAB-1164-4543-9352-333066EE37B7}" type="presParOf" srcId="{71862526-C2A5-4971-8CF8-62609E446DAA}" destId="{D825F229-E69B-43BD-A018-56601DC93253}" srcOrd="7" destOrd="0" presId="urn:microsoft.com/office/officeart/2005/8/layout/default"/>
    <dgm:cxn modelId="{3CDFC5C3-8E70-47D9-9064-314F1E374365}" type="presParOf" srcId="{71862526-C2A5-4971-8CF8-62609E446DAA}" destId="{89C19AD9-DAC3-4AA5-B845-C311F86C689E}" srcOrd="8" destOrd="0" presId="urn:microsoft.com/office/officeart/2005/8/layout/default"/>
    <dgm:cxn modelId="{C07A18E9-5780-4B7F-B1BC-098AFE111F9D}" type="presParOf" srcId="{71862526-C2A5-4971-8CF8-62609E446DAA}" destId="{977C7AB7-E30A-4970-A98E-F74587481F28}" srcOrd="9" destOrd="0" presId="urn:microsoft.com/office/officeart/2005/8/layout/default"/>
    <dgm:cxn modelId="{6F129BA6-480E-4489-AE10-3E3ABBCEFEA4}" type="presParOf" srcId="{71862526-C2A5-4971-8CF8-62609E446DAA}" destId="{B3D3EC30-B28E-417D-8705-C6F40225AD45}" srcOrd="10" destOrd="0" presId="urn:microsoft.com/office/officeart/2005/8/layout/default"/>
    <dgm:cxn modelId="{A37B01A5-9355-457D-B497-226C8C38888B}" type="presParOf" srcId="{71862526-C2A5-4971-8CF8-62609E446DAA}" destId="{19E12156-5792-411B-ABF0-E68627AD8A60}" srcOrd="11" destOrd="0" presId="urn:microsoft.com/office/officeart/2005/8/layout/default"/>
    <dgm:cxn modelId="{FF0FF78E-15F6-4180-8493-B393474C7312}" type="presParOf" srcId="{71862526-C2A5-4971-8CF8-62609E446DAA}" destId="{22F6593A-751E-42FF-B3EF-8E8D0531366D}" srcOrd="12" destOrd="0" presId="urn:microsoft.com/office/officeart/2005/8/layout/default"/>
    <dgm:cxn modelId="{47BBC8CA-6558-46AB-907B-B7B22A1A0AD7}" type="presParOf" srcId="{71862526-C2A5-4971-8CF8-62609E446DAA}" destId="{B5C91B57-D22D-45AE-B503-5919CB005602}" srcOrd="13" destOrd="0" presId="urn:microsoft.com/office/officeart/2005/8/layout/default"/>
    <dgm:cxn modelId="{9D989542-661D-4DF4-B152-F5E5ED4FA195}" type="presParOf" srcId="{71862526-C2A5-4971-8CF8-62609E446DAA}" destId="{690DC31F-C46C-4F8C-99CC-B48740FB0215}" srcOrd="14" destOrd="0" presId="urn:microsoft.com/office/officeart/2005/8/layout/default"/>
    <dgm:cxn modelId="{463F1030-0B95-4625-8725-6879B3374AE1}" type="presParOf" srcId="{71862526-C2A5-4971-8CF8-62609E446DAA}" destId="{141ADBE2-3C99-4C6B-9ADC-BAD8B9B34AF0}" srcOrd="15" destOrd="0" presId="urn:microsoft.com/office/officeart/2005/8/layout/default"/>
    <dgm:cxn modelId="{0679BEAF-78EE-4D3B-A6B6-C1A8FFAD9923}" type="presParOf" srcId="{71862526-C2A5-4971-8CF8-62609E446DAA}" destId="{57C864EC-4470-4E71-B37C-444BCB914D8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F661F6-0176-4B8C-88D5-1FE88D2ADA25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5752D7A9-2D3C-44A2-9A47-FDCF88A6D2C0}">
      <dgm:prSet phldrT="[טקסט]"/>
      <dgm:spPr/>
      <dgm:t>
        <a:bodyPr/>
        <a:lstStyle/>
        <a:p>
          <a:pPr rtl="1"/>
          <a:r>
            <a:rPr lang="he-IL" b="0" i="0" dirty="0" smtClean="0"/>
            <a:t>מרכז למצוינות פירות נחנך בהודו</a:t>
          </a:r>
          <a:endParaRPr lang="he-IL" dirty="0"/>
        </a:p>
      </dgm:t>
    </dgm:pt>
    <dgm:pt modelId="{0F0769CE-D7E4-472C-A713-3E7B616C44B2}" type="parTrans" cxnId="{2EFC77A8-33F8-45A4-A1C5-682AF9016539}">
      <dgm:prSet/>
      <dgm:spPr/>
      <dgm:t>
        <a:bodyPr/>
        <a:lstStyle/>
        <a:p>
          <a:pPr rtl="1"/>
          <a:endParaRPr lang="he-IL"/>
        </a:p>
      </dgm:t>
    </dgm:pt>
    <dgm:pt modelId="{81E17666-7645-4B2C-8EB9-879C033D2500}" type="sibTrans" cxnId="{2EFC77A8-33F8-45A4-A1C5-682AF9016539}">
      <dgm:prSet/>
      <dgm:spPr/>
      <dgm:t>
        <a:bodyPr/>
        <a:lstStyle/>
        <a:p>
          <a:pPr rtl="1"/>
          <a:endParaRPr lang="he-IL"/>
        </a:p>
      </dgm:t>
    </dgm:pt>
    <dgm:pt modelId="{69F04944-1DFE-4E7F-90BD-6E06C1BFF67E}">
      <dgm:prSet phldrT="[טקסט]"/>
      <dgm:spPr/>
      <dgm:t>
        <a:bodyPr/>
        <a:lstStyle/>
        <a:p>
          <a:pPr rtl="1"/>
          <a:r>
            <a:rPr lang="he-IL" b="0" i="0" dirty="0" smtClean="0"/>
            <a:t>המרכז ההודי-ישראלי בפנג'אב יציג טכנולוגיות ישראליות מתקדמות לגידול ולטיפוח פירות</a:t>
          </a:r>
          <a:endParaRPr lang="he-IL" dirty="0"/>
        </a:p>
      </dgm:t>
    </dgm:pt>
    <dgm:pt modelId="{D95C5764-C6A1-419D-B823-E2C51222FF3A}" type="parTrans" cxnId="{6D4B896B-619A-44D9-B8A7-64AA2E36F796}">
      <dgm:prSet/>
      <dgm:spPr/>
      <dgm:t>
        <a:bodyPr/>
        <a:lstStyle/>
        <a:p>
          <a:pPr rtl="1"/>
          <a:endParaRPr lang="he-IL"/>
        </a:p>
      </dgm:t>
    </dgm:pt>
    <dgm:pt modelId="{AE65017D-6C8F-4B93-90C4-40CB920031D4}" type="sibTrans" cxnId="{6D4B896B-619A-44D9-B8A7-64AA2E36F796}">
      <dgm:prSet/>
      <dgm:spPr/>
      <dgm:t>
        <a:bodyPr/>
        <a:lstStyle/>
        <a:p>
          <a:pPr rtl="1"/>
          <a:endParaRPr lang="he-IL"/>
        </a:p>
      </dgm:t>
    </dgm:pt>
    <dgm:pt modelId="{B8E5D33E-592A-4863-8009-7BA991BF5B81}">
      <dgm:prSet phldrT="[טקסט]"/>
      <dgm:spPr/>
      <dgm:t>
        <a:bodyPr/>
        <a:lstStyle/>
        <a:p>
          <a:pPr rtl="1"/>
          <a:r>
            <a:rPr lang="he-IL" b="0" i="0" dirty="0" smtClean="0"/>
            <a:t>חברות מישראל ומדרום אפריקה יוצרות קשרים עסקיים בתערוכה </a:t>
          </a:r>
          <a:r>
            <a:rPr lang="en-US" b="0" i="0" dirty="0" err="1" smtClean="0"/>
            <a:t>Africa.Com</a:t>
          </a:r>
          <a:endParaRPr lang="he-IL" dirty="0"/>
        </a:p>
      </dgm:t>
    </dgm:pt>
    <dgm:pt modelId="{B5FF3487-4F85-490F-B05B-EE8C1F03742A}" type="parTrans" cxnId="{7B852261-18C9-402F-83D3-83A425EA5892}">
      <dgm:prSet/>
      <dgm:spPr/>
      <dgm:t>
        <a:bodyPr/>
        <a:lstStyle/>
        <a:p>
          <a:pPr rtl="1"/>
          <a:endParaRPr lang="he-IL"/>
        </a:p>
      </dgm:t>
    </dgm:pt>
    <dgm:pt modelId="{49CFEE63-888C-45A5-9AAA-C955D25B8CFD}" type="sibTrans" cxnId="{7B852261-18C9-402F-83D3-83A425EA5892}">
      <dgm:prSet/>
      <dgm:spPr/>
      <dgm:t>
        <a:bodyPr/>
        <a:lstStyle/>
        <a:p>
          <a:pPr rtl="1"/>
          <a:endParaRPr lang="he-IL"/>
        </a:p>
      </dgm:t>
    </dgm:pt>
    <dgm:pt modelId="{E6719DB9-D39E-49C2-9B8E-D33A5236306E}">
      <dgm:prSet phldrT="[טקסט]"/>
      <dgm:spPr/>
      <dgm:t>
        <a:bodyPr/>
        <a:lstStyle/>
        <a:p>
          <a:pPr rtl="1"/>
          <a:r>
            <a:rPr lang="he-IL" b="0" i="0" dirty="0" smtClean="0"/>
            <a:t>למעלה מ-20 חברות ישראליות השתתפו בתערוכת הטלקומוניקציה הגדולה ביותר של אפריקה.</a:t>
          </a:r>
          <a:endParaRPr lang="he-IL" dirty="0"/>
        </a:p>
      </dgm:t>
    </dgm:pt>
    <dgm:pt modelId="{C582B199-B71A-4DCB-8178-CC15C95300AC}" type="parTrans" cxnId="{1B8D072A-AAC9-4723-BC8C-7A3BDD3143AA}">
      <dgm:prSet/>
      <dgm:spPr/>
      <dgm:t>
        <a:bodyPr/>
        <a:lstStyle/>
        <a:p>
          <a:pPr rtl="1"/>
          <a:endParaRPr lang="he-IL"/>
        </a:p>
      </dgm:t>
    </dgm:pt>
    <dgm:pt modelId="{9D5ABAF9-F783-4FB8-81C5-ECD3B1BFE15E}" type="sibTrans" cxnId="{1B8D072A-AAC9-4723-BC8C-7A3BDD3143AA}">
      <dgm:prSet/>
      <dgm:spPr/>
      <dgm:t>
        <a:bodyPr/>
        <a:lstStyle/>
        <a:p>
          <a:pPr rtl="1"/>
          <a:endParaRPr lang="he-IL"/>
        </a:p>
      </dgm:t>
    </dgm:pt>
    <dgm:pt modelId="{9C743042-071F-40FB-9BDF-10A9CF9A1B01}">
      <dgm:prSet phldrT="[טקסט]"/>
      <dgm:spPr/>
      <dgm:t>
        <a:bodyPr/>
        <a:lstStyle/>
        <a:p>
          <a:pPr rtl="1"/>
          <a:r>
            <a:rPr lang="he-IL" b="0" i="0" dirty="0" smtClean="0"/>
            <a:t>השגריר רון </a:t>
          </a:r>
          <a:r>
            <a:rPr lang="he-IL" b="0" i="0" dirty="0" err="1" smtClean="0"/>
            <a:t>פרושאור</a:t>
          </a:r>
          <a:r>
            <a:rPr lang="he-IL" b="0" i="0" dirty="0" smtClean="0"/>
            <a:t>, חתם על תרומה לקרן למאבק </a:t>
          </a:r>
          <a:r>
            <a:rPr lang="he-IL" b="0" i="0" dirty="0" err="1" smtClean="0"/>
            <a:t>באבולה</a:t>
          </a:r>
          <a:r>
            <a:rPr lang="he-IL" b="0" i="0" dirty="0" smtClean="0"/>
            <a:t>, בסך 8.75 מיליון דולר.</a:t>
          </a:r>
          <a:endParaRPr lang="he-IL" dirty="0"/>
        </a:p>
      </dgm:t>
    </dgm:pt>
    <dgm:pt modelId="{7092B7EB-2B9B-4EFB-8E37-E7CDDBEEA7ED}" type="parTrans" cxnId="{D5F2FC8A-7583-40DD-AC7E-081918E2EA35}">
      <dgm:prSet/>
      <dgm:spPr/>
      <dgm:t>
        <a:bodyPr/>
        <a:lstStyle/>
        <a:p>
          <a:pPr rtl="1"/>
          <a:endParaRPr lang="he-IL"/>
        </a:p>
      </dgm:t>
    </dgm:pt>
    <dgm:pt modelId="{87479DB7-D4CE-4D2C-8337-1885288B3F6A}" type="sibTrans" cxnId="{D5F2FC8A-7583-40DD-AC7E-081918E2EA35}">
      <dgm:prSet/>
      <dgm:spPr/>
      <dgm:t>
        <a:bodyPr/>
        <a:lstStyle/>
        <a:p>
          <a:pPr rtl="1"/>
          <a:endParaRPr lang="he-IL"/>
        </a:p>
      </dgm:t>
    </dgm:pt>
    <dgm:pt modelId="{D3130F1F-9BB7-460E-A7BE-667F68BA3330}">
      <dgm:prSet phldrT="[טקסט]"/>
      <dgm:spPr/>
      <dgm:t>
        <a:bodyPr/>
        <a:lstStyle/>
        <a:p>
          <a:pPr rtl="1"/>
          <a:r>
            <a:rPr lang="he-IL" b="0" i="0" dirty="0" smtClean="0"/>
            <a:t>ישראל נמצאת במקום הראשון בגודל תרומה ביחס לאוכלוסייה למאבק </a:t>
          </a:r>
          <a:r>
            <a:rPr lang="he-IL" b="0" i="0" dirty="0" err="1" smtClean="0"/>
            <a:t>באבולה</a:t>
          </a:r>
          <a:r>
            <a:rPr lang="he-IL" b="0" i="0" dirty="0" smtClean="0"/>
            <a:t>.</a:t>
          </a:r>
          <a:endParaRPr lang="he-IL" dirty="0"/>
        </a:p>
      </dgm:t>
    </dgm:pt>
    <dgm:pt modelId="{15278C96-0744-464E-98CC-2CAF45752F48}" type="parTrans" cxnId="{39A368F1-CA8E-4A21-81E0-23B0091C4ECC}">
      <dgm:prSet/>
      <dgm:spPr/>
      <dgm:t>
        <a:bodyPr/>
        <a:lstStyle/>
        <a:p>
          <a:pPr rtl="1"/>
          <a:endParaRPr lang="he-IL"/>
        </a:p>
      </dgm:t>
    </dgm:pt>
    <dgm:pt modelId="{74691EEC-5F3F-45C3-B2FF-67C589B49A95}" type="sibTrans" cxnId="{39A368F1-CA8E-4A21-81E0-23B0091C4ECC}">
      <dgm:prSet/>
      <dgm:spPr/>
      <dgm:t>
        <a:bodyPr/>
        <a:lstStyle/>
        <a:p>
          <a:pPr rtl="1"/>
          <a:endParaRPr lang="he-IL"/>
        </a:p>
      </dgm:t>
    </dgm:pt>
    <dgm:pt modelId="{C6039379-0B4E-4652-8895-5111D5A7B81B}" type="pres">
      <dgm:prSet presAssocID="{01F661F6-0176-4B8C-88D5-1FE88D2ADA25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CC9ABEA-B7A3-49DC-A18A-818DCFB4C512}" type="pres">
      <dgm:prSet presAssocID="{5752D7A9-2D3C-44A2-9A47-FDCF88A6D2C0}" presName="comp" presStyleCnt="0"/>
      <dgm:spPr/>
    </dgm:pt>
    <dgm:pt modelId="{FCD9AD72-2264-44E2-9769-D9BD3BFC35EB}" type="pres">
      <dgm:prSet presAssocID="{5752D7A9-2D3C-44A2-9A47-FDCF88A6D2C0}" presName="box" presStyleLbl="node1" presStyleIdx="0" presStyleCnt="3" custLinFactY="100000" custLinFactNeighborY="120000"/>
      <dgm:spPr/>
      <dgm:t>
        <a:bodyPr/>
        <a:lstStyle/>
        <a:p>
          <a:pPr rtl="1"/>
          <a:endParaRPr lang="he-IL"/>
        </a:p>
      </dgm:t>
    </dgm:pt>
    <dgm:pt modelId="{FA88B967-1BD9-45D1-9A9B-D09EC3AEE5B8}" type="pres">
      <dgm:prSet presAssocID="{5752D7A9-2D3C-44A2-9A47-FDCF88A6D2C0}" presName="img" presStyleLbl="fgImgPlace1" presStyleIdx="0" presStyleCnt="3" custLinFactY="100000" custLinFactNeighborX="1299" custLinFactNeighborY="1760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5D3AE-2FA3-46E8-9344-8DAA99BEC010}" type="pres">
      <dgm:prSet presAssocID="{5752D7A9-2D3C-44A2-9A47-FDCF88A6D2C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0037878-A05B-4315-B495-0057F7EA1FF2}" type="pres">
      <dgm:prSet presAssocID="{81E17666-7645-4B2C-8EB9-879C033D2500}" presName="spacer" presStyleCnt="0"/>
      <dgm:spPr/>
    </dgm:pt>
    <dgm:pt modelId="{1C3D90C9-8E97-45EC-9C8C-2247DACBC02D}" type="pres">
      <dgm:prSet presAssocID="{B8E5D33E-592A-4863-8009-7BA991BF5B81}" presName="comp" presStyleCnt="0"/>
      <dgm:spPr/>
    </dgm:pt>
    <dgm:pt modelId="{2E4CE5BD-786B-49CD-97DC-E5AA0B746EC0}" type="pres">
      <dgm:prSet presAssocID="{B8E5D33E-592A-4863-8009-7BA991BF5B81}" presName="box" presStyleLbl="node1" presStyleIdx="1" presStyleCnt="3"/>
      <dgm:spPr/>
      <dgm:t>
        <a:bodyPr/>
        <a:lstStyle/>
        <a:p>
          <a:pPr rtl="1"/>
          <a:endParaRPr lang="he-IL"/>
        </a:p>
      </dgm:t>
    </dgm:pt>
    <dgm:pt modelId="{F822A16D-99FF-4E21-832F-FDB01E0019AC}" type="pres">
      <dgm:prSet presAssocID="{B8E5D33E-592A-4863-8009-7BA991BF5B8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33A248-32C1-41CE-B33A-1704FD3A7901}" type="pres">
      <dgm:prSet presAssocID="{B8E5D33E-592A-4863-8009-7BA991BF5B8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99731B-81AB-417F-825C-A4A13FC2AEAF}" type="pres">
      <dgm:prSet presAssocID="{49CFEE63-888C-45A5-9AAA-C955D25B8CFD}" presName="spacer" presStyleCnt="0"/>
      <dgm:spPr/>
    </dgm:pt>
    <dgm:pt modelId="{DA5D14B8-17A2-43EF-A0B1-97BB4AF6A041}" type="pres">
      <dgm:prSet presAssocID="{9C743042-071F-40FB-9BDF-10A9CF9A1B01}" presName="comp" presStyleCnt="0"/>
      <dgm:spPr/>
    </dgm:pt>
    <dgm:pt modelId="{7AC3BDF7-E47A-4260-8C35-6CB7D97F51B9}" type="pres">
      <dgm:prSet presAssocID="{9C743042-071F-40FB-9BDF-10A9CF9A1B01}" presName="box" presStyleLbl="node1" presStyleIdx="2" presStyleCnt="3" custLinFactY="-100000" custLinFactNeighborY="-120000"/>
      <dgm:spPr/>
      <dgm:t>
        <a:bodyPr/>
        <a:lstStyle/>
        <a:p>
          <a:pPr rtl="1"/>
          <a:endParaRPr lang="he-IL"/>
        </a:p>
      </dgm:t>
    </dgm:pt>
    <dgm:pt modelId="{D9ECE543-F092-48B3-9D2C-8A39FCEC69D0}" type="pres">
      <dgm:prSet presAssocID="{9C743042-071F-40FB-9BDF-10A9CF9A1B01}" presName="img" presStyleLbl="fgImgPlace1" presStyleIdx="2" presStyleCnt="3" custLinFactY="-100000" custLinFactNeighborX="1299" custLinFactNeighborY="-1741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4194E4D-EA70-4166-9195-18D9CA768EA7}" type="pres">
      <dgm:prSet presAssocID="{9C743042-071F-40FB-9BDF-10A9CF9A1B0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DBB9F1B-0076-4294-9EB3-5C0C34061B13}" type="presOf" srcId="{B8E5D33E-592A-4863-8009-7BA991BF5B81}" destId="{2E4CE5BD-786B-49CD-97DC-E5AA0B746EC0}" srcOrd="0" destOrd="0" presId="urn:microsoft.com/office/officeart/2005/8/layout/vList4"/>
    <dgm:cxn modelId="{7B852261-18C9-402F-83D3-83A425EA5892}" srcId="{01F661F6-0176-4B8C-88D5-1FE88D2ADA25}" destId="{B8E5D33E-592A-4863-8009-7BA991BF5B81}" srcOrd="1" destOrd="0" parTransId="{B5FF3487-4F85-490F-B05B-EE8C1F03742A}" sibTransId="{49CFEE63-888C-45A5-9AAA-C955D25B8CFD}"/>
    <dgm:cxn modelId="{39A368F1-CA8E-4A21-81E0-23B0091C4ECC}" srcId="{9C743042-071F-40FB-9BDF-10A9CF9A1B01}" destId="{D3130F1F-9BB7-460E-A7BE-667F68BA3330}" srcOrd="0" destOrd="0" parTransId="{15278C96-0744-464E-98CC-2CAF45752F48}" sibTransId="{74691EEC-5F3F-45C3-B2FF-67C589B49A95}"/>
    <dgm:cxn modelId="{35A87C38-CA24-4C87-B240-7084DD17A8EC}" type="presOf" srcId="{5752D7A9-2D3C-44A2-9A47-FDCF88A6D2C0}" destId="{FCD9AD72-2264-44E2-9769-D9BD3BFC35EB}" srcOrd="0" destOrd="0" presId="urn:microsoft.com/office/officeart/2005/8/layout/vList4"/>
    <dgm:cxn modelId="{E2D59D2E-8F4B-4FC1-8536-90985FFAEA6E}" type="presOf" srcId="{69F04944-1DFE-4E7F-90BD-6E06C1BFF67E}" destId="{FCD9AD72-2264-44E2-9769-D9BD3BFC35EB}" srcOrd="0" destOrd="1" presId="urn:microsoft.com/office/officeart/2005/8/layout/vList4"/>
    <dgm:cxn modelId="{1B8D072A-AAC9-4723-BC8C-7A3BDD3143AA}" srcId="{B8E5D33E-592A-4863-8009-7BA991BF5B81}" destId="{E6719DB9-D39E-49C2-9B8E-D33A5236306E}" srcOrd="0" destOrd="0" parTransId="{C582B199-B71A-4DCB-8178-CC15C95300AC}" sibTransId="{9D5ABAF9-F783-4FB8-81C5-ECD3B1BFE15E}"/>
    <dgm:cxn modelId="{A439A02E-0935-4008-A817-B5C42ADA0CC6}" type="presOf" srcId="{69F04944-1DFE-4E7F-90BD-6E06C1BFF67E}" destId="{7A25D3AE-2FA3-46E8-9344-8DAA99BEC010}" srcOrd="1" destOrd="1" presId="urn:microsoft.com/office/officeart/2005/8/layout/vList4"/>
    <dgm:cxn modelId="{D5F2FC8A-7583-40DD-AC7E-081918E2EA35}" srcId="{01F661F6-0176-4B8C-88D5-1FE88D2ADA25}" destId="{9C743042-071F-40FB-9BDF-10A9CF9A1B01}" srcOrd="2" destOrd="0" parTransId="{7092B7EB-2B9B-4EFB-8E37-E7CDDBEEA7ED}" sibTransId="{87479DB7-D4CE-4D2C-8337-1885288B3F6A}"/>
    <dgm:cxn modelId="{F345BFE2-84F1-4370-95A5-752C1DE99863}" type="presOf" srcId="{E6719DB9-D39E-49C2-9B8E-D33A5236306E}" destId="{6433A248-32C1-41CE-B33A-1704FD3A7901}" srcOrd="1" destOrd="1" presId="urn:microsoft.com/office/officeart/2005/8/layout/vList4"/>
    <dgm:cxn modelId="{C16D4A7C-D95D-41A2-8912-E9D839D9E3A2}" type="presOf" srcId="{B8E5D33E-592A-4863-8009-7BA991BF5B81}" destId="{6433A248-32C1-41CE-B33A-1704FD3A7901}" srcOrd="1" destOrd="0" presId="urn:microsoft.com/office/officeart/2005/8/layout/vList4"/>
    <dgm:cxn modelId="{B4E3C0BA-2A4D-46D2-AD4A-D26BC8683CCA}" type="presOf" srcId="{9C743042-071F-40FB-9BDF-10A9CF9A1B01}" destId="{7AC3BDF7-E47A-4260-8C35-6CB7D97F51B9}" srcOrd="0" destOrd="0" presId="urn:microsoft.com/office/officeart/2005/8/layout/vList4"/>
    <dgm:cxn modelId="{3DCB1933-F5EB-4A48-80A8-066FF46981E5}" type="presOf" srcId="{D3130F1F-9BB7-460E-A7BE-667F68BA3330}" destId="{7AC3BDF7-E47A-4260-8C35-6CB7D97F51B9}" srcOrd="0" destOrd="1" presId="urn:microsoft.com/office/officeart/2005/8/layout/vList4"/>
    <dgm:cxn modelId="{A2C8F72C-F0F2-4092-B02F-56B7E359D5F6}" type="presOf" srcId="{01F661F6-0176-4B8C-88D5-1FE88D2ADA25}" destId="{C6039379-0B4E-4652-8895-5111D5A7B81B}" srcOrd="0" destOrd="0" presId="urn:microsoft.com/office/officeart/2005/8/layout/vList4"/>
    <dgm:cxn modelId="{F1557C4A-9101-4DA1-9521-765FE85A4098}" type="presOf" srcId="{E6719DB9-D39E-49C2-9B8E-D33A5236306E}" destId="{2E4CE5BD-786B-49CD-97DC-E5AA0B746EC0}" srcOrd="0" destOrd="1" presId="urn:microsoft.com/office/officeart/2005/8/layout/vList4"/>
    <dgm:cxn modelId="{6D4B896B-619A-44D9-B8A7-64AA2E36F796}" srcId="{5752D7A9-2D3C-44A2-9A47-FDCF88A6D2C0}" destId="{69F04944-1DFE-4E7F-90BD-6E06C1BFF67E}" srcOrd="0" destOrd="0" parTransId="{D95C5764-C6A1-419D-B823-E2C51222FF3A}" sibTransId="{AE65017D-6C8F-4B93-90C4-40CB920031D4}"/>
    <dgm:cxn modelId="{C48E6434-9D7C-4E26-ABC1-53A7981532F3}" type="presOf" srcId="{5752D7A9-2D3C-44A2-9A47-FDCF88A6D2C0}" destId="{7A25D3AE-2FA3-46E8-9344-8DAA99BEC010}" srcOrd="1" destOrd="0" presId="urn:microsoft.com/office/officeart/2005/8/layout/vList4"/>
    <dgm:cxn modelId="{D79EE377-2422-490F-886F-E2262974ABAB}" type="presOf" srcId="{9C743042-071F-40FB-9BDF-10A9CF9A1B01}" destId="{14194E4D-EA70-4166-9195-18D9CA768EA7}" srcOrd="1" destOrd="0" presId="urn:microsoft.com/office/officeart/2005/8/layout/vList4"/>
    <dgm:cxn modelId="{2EFC77A8-33F8-45A4-A1C5-682AF9016539}" srcId="{01F661F6-0176-4B8C-88D5-1FE88D2ADA25}" destId="{5752D7A9-2D3C-44A2-9A47-FDCF88A6D2C0}" srcOrd="0" destOrd="0" parTransId="{0F0769CE-D7E4-472C-A713-3E7B616C44B2}" sibTransId="{81E17666-7645-4B2C-8EB9-879C033D2500}"/>
    <dgm:cxn modelId="{E61B2ED3-D1D1-443B-BE6D-C213619E3617}" type="presOf" srcId="{D3130F1F-9BB7-460E-A7BE-667F68BA3330}" destId="{14194E4D-EA70-4166-9195-18D9CA768EA7}" srcOrd="1" destOrd="1" presId="urn:microsoft.com/office/officeart/2005/8/layout/vList4"/>
    <dgm:cxn modelId="{99EC5457-DEFC-4D78-89AA-4EEC5043E02C}" type="presParOf" srcId="{C6039379-0B4E-4652-8895-5111D5A7B81B}" destId="{CCC9ABEA-B7A3-49DC-A18A-818DCFB4C512}" srcOrd="0" destOrd="0" presId="urn:microsoft.com/office/officeart/2005/8/layout/vList4"/>
    <dgm:cxn modelId="{BD8835AA-EC0E-45DE-9E6C-812D3FB10EFE}" type="presParOf" srcId="{CCC9ABEA-B7A3-49DC-A18A-818DCFB4C512}" destId="{FCD9AD72-2264-44E2-9769-D9BD3BFC35EB}" srcOrd="0" destOrd="0" presId="urn:microsoft.com/office/officeart/2005/8/layout/vList4"/>
    <dgm:cxn modelId="{E8A5F717-7656-40C8-9AFB-E60638367773}" type="presParOf" srcId="{CCC9ABEA-B7A3-49DC-A18A-818DCFB4C512}" destId="{FA88B967-1BD9-45D1-9A9B-D09EC3AEE5B8}" srcOrd="1" destOrd="0" presId="urn:microsoft.com/office/officeart/2005/8/layout/vList4"/>
    <dgm:cxn modelId="{79596795-D42B-4A10-A3DD-7B9122B25690}" type="presParOf" srcId="{CCC9ABEA-B7A3-49DC-A18A-818DCFB4C512}" destId="{7A25D3AE-2FA3-46E8-9344-8DAA99BEC010}" srcOrd="2" destOrd="0" presId="urn:microsoft.com/office/officeart/2005/8/layout/vList4"/>
    <dgm:cxn modelId="{D2BCF775-1F27-4A30-89B4-03E0C7D76848}" type="presParOf" srcId="{C6039379-0B4E-4652-8895-5111D5A7B81B}" destId="{90037878-A05B-4315-B495-0057F7EA1FF2}" srcOrd="1" destOrd="0" presId="urn:microsoft.com/office/officeart/2005/8/layout/vList4"/>
    <dgm:cxn modelId="{523B3F48-B8CB-4790-8B95-35C73F43ABA8}" type="presParOf" srcId="{C6039379-0B4E-4652-8895-5111D5A7B81B}" destId="{1C3D90C9-8E97-45EC-9C8C-2247DACBC02D}" srcOrd="2" destOrd="0" presId="urn:microsoft.com/office/officeart/2005/8/layout/vList4"/>
    <dgm:cxn modelId="{BC9E2930-BC00-483A-BE50-C5302FC6AF13}" type="presParOf" srcId="{1C3D90C9-8E97-45EC-9C8C-2247DACBC02D}" destId="{2E4CE5BD-786B-49CD-97DC-E5AA0B746EC0}" srcOrd="0" destOrd="0" presId="urn:microsoft.com/office/officeart/2005/8/layout/vList4"/>
    <dgm:cxn modelId="{D9EA4FCC-3817-4A8C-BEFA-51AA2F17077B}" type="presParOf" srcId="{1C3D90C9-8E97-45EC-9C8C-2247DACBC02D}" destId="{F822A16D-99FF-4E21-832F-FDB01E0019AC}" srcOrd="1" destOrd="0" presId="urn:microsoft.com/office/officeart/2005/8/layout/vList4"/>
    <dgm:cxn modelId="{D73C2BB6-FA39-472E-A590-79AD879CFDA0}" type="presParOf" srcId="{1C3D90C9-8E97-45EC-9C8C-2247DACBC02D}" destId="{6433A248-32C1-41CE-B33A-1704FD3A7901}" srcOrd="2" destOrd="0" presId="urn:microsoft.com/office/officeart/2005/8/layout/vList4"/>
    <dgm:cxn modelId="{EC7E4B41-FF9F-4E0E-8C49-6508CFE81430}" type="presParOf" srcId="{C6039379-0B4E-4652-8895-5111D5A7B81B}" destId="{4699731B-81AB-417F-825C-A4A13FC2AEAF}" srcOrd="3" destOrd="0" presId="urn:microsoft.com/office/officeart/2005/8/layout/vList4"/>
    <dgm:cxn modelId="{01A736B7-7EFB-4C5A-B01F-69B83003EC39}" type="presParOf" srcId="{C6039379-0B4E-4652-8895-5111D5A7B81B}" destId="{DA5D14B8-17A2-43EF-A0B1-97BB4AF6A041}" srcOrd="4" destOrd="0" presId="urn:microsoft.com/office/officeart/2005/8/layout/vList4"/>
    <dgm:cxn modelId="{4C7B69CF-1B1F-49CC-B7DA-3F1406D5D2C1}" type="presParOf" srcId="{DA5D14B8-17A2-43EF-A0B1-97BB4AF6A041}" destId="{7AC3BDF7-E47A-4260-8C35-6CB7D97F51B9}" srcOrd="0" destOrd="0" presId="urn:microsoft.com/office/officeart/2005/8/layout/vList4"/>
    <dgm:cxn modelId="{33A55A2B-0F0A-4D26-A1E6-58EA1EB8079D}" type="presParOf" srcId="{DA5D14B8-17A2-43EF-A0B1-97BB4AF6A041}" destId="{D9ECE543-F092-48B3-9D2C-8A39FCEC69D0}" srcOrd="1" destOrd="0" presId="urn:microsoft.com/office/officeart/2005/8/layout/vList4"/>
    <dgm:cxn modelId="{452220E5-22AA-4278-B1A1-B38B1EC8A9C5}" type="presParOf" srcId="{DA5D14B8-17A2-43EF-A0B1-97BB4AF6A041}" destId="{14194E4D-EA70-4166-9195-18D9CA768E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812B67-FBB3-40A0-A541-8396366C16E1}" type="doc">
      <dgm:prSet loTypeId="urn:microsoft.com/office/officeart/2005/8/layout/cycle1" loCatId="cycle" qsTypeId="urn:microsoft.com/office/officeart/2005/8/quickstyle/simple1" qsCatId="simple" csTypeId="urn:microsoft.com/office/officeart/2005/8/colors/accent4_2" csCatId="accent4" phldr="0"/>
      <dgm:spPr/>
      <dgm:t>
        <a:bodyPr/>
        <a:lstStyle/>
        <a:p>
          <a:pPr rtl="1"/>
          <a:endParaRPr lang="he-IL"/>
        </a:p>
      </dgm:t>
    </dgm:pt>
    <dgm:pt modelId="{E923D853-B63B-4881-A213-1A5C6BAA7098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09DF72E6-1E1F-40F9-BCB1-41BA72925B2D}" type="parTrans" cxnId="{C4C156CC-37ED-4C21-AB2C-E4E2AEED1EBD}">
      <dgm:prSet/>
      <dgm:spPr/>
      <dgm:t>
        <a:bodyPr/>
        <a:lstStyle/>
        <a:p>
          <a:pPr rtl="1"/>
          <a:endParaRPr lang="he-IL"/>
        </a:p>
      </dgm:t>
    </dgm:pt>
    <dgm:pt modelId="{ED1AE3BC-E5AA-433F-A965-EFD6978EA3C1}" type="sibTrans" cxnId="{C4C156CC-37ED-4C21-AB2C-E4E2AEED1EBD}">
      <dgm:prSet/>
      <dgm:spPr/>
      <dgm:t>
        <a:bodyPr/>
        <a:lstStyle/>
        <a:p>
          <a:pPr rtl="1"/>
          <a:endParaRPr lang="he-IL"/>
        </a:p>
      </dgm:t>
    </dgm:pt>
    <dgm:pt modelId="{9607798A-DCF3-4A00-8FB2-203A5EB90847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CC2B3148-C19A-44A1-AD90-4EE0594D80CA}" type="parTrans" cxnId="{4D11CDAA-EB56-4011-BD42-F8455F6181A7}">
      <dgm:prSet/>
      <dgm:spPr/>
      <dgm:t>
        <a:bodyPr/>
        <a:lstStyle/>
        <a:p>
          <a:pPr rtl="1"/>
          <a:endParaRPr lang="he-IL"/>
        </a:p>
      </dgm:t>
    </dgm:pt>
    <dgm:pt modelId="{4F96C27D-35DA-4023-B9A0-ADB6E5F34A54}" type="sibTrans" cxnId="{4D11CDAA-EB56-4011-BD42-F8455F6181A7}">
      <dgm:prSet/>
      <dgm:spPr/>
      <dgm:t>
        <a:bodyPr/>
        <a:lstStyle/>
        <a:p>
          <a:pPr rtl="1"/>
          <a:endParaRPr lang="he-IL"/>
        </a:p>
      </dgm:t>
    </dgm:pt>
    <dgm:pt modelId="{BF7446A5-E8B6-453B-AA36-92A922F0388C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4D8526EB-4730-4908-9F8F-1C9A90DB8F5B}" type="parTrans" cxnId="{64B96BDE-2DA2-4E6C-92CA-F1753DB543E2}">
      <dgm:prSet/>
      <dgm:spPr/>
      <dgm:t>
        <a:bodyPr/>
        <a:lstStyle/>
        <a:p>
          <a:pPr rtl="1"/>
          <a:endParaRPr lang="he-IL"/>
        </a:p>
      </dgm:t>
    </dgm:pt>
    <dgm:pt modelId="{D444DB78-D9EF-40AB-A4E3-D0BB87B4FCE9}" type="sibTrans" cxnId="{64B96BDE-2DA2-4E6C-92CA-F1753DB543E2}">
      <dgm:prSet/>
      <dgm:spPr/>
      <dgm:t>
        <a:bodyPr/>
        <a:lstStyle/>
        <a:p>
          <a:pPr rtl="1"/>
          <a:endParaRPr lang="he-IL"/>
        </a:p>
      </dgm:t>
    </dgm:pt>
    <dgm:pt modelId="{22DB8DA3-F04F-452E-BEDE-FFEFA444B396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D19983A3-7E63-47E0-BDB2-04BEE37B826F}" type="parTrans" cxnId="{2B274A4A-926A-49C4-99CE-0197B73294DB}">
      <dgm:prSet/>
      <dgm:spPr/>
      <dgm:t>
        <a:bodyPr/>
        <a:lstStyle/>
        <a:p>
          <a:pPr rtl="1"/>
          <a:endParaRPr lang="he-IL"/>
        </a:p>
      </dgm:t>
    </dgm:pt>
    <dgm:pt modelId="{23D119BE-B37F-44E7-880E-8195384CF039}" type="sibTrans" cxnId="{2B274A4A-926A-49C4-99CE-0197B73294DB}">
      <dgm:prSet/>
      <dgm:spPr/>
      <dgm:t>
        <a:bodyPr/>
        <a:lstStyle/>
        <a:p>
          <a:pPr rtl="1"/>
          <a:endParaRPr lang="he-IL"/>
        </a:p>
      </dgm:t>
    </dgm:pt>
    <dgm:pt modelId="{D879E0E9-1706-4FDA-92A6-BB1128D41B87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A074314F-38BB-4353-A913-ABDCC3CFF12E}" type="parTrans" cxnId="{A7C1DAAB-7A5A-4711-A823-6904DA5858A4}">
      <dgm:prSet/>
      <dgm:spPr/>
      <dgm:t>
        <a:bodyPr/>
        <a:lstStyle/>
        <a:p>
          <a:pPr rtl="1"/>
          <a:endParaRPr lang="he-IL"/>
        </a:p>
      </dgm:t>
    </dgm:pt>
    <dgm:pt modelId="{60675E4D-54D9-4170-B8DE-A0F94AF49307}" type="sibTrans" cxnId="{A7C1DAAB-7A5A-4711-A823-6904DA5858A4}">
      <dgm:prSet/>
      <dgm:spPr/>
      <dgm:t>
        <a:bodyPr/>
        <a:lstStyle/>
        <a:p>
          <a:pPr rtl="1"/>
          <a:endParaRPr lang="he-IL"/>
        </a:p>
      </dgm:t>
    </dgm:pt>
    <dgm:pt modelId="{8E0C0320-3B70-4BC5-903A-452CFAC1049D}" type="pres">
      <dgm:prSet presAssocID="{CC812B67-FBB3-40A0-A541-8396366C16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B663F90-8634-4290-95B1-1DE68B842602}" type="pres">
      <dgm:prSet presAssocID="{E923D853-B63B-4881-A213-1A5C6BAA7098}" presName="dummy" presStyleCnt="0"/>
      <dgm:spPr/>
    </dgm:pt>
    <dgm:pt modelId="{C075C624-A71F-4998-B11E-4EDD6460FACE}" type="pres">
      <dgm:prSet presAssocID="{E923D853-B63B-4881-A213-1A5C6BAA709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297583-D924-48B5-B58C-430B9381C563}" type="pres">
      <dgm:prSet presAssocID="{ED1AE3BC-E5AA-433F-A965-EFD6978EA3C1}" presName="sibTrans" presStyleLbl="node1" presStyleIdx="0" presStyleCnt="5"/>
      <dgm:spPr/>
      <dgm:t>
        <a:bodyPr/>
        <a:lstStyle/>
        <a:p>
          <a:pPr rtl="1"/>
          <a:endParaRPr lang="he-IL"/>
        </a:p>
      </dgm:t>
    </dgm:pt>
    <dgm:pt modelId="{49BD5085-D79B-47D4-8B3A-55B3FD93D1DC}" type="pres">
      <dgm:prSet presAssocID="{9607798A-DCF3-4A00-8FB2-203A5EB90847}" presName="dummy" presStyleCnt="0"/>
      <dgm:spPr/>
    </dgm:pt>
    <dgm:pt modelId="{F777E5D0-DC07-4C65-A5D0-AA2FA52B5A56}" type="pres">
      <dgm:prSet presAssocID="{9607798A-DCF3-4A00-8FB2-203A5EB9084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9A3F2B-926D-463E-A779-7BBC62CF5137}" type="pres">
      <dgm:prSet presAssocID="{4F96C27D-35DA-4023-B9A0-ADB6E5F34A54}" presName="sibTrans" presStyleLbl="node1" presStyleIdx="1" presStyleCnt="5"/>
      <dgm:spPr/>
      <dgm:t>
        <a:bodyPr/>
        <a:lstStyle/>
        <a:p>
          <a:pPr rtl="1"/>
          <a:endParaRPr lang="he-IL"/>
        </a:p>
      </dgm:t>
    </dgm:pt>
    <dgm:pt modelId="{12E281FF-61BA-4F24-B2F3-EB3E70ADC7D7}" type="pres">
      <dgm:prSet presAssocID="{BF7446A5-E8B6-453B-AA36-92A922F0388C}" presName="dummy" presStyleCnt="0"/>
      <dgm:spPr/>
    </dgm:pt>
    <dgm:pt modelId="{B99A23AF-6BAB-48F7-A5A5-EBF8A4282813}" type="pres">
      <dgm:prSet presAssocID="{BF7446A5-E8B6-453B-AA36-92A922F0388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2FB72A-465E-4A1E-8820-5E88C460FDAF}" type="pres">
      <dgm:prSet presAssocID="{D444DB78-D9EF-40AB-A4E3-D0BB87B4FCE9}" presName="sibTrans" presStyleLbl="node1" presStyleIdx="2" presStyleCnt="5" custLinFactNeighborX="-1027" custLinFactNeighborY="411"/>
      <dgm:spPr/>
      <dgm:t>
        <a:bodyPr/>
        <a:lstStyle/>
        <a:p>
          <a:pPr rtl="1"/>
          <a:endParaRPr lang="he-IL"/>
        </a:p>
      </dgm:t>
    </dgm:pt>
    <dgm:pt modelId="{92FAC25D-B42E-4C5B-A15C-F435C4EF9F32}" type="pres">
      <dgm:prSet presAssocID="{22DB8DA3-F04F-452E-BEDE-FFEFA444B396}" presName="dummy" presStyleCnt="0"/>
      <dgm:spPr/>
    </dgm:pt>
    <dgm:pt modelId="{623C6064-C281-4CEB-A058-49EEE433BBA7}" type="pres">
      <dgm:prSet presAssocID="{22DB8DA3-F04F-452E-BEDE-FFEFA444B39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218C35-A507-4A05-8A0F-E2067C67310B}" type="pres">
      <dgm:prSet presAssocID="{23D119BE-B37F-44E7-880E-8195384CF039}" presName="sibTrans" presStyleLbl="node1" presStyleIdx="3" presStyleCnt="5"/>
      <dgm:spPr/>
      <dgm:t>
        <a:bodyPr/>
        <a:lstStyle/>
        <a:p>
          <a:pPr rtl="1"/>
          <a:endParaRPr lang="he-IL"/>
        </a:p>
      </dgm:t>
    </dgm:pt>
    <dgm:pt modelId="{4F83520E-DD8B-4BC0-B2F2-C4ECAFCE37AE}" type="pres">
      <dgm:prSet presAssocID="{D879E0E9-1706-4FDA-92A6-BB1128D41B87}" presName="dummy" presStyleCnt="0"/>
      <dgm:spPr/>
    </dgm:pt>
    <dgm:pt modelId="{70B54DDA-6140-45F7-A01C-95B467251665}" type="pres">
      <dgm:prSet presAssocID="{D879E0E9-1706-4FDA-92A6-BB1128D41B8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7750A54-9F26-49A9-811F-DF1DD1270745}" type="pres">
      <dgm:prSet presAssocID="{60675E4D-54D9-4170-B8DE-A0F94AF49307}" presName="sibTrans" presStyleLbl="node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CE8019DE-29C4-4677-812F-F3895691F892}" type="presOf" srcId="{CC812B67-FBB3-40A0-A541-8396366C16E1}" destId="{8E0C0320-3B70-4BC5-903A-452CFAC1049D}" srcOrd="0" destOrd="0" presId="urn:microsoft.com/office/officeart/2005/8/layout/cycle1"/>
    <dgm:cxn modelId="{C4C156CC-37ED-4C21-AB2C-E4E2AEED1EBD}" srcId="{CC812B67-FBB3-40A0-A541-8396366C16E1}" destId="{E923D853-B63B-4881-A213-1A5C6BAA7098}" srcOrd="0" destOrd="0" parTransId="{09DF72E6-1E1F-40F9-BCB1-41BA72925B2D}" sibTransId="{ED1AE3BC-E5AA-433F-A965-EFD6978EA3C1}"/>
    <dgm:cxn modelId="{79C4107E-3695-4454-8A1F-CE3F438A728C}" type="presOf" srcId="{ED1AE3BC-E5AA-433F-A965-EFD6978EA3C1}" destId="{56297583-D924-48B5-B58C-430B9381C563}" srcOrd="0" destOrd="0" presId="urn:microsoft.com/office/officeart/2005/8/layout/cycle1"/>
    <dgm:cxn modelId="{A7C1DAAB-7A5A-4711-A823-6904DA5858A4}" srcId="{CC812B67-FBB3-40A0-A541-8396366C16E1}" destId="{D879E0E9-1706-4FDA-92A6-BB1128D41B87}" srcOrd="4" destOrd="0" parTransId="{A074314F-38BB-4353-A913-ABDCC3CFF12E}" sibTransId="{60675E4D-54D9-4170-B8DE-A0F94AF49307}"/>
    <dgm:cxn modelId="{CFEE3DFB-6210-49C1-9223-E82DDEFD0B26}" type="presOf" srcId="{22DB8DA3-F04F-452E-BEDE-FFEFA444B396}" destId="{623C6064-C281-4CEB-A058-49EEE433BBA7}" srcOrd="0" destOrd="0" presId="urn:microsoft.com/office/officeart/2005/8/layout/cycle1"/>
    <dgm:cxn modelId="{DA8E72D5-6C9B-4D43-857C-D191A1C36090}" type="presOf" srcId="{BF7446A5-E8B6-453B-AA36-92A922F0388C}" destId="{B99A23AF-6BAB-48F7-A5A5-EBF8A4282813}" srcOrd="0" destOrd="0" presId="urn:microsoft.com/office/officeart/2005/8/layout/cycle1"/>
    <dgm:cxn modelId="{69B9978D-D43B-4830-B073-AAAABB86EDA4}" type="presOf" srcId="{23D119BE-B37F-44E7-880E-8195384CF039}" destId="{73218C35-A507-4A05-8A0F-E2067C67310B}" srcOrd="0" destOrd="0" presId="urn:microsoft.com/office/officeart/2005/8/layout/cycle1"/>
    <dgm:cxn modelId="{69F40E79-627C-4D50-A8D2-B95D895771AF}" type="presOf" srcId="{9607798A-DCF3-4A00-8FB2-203A5EB90847}" destId="{F777E5D0-DC07-4C65-A5D0-AA2FA52B5A56}" srcOrd="0" destOrd="0" presId="urn:microsoft.com/office/officeart/2005/8/layout/cycle1"/>
    <dgm:cxn modelId="{BB941FCC-0F9F-4E3D-8CC4-5C41D01E8E2B}" type="presOf" srcId="{E923D853-B63B-4881-A213-1A5C6BAA7098}" destId="{C075C624-A71F-4998-B11E-4EDD6460FACE}" srcOrd="0" destOrd="0" presId="urn:microsoft.com/office/officeart/2005/8/layout/cycle1"/>
    <dgm:cxn modelId="{DF26920A-A163-46D9-BAD3-BA1253E8E77F}" type="presOf" srcId="{60675E4D-54D9-4170-B8DE-A0F94AF49307}" destId="{A7750A54-9F26-49A9-811F-DF1DD1270745}" srcOrd="0" destOrd="0" presId="urn:microsoft.com/office/officeart/2005/8/layout/cycle1"/>
    <dgm:cxn modelId="{4D11CDAA-EB56-4011-BD42-F8455F6181A7}" srcId="{CC812B67-FBB3-40A0-A541-8396366C16E1}" destId="{9607798A-DCF3-4A00-8FB2-203A5EB90847}" srcOrd="1" destOrd="0" parTransId="{CC2B3148-C19A-44A1-AD90-4EE0594D80CA}" sibTransId="{4F96C27D-35DA-4023-B9A0-ADB6E5F34A54}"/>
    <dgm:cxn modelId="{92D8ABAA-0766-4607-8B49-4E24274ABCF3}" type="presOf" srcId="{4F96C27D-35DA-4023-B9A0-ADB6E5F34A54}" destId="{599A3F2B-926D-463E-A779-7BBC62CF5137}" srcOrd="0" destOrd="0" presId="urn:microsoft.com/office/officeart/2005/8/layout/cycle1"/>
    <dgm:cxn modelId="{66187D74-9F30-466A-824B-C5D0338BE52B}" type="presOf" srcId="{D444DB78-D9EF-40AB-A4E3-D0BB87B4FCE9}" destId="{102FB72A-465E-4A1E-8820-5E88C460FDAF}" srcOrd="0" destOrd="0" presId="urn:microsoft.com/office/officeart/2005/8/layout/cycle1"/>
    <dgm:cxn modelId="{1074451E-FA2A-496E-9937-3323AEA1D177}" type="presOf" srcId="{D879E0E9-1706-4FDA-92A6-BB1128D41B87}" destId="{70B54DDA-6140-45F7-A01C-95B467251665}" srcOrd="0" destOrd="0" presId="urn:microsoft.com/office/officeart/2005/8/layout/cycle1"/>
    <dgm:cxn modelId="{64B96BDE-2DA2-4E6C-92CA-F1753DB543E2}" srcId="{CC812B67-FBB3-40A0-A541-8396366C16E1}" destId="{BF7446A5-E8B6-453B-AA36-92A922F0388C}" srcOrd="2" destOrd="0" parTransId="{4D8526EB-4730-4908-9F8F-1C9A90DB8F5B}" sibTransId="{D444DB78-D9EF-40AB-A4E3-D0BB87B4FCE9}"/>
    <dgm:cxn modelId="{2B274A4A-926A-49C4-99CE-0197B73294DB}" srcId="{CC812B67-FBB3-40A0-A541-8396366C16E1}" destId="{22DB8DA3-F04F-452E-BEDE-FFEFA444B396}" srcOrd="3" destOrd="0" parTransId="{D19983A3-7E63-47E0-BDB2-04BEE37B826F}" sibTransId="{23D119BE-B37F-44E7-880E-8195384CF039}"/>
    <dgm:cxn modelId="{B7BFA40A-AC09-48FE-A795-B07EC9FAE851}" type="presParOf" srcId="{8E0C0320-3B70-4BC5-903A-452CFAC1049D}" destId="{AB663F90-8634-4290-95B1-1DE68B842602}" srcOrd="0" destOrd="0" presId="urn:microsoft.com/office/officeart/2005/8/layout/cycle1"/>
    <dgm:cxn modelId="{3AEBCB8B-B279-4F46-A12B-B55A81C64880}" type="presParOf" srcId="{8E0C0320-3B70-4BC5-903A-452CFAC1049D}" destId="{C075C624-A71F-4998-B11E-4EDD6460FACE}" srcOrd="1" destOrd="0" presId="urn:microsoft.com/office/officeart/2005/8/layout/cycle1"/>
    <dgm:cxn modelId="{B60CADE1-8E87-4042-AAF7-F213210CEFD5}" type="presParOf" srcId="{8E0C0320-3B70-4BC5-903A-452CFAC1049D}" destId="{56297583-D924-48B5-B58C-430B9381C563}" srcOrd="2" destOrd="0" presId="urn:microsoft.com/office/officeart/2005/8/layout/cycle1"/>
    <dgm:cxn modelId="{A2D96C26-7C4D-4F62-A8E7-24E32ED230FD}" type="presParOf" srcId="{8E0C0320-3B70-4BC5-903A-452CFAC1049D}" destId="{49BD5085-D79B-47D4-8B3A-55B3FD93D1DC}" srcOrd="3" destOrd="0" presId="urn:microsoft.com/office/officeart/2005/8/layout/cycle1"/>
    <dgm:cxn modelId="{36355EA4-B293-4AD4-9F14-CE282914D3CA}" type="presParOf" srcId="{8E0C0320-3B70-4BC5-903A-452CFAC1049D}" destId="{F777E5D0-DC07-4C65-A5D0-AA2FA52B5A56}" srcOrd="4" destOrd="0" presId="urn:microsoft.com/office/officeart/2005/8/layout/cycle1"/>
    <dgm:cxn modelId="{6FF028AE-689E-469B-9749-2B2B59D9BF43}" type="presParOf" srcId="{8E0C0320-3B70-4BC5-903A-452CFAC1049D}" destId="{599A3F2B-926D-463E-A779-7BBC62CF5137}" srcOrd="5" destOrd="0" presId="urn:microsoft.com/office/officeart/2005/8/layout/cycle1"/>
    <dgm:cxn modelId="{7E290A6F-9C65-40E6-9768-BB217308AC5E}" type="presParOf" srcId="{8E0C0320-3B70-4BC5-903A-452CFAC1049D}" destId="{12E281FF-61BA-4F24-B2F3-EB3E70ADC7D7}" srcOrd="6" destOrd="0" presId="urn:microsoft.com/office/officeart/2005/8/layout/cycle1"/>
    <dgm:cxn modelId="{31FB1A0A-1766-4407-86A9-945EDF93A7FE}" type="presParOf" srcId="{8E0C0320-3B70-4BC5-903A-452CFAC1049D}" destId="{B99A23AF-6BAB-48F7-A5A5-EBF8A4282813}" srcOrd="7" destOrd="0" presId="urn:microsoft.com/office/officeart/2005/8/layout/cycle1"/>
    <dgm:cxn modelId="{239CD67E-9F8B-48DD-A52E-B1372756AA59}" type="presParOf" srcId="{8E0C0320-3B70-4BC5-903A-452CFAC1049D}" destId="{102FB72A-465E-4A1E-8820-5E88C460FDAF}" srcOrd="8" destOrd="0" presId="urn:microsoft.com/office/officeart/2005/8/layout/cycle1"/>
    <dgm:cxn modelId="{C22DF1FC-C98E-4D38-B17A-D7C7CA7DDB57}" type="presParOf" srcId="{8E0C0320-3B70-4BC5-903A-452CFAC1049D}" destId="{92FAC25D-B42E-4C5B-A15C-F435C4EF9F32}" srcOrd="9" destOrd="0" presId="urn:microsoft.com/office/officeart/2005/8/layout/cycle1"/>
    <dgm:cxn modelId="{D8173753-FC29-49D1-877C-FB2F8A9A8006}" type="presParOf" srcId="{8E0C0320-3B70-4BC5-903A-452CFAC1049D}" destId="{623C6064-C281-4CEB-A058-49EEE433BBA7}" srcOrd="10" destOrd="0" presId="urn:microsoft.com/office/officeart/2005/8/layout/cycle1"/>
    <dgm:cxn modelId="{D352B45F-766F-4E06-8CCE-6183A7FBB620}" type="presParOf" srcId="{8E0C0320-3B70-4BC5-903A-452CFAC1049D}" destId="{73218C35-A507-4A05-8A0F-E2067C67310B}" srcOrd="11" destOrd="0" presId="urn:microsoft.com/office/officeart/2005/8/layout/cycle1"/>
    <dgm:cxn modelId="{19BBFC09-B2A1-43CF-8832-611A67ED3346}" type="presParOf" srcId="{8E0C0320-3B70-4BC5-903A-452CFAC1049D}" destId="{4F83520E-DD8B-4BC0-B2F2-C4ECAFCE37AE}" srcOrd="12" destOrd="0" presId="urn:microsoft.com/office/officeart/2005/8/layout/cycle1"/>
    <dgm:cxn modelId="{95D8B854-6DE8-40A6-A63D-AB1AE37703F3}" type="presParOf" srcId="{8E0C0320-3B70-4BC5-903A-452CFAC1049D}" destId="{70B54DDA-6140-45F7-A01C-95B467251665}" srcOrd="13" destOrd="0" presId="urn:microsoft.com/office/officeart/2005/8/layout/cycle1"/>
    <dgm:cxn modelId="{A4085648-A8E4-454B-A6B3-CC3273B78810}" type="presParOf" srcId="{8E0C0320-3B70-4BC5-903A-452CFAC1049D}" destId="{A7750A54-9F26-49A9-811F-DF1DD127074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8F51AD-93FA-4682-B254-FB8FC0BC1860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F780D460-EE83-4212-A4AF-E40F2CFF5830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משאבים</a:t>
          </a:r>
          <a:endParaRPr lang="he-IL" dirty="0">
            <a:cs typeface="+mj-cs"/>
          </a:endParaRPr>
        </a:p>
      </dgm:t>
    </dgm:pt>
    <dgm:pt modelId="{9D053829-0584-4E6B-9698-FFA9457F1322}" type="parTrans" cxnId="{C8FC6399-08F3-453C-8007-20BB2DFD8630}">
      <dgm:prSet/>
      <dgm:spPr/>
      <dgm:t>
        <a:bodyPr/>
        <a:lstStyle/>
        <a:p>
          <a:pPr rtl="1"/>
          <a:endParaRPr lang="he-IL"/>
        </a:p>
      </dgm:t>
    </dgm:pt>
    <dgm:pt modelId="{EA208689-9DD7-4EF6-8DB8-EA0B5357C2C9}" type="sibTrans" cxnId="{C8FC6399-08F3-453C-8007-20BB2DFD8630}">
      <dgm:prSet/>
      <dgm:spPr/>
      <dgm:t>
        <a:bodyPr/>
        <a:lstStyle/>
        <a:p>
          <a:pPr rtl="1"/>
          <a:endParaRPr lang="he-IL"/>
        </a:p>
      </dgm:t>
    </dgm:pt>
    <dgm:pt modelId="{9CFE1079-A901-420C-840F-B6B40FBDD002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מנהיגות</a:t>
          </a:r>
          <a:endParaRPr lang="he-IL" dirty="0">
            <a:cs typeface="+mj-cs"/>
          </a:endParaRPr>
        </a:p>
      </dgm:t>
    </dgm:pt>
    <dgm:pt modelId="{797C833D-1865-4BBA-A3F2-8EFA91E791F8}" type="parTrans" cxnId="{CAD239C2-EFC9-4182-BF6C-5DE33E9F2381}">
      <dgm:prSet/>
      <dgm:spPr/>
      <dgm:t>
        <a:bodyPr/>
        <a:lstStyle/>
        <a:p>
          <a:pPr rtl="1"/>
          <a:endParaRPr lang="he-IL"/>
        </a:p>
      </dgm:t>
    </dgm:pt>
    <dgm:pt modelId="{185C3600-733F-46BB-BEEC-4B3630B6A19C}" type="sibTrans" cxnId="{CAD239C2-EFC9-4182-BF6C-5DE33E9F2381}">
      <dgm:prSet/>
      <dgm:spPr/>
      <dgm:t>
        <a:bodyPr/>
        <a:lstStyle/>
        <a:p>
          <a:pPr rtl="1"/>
          <a:endParaRPr lang="he-IL"/>
        </a:p>
      </dgm:t>
    </dgm:pt>
    <dgm:pt modelId="{D1EEB941-283A-4B41-82DD-AED7B53F29F5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רפורמה</a:t>
          </a:r>
          <a:endParaRPr lang="he-IL" dirty="0">
            <a:cs typeface="+mj-cs"/>
          </a:endParaRPr>
        </a:p>
      </dgm:t>
    </dgm:pt>
    <dgm:pt modelId="{B6AA2038-398B-441E-B77A-CB63C51AA1AC}" type="parTrans" cxnId="{3CB8E207-41D0-4ECC-87D4-194124C0C308}">
      <dgm:prSet/>
      <dgm:spPr/>
      <dgm:t>
        <a:bodyPr/>
        <a:lstStyle/>
        <a:p>
          <a:pPr rtl="1"/>
          <a:endParaRPr lang="he-IL"/>
        </a:p>
      </dgm:t>
    </dgm:pt>
    <dgm:pt modelId="{0B75E64E-C0DD-4C2F-B5A3-E74C9E50004A}" type="sibTrans" cxnId="{3CB8E207-41D0-4ECC-87D4-194124C0C308}">
      <dgm:prSet/>
      <dgm:spPr/>
      <dgm:t>
        <a:bodyPr/>
        <a:lstStyle/>
        <a:p>
          <a:pPr rtl="1"/>
          <a:endParaRPr lang="he-IL"/>
        </a:p>
      </dgm:t>
    </dgm:pt>
    <dgm:pt modelId="{E4E3A4E4-F822-43D0-8D6A-11F3B5968CCC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צעדים קטנים</a:t>
          </a:r>
          <a:endParaRPr lang="he-IL" dirty="0">
            <a:cs typeface="+mj-cs"/>
          </a:endParaRPr>
        </a:p>
      </dgm:t>
    </dgm:pt>
    <dgm:pt modelId="{758F7DE8-7B6B-4D24-96C9-0B224B35FE96}" type="parTrans" cxnId="{77A7972A-5D61-475F-B6DA-5490A5E2D6FA}">
      <dgm:prSet/>
      <dgm:spPr/>
      <dgm:t>
        <a:bodyPr/>
        <a:lstStyle/>
        <a:p>
          <a:pPr rtl="1"/>
          <a:endParaRPr lang="he-IL"/>
        </a:p>
      </dgm:t>
    </dgm:pt>
    <dgm:pt modelId="{EA32E7E2-CC6C-4C55-B357-EC773F2294A5}" type="sibTrans" cxnId="{77A7972A-5D61-475F-B6DA-5490A5E2D6FA}">
      <dgm:prSet/>
      <dgm:spPr/>
      <dgm:t>
        <a:bodyPr/>
        <a:lstStyle/>
        <a:p>
          <a:pPr rtl="1"/>
          <a:endParaRPr lang="he-IL"/>
        </a:p>
      </dgm:t>
    </dgm:pt>
    <dgm:pt modelId="{313BECA8-55CE-48F2-A640-72A80D6E850D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מבוי סתום</a:t>
          </a:r>
          <a:endParaRPr lang="he-IL" dirty="0">
            <a:cs typeface="+mj-cs"/>
          </a:endParaRPr>
        </a:p>
      </dgm:t>
    </dgm:pt>
    <dgm:pt modelId="{9D63BD0A-DEC5-4072-AB6F-04CA84A84978}" type="parTrans" cxnId="{86B67DB2-EA4F-45EF-992D-B468F5C87AF2}">
      <dgm:prSet/>
      <dgm:spPr/>
      <dgm:t>
        <a:bodyPr/>
        <a:lstStyle/>
        <a:p>
          <a:pPr rtl="1"/>
          <a:endParaRPr lang="he-IL"/>
        </a:p>
      </dgm:t>
    </dgm:pt>
    <dgm:pt modelId="{C757FE90-E9FC-4E29-98DA-A7488FA79E1F}" type="sibTrans" cxnId="{86B67DB2-EA4F-45EF-992D-B468F5C87AF2}">
      <dgm:prSet/>
      <dgm:spPr/>
      <dgm:t>
        <a:bodyPr/>
        <a:lstStyle/>
        <a:p>
          <a:pPr rtl="1"/>
          <a:endParaRPr lang="he-IL"/>
        </a:p>
      </dgm:t>
    </dgm:pt>
    <dgm:pt modelId="{DE0A5752-E94E-4186-BCEE-262705DE22F7}">
      <dgm:prSet/>
      <dgm:spPr/>
      <dgm:t>
        <a:bodyPr/>
        <a:lstStyle/>
        <a:p>
          <a:pPr rtl="1"/>
          <a:r>
            <a:rPr lang="he-IL" dirty="0" smtClean="0">
              <a:cs typeface="+mj-cs"/>
            </a:rPr>
            <a:t>נס </a:t>
          </a:r>
          <a:endParaRPr lang="he-IL" dirty="0">
            <a:cs typeface="+mj-cs"/>
          </a:endParaRPr>
        </a:p>
      </dgm:t>
    </dgm:pt>
    <dgm:pt modelId="{35B3FD38-E95F-48C0-88D6-AD874FDAD0B0}" type="parTrans" cxnId="{269A83B6-32F3-4E24-B7F3-E54FD88C6B62}">
      <dgm:prSet/>
      <dgm:spPr/>
      <dgm:t>
        <a:bodyPr/>
        <a:lstStyle/>
        <a:p>
          <a:pPr rtl="1"/>
          <a:endParaRPr lang="he-IL"/>
        </a:p>
      </dgm:t>
    </dgm:pt>
    <dgm:pt modelId="{1BC92887-0470-4E53-978B-974EE84AC89F}" type="sibTrans" cxnId="{269A83B6-32F3-4E24-B7F3-E54FD88C6B62}">
      <dgm:prSet/>
      <dgm:spPr/>
      <dgm:t>
        <a:bodyPr/>
        <a:lstStyle/>
        <a:p>
          <a:pPr rtl="1"/>
          <a:endParaRPr lang="he-IL"/>
        </a:p>
      </dgm:t>
    </dgm:pt>
    <dgm:pt modelId="{4C2A062F-9EEF-4AF4-983D-DFFE5176C43E}" type="pres">
      <dgm:prSet presAssocID="{4D8F51AD-93FA-4682-B254-FB8FC0BC1860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93781D3-54DB-4EEA-843B-CDB90D4A042E}" type="pres">
      <dgm:prSet presAssocID="{F780D460-EE83-4212-A4AF-E40F2CFF583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255EA3-62AA-4444-A747-343CEB722CB1}" type="pres">
      <dgm:prSet presAssocID="{EA208689-9DD7-4EF6-8DB8-EA0B5357C2C9}" presName="sibTrans" presStyleCnt="0"/>
      <dgm:spPr/>
    </dgm:pt>
    <dgm:pt modelId="{BE79CBA5-01CB-498A-B612-D10A3ABC0B4A}" type="pres">
      <dgm:prSet presAssocID="{9CFE1079-A901-420C-840F-B6B40FBDD0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6B867E9-FAE5-49FB-A893-F1D9B90758CA}" type="pres">
      <dgm:prSet presAssocID="{185C3600-733F-46BB-BEEC-4B3630B6A19C}" presName="sibTrans" presStyleCnt="0"/>
      <dgm:spPr/>
    </dgm:pt>
    <dgm:pt modelId="{AFBF0EF3-CEAD-4F4D-93BD-94773C8625F7}" type="pres">
      <dgm:prSet presAssocID="{D1EEB941-283A-4B41-82DD-AED7B53F29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8F533C-F801-4E6B-9CE4-D9E14992509F}" type="pres">
      <dgm:prSet presAssocID="{0B75E64E-C0DD-4C2F-B5A3-E74C9E50004A}" presName="sibTrans" presStyleCnt="0"/>
      <dgm:spPr/>
    </dgm:pt>
    <dgm:pt modelId="{DC5450DF-18D5-475A-9CE5-1C8C4236E3BF}" type="pres">
      <dgm:prSet presAssocID="{E4E3A4E4-F822-43D0-8D6A-11F3B5968C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4D05EC-58B8-43E0-9F12-E2D3C3F0C054}" type="pres">
      <dgm:prSet presAssocID="{EA32E7E2-CC6C-4C55-B357-EC773F2294A5}" presName="sibTrans" presStyleCnt="0"/>
      <dgm:spPr/>
    </dgm:pt>
    <dgm:pt modelId="{9FEB491A-6A7F-4013-A65B-6AF1C701564C}" type="pres">
      <dgm:prSet presAssocID="{313BECA8-55CE-48F2-A640-72A80D6E85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96158B-A405-4A53-8394-66F433454BDC}" type="pres">
      <dgm:prSet presAssocID="{C757FE90-E9FC-4E29-98DA-A7488FA79E1F}" presName="sibTrans" presStyleCnt="0"/>
      <dgm:spPr/>
    </dgm:pt>
    <dgm:pt modelId="{16E0AD62-AEB8-4709-B7FD-BD44F948DCBF}" type="pres">
      <dgm:prSet presAssocID="{DE0A5752-E94E-4186-BCEE-262705DE22F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6B67DB2-EA4F-45EF-992D-B468F5C87AF2}" srcId="{4D8F51AD-93FA-4682-B254-FB8FC0BC1860}" destId="{313BECA8-55CE-48F2-A640-72A80D6E850D}" srcOrd="4" destOrd="0" parTransId="{9D63BD0A-DEC5-4072-AB6F-04CA84A84978}" sibTransId="{C757FE90-E9FC-4E29-98DA-A7488FA79E1F}"/>
    <dgm:cxn modelId="{1F55755A-A3E0-4745-B756-F25E894CA423}" type="presOf" srcId="{9CFE1079-A901-420C-840F-B6B40FBDD002}" destId="{BE79CBA5-01CB-498A-B612-D10A3ABC0B4A}" srcOrd="0" destOrd="0" presId="urn:microsoft.com/office/officeart/2005/8/layout/default"/>
    <dgm:cxn modelId="{DBDB09DD-540C-4F54-B6D5-41ABD5DF5B29}" type="presOf" srcId="{F780D460-EE83-4212-A4AF-E40F2CFF5830}" destId="{193781D3-54DB-4EEA-843B-CDB90D4A042E}" srcOrd="0" destOrd="0" presId="urn:microsoft.com/office/officeart/2005/8/layout/default"/>
    <dgm:cxn modelId="{BF4D80F0-0B1E-4A5E-B987-C0E636BDF751}" type="presOf" srcId="{D1EEB941-283A-4B41-82DD-AED7B53F29F5}" destId="{AFBF0EF3-CEAD-4F4D-93BD-94773C8625F7}" srcOrd="0" destOrd="0" presId="urn:microsoft.com/office/officeart/2005/8/layout/default"/>
    <dgm:cxn modelId="{3CB8E207-41D0-4ECC-87D4-194124C0C308}" srcId="{4D8F51AD-93FA-4682-B254-FB8FC0BC1860}" destId="{D1EEB941-283A-4B41-82DD-AED7B53F29F5}" srcOrd="2" destOrd="0" parTransId="{B6AA2038-398B-441E-B77A-CB63C51AA1AC}" sibTransId="{0B75E64E-C0DD-4C2F-B5A3-E74C9E50004A}"/>
    <dgm:cxn modelId="{C8FC6399-08F3-453C-8007-20BB2DFD8630}" srcId="{4D8F51AD-93FA-4682-B254-FB8FC0BC1860}" destId="{F780D460-EE83-4212-A4AF-E40F2CFF5830}" srcOrd="0" destOrd="0" parTransId="{9D053829-0584-4E6B-9698-FFA9457F1322}" sibTransId="{EA208689-9DD7-4EF6-8DB8-EA0B5357C2C9}"/>
    <dgm:cxn modelId="{77A7972A-5D61-475F-B6DA-5490A5E2D6FA}" srcId="{4D8F51AD-93FA-4682-B254-FB8FC0BC1860}" destId="{E4E3A4E4-F822-43D0-8D6A-11F3B5968CCC}" srcOrd="3" destOrd="0" parTransId="{758F7DE8-7B6B-4D24-96C9-0B224B35FE96}" sibTransId="{EA32E7E2-CC6C-4C55-B357-EC773F2294A5}"/>
    <dgm:cxn modelId="{CAD239C2-EFC9-4182-BF6C-5DE33E9F2381}" srcId="{4D8F51AD-93FA-4682-B254-FB8FC0BC1860}" destId="{9CFE1079-A901-420C-840F-B6B40FBDD002}" srcOrd="1" destOrd="0" parTransId="{797C833D-1865-4BBA-A3F2-8EFA91E791F8}" sibTransId="{185C3600-733F-46BB-BEEC-4B3630B6A19C}"/>
    <dgm:cxn modelId="{641403FC-3703-4DBE-B909-3043C55E0FEE}" type="presOf" srcId="{DE0A5752-E94E-4186-BCEE-262705DE22F7}" destId="{16E0AD62-AEB8-4709-B7FD-BD44F948DCBF}" srcOrd="0" destOrd="0" presId="urn:microsoft.com/office/officeart/2005/8/layout/default"/>
    <dgm:cxn modelId="{AC5C8B88-DE02-4E6F-B038-7BEFD1CCBE0D}" type="presOf" srcId="{313BECA8-55CE-48F2-A640-72A80D6E850D}" destId="{9FEB491A-6A7F-4013-A65B-6AF1C701564C}" srcOrd="0" destOrd="0" presId="urn:microsoft.com/office/officeart/2005/8/layout/default"/>
    <dgm:cxn modelId="{450F3D11-E74F-4EE8-AFCB-B423D7030E75}" type="presOf" srcId="{E4E3A4E4-F822-43D0-8D6A-11F3B5968CCC}" destId="{DC5450DF-18D5-475A-9CE5-1C8C4236E3BF}" srcOrd="0" destOrd="0" presId="urn:microsoft.com/office/officeart/2005/8/layout/default"/>
    <dgm:cxn modelId="{269A83B6-32F3-4E24-B7F3-E54FD88C6B62}" srcId="{4D8F51AD-93FA-4682-B254-FB8FC0BC1860}" destId="{DE0A5752-E94E-4186-BCEE-262705DE22F7}" srcOrd="5" destOrd="0" parTransId="{35B3FD38-E95F-48C0-88D6-AD874FDAD0B0}" sibTransId="{1BC92887-0470-4E53-978B-974EE84AC89F}"/>
    <dgm:cxn modelId="{C808C935-07D5-4650-B21B-FFBFCC4ABB5C}" type="presOf" srcId="{4D8F51AD-93FA-4682-B254-FB8FC0BC1860}" destId="{4C2A062F-9EEF-4AF4-983D-DFFE5176C43E}" srcOrd="0" destOrd="0" presId="urn:microsoft.com/office/officeart/2005/8/layout/default"/>
    <dgm:cxn modelId="{E929066B-A3EC-460A-A222-068E3CFA6308}" type="presParOf" srcId="{4C2A062F-9EEF-4AF4-983D-DFFE5176C43E}" destId="{193781D3-54DB-4EEA-843B-CDB90D4A042E}" srcOrd="0" destOrd="0" presId="urn:microsoft.com/office/officeart/2005/8/layout/default"/>
    <dgm:cxn modelId="{7B816EA8-5DA9-44B0-950E-351C719B1276}" type="presParOf" srcId="{4C2A062F-9EEF-4AF4-983D-DFFE5176C43E}" destId="{E4255EA3-62AA-4444-A747-343CEB722CB1}" srcOrd="1" destOrd="0" presId="urn:microsoft.com/office/officeart/2005/8/layout/default"/>
    <dgm:cxn modelId="{8760D5B2-D67F-4765-90F5-58EB096824E6}" type="presParOf" srcId="{4C2A062F-9EEF-4AF4-983D-DFFE5176C43E}" destId="{BE79CBA5-01CB-498A-B612-D10A3ABC0B4A}" srcOrd="2" destOrd="0" presId="urn:microsoft.com/office/officeart/2005/8/layout/default"/>
    <dgm:cxn modelId="{EA7C875D-A701-4DF9-81A2-2D662FD565B7}" type="presParOf" srcId="{4C2A062F-9EEF-4AF4-983D-DFFE5176C43E}" destId="{06B867E9-FAE5-49FB-A893-F1D9B90758CA}" srcOrd="3" destOrd="0" presId="urn:microsoft.com/office/officeart/2005/8/layout/default"/>
    <dgm:cxn modelId="{02706F9B-48FE-49A0-A8CF-B1AC7D5C8CA1}" type="presParOf" srcId="{4C2A062F-9EEF-4AF4-983D-DFFE5176C43E}" destId="{AFBF0EF3-CEAD-4F4D-93BD-94773C8625F7}" srcOrd="4" destOrd="0" presId="urn:microsoft.com/office/officeart/2005/8/layout/default"/>
    <dgm:cxn modelId="{41B9DDE8-C773-4F6D-8F10-458843B93C75}" type="presParOf" srcId="{4C2A062F-9EEF-4AF4-983D-DFFE5176C43E}" destId="{CF8F533C-F801-4E6B-9CE4-D9E14992509F}" srcOrd="5" destOrd="0" presId="urn:microsoft.com/office/officeart/2005/8/layout/default"/>
    <dgm:cxn modelId="{0719E3CE-6B94-41F4-9A91-4F18FC7CBAA3}" type="presParOf" srcId="{4C2A062F-9EEF-4AF4-983D-DFFE5176C43E}" destId="{DC5450DF-18D5-475A-9CE5-1C8C4236E3BF}" srcOrd="6" destOrd="0" presId="urn:microsoft.com/office/officeart/2005/8/layout/default"/>
    <dgm:cxn modelId="{085AFDD5-DA8B-45C2-BE7E-7A4ACFFA5390}" type="presParOf" srcId="{4C2A062F-9EEF-4AF4-983D-DFFE5176C43E}" destId="{9C4D05EC-58B8-43E0-9F12-E2D3C3F0C054}" srcOrd="7" destOrd="0" presId="urn:microsoft.com/office/officeart/2005/8/layout/default"/>
    <dgm:cxn modelId="{AB322461-517D-4D88-BC46-16C7A2673162}" type="presParOf" srcId="{4C2A062F-9EEF-4AF4-983D-DFFE5176C43E}" destId="{9FEB491A-6A7F-4013-A65B-6AF1C701564C}" srcOrd="8" destOrd="0" presId="urn:microsoft.com/office/officeart/2005/8/layout/default"/>
    <dgm:cxn modelId="{4269D70B-0C50-45D6-B384-09E4E776D630}" type="presParOf" srcId="{4C2A062F-9EEF-4AF4-983D-DFFE5176C43E}" destId="{E896158B-A405-4A53-8394-66F433454BDC}" srcOrd="9" destOrd="0" presId="urn:microsoft.com/office/officeart/2005/8/layout/default"/>
    <dgm:cxn modelId="{58AABDA8-CE89-42E3-BA5F-E0CD20EA1929}" type="presParOf" srcId="{4C2A062F-9EEF-4AF4-983D-DFFE5176C43E}" destId="{16E0AD62-AEB8-4709-B7FD-BD44F948DC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DB62A-50C8-4772-A46A-9C198EC4238D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459ABEF-5A2A-424E-A105-99BC8A3BCFC3}">
      <dgm:prSet phldrT="[טקסט]"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קשר עם ארגוני האו"ם בעזה</a:t>
          </a:r>
          <a:endParaRPr lang="he-IL" sz="1800" dirty="0">
            <a:cs typeface="+mj-cs"/>
          </a:endParaRPr>
        </a:p>
      </dgm:t>
    </dgm:pt>
    <dgm:pt modelId="{0CFCF6D6-FC9E-4E62-8C56-B7D0362D0391}" type="parTrans" cxnId="{8758E77F-D46B-4079-BFF8-AFD6ADBA138C}">
      <dgm:prSet/>
      <dgm:spPr/>
      <dgm:t>
        <a:bodyPr/>
        <a:lstStyle/>
        <a:p>
          <a:pPr rtl="1"/>
          <a:endParaRPr lang="he-IL"/>
        </a:p>
      </dgm:t>
    </dgm:pt>
    <dgm:pt modelId="{6E0FCB23-C4CB-4930-A183-A0AF96D973CD}" type="sibTrans" cxnId="{8758E77F-D46B-4079-BFF8-AFD6ADBA138C}">
      <dgm:prSet/>
      <dgm:spPr/>
      <dgm:t>
        <a:bodyPr/>
        <a:lstStyle/>
        <a:p>
          <a:pPr rtl="1"/>
          <a:endParaRPr lang="he-IL"/>
        </a:p>
      </dgm:t>
    </dgm:pt>
    <dgm:pt modelId="{D641DF15-ADBF-4EE6-87F2-FADB28E9BFD1}">
      <dgm:prSet phldrT="[טקסט]"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הצבת נציגים בגופים אחרים</a:t>
          </a:r>
          <a:endParaRPr lang="he-IL" sz="1800" dirty="0">
            <a:cs typeface="+mj-cs"/>
          </a:endParaRPr>
        </a:p>
      </dgm:t>
    </dgm:pt>
    <dgm:pt modelId="{5B4C1190-01E4-4783-848C-4E3C785936F3}" type="parTrans" cxnId="{37EBE132-4170-49C5-9DFC-BE6BC9E151EC}">
      <dgm:prSet/>
      <dgm:spPr/>
      <dgm:t>
        <a:bodyPr/>
        <a:lstStyle/>
        <a:p>
          <a:pPr rtl="1"/>
          <a:endParaRPr lang="he-IL"/>
        </a:p>
      </dgm:t>
    </dgm:pt>
    <dgm:pt modelId="{3EDEA5A1-4764-48A9-8ADB-4F5598FDBCD4}" type="sibTrans" cxnId="{37EBE132-4170-49C5-9DFC-BE6BC9E151EC}">
      <dgm:prSet/>
      <dgm:spPr/>
      <dgm:t>
        <a:bodyPr/>
        <a:lstStyle/>
        <a:p>
          <a:pPr rtl="1"/>
          <a:endParaRPr lang="he-IL"/>
        </a:p>
      </dgm:t>
    </dgm:pt>
    <dgm:pt modelId="{E0158489-6F2E-4B14-827F-64658BE6513E}">
      <dgm:prSet phldrT="[טקסט]"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השארת עובדים זרים</a:t>
          </a:r>
          <a:endParaRPr lang="he-IL" sz="1800" dirty="0">
            <a:cs typeface="+mj-cs"/>
          </a:endParaRPr>
        </a:p>
      </dgm:t>
    </dgm:pt>
    <dgm:pt modelId="{5BA3DB1C-80B9-479D-AB37-1A50E60936C3}" type="parTrans" cxnId="{D8ECE8AF-2E48-4054-B2AF-31BC8A3725B5}">
      <dgm:prSet/>
      <dgm:spPr/>
      <dgm:t>
        <a:bodyPr/>
        <a:lstStyle/>
        <a:p>
          <a:pPr rtl="1"/>
          <a:endParaRPr lang="he-IL"/>
        </a:p>
      </dgm:t>
    </dgm:pt>
    <dgm:pt modelId="{E1ACB6DB-B914-4C81-B12D-78F4C9ABB4F0}" type="sibTrans" cxnId="{D8ECE8AF-2E48-4054-B2AF-31BC8A3725B5}">
      <dgm:prSet/>
      <dgm:spPr/>
      <dgm:t>
        <a:bodyPr/>
        <a:lstStyle/>
        <a:p>
          <a:pPr rtl="1"/>
          <a:endParaRPr lang="he-IL"/>
        </a:p>
      </dgm:t>
    </dgm:pt>
    <dgm:pt modelId="{A9E43A51-DCA7-44FC-9F17-49702BD2F546}">
      <dgm:prSet phldrT="[טקסט]"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טיפול בתיירים ישראלים שנתקעו בתורכיה</a:t>
          </a:r>
          <a:endParaRPr lang="he-IL" sz="1800" dirty="0">
            <a:cs typeface="+mj-cs"/>
          </a:endParaRPr>
        </a:p>
      </dgm:t>
    </dgm:pt>
    <dgm:pt modelId="{131F69AA-2202-45DE-B288-9DB0922143FE}" type="parTrans" cxnId="{60FC7F55-F48C-42B0-A5D1-F4E6BC9388A7}">
      <dgm:prSet/>
      <dgm:spPr/>
      <dgm:t>
        <a:bodyPr/>
        <a:lstStyle/>
        <a:p>
          <a:pPr rtl="1"/>
          <a:endParaRPr lang="he-IL"/>
        </a:p>
      </dgm:t>
    </dgm:pt>
    <dgm:pt modelId="{7FB6FED3-3487-4DCA-8A89-15D14976F4A5}" type="sibTrans" cxnId="{60FC7F55-F48C-42B0-A5D1-F4E6BC9388A7}">
      <dgm:prSet/>
      <dgm:spPr/>
      <dgm:t>
        <a:bodyPr/>
        <a:lstStyle/>
        <a:p>
          <a:pPr rtl="1"/>
          <a:endParaRPr lang="he-IL"/>
        </a:p>
      </dgm:t>
    </dgm:pt>
    <dgm:pt modelId="{3D3B2069-F854-4157-958A-361E1A379DD2}">
      <dgm:prSet phldrT="[טקסט]"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ביטול החלטת ארה"ב על איסור טיסות</a:t>
          </a:r>
          <a:endParaRPr lang="he-IL" sz="1800" dirty="0">
            <a:cs typeface="+mj-cs"/>
          </a:endParaRPr>
        </a:p>
      </dgm:t>
    </dgm:pt>
    <dgm:pt modelId="{5533CD9F-8D1B-465F-BCBE-D0C8149E4CEA}" type="parTrans" cxnId="{CEB3FF3F-8A03-4B3B-AE35-AD3F15BE99BA}">
      <dgm:prSet/>
      <dgm:spPr/>
      <dgm:t>
        <a:bodyPr/>
        <a:lstStyle/>
        <a:p>
          <a:pPr rtl="1"/>
          <a:endParaRPr lang="he-IL"/>
        </a:p>
      </dgm:t>
    </dgm:pt>
    <dgm:pt modelId="{9074EACB-6108-47E8-8497-EDED5C51C077}" type="sibTrans" cxnId="{CEB3FF3F-8A03-4B3B-AE35-AD3F15BE99BA}">
      <dgm:prSet/>
      <dgm:spPr/>
      <dgm:t>
        <a:bodyPr/>
        <a:lstStyle/>
        <a:p>
          <a:pPr rtl="1"/>
          <a:endParaRPr lang="he-IL"/>
        </a:p>
      </dgm:t>
    </dgm:pt>
    <dgm:pt modelId="{7904D068-231D-4205-8791-6E32559FBE83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המועצה לזכויות אדם</a:t>
          </a:r>
          <a:endParaRPr lang="he-IL" sz="1800" dirty="0">
            <a:cs typeface="+mj-cs"/>
          </a:endParaRPr>
        </a:p>
      </dgm:t>
    </dgm:pt>
    <dgm:pt modelId="{F4650245-3E30-44FF-8B2F-8075D1D2D7AD}" type="parTrans" cxnId="{8DB9393D-77BA-488E-B0A3-71E45ECA126D}">
      <dgm:prSet/>
      <dgm:spPr/>
      <dgm:t>
        <a:bodyPr/>
        <a:lstStyle/>
        <a:p>
          <a:pPr rtl="1"/>
          <a:endParaRPr lang="he-IL"/>
        </a:p>
      </dgm:t>
    </dgm:pt>
    <dgm:pt modelId="{44B2EF0A-EA88-4DA9-897B-87615466B987}" type="sibTrans" cxnId="{8DB9393D-77BA-488E-B0A3-71E45ECA126D}">
      <dgm:prSet/>
      <dgm:spPr/>
      <dgm:t>
        <a:bodyPr/>
        <a:lstStyle/>
        <a:p>
          <a:pPr rtl="1"/>
          <a:endParaRPr lang="he-IL"/>
        </a:p>
      </dgm:t>
    </dgm:pt>
    <dgm:pt modelId="{8E7857E3-3967-44F1-A1F5-CE072CF91BE4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מועצת הביטחון</a:t>
          </a:r>
          <a:endParaRPr lang="he-IL" sz="1800" dirty="0">
            <a:cs typeface="+mj-cs"/>
          </a:endParaRPr>
        </a:p>
      </dgm:t>
    </dgm:pt>
    <dgm:pt modelId="{46F5E5A3-BF8B-47A6-894E-16395429BC27}" type="parTrans" cxnId="{708C6FB4-D140-4149-AC91-B9C3D38788F4}">
      <dgm:prSet/>
      <dgm:spPr/>
      <dgm:t>
        <a:bodyPr/>
        <a:lstStyle/>
        <a:p>
          <a:pPr rtl="1"/>
          <a:endParaRPr lang="he-IL"/>
        </a:p>
      </dgm:t>
    </dgm:pt>
    <dgm:pt modelId="{23941B2C-5BA1-4DF2-81E1-29F2AC256B86}" type="sibTrans" cxnId="{708C6FB4-D140-4149-AC91-B9C3D38788F4}">
      <dgm:prSet/>
      <dgm:spPr/>
      <dgm:t>
        <a:bodyPr/>
        <a:lstStyle/>
        <a:p>
          <a:pPr rtl="1"/>
          <a:endParaRPr lang="he-IL"/>
        </a:p>
      </dgm:t>
    </dgm:pt>
    <dgm:pt modelId="{B39ECC74-6EA0-487C-9288-EFFB32282719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השתתפות בדיוני קבינט</a:t>
          </a:r>
          <a:endParaRPr lang="he-IL" sz="1800" dirty="0">
            <a:cs typeface="+mj-cs"/>
          </a:endParaRPr>
        </a:p>
      </dgm:t>
    </dgm:pt>
    <dgm:pt modelId="{04689BB0-FA4A-4753-8CBD-F98C76E12720}" type="parTrans" cxnId="{753869F1-7461-46CE-A84A-4498F03C005C}">
      <dgm:prSet/>
      <dgm:spPr/>
      <dgm:t>
        <a:bodyPr/>
        <a:lstStyle/>
        <a:p>
          <a:pPr rtl="1"/>
          <a:endParaRPr lang="he-IL"/>
        </a:p>
      </dgm:t>
    </dgm:pt>
    <dgm:pt modelId="{C14BE9D3-FEB2-473E-8B10-0A5AE5DBD69C}" type="sibTrans" cxnId="{753869F1-7461-46CE-A84A-4498F03C005C}">
      <dgm:prSet/>
      <dgm:spPr/>
      <dgm:t>
        <a:bodyPr/>
        <a:lstStyle/>
        <a:p>
          <a:pPr rtl="1"/>
          <a:endParaRPr lang="he-IL"/>
        </a:p>
      </dgm:t>
    </dgm:pt>
    <dgm:pt modelId="{13651BE1-6EEC-454D-90F2-2695C9D11FB5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פעילות </a:t>
          </a:r>
          <a:r>
            <a:rPr lang="he-IL" sz="1800" dirty="0" err="1" smtClean="0">
              <a:cs typeface="+mj-cs"/>
            </a:rPr>
            <a:t>שה"ח</a:t>
          </a:r>
          <a:r>
            <a:rPr lang="he-IL" sz="1800" dirty="0" smtClean="0">
              <a:cs typeface="+mj-cs"/>
            </a:rPr>
            <a:t> – פגישות, שיחות, איגרות</a:t>
          </a:r>
          <a:endParaRPr lang="he-IL" sz="1800" dirty="0">
            <a:cs typeface="+mj-cs"/>
          </a:endParaRPr>
        </a:p>
      </dgm:t>
    </dgm:pt>
    <dgm:pt modelId="{54FABA80-A4A8-44E7-BE4B-1495A3ED9C4E}" type="parTrans" cxnId="{B2713BE3-FF15-4CFF-AA5E-DFDDFBCB120D}">
      <dgm:prSet/>
      <dgm:spPr/>
      <dgm:t>
        <a:bodyPr/>
        <a:lstStyle/>
        <a:p>
          <a:pPr rtl="1"/>
          <a:endParaRPr lang="he-IL"/>
        </a:p>
      </dgm:t>
    </dgm:pt>
    <dgm:pt modelId="{10C16EB3-BA88-4DDC-A270-BBFA496F2C8B}" type="sibTrans" cxnId="{B2713BE3-FF15-4CFF-AA5E-DFDDFBCB120D}">
      <dgm:prSet/>
      <dgm:spPr/>
      <dgm:t>
        <a:bodyPr/>
        <a:lstStyle/>
        <a:p>
          <a:pPr rtl="1"/>
          <a:endParaRPr lang="he-IL"/>
        </a:p>
      </dgm:t>
    </dgm:pt>
    <dgm:pt modelId="{E880BECD-2635-430B-8F89-C6673C41605E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גיוס הצהרות פרו-ישראליות</a:t>
          </a:r>
          <a:endParaRPr lang="he-IL" sz="1800" dirty="0">
            <a:cs typeface="+mj-cs"/>
          </a:endParaRPr>
        </a:p>
      </dgm:t>
    </dgm:pt>
    <dgm:pt modelId="{8541D27F-2ED9-4B14-B11A-4AD2C18F6503}" type="parTrans" cxnId="{9C4A5A28-71CA-40DC-B49C-1761F4C22EF2}">
      <dgm:prSet/>
      <dgm:spPr/>
      <dgm:t>
        <a:bodyPr/>
        <a:lstStyle/>
        <a:p>
          <a:pPr rtl="1"/>
          <a:endParaRPr lang="he-IL"/>
        </a:p>
      </dgm:t>
    </dgm:pt>
    <dgm:pt modelId="{5188970E-9024-402D-A406-2B0FAE936256}" type="sibTrans" cxnId="{9C4A5A28-71CA-40DC-B49C-1761F4C22EF2}">
      <dgm:prSet/>
      <dgm:spPr/>
      <dgm:t>
        <a:bodyPr/>
        <a:lstStyle/>
        <a:p>
          <a:pPr rtl="1"/>
          <a:endParaRPr lang="he-IL"/>
        </a:p>
      </dgm:t>
    </dgm:pt>
    <dgm:pt modelId="{3408158D-ECC2-4644-B607-7DA08498B20C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מניעת משט </a:t>
          </a:r>
          <a:r>
            <a:rPr lang="en-US" sz="1800" dirty="0" smtClean="0">
              <a:cs typeface="+mj-cs"/>
            </a:rPr>
            <a:t>IHH</a:t>
          </a:r>
          <a:r>
            <a:rPr lang="he-IL" sz="1800" dirty="0" smtClean="0">
              <a:cs typeface="+mj-cs"/>
            </a:rPr>
            <a:t> מתורכיה</a:t>
          </a:r>
          <a:endParaRPr lang="he-IL" sz="1800" dirty="0">
            <a:cs typeface="+mj-cs"/>
          </a:endParaRPr>
        </a:p>
      </dgm:t>
    </dgm:pt>
    <dgm:pt modelId="{7204824F-D886-4295-9619-B7D558C4047F}" type="parTrans" cxnId="{294B3EEB-434B-4056-8D39-1D96E55C5407}">
      <dgm:prSet/>
      <dgm:spPr/>
      <dgm:t>
        <a:bodyPr/>
        <a:lstStyle/>
        <a:p>
          <a:pPr rtl="1"/>
          <a:endParaRPr lang="he-IL"/>
        </a:p>
      </dgm:t>
    </dgm:pt>
    <dgm:pt modelId="{F9DEFCD7-370D-48BB-BD6F-4EC8333EF588}" type="sibTrans" cxnId="{294B3EEB-434B-4056-8D39-1D96E55C5407}">
      <dgm:prSet/>
      <dgm:spPr/>
      <dgm:t>
        <a:bodyPr/>
        <a:lstStyle/>
        <a:p>
          <a:pPr rtl="1"/>
          <a:endParaRPr lang="he-IL"/>
        </a:p>
      </dgm:t>
    </dgm:pt>
    <dgm:pt modelId="{CDF81B9C-D341-4080-BDCE-C7C2907C4BD8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הקונגרס האמריקאי</a:t>
          </a:r>
          <a:endParaRPr lang="he-IL" sz="1800" dirty="0">
            <a:cs typeface="+mj-cs"/>
          </a:endParaRPr>
        </a:p>
      </dgm:t>
    </dgm:pt>
    <dgm:pt modelId="{99660F6F-B716-4015-9A45-47CEF7F8ABFE}" type="parTrans" cxnId="{4DB5AE01-EB82-4DEC-A4C3-3F7B1FFA841F}">
      <dgm:prSet/>
      <dgm:spPr/>
      <dgm:t>
        <a:bodyPr/>
        <a:lstStyle/>
        <a:p>
          <a:pPr rtl="1"/>
          <a:endParaRPr lang="he-IL"/>
        </a:p>
      </dgm:t>
    </dgm:pt>
    <dgm:pt modelId="{477AEFD6-8F7C-434B-969D-85CF29094197}" type="sibTrans" cxnId="{4DB5AE01-EB82-4DEC-A4C3-3F7B1FFA841F}">
      <dgm:prSet/>
      <dgm:spPr/>
      <dgm:t>
        <a:bodyPr/>
        <a:lstStyle/>
        <a:p>
          <a:pPr rtl="1"/>
          <a:endParaRPr lang="he-IL"/>
        </a:p>
      </dgm:t>
    </dgm:pt>
    <dgm:pt modelId="{3045612D-CD17-4362-B9B6-D3A4072A26FC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הצהרת שרי החוץ האירופים</a:t>
          </a:r>
          <a:endParaRPr lang="he-IL" sz="1800" dirty="0">
            <a:cs typeface="+mj-cs"/>
          </a:endParaRPr>
        </a:p>
      </dgm:t>
    </dgm:pt>
    <dgm:pt modelId="{F30842FF-C914-4037-8ABC-77B4648180ED}" type="parTrans" cxnId="{E10B792E-A8F9-46C3-BF38-C3F88BD991E1}">
      <dgm:prSet/>
      <dgm:spPr/>
      <dgm:t>
        <a:bodyPr/>
        <a:lstStyle/>
        <a:p>
          <a:pPr rtl="1"/>
          <a:endParaRPr lang="he-IL"/>
        </a:p>
      </dgm:t>
    </dgm:pt>
    <dgm:pt modelId="{0059901C-76C6-4873-A246-18C20B6D1687}" type="sibTrans" cxnId="{E10B792E-A8F9-46C3-BF38-C3F88BD991E1}">
      <dgm:prSet/>
      <dgm:spPr/>
      <dgm:t>
        <a:bodyPr/>
        <a:lstStyle/>
        <a:p>
          <a:pPr rtl="1"/>
          <a:endParaRPr lang="he-IL"/>
        </a:p>
      </dgm:t>
    </dgm:pt>
    <dgm:pt modelId="{3E74D1D4-A9F7-4283-8A87-90D34B2009CD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פעילות מדינית בארץ ובחו"ל</a:t>
          </a:r>
          <a:endParaRPr lang="he-IL" sz="1800" dirty="0">
            <a:cs typeface="+mj-cs"/>
          </a:endParaRPr>
        </a:p>
      </dgm:t>
    </dgm:pt>
    <dgm:pt modelId="{0C3275FE-F18F-4805-8F36-912778D3F391}" type="parTrans" cxnId="{1146A614-62BC-441E-8D49-003683554587}">
      <dgm:prSet/>
      <dgm:spPr/>
      <dgm:t>
        <a:bodyPr/>
        <a:lstStyle/>
        <a:p>
          <a:pPr rtl="1"/>
          <a:endParaRPr lang="he-IL"/>
        </a:p>
      </dgm:t>
    </dgm:pt>
    <dgm:pt modelId="{384BF307-43DB-4B85-9259-DFD3D49141AB}" type="sibTrans" cxnId="{1146A614-62BC-441E-8D49-003683554587}">
      <dgm:prSet/>
      <dgm:spPr/>
      <dgm:t>
        <a:bodyPr/>
        <a:lstStyle/>
        <a:p>
          <a:pPr rtl="1"/>
          <a:endParaRPr lang="he-IL"/>
        </a:p>
      </dgm:t>
    </dgm:pt>
    <dgm:pt modelId="{796FE615-C0D2-4616-9E79-13158624C044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הנחיית הנציגויות בכתב ובשיחות ועידה</a:t>
          </a:r>
          <a:endParaRPr lang="he-IL" sz="1800" dirty="0">
            <a:cs typeface="+mj-cs"/>
          </a:endParaRPr>
        </a:p>
      </dgm:t>
    </dgm:pt>
    <dgm:pt modelId="{97CEA0BE-F269-4D1A-8C9F-979A8D58DE46}" type="parTrans" cxnId="{02F0A7C0-9205-4F02-A0C6-A6374EBCBE46}">
      <dgm:prSet/>
      <dgm:spPr/>
      <dgm:t>
        <a:bodyPr/>
        <a:lstStyle/>
        <a:p>
          <a:pPr rtl="1"/>
          <a:endParaRPr lang="he-IL"/>
        </a:p>
      </dgm:t>
    </dgm:pt>
    <dgm:pt modelId="{42811ACD-9195-42A1-A71B-11B5EB295F07}" type="sibTrans" cxnId="{02F0A7C0-9205-4F02-A0C6-A6374EBCBE46}">
      <dgm:prSet/>
      <dgm:spPr/>
      <dgm:t>
        <a:bodyPr/>
        <a:lstStyle/>
        <a:p>
          <a:pPr rtl="1"/>
          <a:endParaRPr lang="he-IL"/>
        </a:p>
      </dgm:t>
    </dgm:pt>
    <dgm:pt modelId="{3BFC909B-F4BF-4DAB-8651-D8328F3C1751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ליווי משפטי</a:t>
          </a:r>
          <a:endParaRPr lang="he-IL" sz="1800" dirty="0">
            <a:cs typeface="+mj-cs"/>
          </a:endParaRPr>
        </a:p>
      </dgm:t>
    </dgm:pt>
    <dgm:pt modelId="{2B304CF2-E7D1-47C2-A011-3D3F3929CF61}" type="parTrans" cxnId="{E0296E08-42DB-42C3-B3F9-B929D3598E4A}">
      <dgm:prSet/>
      <dgm:spPr/>
      <dgm:t>
        <a:bodyPr/>
        <a:lstStyle/>
        <a:p>
          <a:pPr rtl="1"/>
          <a:endParaRPr lang="he-IL"/>
        </a:p>
      </dgm:t>
    </dgm:pt>
    <dgm:pt modelId="{8CF7220B-B236-48A9-85FF-74569AC55B6A}" type="sibTrans" cxnId="{E0296E08-42DB-42C3-B3F9-B929D3598E4A}">
      <dgm:prSet/>
      <dgm:spPr/>
      <dgm:t>
        <a:bodyPr/>
        <a:lstStyle/>
        <a:p>
          <a:pPr rtl="1"/>
          <a:endParaRPr lang="he-IL"/>
        </a:p>
      </dgm:t>
    </dgm:pt>
    <dgm:pt modelId="{1CF33C4C-E25C-478A-8CD4-53DA5151F57A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דו"ח תמונת מצב יומי</a:t>
          </a:r>
          <a:endParaRPr lang="he-IL" sz="1800" dirty="0">
            <a:cs typeface="+mj-cs"/>
          </a:endParaRPr>
        </a:p>
      </dgm:t>
    </dgm:pt>
    <dgm:pt modelId="{E4FDECBF-10F9-4374-8433-C7A4FDBD5BDA}" type="parTrans" cxnId="{8C400943-377A-4C2C-8B80-6578311B5E7A}">
      <dgm:prSet/>
      <dgm:spPr/>
      <dgm:t>
        <a:bodyPr/>
        <a:lstStyle/>
        <a:p>
          <a:pPr rtl="1"/>
          <a:endParaRPr lang="he-IL"/>
        </a:p>
      </dgm:t>
    </dgm:pt>
    <dgm:pt modelId="{BA625F37-EA26-4D61-A5EE-B6994D3F41CC}" type="sibTrans" cxnId="{8C400943-377A-4C2C-8B80-6578311B5E7A}">
      <dgm:prSet/>
      <dgm:spPr/>
      <dgm:t>
        <a:bodyPr/>
        <a:lstStyle/>
        <a:p>
          <a:pPr rtl="1"/>
          <a:endParaRPr lang="he-IL"/>
        </a:p>
      </dgm:t>
    </dgm:pt>
    <dgm:pt modelId="{DD078BB5-FFF0-4BB7-AA13-71AFB8042F58}">
      <dgm:prSet custT="1"/>
      <dgm:spPr/>
      <dgm:t>
        <a:bodyPr/>
        <a:lstStyle/>
        <a:p>
          <a:pPr rtl="1"/>
          <a:r>
            <a:rPr lang="he-IL" sz="1700" b="1" dirty="0" smtClean="0">
              <a:cs typeface="+mj-cs"/>
            </a:rPr>
            <a:t>ניירות עמדה – אסטרטגיות יציאה, שעון מדיני, לגיטימציה</a:t>
          </a:r>
          <a:endParaRPr lang="he-IL" sz="1700" b="1" dirty="0">
            <a:cs typeface="+mj-cs"/>
          </a:endParaRPr>
        </a:p>
      </dgm:t>
    </dgm:pt>
    <dgm:pt modelId="{F2EB12AA-76B5-4C28-B23B-37AFA680FC4A}" type="parTrans" cxnId="{25C6D025-21A0-45FE-9A38-B65EE8B80DF7}">
      <dgm:prSet/>
      <dgm:spPr/>
      <dgm:t>
        <a:bodyPr/>
        <a:lstStyle/>
        <a:p>
          <a:pPr rtl="1"/>
          <a:endParaRPr lang="he-IL"/>
        </a:p>
      </dgm:t>
    </dgm:pt>
    <dgm:pt modelId="{CB6F6FEA-342C-4B38-89D4-4C3E1189BEE9}" type="sibTrans" cxnId="{25C6D025-21A0-45FE-9A38-B65EE8B80DF7}">
      <dgm:prSet/>
      <dgm:spPr/>
      <dgm:t>
        <a:bodyPr/>
        <a:lstStyle/>
        <a:p>
          <a:pPr rtl="1"/>
          <a:endParaRPr lang="he-IL"/>
        </a:p>
      </dgm:t>
    </dgm:pt>
    <dgm:pt modelId="{0AED770D-73C3-43EC-95E6-CAABA0D36463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היערכות ל"יום שאחרי"</a:t>
          </a:r>
          <a:endParaRPr lang="he-IL" sz="1800" dirty="0">
            <a:cs typeface="+mj-cs"/>
          </a:endParaRPr>
        </a:p>
      </dgm:t>
    </dgm:pt>
    <dgm:pt modelId="{3B49DB7F-B63F-4BE2-AB8E-B8C664742593}" type="parTrans" cxnId="{E9037CEE-333B-400F-B801-6FFD8E45E44B}">
      <dgm:prSet/>
      <dgm:spPr/>
      <dgm:t>
        <a:bodyPr/>
        <a:lstStyle/>
        <a:p>
          <a:pPr rtl="1"/>
          <a:endParaRPr lang="he-IL"/>
        </a:p>
      </dgm:t>
    </dgm:pt>
    <dgm:pt modelId="{0CBA5398-0381-496E-8473-A08F16C8A325}" type="sibTrans" cxnId="{E9037CEE-333B-400F-B801-6FFD8E45E44B}">
      <dgm:prSet/>
      <dgm:spPr/>
      <dgm:t>
        <a:bodyPr/>
        <a:lstStyle/>
        <a:p>
          <a:pPr rtl="1"/>
          <a:endParaRPr lang="he-IL"/>
        </a:p>
      </dgm:t>
    </dgm:pt>
    <dgm:pt modelId="{87BC5FEF-1AE5-43AF-87C9-256F5FB403D8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מתנדבי הסברה</a:t>
          </a:r>
          <a:endParaRPr lang="he-IL" sz="1800" dirty="0">
            <a:cs typeface="+mj-cs"/>
          </a:endParaRPr>
        </a:p>
      </dgm:t>
    </dgm:pt>
    <dgm:pt modelId="{B6589905-0585-45AF-972A-54144ECD8572}" type="parTrans" cxnId="{F2A75E33-DD67-4FA7-B4A3-79973C10D505}">
      <dgm:prSet/>
      <dgm:spPr/>
      <dgm:t>
        <a:bodyPr/>
        <a:lstStyle/>
        <a:p>
          <a:pPr rtl="1"/>
          <a:endParaRPr lang="he-IL"/>
        </a:p>
      </dgm:t>
    </dgm:pt>
    <dgm:pt modelId="{5EE17C2A-15A7-48E6-8737-54A4C061CB1D}" type="sibTrans" cxnId="{F2A75E33-DD67-4FA7-B4A3-79973C10D505}">
      <dgm:prSet/>
      <dgm:spPr/>
      <dgm:t>
        <a:bodyPr/>
        <a:lstStyle/>
        <a:p>
          <a:pPr rtl="1"/>
          <a:endParaRPr lang="he-IL"/>
        </a:p>
      </dgm:t>
    </dgm:pt>
    <dgm:pt modelId="{7480272D-7022-423B-923F-E776D7C0E2BA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קשר עם אגודות ידידות</a:t>
          </a:r>
          <a:endParaRPr lang="he-IL" sz="1800" dirty="0">
            <a:cs typeface="+mj-cs"/>
          </a:endParaRPr>
        </a:p>
      </dgm:t>
    </dgm:pt>
    <dgm:pt modelId="{7C7C5BDE-D513-4FBE-B479-327E4770D7C6}" type="parTrans" cxnId="{247169E8-2A33-4584-B307-C0BF5B370EF7}">
      <dgm:prSet/>
      <dgm:spPr/>
      <dgm:t>
        <a:bodyPr/>
        <a:lstStyle/>
        <a:p>
          <a:pPr rtl="1"/>
          <a:endParaRPr lang="he-IL"/>
        </a:p>
      </dgm:t>
    </dgm:pt>
    <dgm:pt modelId="{995CEC78-5DBF-4773-A509-48F7C25F547F}" type="sibTrans" cxnId="{247169E8-2A33-4584-B307-C0BF5B370EF7}">
      <dgm:prSet/>
      <dgm:spPr/>
      <dgm:t>
        <a:bodyPr/>
        <a:lstStyle/>
        <a:p>
          <a:pPr rtl="1"/>
          <a:endParaRPr lang="he-IL"/>
        </a:p>
      </dgm:t>
    </dgm:pt>
    <dgm:pt modelId="{AE9A48E8-FEF2-44D9-907E-7C719EF14AF1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קשר עם קהילות יהודיות</a:t>
          </a:r>
          <a:endParaRPr lang="he-IL" sz="1800" dirty="0">
            <a:cs typeface="+mj-cs"/>
          </a:endParaRPr>
        </a:p>
      </dgm:t>
    </dgm:pt>
    <dgm:pt modelId="{F5281D02-313C-4107-A59B-80EEFF0436F5}" type="parTrans" cxnId="{B7AFDC12-C4AA-4310-91D8-6BA5858D29B8}">
      <dgm:prSet/>
      <dgm:spPr/>
      <dgm:t>
        <a:bodyPr/>
        <a:lstStyle/>
        <a:p>
          <a:pPr rtl="1"/>
          <a:endParaRPr lang="he-IL"/>
        </a:p>
      </dgm:t>
    </dgm:pt>
    <dgm:pt modelId="{B7239902-8970-40C4-A892-1CF254D53E51}" type="sibTrans" cxnId="{B7AFDC12-C4AA-4310-91D8-6BA5858D29B8}">
      <dgm:prSet/>
      <dgm:spPr/>
      <dgm:t>
        <a:bodyPr/>
        <a:lstStyle/>
        <a:p>
          <a:pPr rtl="1"/>
          <a:endParaRPr lang="he-IL"/>
        </a:p>
      </dgm:t>
    </dgm:pt>
    <dgm:pt modelId="{16F08153-992E-41F9-9941-D47AF2FECBA3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הפגנות תמיכה בישראל</a:t>
          </a:r>
          <a:endParaRPr lang="he-IL" sz="1800" dirty="0">
            <a:cs typeface="+mj-cs"/>
          </a:endParaRPr>
        </a:p>
      </dgm:t>
    </dgm:pt>
    <dgm:pt modelId="{04700A88-5E40-4BA3-9AFC-0E08A92FC584}" type="parTrans" cxnId="{C4D14314-905D-4F82-A808-7F00FB31AC13}">
      <dgm:prSet/>
      <dgm:spPr/>
      <dgm:t>
        <a:bodyPr/>
        <a:lstStyle/>
        <a:p>
          <a:pPr rtl="1"/>
          <a:endParaRPr lang="he-IL"/>
        </a:p>
      </dgm:t>
    </dgm:pt>
    <dgm:pt modelId="{9D70F3B0-1ADD-412B-A161-48FC0850AD24}" type="sibTrans" cxnId="{C4D14314-905D-4F82-A808-7F00FB31AC13}">
      <dgm:prSet/>
      <dgm:spPr/>
      <dgm:t>
        <a:bodyPr/>
        <a:lstStyle/>
        <a:p>
          <a:pPr rtl="1"/>
          <a:endParaRPr lang="he-IL"/>
        </a:p>
      </dgm:t>
    </dgm:pt>
    <dgm:pt modelId="{1D969026-16C5-4E57-B2B8-6C57CDEBF6D1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ביקורים בארץ (מזכ"ל האום, 7 שרי חוץ)</a:t>
          </a:r>
          <a:endParaRPr lang="he-IL" sz="1800" dirty="0">
            <a:cs typeface="+mj-cs"/>
          </a:endParaRPr>
        </a:p>
      </dgm:t>
    </dgm:pt>
    <dgm:pt modelId="{1CA0C51B-32BE-42FB-B754-E1CFE64B064C}" type="parTrans" cxnId="{E409E938-DEEB-4D8C-9BBC-D2DF7C4A0711}">
      <dgm:prSet/>
      <dgm:spPr/>
      <dgm:t>
        <a:bodyPr/>
        <a:lstStyle/>
        <a:p>
          <a:pPr rtl="1"/>
          <a:endParaRPr lang="he-IL"/>
        </a:p>
      </dgm:t>
    </dgm:pt>
    <dgm:pt modelId="{A4752D25-0E20-47DD-B5B5-4CE5738A2F13}" type="sibTrans" cxnId="{E409E938-DEEB-4D8C-9BBC-D2DF7C4A0711}">
      <dgm:prSet/>
      <dgm:spPr/>
      <dgm:t>
        <a:bodyPr/>
        <a:lstStyle/>
        <a:p>
          <a:pPr rtl="1"/>
          <a:endParaRPr lang="he-IL"/>
        </a:p>
      </dgm:t>
    </dgm:pt>
    <dgm:pt modelId="{BA2AC79C-44AC-4CB9-80F7-D99199E10AC3}">
      <dgm:prSet custT="1"/>
      <dgm:spPr/>
      <dgm:t>
        <a:bodyPr/>
        <a:lstStyle/>
        <a:p>
          <a:pPr rtl="1"/>
          <a:r>
            <a:rPr lang="he-IL" sz="1800" dirty="0" smtClean="0">
              <a:cs typeface="+mj-cs"/>
            </a:rPr>
            <a:t>תיאום מול הצבא (מעבר ומיקום של גורמים זרים)</a:t>
          </a:r>
          <a:endParaRPr lang="he-IL" sz="1800" dirty="0">
            <a:cs typeface="+mj-cs"/>
          </a:endParaRPr>
        </a:p>
      </dgm:t>
    </dgm:pt>
    <dgm:pt modelId="{B654CBB1-0711-40EB-A047-58486A39D89E}" type="parTrans" cxnId="{26720829-AD51-4008-8179-0AE28A1D3C11}">
      <dgm:prSet/>
      <dgm:spPr/>
      <dgm:t>
        <a:bodyPr/>
        <a:lstStyle/>
        <a:p>
          <a:pPr rtl="1"/>
          <a:endParaRPr lang="he-IL"/>
        </a:p>
      </dgm:t>
    </dgm:pt>
    <dgm:pt modelId="{47DAD148-C873-41A4-8C55-497FF5F54A89}" type="sibTrans" cxnId="{26720829-AD51-4008-8179-0AE28A1D3C11}">
      <dgm:prSet/>
      <dgm:spPr/>
      <dgm:t>
        <a:bodyPr/>
        <a:lstStyle/>
        <a:p>
          <a:pPr rtl="1"/>
          <a:endParaRPr lang="he-IL"/>
        </a:p>
      </dgm:t>
    </dgm:pt>
    <dgm:pt modelId="{2CFD6635-7E88-40BC-95E8-F72234A37D7C}" type="pres">
      <dgm:prSet presAssocID="{6DFDB62A-50C8-4772-A46A-9C198EC423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FDCBF4D-F01B-4126-82C1-A0CC0BF77BA8}" type="pres">
      <dgm:prSet presAssocID="{4459ABEF-5A2A-424E-A105-99BC8A3BCFC3}" presName="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29FDBE-156F-4D9F-8422-F639E312EC0A}" type="pres">
      <dgm:prSet presAssocID="{6E0FCB23-C4CB-4930-A183-A0AF96D973CD}" presName="sibTrans" presStyleCnt="0"/>
      <dgm:spPr/>
    </dgm:pt>
    <dgm:pt modelId="{AF16F33B-5505-4215-BA96-6CB06634603D}" type="pres">
      <dgm:prSet presAssocID="{7904D068-231D-4205-8791-6E32559FBE83}" presName="node" presStyleLbl="node1" presStyleIdx="1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8E59FDE-5FFE-47DE-BE69-8A0720C4A068}" type="pres">
      <dgm:prSet presAssocID="{44B2EF0A-EA88-4DA9-897B-87615466B987}" presName="sibTrans" presStyleCnt="0"/>
      <dgm:spPr/>
    </dgm:pt>
    <dgm:pt modelId="{7800D609-4FA8-421C-845D-6A9810048E26}" type="pres">
      <dgm:prSet presAssocID="{8E7857E3-3967-44F1-A1F5-CE072CF91BE4}" presName="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07C8DEF-5D0F-4125-A632-F7302DD7CA6D}" type="pres">
      <dgm:prSet presAssocID="{23941B2C-5BA1-4DF2-81E1-29F2AC256B86}" presName="sibTrans" presStyleCnt="0"/>
      <dgm:spPr/>
    </dgm:pt>
    <dgm:pt modelId="{3A74CC2B-A6A3-4851-A810-B5E57464F7D2}" type="pres">
      <dgm:prSet presAssocID="{B39ECC74-6EA0-487C-9288-EFFB32282719}" presName="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E2638-40A1-483F-B225-0834FE4322B1}" type="pres">
      <dgm:prSet presAssocID="{C14BE9D3-FEB2-473E-8B10-0A5AE5DBD69C}" presName="sibTrans" presStyleCnt="0"/>
      <dgm:spPr/>
    </dgm:pt>
    <dgm:pt modelId="{4A07158B-BFBA-4CE3-A649-5EDA5B94497A}" type="pres">
      <dgm:prSet presAssocID="{13651BE1-6EEC-454D-90F2-2695C9D11FB5}" presName="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563C0A-9BE1-4819-AE2B-07D8387BF222}" type="pres">
      <dgm:prSet presAssocID="{10C16EB3-BA88-4DDC-A270-BBFA496F2C8B}" presName="sibTrans" presStyleCnt="0"/>
      <dgm:spPr/>
    </dgm:pt>
    <dgm:pt modelId="{C957252E-3581-4304-A538-978FACC763AA}" type="pres">
      <dgm:prSet presAssocID="{E880BECD-2635-430B-8F89-C6673C41605E}" presName="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A38B50E-0FA0-46DC-BEF0-4695E0F756FD}" type="pres">
      <dgm:prSet presAssocID="{5188970E-9024-402D-A406-2B0FAE936256}" presName="sibTrans" presStyleCnt="0"/>
      <dgm:spPr/>
    </dgm:pt>
    <dgm:pt modelId="{BC11BE4A-098B-47DC-886E-BC40C86FBB52}" type="pres">
      <dgm:prSet presAssocID="{3408158D-ECC2-4644-B607-7DA08498B20C}" presName="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66EC17-5E3A-4865-A5E6-7BBA8B87D798}" type="pres">
      <dgm:prSet presAssocID="{F9DEFCD7-370D-48BB-BD6F-4EC8333EF588}" presName="sibTrans" presStyleCnt="0"/>
      <dgm:spPr/>
    </dgm:pt>
    <dgm:pt modelId="{90508F7A-C9BC-4B6E-8445-A0A7F2955547}" type="pres">
      <dgm:prSet presAssocID="{CDF81B9C-D341-4080-BDCE-C7C2907C4BD8}" presName="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3DA839-F2FB-4701-9456-9408C1C15785}" type="pres">
      <dgm:prSet presAssocID="{477AEFD6-8F7C-434B-969D-85CF29094197}" presName="sibTrans" presStyleCnt="0"/>
      <dgm:spPr/>
    </dgm:pt>
    <dgm:pt modelId="{257013D3-3FDB-4AEA-8705-B2829BAC691B}" type="pres">
      <dgm:prSet presAssocID="{3045612D-CD17-4362-B9B6-D3A4072A26FC}" presName="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5D6698-E7A1-4639-AB36-3DCC304F8F68}" type="pres">
      <dgm:prSet presAssocID="{0059901C-76C6-4873-A246-18C20B6D1687}" presName="sibTrans" presStyleCnt="0"/>
      <dgm:spPr/>
    </dgm:pt>
    <dgm:pt modelId="{9A10D055-E5D9-4C3C-B824-A12B00D1AD22}" type="pres">
      <dgm:prSet presAssocID="{3E74D1D4-A9F7-4283-8A87-90D34B2009CD}" presName="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87385A4-7F82-4BFB-AEC6-1D8B703840A7}" type="pres">
      <dgm:prSet presAssocID="{384BF307-43DB-4B85-9259-DFD3D49141AB}" presName="sibTrans" presStyleCnt="0"/>
      <dgm:spPr/>
    </dgm:pt>
    <dgm:pt modelId="{248DA5D3-EF63-4D21-8CCF-D88F1A26FF01}" type="pres">
      <dgm:prSet presAssocID="{796FE615-C0D2-4616-9E79-13158624C044}" presName="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5C75FF-86A3-467E-86CB-5FD98EEA3D24}" type="pres">
      <dgm:prSet presAssocID="{42811ACD-9195-42A1-A71B-11B5EB295F07}" presName="sibTrans" presStyleCnt="0"/>
      <dgm:spPr/>
    </dgm:pt>
    <dgm:pt modelId="{F8089390-8F2D-41A5-AAC3-CB5B7846943F}" type="pres">
      <dgm:prSet presAssocID="{3BFC909B-F4BF-4DAB-8651-D8328F3C1751}" presName="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68B0A2C-8B37-433E-A6C5-71C973578635}" type="pres">
      <dgm:prSet presAssocID="{8CF7220B-B236-48A9-85FF-74569AC55B6A}" presName="sibTrans" presStyleCnt="0"/>
      <dgm:spPr/>
    </dgm:pt>
    <dgm:pt modelId="{03EC6E50-A273-4AAA-80C6-277E978131F7}" type="pres">
      <dgm:prSet presAssocID="{1CF33C4C-E25C-478A-8CD4-53DA5151F57A}" presName="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AB62AEA-9EBF-43B4-8A6E-FC664814379F}" type="pres">
      <dgm:prSet presAssocID="{BA625F37-EA26-4D61-A5EE-B6994D3F41CC}" presName="sibTrans" presStyleCnt="0"/>
      <dgm:spPr/>
    </dgm:pt>
    <dgm:pt modelId="{49186E50-B792-4037-A728-534B65769B83}" type="pres">
      <dgm:prSet presAssocID="{DD078BB5-FFF0-4BB7-AA13-71AFB8042F58}" presName="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41DFF3-0F95-4082-969A-C763D5CC33D9}" type="pres">
      <dgm:prSet presAssocID="{CB6F6FEA-342C-4B38-89D4-4C3E1189BEE9}" presName="sibTrans" presStyleCnt="0"/>
      <dgm:spPr/>
    </dgm:pt>
    <dgm:pt modelId="{4A896719-36FE-4DCF-BD4F-DA60ED85D803}" type="pres">
      <dgm:prSet presAssocID="{0AED770D-73C3-43EC-95E6-CAABA0D36463}" presName="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FD7C17-AF76-4AA0-AFCB-28F92B4C8736}" type="pres">
      <dgm:prSet presAssocID="{0CBA5398-0381-496E-8473-A08F16C8A325}" presName="sibTrans" presStyleCnt="0"/>
      <dgm:spPr/>
    </dgm:pt>
    <dgm:pt modelId="{4676B421-A0EF-476A-8084-E401F4EB7387}" type="pres">
      <dgm:prSet presAssocID="{87BC5FEF-1AE5-43AF-87C9-256F5FB403D8}" presName="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7E82CC-AB0F-481A-BC74-2065C73D5F4F}" type="pres">
      <dgm:prSet presAssocID="{5EE17C2A-15A7-48E6-8737-54A4C061CB1D}" presName="sibTrans" presStyleCnt="0"/>
      <dgm:spPr/>
    </dgm:pt>
    <dgm:pt modelId="{E0B0CF43-58F3-438E-AF73-1EF2A2DA5F82}" type="pres">
      <dgm:prSet presAssocID="{7480272D-7022-423B-923F-E776D7C0E2BA}" presName="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49AA58-0984-4969-8C12-ABC1919EAE90}" type="pres">
      <dgm:prSet presAssocID="{995CEC78-5DBF-4773-A509-48F7C25F547F}" presName="sibTrans" presStyleCnt="0"/>
      <dgm:spPr/>
    </dgm:pt>
    <dgm:pt modelId="{73F28B66-73E7-4166-A7FC-00917BE8A4C7}" type="pres">
      <dgm:prSet presAssocID="{AE9A48E8-FEF2-44D9-907E-7C719EF14AF1}" presName="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3DA587-306D-4244-A41E-4D656435EB4C}" type="pres">
      <dgm:prSet presAssocID="{B7239902-8970-40C4-A892-1CF254D53E51}" presName="sibTrans" presStyleCnt="0"/>
      <dgm:spPr/>
    </dgm:pt>
    <dgm:pt modelId="{B0A14EE8-2CD3-4B25-BA93-93BC382E154C}" type="pres">
      <dgm:prSet presAssocID="{16F08153-992E-41F9-9941-D47AF2FECBA3}" presName="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EF4150-3294-4C9D-B1A4-AAD0D80B4B2B}" type="pres">
      <dgm:prSet presAssocID="{9D70F3B0-1ADD-412B-A161-48FC0850AD24}" presName="sibTrans" presStyleCnt="0"/>
      <dgm:spPr/>
    </dgm:pt>
    <dgm:pt modelId="{A7F61971-D9A6-4115-AC4E-D269D0689C00}" type="pres">
      <dgm:prSet presAssocID="{1D969026-16C5-4E57-B2B8-6C57CDEBF6D1}" presName="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0EF2232-01AE-4DBB-ACE2-FDBCB0313352}" type="pres">
      <dgm:prSet presAssocID="{A4752D25-0E20-47DD-B5B5-4CE5738A2F13}" presName="sibTrans" presStyleCnt="0"/>
      <dgm:spPr/>
    </dgm:pt>
    <dgm:pt modelId="{6CD4F10A-BDA9-4D2E-B937-011B886184D5}" type="pres">
      <dgm:prSet presAssocID="{BA2AC79C-44AC-4CB9-80F7-D99199E10AC3}" presName="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B82652-ABA8-478F-9086-0F818DF02A94}" type="pres">
      <dgm:prSet presAssocID="{47DAD148-C873-41A4-8C55-497FF5F54A89}" presName="sibTrans" presStyleCnt="0"/>
      <dgm:spPr/>
    </dgm:pt>
    <dgm:pt modelId="{B97AEB4A-CB8A-4FE9-BD14-7552FCA598DD}" type="pres">
      <dgm:prSet presAssocID="{D641DF15-ADBF-4EE6-87F2-FADB28E9BFD1}" presName="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E898A2B-D2F0-4547-8770-8516984AD650}" type="pres">
      <dgm:prSet presAssocID="{3EDEA5A1-4764-48A9-8ADB-4F5598FDBCD4}" presName="sibTrans" presStyleCnt="0"/>
      <dgm:spPr/>
    </dgm:pt>
    <dgm:pt modelId="{17ABBF5E-AB7B-4D91-B669-416B6A3B23B4}" type="pres">
      <dgm:prSet presAssocID="{E0158489-6F2E-4B14-827F-64658BE6513E}" presName="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A9638B-B169-4160-AA5B-976F0E8D0493}" type="pres">
      <dgm:prSet presAssocID="{E1ACB6DB-B914-4C81-B12D-78F4C9ABB4F0}" presName="sibTrans" presStyleCnt="0"/>
      <dgm:spPr/>
    </dgm:pt>
    <dgm:pt modelId="{8E41F9BE-D9E4-44A9-A1B8-D69C01258D6B}" type="pres">
      <dgm:prSet presAssocID="{A9E43A51-DCA7-44FC-9F17-49702BD2F546}" presName="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389E87-D7B9-4648-B22B-3EEDE810F139}" type="pres">
      <dgm:prSet presAssocID="{7FB6FED3-3487-4DCA-8A89-15D14976F4A5}" presName="sibTrans" presStyleCnt="0"/>
      <dgm:spPr/>
    </dgm:pt>
    <dgm:pt modelId="{1B5BBD9D-A96E-4DA4-B729-27F63B3F391D}" type="pres">
      <dgm:prSet presAssocID="{3D3B2069-F854-4157-958A-361E1A379DD2}" presName="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08C6FB4-D140-4149-AC91-B9C3D38788F4}" srcId="{6DFDB62A-50C8-4772-A46A-9C198EC4238D}" destId="{8E7857E3-3967-44F1-A1F5-CE072CF91BE4}" srcOrd="2" destOrd="0" parTransId="{46F5E5A3-BF8B-47A6-894E-16395429BC27}" sibTransId="{23941B2C-5BA1-4DF2-81E1-29F2AC256B86}"/>
    <dgm:cxn modelId="{5AD85A22-03F2-4CAF-9FC4-BE6774E4D0F1}" type="presOf" srcId="{13651BE1-6EEC-454D-90F2-2695C9D11FB5}" destId="{4A07158B-BFBA-4CE3-A649-5EDA5B94497A}" srcOrd="0" destOrd="0" presId="urn:microsoft.com/office/officeart/2005/8/layout/default"/>
    <dgm:cxn modelId="{658FFA66-1A0A-4CC2-831E-9811D46D28D0}" type="presOf" srcId="{796FE615-C0D2-4616-9E79-13158624C044}" destId="{248DA5D3-EF63-4D21-8CCF-D88F1A26FF01}" srcOrd="0" destOrd="0" presId="urn:microsoft.com/office/officeart/2005/8/layout/default"/>
    <dgm:cxn modelId="{294B3EEB-434B-4056-8D39-1D96E55C5407}" srcId="{6DFDB62A-50C8-4772-A46A-9C198EC4238D}" destId="{3408158D-ECC2-4644-B607-7DA08498B20C}" srcOrd="6" destOrd="0" parTransId="{7204824F-D886-4295-9619-B7D558C4047F}" sibTransId="{F9DEFCD7-370D-48BB-BD6F-4EC8333EF588}"/>
    <dgm:cxn modelId="{CEB3FF3F-8A03-4B3B-AE35-AD3F15BE99BA}" srcId="{6DFDB62A-50C8-4772-A46A-9C198EC4238D}" destId="{3D3B2069-F854-4157-958A-361E1A379DD2}" srcOrd="24" destOrd="0" parTransId="{5533CD9F-8D1B-465F-BCBE-D0C8149E4CEA}" sibTransId="{9074EACB-6108-47E8-8497-EDED5C51C077}"/>
    <dgm:cxn modelId="{8DB9393D-77BA-488E-B0A3-71E45ECA126D}" srcId="{6DFDB62A-50C8-4772-A46A-9C198EC4238D}" destId="{7904D068-231D-4205-8791-6E32559FBE83}" srcOrd="1" destOrd="0" parTransId="{F4650245-3E30-44FF-8B2F-8075D1D2D7AD}" sibTransId="{44B2EF0A-EA88-4DA9-897B-87615466B987}"/>
    <dgm:cxn modelId="{25C6D025-21A0-45FE-9A38-B65EE8B80DF7}" srcId="{6DFDB62A-50C8-4772-A46A-9C198EC4238D}" destId="{DD078BB5-FFF0-4BB7-AA13-71AFB8042F58}" srcOrd="13" destOrd="0" parTransId="{F2EB12AA-76B5-4C28-B23B-37AFA680FC4A}" sibTransId="{CB6F6FEA-342C-4B38-89D4-4C3E1189BEE9}"/>
    <dgm:cxn modelId="{55131054-EBFF-4ADB-A456-7FDC37DDB6AD}" type="presOf" srcId="{1D969026-16C5-4E57-B2B8-6C57CDEBF6D1}" destId="{A7F61971-D9A6-4115-AC4E-D269D0689C00}" srcOrd="0" destOrd="0" presId="urn:microsoft.com/office/officeart/2005/8/layout/default"/>
    <dgm:cxn modelId="{9E9CEEA6-BCCE-4824-A7C7-F5ACA3AB7B00}" type="presOf" srcId="{3BFC909B-F4BF-4DAB-8651-D8328F3C1751}" destId="{F8089390-8F2D-41A5-AAC3-CB5B7846943F}" srcOrd="0" destOrd="0" presId="urn:microsoft.com/office/officeart/2005/8/layout/default"/>
    <dgm:cxn modelId="{E409E938-DEEB-4D8C-9BBC-D2DF7C4A0711}" srcId="{6DFDB62A-50C8-4772-A46A-9C198EC4238D}" destId="{1D969026-16C5-4E57-B2B8-6C57CDEBF6D1}" srcOrd="19" destOrd="0" parTransId="{1CA0C51B-32BE-42FB-B754-E1CFE64B064C}" sibTransId="{A4752D25-0E20-47DD-B5B5-4CE5738A2F13}"/>
    <dgm:cxn modelId="{EF3400FF-D48C-40F5-904B-6BB8ADA79A0D}" type="presOf" srcId="{1CF33C4C-E25C-478A-8CD4-53DA5151F57A}" destId="{03EC6E50-A273-4AAA-80C6-277E978131F7}" srcOrd="0" destOrd="0" presId="urn:microsoft.com/office/officeart/2005/8/layout/default"/>
    <dgm:cxn modelId="{BEB99298-C3F5-4E23-A580-834BD14C13B2}" type="presOf" srcId="{3D3B2069-F854-4157-958A-361E1A379DD2}" destId="{1B5BBD9D-A96E-4DA4-B729-27F63B3F391D}" srcOrd="0" destOrd="0" presId="urn:microsoft.com/office/officeart/2005/8/layout/default"/>
    <dgm:cxn modelId="{37EBE132-4170-49C5-9DFC-BE6BC9E151EC}" srcId="{6DFDB62A-50C8-4772-A46A-9C198EC4238D}" destId="{D641DF15-ADBF-4EE6-87F2-FADB28E9BFD1}" srcOrd="21" destOrd="0" parTransId="{5B4C1190-01E4-4783-848C-4E3C785936F3}" sibTransId="{3EDEA5A1-4764-48A9-8ADB-4F5598FDBCD4}"/>
    <dgm:cxn modelId="{8758E77F-D46B-4079-BFF8-AFD6ADBA138C}" srcId="{6DFDB62A-50C8-4772-A46A-9C198EC4238D}" destId="{4459ABEF-5A2A-424E-A105-99BC8A3BCFC3}" srcOrd="0" destOrd="0" parTransId="{0CFCF6D6-FC9E-4E62-8C56-B7D0362D0391}" sibTransId="{6E0FCB23-C4CB-4930-A183-A0AF96D973CD}"/>
    <dgm:cxn modelId="{247169E8-2A33-4584-B307-C0BF5B370EF7}" srcId="{6DFDB62A-50C8-4772-A46A-9C198EC4238D}" destId="{7480272D-7022-423B-923F-E776D7C0E2BA}" srcOrd="16" destOrd="0" parTransId="{7C7C5BDE-D513-4FBE-B479-327E4770D7C6}" sibTransId="{995CEC78-5DBF-4773-A509-48F7C25F547F}"/>
    <dgm:cxn modelId="{39C9465C-78C0-4234-BB02-1AE23704D51E}" type="presOf" srcId="{0AED770D-73C3-43EC-95E6-CAABA0D36463}" destId="{4A896719-36FE-4DCF-BD4F-DA60ED85D803}" srcOrd="0" destOrd="0" presId="urn:microsoft.com/office/officeart/2005/8/layout/default"/>
    <dgm:cxn modelId="{B7F093EC-2E4A-49DF-8F21-6ACA4A7A2110}" type="presOf" srcId="{8E7857E3-3967-44F1-A1F5-CE072CF91BE4}" destId="{7800D609-4FA8-421C-845D-6A9810048E26}" srcOrd="0" destOrd="0" presId="urn:microsoft.com/office/officeart/2005/8/layout/default"/>
    <dgm:cxn modelId="{E0296E08-42DB-42C3-B3F9-B929D3598E4A}" srcId="{6DFDB62A-50C8-4772-A46A-9C198EC4238D}" destId="{3BFC909B-F4BF-4DAB-8651-D8328F3C1751}" srcOrd="11" destOrd="0" parTransId="{2B304CF2-E7D1-47C2-A011-3D3F3929CF61}" sibTransId="{8CF7220B-B236-48A9-85FF-74569AC55B6A}"/>
    <dgm:cxn modelId="{4DB5AE01-EB82-4DEC-A4C3-3F7B1FFA841F}" srcId="{6DFDB62A-50C8-4772-A46A-9C198EC4238D}" destId="{CDF81B9C-D341-4080-BDCE-C7C2907C4BD8}" srcOrd="7" destOrd="0" parTransId="{99660F6F-B716-4015-9A45-47CEF7F8ABFE}" sibTransId="{477AEFD6-8F7C-434B-969D-85CF29094197}"/>
    <dgm:cxn modelId="{E9037CEE-333B-400F-B801-6FFD8E45E44B}" srcId="{6DFDB62A-50C8-4772-A46A-9C198EC4238D}" destId="{0AED770D-73C3-43EC-95E6-CAABA0D36463}" srcOrd="14" destOrd="0" parTransId="{3B49DB7F-B63F-4BE2-AB8E-B8C664742593}" sibTransId="{0CBA5398-0381-496E-8473-A08F16C8A325}"/>
    <dgm:cxn modelId="{DB7B30C3-782C-4BC6-8E7B-31943CB49D00}" type="presOf" srcId="{4459ABEF-5A2A-424E-A105-99BC8A3BCFC3}" destId="{2FDCBF4D-F01B-4126-82C1-A0CC0BF77BA8}" srcOrd="0" destOrd="0" presId="urn:microsoft.com/office/officeart/2005/8/layout/default"/>
    <dgm:cxn modelId="{8C400943-377A-4C2C-8B80-6578311B5E7A}" srcId="{6DFDB62A-50C8-4772-A46A-9C198EC4238D}" destId="{1CF33C4C-E25C-478A-8CD4-53DA5151F57A}" srcOrd="12" destOrd="0" parTransId="{E4FDECBF-10F9-4374-8433-C7A4FDBD5BDA}" sibTransId="{BA625F37-EA26-4D61-A5EE-B6994D3F41CC}"/>
    <dgm:cxn modelId="{3EB764EF-FE58-476A-94FE-AC6BDC7D2F50}" type="presOf" srcId="{B39ECC74-6EA0-487C-9288-EFFB32282719}" destId="{3A74CC2B-A6A3-4851-A810-B5E57464F7D2}" srcOrd="0" destOrd="0" presId="urn:microsoft.com/office/officeart/2005/8/layout/default"/>
    <dgm:cxn modelId="{02F0A7C0-9205-4F02-A0C6-A6374EBCBE46}" srcId="{6DFDB62A-50C8-4772-A46A-9C198EC4238D}" destId="{796FE615-C0D2-4616-9E79-13158624C044}" srcOrd="10" destOrd="0" parTransId="{97CEA0BE-F269-4D1A-8C9F-979A8D58DE46}" sibTransId="{42811ACD-9195-42A1-A71B-11B5EB295F07}"/>
    <dgm:cxn modelId="{30A46E65-FCB2-4A90-B240-8F684F867A6F}" type="presOf" srcId="{7480272D-7022-423B-923F-E776D7C0E2BA}" destId="{E0B0CF43-58F3-438E-AF73-1EF2A2DA5F82}" srcOrd="0" destOrd="0" presId="urn:microsoft.com/office/officeart/2005/8/layout/default"/>
    <dgm:cxn modelId="{D8ECE8AF-2E48-4054-B2AF-31BC8A3725B5}" srcId="{6DFDB62A-50C8-4772-A46A-9C198EC4238D}" destId="{E0158489-6F2E-4B14-827F-64658BE6513E}" srcOrd="22" destOrd="0" parTransId="{5BA3DB1C-80B9-479D-AB37-1A50E60936C3}" sibTransId="{E1ACB6DB-B914-4C81-B12D-78F4C9ABB4F0}"/>
    <dgm:cxn modelId="{E10B792E-A8F9-46C3-BF38-C3F88BD991E1}" srcId="{6DFDB62A-50C8-4772-A46A-9C198EC4238D}" destId="{3045612D-CD17-4362-B9B6-D3A4072A26FC}" srcOrd="8" destOrd="0" parTransId="{F30842FF-C914-4037-8ABC-77B4648180ED}" sibTransId="{0059901C-76C6-4873-A246-18C20B6D1687}"/>
    <dgm:cxn modelId="{01E070A4-768B-406D-A35D-BE7D53F94E94}" type="presOf" srcId="{3E74D1D4-A9F7-4283-8A87-90D34B2009CD}" destId="{9A10D055-E5D9-4C3C-B824-A12B00D1AD22}" srcOrd="0" destOrd="0" presId="urn:microsoft.com/office/officeart/2005/8/layout/default"/>
    <dgm:cxn modelId="{AA79926C-328D-427C-9283-D03362FEC3AE}" type="presOf" srcId="{16F08153-992E-41F9-9941-D47AF2FECBA3}" destId="{B0A14EE8-2CD3-4B25-BA93-93BC382E154C}" srcOrd="0" destOrd="0" presId="urn:microsoft.com/office/officeart/2005/8/layout/default"/>
    <dgm:cxn modelId="{D8DAB731-7266-4CEF-A4AA-2BC8A39CB379}" type="presOf" srcId="{87BC5FEF-1AE5-43AF-87C9-256F5FB403D8}" destId="{4676B421-A0EF-476A-8084-E401F4EB7387}" srcOrd="0" destOrd="0" presId="urn:microsoft.com/office/officeart/2005/8/layout/default"/>
    <dgm:cxn modelId="{A883E4B5-50BE-4654-ACD1-42A665120A0E}" type="presOf" srcId="{D641DF15-ADBF-4EE6-87F2-FADB28E9BFD1}" destId="{B97AEB4A-CB8A-4FE9-BD14-7552FCA598DD}" srcOrd="0" destOrd="0" presId="urn:microsoft.com/office/officeart/2005/8/layout/default"/>
    <dgm:cxn modelId="{9C4A5A28-71CA-40DC-B49C-1761F4C22EF2}" srcId="{6DFDB62A-50C8-4772-A46A-9C198EC4238D}" destId="{E880BECD-2635-430B-8F89-C6673C41605E}" srcOrd="5" destOrd="0" parTransId="{8541D27F-2ED9-4B14-B11A-4AD2C18F6503}" sibTransId="{5188970E-9024-402D-A406-2B0FAE936256}"/>
    <dgm:cxn modelId="{6AFC7BA5-9DC3-4E59-BD45-BF371CB0430E}" type="presOf" srcId="{E880BECD-2635-430B-8F89-C6673C41605E}" destId="{C957252E-3581-4304-A538-978FACC763AA}" srcOrd="0" destOrd="0" presId="urn:microsoft.com/office/officeart/2005/8/layout/default"/>
    <dgm:cxn modelId="{C4D14314-905D-4F82-A808-7F00FB31AC13}" srcId="{6DFDB62A-50C8-4772-A46A-9C198EC4238D}" destId="{16F08153-992E-41F9-9941-D47AF2FECBA3}" srcOrd="18" destOrd="0" parTransId="{04700A88-5E40-4BA3-9AFC-0E08A92FC584}" sibTransId="{9D70F3B0-1ADD-412B-A161-48FC0850AD24}"/>
    <dgm:cxn modelId="{964FB534-FDD9-4D3F-AEC7-137635422437}" type="presOf" srcId="{7904D068-231D-4205-8791-6E32559FBE83}" destId="{AF16F33B-5505-4215-BA96-6CB06634603D}" srcOrd="0" destOrd="0" presId="urn:microsoft.com/office/officeart/2005/8/layout/default"/>
    <dgm:cxn modelId="{7C96D842-79A5-4D1F-9845-710DAC185AAF}" type="presOf" srcId="{DD078BB5-FFF0-4BB7-AA13-71AFB8042F58}" destId="{49186E50-B792-4037-A728-534B65769B83}" srcOrd="0" destOrd="0" presId="urn:microsoft.com/office/officeart/2005/8/layout/default"/>
    <dgm:cxn modelId="{9268F572-833C-4F82-B848-4ED3B3EDF35E}" type="presOf" srcId="{6DFDB62A-50C8-4772-A46A-9C198EC4238D}" destId="{2CFD6635-7E88-40BC-95E8-F72234A37D7C}" srcOrd="0" destOrd="0" presId="urn:microsoft.com/office/officeart/2005/8/layout/default"/>
    <dgm:cxn modelId="{26720829-AD51-4008-8179-0AE28A1D3C11}" srcId="{6DFDB62A-50C8-4772-A46A-9C198EC4238D}" destId="{BA2AC79C-44AC-4CB9-80F7-D99199E10AC3}" srcOrd="20" destOrd="0" parTransId="{B654CBB1-0711-40EB-A047-58486A39D89E}" sibTransId="{47DAD148-C873-41A4-8C55-497FF5F54A89}"/>
    <dgm:cxn modelId="{529BD7B1-0331-4FB8-87E2-75F54D6D2352}" type="presOf" srcId="{3408158D-ECC2-4644-B607-7DA08498B20C}" destId="{BC11BE4A-098B-47DC-886E-BC40C86FBB52}" srcOrd="0" destOrd="0" presId="urn:microsoft.com/office/officeart/2005/8/layout/default"/>
    <dgm:cxn modelId="{753869F1-7461-46CE-A84A-4498F03C005C}" srcId="{6DFDB62A-50C8-4772-A46A-9C198EC4238D}" destId="{B39ECC74-6EA0-487C-9288-EFFB32282719}" srcOrd="3" destOrd="0" parTransId="{04689BB0-FA4A-4753-8CBD-F98C76E12720}" sibTransId="{C14BE9D3-FEB2-473E-8B10-0A5AE5DBD69C}"/>
    <dgm:cxn modelId="{60FC7F55-F48C-42B0-A5D1-F4E6BC9388A7}" srcId="{6DFDB62A-50C8-4772-A46A-9C198EC4238D}" destId="{A9E43A51-DCA7-44FC-9F17-49702BD2F546}" srcOrd="23" destOrd="0" parTransId="{131F69AA-2202-45DE-B288-9DB0922143FE}" sibTransId="{7FB6FED3-3487-4DCA-8A89-15D14976F4A5}"/>
    <dgm:cxn modelId="{F2A75E33-DD67-4FA7-B4A3-79973C10D505}" srcId="{6DFDB62A-50C8-4772-A46A-9C198EC4238D}" destId="{87BC5FEF-1AE5-43AF-87C9-256F5FB403D8}" srcOrd="15" destOrd="0" parTransId="{B6589905-0585-45AF-972A-54144ECD8572}" sibTransId="{5EE17C2A-15A7-48E6-8737-54A4C061CB1D}"/>
    <dgm:cxn modelId="{1146A614-62BC-441E-8D49-003683554587}" srcId="{6DFDB62A-50C8-4772-A46A-9C198EC4238D}" destId="{3E74D1D4-A9F7-4283-8A87-90D34B2009CD}" srcOrd="9" destOrd="0" parTransId="{0C3275FE-F18F-4805-8F36-912778D3F391}" sibTransId="{384BF307-43DB-4B85-9259-DFD3D49141AB}"/>
    <dgm:cxn modelId="{E9C2B118-3E5B-4242-9288-FDB33A6E0840}" type="presOf" srcId="{E0158489-6F2E-4B14-827F-64658BE6513E}" destId="{17ABBF5E-AB7B-4D91-B669-416B6A3B23B4}" srcOrd="0" destOrd="0" presId="urn:microsoft.com/office/officeart/2005/8/layout/default"/>
    <dgm:cxn modelId="{43F8A075-624F-4F2D-90A3-ECB4A92DB19A}" type="presOf" srcId="{CDF81B9C-D341-4080-BDCE-C7C2907C4BD8}" destId="{90508F7A-C9BC-4B6E-8445-A0A7F2955547}" srcOrd="0" destOrd="0" presId="urn:microsoft.com/office/officeart/2005/8/layout/default"/>
    <dgm:cxn modelId="{B7AFDC12-C4AA-4310-91D8-6BA5858D29B8}" srcId="{6DFDB62A-50C8-4772-A46A-9C198EC4238D}" destId="{AE9A48E8-FEF2-44D9-907E-7C719EF14AF1}" srcOrd="17" destOrd="0" parTransId="{F5281D02-313C-4107-A59B-80EEFF0436F5}" sibTransId="{B7239902-8970-40C4-A892-1CF254D53E51}"/>
    <dgm:cxn modelId="{205A9CB7-53DA-489B-871C-3BF590DA07DD}" type="presOf" srcId="{3045612D-CD17-4362-B9B6-D3A4072A26FC}" destId="{257013D3-3FDB-4AEA-8705-B2829BAC691B}" srcOrd="0" destOrd="0" presId="urn:microsoft.com/office/officeart/2005/8/layout/default"/>
    <dgm:cxn modelId="{E985FA93-E196-44E5-B21E-BFF9C32D3BA9}" type="presOf" srcId="{BA2AC79C-44AC-4CB9-80F7-D99199E10AC3}" destId="{6CD4F10A-BDA9-4D2E-B937-011B886184D5}" srcOrd="0" destOrd="0" presId="urn:microsoft.com/office/officeart/2005/8/layout/default"/>
    <dgm:cxn modelId="{AF738802-431A-4912-9731-8C71C7093D75}" type="presOf" srcId="{AE9A48E8-FEF2-44D9-907E-7C719EF14AF1}" destId="{73F28B66-73E7-4166-A7FC-00917BE8A4C7}" srcOrd="0" destOrd="0" presId="urn:microsoft.com/office/officeart/2005/8/layout/default"/>
    <dgm:cxn modelId="{FC867F41-A75F-4309-8A2D-E4A6122DDF78}" type="presOf" srcId="{A9E43A51-DCA7-44FC-9F17-49702BD2F546}" destId="{8E41F9BE-D9E4-44A9-A1B8-D69C01258D6B}" srcOrd="0" destOrd="0" presId="urn:microsoft.com/office/officeart/2005/8/layout/default"/>
    <dgm:cxn modelId="{B2713BE3-FF15-4CFF-AA5E-DFDDFBCB120D}" srcId="{6DFDB62A-50C8-4772-A46A-9C198EC4238D}" destId="{13651BE1-6EEC-454D-90F2-2695C9D11FB5}" srcOrd="4" destOrd="0" parTransId="{54FABA80-A4A8-44E7-BE4B-1495A3ED9C4E}" sibTransId="{10C16EB3-BA88-4DDC-A270-BBFA496F2C8B}"/>
    <dgm:cxn modelId="{E390FFC6-1E51-4DAF-B200-1A4B22701B0C}" type="presParOf" srcId="{2CFD6635-7E88-40BC-95E8-F72234A37D7C}" destId="{2FDCBF4D-F01B-4126-82C1-A0CC0BF77BA8}" srcOrd="0" destOrd="0" presId="urn:microsoft.com/office/officeart/2005/8/layout/default"/>
    <dgm:cxn modelId="{4D28291C-F60C-437C-828A-6E805A6CF14F}" type="presParOf" srcId="{2CFD6635-7E88-40BC-95E8-F72234A37D7C}" destId="{EC29FDBE-156F-4D9F-8422-F639E312EC0A}" srcOrd="1" destOrd="0" presId="urn:microsoft.com/office/officeart/2005/8/layout/default"/>
    <dgm:cxn modelId="{8DD9E3F5-95A6-4B43-AECB-02330E2721C2}" type="presParOf" srcId="{2CFD6635-7E88-40BC-95E8-F72234A37D7C}" destId="{AF16F33B-5505-4215-BA96-6CB06634603D}" srcOrd="2" destOrd="0" presId="urn:microsoft.com/office/officeart/2005/8/layout/default"/>
    <dgm:cxn modelId="{B84D836A-F84A-4D9D-80CC-BA974B080882}" type="presParOf" srcId="{2CFD6635-7E88-40BC-95E8-F72234A37D7C}" destId="{78E59FDE-5FFE-47DE-BE69-8A0720C4A068}" srcOrd="3" destOrd="0" presId="urn:microsoft.com/office/officeart/2005/8/layout/default"/>
    <dgm:cxn modelId="{A8314A63-5DBA-4E31-87CC-F3B3858B2415}" type="presParOf" srcId="{2CFD6635-7E88-40BC-95E8-F72234A37D7C}" destId="{7800D609-4FA8-421C-845D-6A9810048E26}" srcOrd="4" destOrd="0" presId="urn:microsoft.com/office/officeart/2005/8/layout/default"/>
    <dgm:cxn modelId="{B6B348DC-4ECF-4D53-BD62-C0AD9D123260}" type="presParOf" srcId="{2CFD6635-7E88-40BC-95E8-F72234A37D7C}" destId="{C07C8DEF-5D0F-4125-A632-F7302DD7CA6D}" srcOrd="5" destOrd="0" presId="urn:microsoft.com/office/officeart/2005/8/layout/default"/>
    <dgm:cxn modelId="{4C50497A-7360-4A31-BB91-7F509B36CB67}" type="presParOf" srcId="{2CFD6635-7E88-40BC-95E8-F72234A37D7C}" destId="{3A74CC2B-A6A3-4851-A810-B5E57464F7D2}" srcOrd="6" destOrd="0" presId="urn:microsoft.com/office/officeart/2005/8/layout/default"/>
    <dgm:cxn modelId="{AC2E38E2-3946-4CC6-9C87-B526D1A86C3B}" type="presParOf" srcId="{2CFD6635-7E88-40BC-95E8-F72234A37D7C}" destId="{D67E2638-40A1-483F-B225-0834FE4322B1}" srcOrd="7" destOrd="0" presId="urn:microsoft.com/office/officeart/2005/8/layout/default"/>
    <dgm:cxn modelId="{01C694B2-1D39-4E3F-8A5B-C5678A61EAFD}" type="presParOf" srcId="{2CFD6635-7E88-40BC-95E8-F72234A37D7C}" destId="{4A07158B-BFBA-4CE3-A649-5EDA5B94497A}" srcOrd="8" destOrd="0" presId="urn:microsoft.com/office/officeart/2005/8/layout/default"/>
    <dgm:cxn modelId="{5EE5D393-B865-4EA7-9E34-12AA599D7D03}" type="presParOf" srcId="{2CFD6635-7E88-40BC-95E8-F72234A37D7C}" destId="{AB563C0A-9BE1-4819-AE2B-07D8387BF222}" srcOrd="9" destOrd="0" presId="urn:microsoft.com/office/officeart/2005/8/layout/default"/>
    <dgm:cxn modelId="{6B61CCDB-CEBF-47E8-975C-59C7C4AE8740}" type="presParOf" srcId="{2CFD6635-7E88-40BC-95E8-F72234A37D7C}" destId="{C957252E-3581-4304-A538-978FACC763AA}" srcOrd="10" destOrd="0" presId="urn:microsoft.com/office/officeart/2005/8/layout/default"/>
    <dgm:cxn modelId="{6C8E0E06-8C85-438E-A498-6718CED03F32}" type="presParOf" srcId="{2CFD6635-7E88-40BC-95E8-F72234A37D7C}" destId="{5A38B50E-0FA0-46DC-BEF0-4695E0F756FD}" srcOrd="11" destOrd="0" presId="urn:microsoft.com/office/officeart/2005/8/layout/default"/>
    <dgm:cxn modelId="{774017C7-3DAB-4CBB-84F0-99C27E20DEB4}" type="presParOf" srcId="{2CFD6635-7E88-40BC-95E8-F72234A37D7C}" destId="{BC11BE4A-098B-47DC-886E-BC40C86FBB52}" srcOrd="12" destOrd="0" presId="urn:microsoft.com/office/officeart/2005/8/layout/default"/>
    <dgm:cxn modelId="{B640638B-9D9F-4DB3-BC15-82566C96681B}" type="presParOf" srcId="{2CFD6635-7E88-40BC-95E8-F72234A37D7C}" destId="{5066EC17-5E3A-4865-A5E6-7BBA8B87D798}" srcOrd="13" destOrd="0" presId="urn:microsoft.com/office/officeart/2005/8/layout/default"/>
    <dgm:cxn modelId="{100E2371-74CF-4F5F-9005-55BFB5680341}" type="presParOf" srcId="{2CFD6635-7E88-40BC-95E8-F72234A37D7C}" destId="{90508F7A-C9BC-4B6E-8445-A0A7F2955547}" srcOrd="14" destOrd="0" presId="urn:microsoft.com/office/officeart/2005/8/layout/default"/>
    <dgm:cxn modelId="{86635FF1-C5F8-4DDD-9945-EAD19C04D8D1}" type="presParOf" srcId="{2CFD6635-7E88-40BC-95E8-F72234A37D7C}" destId="{2F3DA839-F2FB-4701-9456-9408C1C15785}" srcOrd="15" destOrd="0" presId="urn:microsoft.com/office/officeart/2005/8/layout/default"/>
    <dgm:cxn modelId="{FF8D049F-CA6A-44BB-9932-F00B6F7E234D}" type="presParOf" srcId="{2CFD6635-7E88-40BC-95E8-F72234A37D7C}" destId="{257013D3-3FDB-4AEA-8705-B2829BAC691B}" srcOrd="16" destOrd="0" presId="urn:microsoft.com/office/officeart/2005/8/layout/default"/>
    <dgm:cxn modelId="{4AAB5F03-9986-463D-B1E8-6056CADA86FD}" type="presParOf" srcId="{2CFD6635-7E88-40BC-95E8-F72234A37D7C}" destId="{F25D6698-E7A1-4639-AB36-3DCC304F8F68}" srcOrd="17" destOrd="0" presId="urn:microsoft.com/office/officeart/2005/8/layout/default"/>
    <dgm:cxn modelId="{38B7F1D9-B7E1-4DDA-AAAD-ED0E66330E6E}" type="presParOf" srcId="{2CFD6635-7E88-40BC-95E8-F72234A37D7C}" destId="{9A10D055-E5D9-4C3C-B824-A12B00D1AD22}" srcOrd="18" destOrd="0" presId="urn:microsoft.com/office/officeart/2005/8/layout/default"/>
    <dgm:cxn modelId="{BE0685B8-722B-4132-89B0-0B0A8414C9DF}" type="presParOf" srcId="{2CFD6635-7E88-40BC-95E8-F72234A37D7C}" destId="{987385A4-7F82-4BFB-AEC6-1D8B703840A7}" srcOrd="19" destOrd="0" presId="urn:microsoft.com/office/officeart/2005/8/layout/default"/>
    <dgm:cxn modelId="{9F153A50-BA3A-4C8B-9088-AA754EC9623C}" type="presParOf" srcId="{2CFD6635-7E88-40BC-95E8-F72234A37D7C}" destId="{248DA5D3-EF63-4D21-8CCF-D88F1A26FF01}" srcOrd="20" destOrd="0" presId="urn:microsoft.com/office/officeart/2005/8/layout/default"/>
    <dgm:cxn modelId="{1F1B38E3-E13D-4A00-9591-E243377F038A}" type="presParOf" srcId="{2CFD6635-7E88-40BC-95E8-F72234A37D7C}" destId="{9C5C75FF-86A3-467E-86CB-5FD98EEA3D24}" srcOrd="21" destOrd="0" presId="urn:microsoft.com/office/officeart/2005/8/layout/default"/>
    <dgm:cxn modelId="{5E49A283-5C8E-4F62-B16B-011F1C12FFA8}" type="presParOf" srcId="{2CFD6635-7E88-40BC-95E8-F72234A37D7C}" destId="{F8089390-8F2D-41A5-AAC3-CB5B7846943F}" srcOrd="22" destOrd="0" presId="urn:microsoft.com/office/officeart/2005/8/layout/default"/>
    <dgm:cxn modelId="{86432152-824D-4860-8065-97A26BD3C080}" type="presParOf" srcId="{2CFD6635-7E88-40BC-95E8-F72234A37D7C}" destId="{968B0A2C-8B37-433E-A6C5-71C973578635}" srcOrd="23" destOrd="0" presId="urn:microsoft.com/office/officeart/2005/8/layout/default"/>
    <dgm:cxn modelId="{2E674A48-68EB-4218-9865-358D501E02C4}" type="presParOf" srcId="{2CFD6635-7E88-40BC-95E8-F72234A37D7C}" destId="{03EC6E50-A273-4AAA-80C6-277E978131F7}" srcOrd="24" destOrd="0" presId="urn:microsoft.com/office/officeart/2005/8/layout/default"/>
    <dgm:cxn modelId="{51A45B82-12DC-4E95-B661-4615968E5BB7}" type="presParOf" srcId="{2CFD6635-7E88-40BC-95E8-F72234A37D7C}" destId="{9AB62AEA-9EBF-43B4-8A6E-FC664814379F}" srcOrd="25" destOrd="0" presId="urn:microsoft.com/office/officeart/2005/8/layout/default"/>
    <dgm:cxn modelId="{F85DCA85-A607-434A-A725-252A8725AC6D}" type="presParOf" srcId="{2CFD6635-7E88-40BC-95E8-F72234A37D7C}" destId="{49186E50-B792-4037-A728-534B65769B83}" srcOrd="26" destOrd="0" presId="urn:microsoft.com/office/officeart/2005/8/layout/default"/>
    <dgm:cxn modelId="{8FBD7909-4FE2-4B80-89B3-AD193B7E0736}" type="presParOf" srcId="{2CFD6635-7E88-40BC-95E8-F72234A37D7C}" destId="{8241DFF3-0F95-4082-969A-C763D5CC33D9}" srcOrd="27" destOrd="0" presId="urn:microsoft.com/office/officeart/2005/8/layout/default"/>
    <dgm:cxn modelId="{7016B292-83FD-4E35-B56A-4894B37DD7C4}" type="presParOf" srcId="{2CFD6635-7E88-40BC-95E8-F72234A37D7C}" destId="{4A896719-36FE-4DCF-BD4F-DA60ED85D803}" srcOrd="28" destOrd="0" presId="urn:microsoft.com/office/officeart/2005/8/layout/default"/>
    <dgm:cxn modelId="{9C4F6992-CB1A-486B-8EFB-C460DE858935}" type="presParOf" srcId="{2CFD6635-7E88-40BC-95E8-F72234A37D7C}" destId="{74FD7C17-AF76-4AA0-AFCB-28F92B4C8736}" srcOrd="29" destOrd="0" presId="urn:microsoft.com/office/officeart/2005/8/layout/default"/>
    <dgm:cxn modelId="{851AEBE5-1DC3-483D-BA70-DEE9977F28D7}" type="presParOf" srcId="{2CFD6635-7E88-40BC-95E8-F72234A37D7C}" destId="{4676B421-A0EF-476A-8084-E401F4EB7387}" srcOrd="30" destOrd="0" presId="urn:microsoft.com/office/officeart/2005/8/layout/default"/>
    <dgm:cxn modelId="{83C249BA-E5CF-4788-AE13-7BA35B67C6E4}" type="presParOf" srcId="{2CFD6635-7E88-40BC-95E8-F72234A37D7C}" destId="{C17E82CC-AB0F-481A-BC74-2065C73D5F4F}" srcOrd="31" destOrd="0" presId="urn:microsoft.com/office/officeart/2005/8/layout/default"/>
    <dgm:cxn modelId="{54F2F0FA-E672-483A-932B-463B6F20C88F}" type="presParOf" srcId="{2CFD6635-7E88-40BC-95E8-F72234A37D7C}" destId="{E0B0CF43-58F3-438E-AF73-1EF2A2DA5F82}" srcOrd="32" destOrd="0" presId="urn:microsoft.com/office/officeart/2005/8/layout/default"/>
    <dgm:cxn modelId="{262EBEDA-6476-46BD-A2E4-1B7D6785A97D}" type="presParOf" srcId="{2CFD6635-7E88-40BC-95E8-F72234A37D7C}" destId="{7F49AA58-0984-4969-8C12-ABC1919EAE90}" srcOrd="33" destOrd="0" presId="urn:microsoft.com/office/officeart/2005/8/layout/default"/>
    <dgm:cxn modelId="{9D577675-BA41-4419-AE78-F90A8AF98DAA}" type="presParOf" srcId="{2CFD6635-7E88-40BC-95E8-F72234A37D7C}" destId="{73F28B66-73E7-4166-A7FC-00917BE8A4C7}" srcOrd="34" destOrd="0" presId="urn:microsoft.com/office/officeart/2005/8/layout/default"/>
    <dgm:cxn modelId="{103EC473-32CB-4075-A0C9-91B5D34209B4}" type="presParOf" srcId="{2CFD6635-7E88-40BC-95E8-F72234A37D7C}" destId="{7F3DA587-306D-4244-A41E-4D656435EB4C}" srcOrd="35" destOrd="0" presId="urn:microsoft.com/office/officeart/2005/8/layout/default"/>
    <dgm:cxn modelId="{321DF823-9DDC-49CA-8AB4-A3F683BF4E9B}" type="presParOf" srcId="{2CFD6635-7E88-40BC-95E8-F72234A37D7C}" destId="{B0A14EE8-2CD3-4B25-BA93-93BC382E154C}" srcOrd="36" destOrd="0" presId="urn:microsoft.com/office/officeart/2005/8/layout/default"/>
    <dgm:cxn modelId="{86D40D37-225E-4268-BC3B-D8EDAF32602F}" type="presParOf" srcId="{2CFD6635-7E88-40BC-95E8-F72234A37D7C}" destId="{7FEF4150-3294-4C9D-B1A4-AAD0D80B4B2B}" srcOrd="37" destOrd="0" presId="urn:microsoft.com/office/officeart/2005/8/layout/default"/>
    <dgm:cxn modelId="{2BDF0207-59E9-4543-BD34-75B409ACC518}" type="presParOf" srcId="{2CFD6635-7E88-40BC-95E8-F72234A37D7C}" destId="{A7F61971-D9A6-4115-AC4E-D269D0689C00}" srcOrd="38" destOrd="0" presId="urn:microsoft.com/office/officeart/2005/8/layout/default"/>
    <dgm:cxn modelId="{4D8257CC-9B15-4AED-82E7-4149C8FBE98A}" type="presParOf" srcId="{2CFD6635-7E88-40BC-95E8-F72234A37D7C}" destId="{00EF2232-01AE-4DBB-ACE2-FDBCB0313352}" srcOrd="39" destOrd="0" presId="urn:microsoft.com/office/officeart/2005/8/layout/default"/>
    <dgm:cxn modelId="{5E5E844C-502D-44C3-93ED-CF312A97D8B0}" type="presParOf" srcId="{2CFD6635-7E88-40BC-95E8-F72234A37D7C}" destId="{6CD4F10A-BDA9-4D2E-B937-011B886184D5}" srcOrd="40" destOrd="0" presId="urn:microsoft.com/office/officeart/2005/8/layout/default"/>
    <dgm:cxn modelId="{0B4588C7-CFF6-4907-AA16-61AB0CB66046}" type="presParOf" srcId="{2CFD6635-7E88-40BC-95E8-F72234A37D7C}" destId="{07B82652-ABA8-478F-9086-0F818DF02A94}" srcOrd="41" destOrd="0" presId="urn:microsoft.com/office/officeart/2005/8/layout/default"/>
    <dgm:cxn modelId="{D8B8D577-0838-41F4-A59B-C9FE1E56F683}" type="presParOf" srcId="{2CFD6635-7E88-40BC-95E8-F72234A37D7C}" destId="{B97AEB4A-CB8A-4FE9-BD14-7552FCA598DD}" srcOrd="42" destOrd="0" presId="urn:microsoft.com/office/officeart/2005/8/layout/default"/>
    <dgm:cxn modelId="{4D069E1D-72B4-425B-B3CB-B971F282F9AE}" type="presParOf" srcId="{2CFD6635-7E88-40BC-95E8-F72234A37D7C}" destId="{4E898A2B-D2F0-4547-8770-8516984AD650}" srcOrd="43" destOrd="0" presId="urn:microsoft.com/office/officeart/2005/8/layout/default"/>
    <dgm:cxn modelId="{C8BDABAF-AFB3-41AF-B3B4-78BA0FA35148}" type="presParOf" srcId="{2CFD6635-7E88-40BC-95E8-F72234A37D7C}" destId="{17ABBF5E-AB7B-4D91-B669-416B6A3B23B4}" srcOrd="44" destOrd="0" presId="urn:microsoft.com/office/officeart/2005/8/layout/default"/>
    <dgm:cxn modelId="{14A89936-0783-4233-A794-A93454592298}" type="presParOf" srcId="{2CFD6635-7E88-40BC-95E8-F72234A37D7C}" destId="{3DA9638B-B169-4160-AA5B-976F0E8D0493}" srcOrd="45" destOrd="0" presId="urn:microsoft.com/office/officeart/2005/8/layout/default"/>
    <dgm:cxn modelId="{8D418DA8-8C17-48D1-B6BB-CF51B6BD09D7}" type="presParOf" srcId="{2CFD6635-7E88-40BC-95E8-F72234A37D7C}" destId="{8E41F9BE-D9E4-44A9-A1B8-D69C01258D6B}" srcOrd="46" destOrd="0" presId="urn:microsoft.com/office/officeart/2005/8/layout/default"/>
    <dgm:cxn modelId="{F1754065-1B2E-4CC6-A396-C3B3205358B1}" type="presParOf" srcId="{2CFD6635-7E88-40BC-95E8-F72234A37D7C}" destId="{24389E87-D7B9-4648-B22B-3EEDE810F139}" srcOrd="47" destOrd="0" presId="urn:microsoft.com/office/officeart/2005/8/layout/default"/>
    <dgm:cxn modelId="{7500F98D-1C3B-473C-B32D-C692F5B7D40A}" type="presParOf" srcId="{2CFD6635-7E88-40BC-95E8-F72234A37D7C}" destId="{1B5BBD9D-A96E-4DA4-B729-27F63B3F391D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B6622-6485-4F84-808A-6C7409E6E366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30957F0D-C1FE-4334-8C10-6284D2A902C2}">
      <dgm:prSet custT="1"/>
      <dgm:spPr/>
      <dgm:t>
        <a:bodyPr/>
        <a:lstStyle/>
        <a:p>
          <a:pPr algn="just" rtl="1"/>
          <a:r>
            <a:rPr lang="he-IL" sz="3200" smtClean="0">
              <a:cs typeface="+mj-cs"/>
            </a:rPr>
            <a:t>1</a:t>
          </a:r>
          <a:r>
            <a:rPr lang="he-IL" sz="3200" b="0" smtClean="0">
              <a:cs typeface="+mj-cs"/>
            </a:rPr>
            <a:t>.</a:t>
          </a:r>
          <a:r>
            <a:rPr lang="he-IL" sz="3200" smtClean="0">
              <a:cs typeface="+mj-cs"/>
            </a:rPr>
            <a:t> </a:t>
          </a:r>
          <a:r>
            <a:rPr lang="he-IL" sz="3200" b="1" u="sng" smtClean="0">
              <a:cs typeface="+mj-cs"/>
            </a:rPr>
            <a:t>ארה"ב</a:t>
          </a:r>
          <a:r>
            <a:rPr lang="he-IL" sz="3200" smtClean="0">
              <a:cs typeface="+mj-cs"/>
            </a:rPr>
            <a:t> – שימור והידוק השת"פ האסטרטגי</a:t>
          </a:r>
          <a:endParaRPr lang="he-IL" sz="3200" dirty="0">
            <a:cs typeface="+mj-cs"/>
          </a:endParaRPr>
        </a:p>
      </dgm:t>
    </dgm:pt>
    <dgm:pt modelId="{C5BAFB0E-D8F4-41DC-BBE0-7FA9ECE8863B}" type="parTrans" cxnId="{2CE2CE66-7A98-46A6-BBF3-87A71EEF9DD9}">
      <dgm:prSet/>
      <dgm:spPr/>
      <dgm:t>
        <a:bodyPr/>
        <a:lstStyle/>
        <a:p>
          <a:pPr rtl="1"/>
          <a:endParaRPr lang="he-IL"/>
        </a:p>
      </dgm:t>
    </dgm:pt>
    <dgm:pt modelId="{D22A88F6-8E20-4128-9A3C-A12867B946F4}" type="sibTrans" cxnId="{2CE2CE66-7A98-46A6-BBF3-87A71EEF9DD9}">
      <dgm:prSet/>
      <dgm:spPr/>
      <dgm:t>
        <a:bodyPr/>
        <a:lstStyle/>
        <a:p>
          <a:pPr rtl="1"/>
          <a:endParaRPr lang="he-IL"/>
        </a:p>
      </dgm:t>
    </dgm:pt>
    <dgm:pt modelId="{E1885635-6877-4CA0-9C6D-F33A6BFD6394}">
      <dgm:prSet custT="1"/>
      <dgm:spPr/>
      <dgm:t>
        <a:bodyPr/>
        <a:lstStyle/>
        <a:p>
          <a:pPr algn="just" rtl="1"/>
          <a:r>
            <a:rPr lang="he-IL" sz="3200" dirty="0" smtClean="0">
              <a:cs typeface="+mj-cs"/>
            </a:rPr>
            <a:t>2. </a:t>
          </a:r>
          <a:r>
            <a:rPr lang="he-IL" sz="3200" b="1" u="sng" dirty="0" smtClean="0">
              <a:cs typeface="+mj-cs"/>
            </a:rPr>
            <a:t>סיכול מדיני של איומים אסטרטגיים</a:t>
          </a:r>
          <a:r>
            <a:rPr lang="he-IL" sz="3200" dirty="0" smtClean="0">
              <a:cs typeface="+mj-cs"/>
            </a:rPr>
            <a:t> – </a:t>
          </a:r>
          <a:r>
            <a:rPr lang="he-IL" sz="3200" dirty="0" err="1" smtClean="0">
              <a:cs typeface="+mj-cs"/>
            </a:rPr>
            <a:t>התגרענות</a:t>
          </a:r>
          <a:r>
            <a:rPr lang="he-IL" sz="3200" dirty="0" smtClean="0">
              <a:cs typeface="+mj-cs"/>
            </a:rPr>
            <a:t> איראן, טרור </a:t>
          </a:r>
          <a:r>
            <a:rPr lang="he-IL" sz="3200" dirty="0" err="1" smtClean="0">
              <a:cs typeface="+mj-cs"/>
            </a:rPr>
            <a:t>ואיסלם</a:t>
          </a:r>
          <a:r>
            <a:rPr lang="he-IL" sz="3200" dirty="0" smtClean="0">
              <a:cs typeface="+mj-cs"/>
            </a:rPr>
            <a:t> רדיקלי</a:t>
          </a:r>
          <a:endParaRPr lang="he-IL" sz="3200" dirty="0">
            <a:cs typeface="+mj-cs"/>
          </a:endParaRPr>
        </a:p>
      </dgm:t>
    </dgm:pt>
    <dgm:pt modelId="{ECD22842-9344-42EA-95F7-C0EF415C416F}" type="parTrans" cxnId="{3A07DAF8-6593-4876-AFF0-0A78532AB76F}">
      <dgm:prSet/>
      <dgm:spPr/>
      <dgm:t>
        <a:bodyPr/>
        <a:lstStyle/>
        <a:p>
          <a:pPr rtl="1"/>
          <a:endParaRPr lang="he-IL"/>
        </a:p>
      </dgm:t>
    </dgm:pt>
    <dgm:pt modelId="{B57765D4-1000-4014-AC4D-11FEABF2E7A7}" type="sibTrans" cxnId="{3A07DAF8-6593-4876-AFF0-0A78532AB76F}">
      <dgm:prSet/>
      <dgm:spPr/>
      <dgm:t>
        <a:bodyPr/>
        <a:lstStyle/>
        <a:p>
          <a:pPr rtl="1"/>
          <a:endParaRPr lang="he-IL"/>
        </a:p>
      </dgm:t>
    </dgm:pt>
    <dgm:pt modelId="{2AF188E2-1AA8-4033-ADF1-94E0B7FCD596}">
      <dgm:prSet custT="1"/>
      <dgm:spPr/>
      <dgm:t>
        <a:bodyPr/>
        <a:lstStyle/>
        <a:p>
          <a:pPr algn="just" rtl="1"/>
          <a:r>
            <a:rPr lang="he-IL" sz="3200" dirty="0" smtClean="0">
              <a:cs typeface="+mj-cs"/>
            </a:rPr>
            <a:t>3. </a:t>
          </a:r>
          <a:r>
            <a:rPr lang="he-IL" sz="3200" b="1" u="sng" dirty="0" smtClean="0">
              <a:cs typeface="+mj-cs"/>
            </a:rPr>
            <a:t>הסדרים מדיניים</a:t>
          </a:r>
          <a:r>
            <a:rPr lang="he-IL" sz="3200" dirty="0" smtClean="0">
              <a:cs typeface="+mj-cs"/>
            </a:rPr>
            <a:t> – ייזום וקידום של הסדרים מדיניים ושותפויות במרחב</a:t>
          </a:r>
          <a:endParaRPr lang="he-IL" sz="3200" dirty="0">
            <a:cs typeface="+mj-cs"/>
          </a:endParaRPr>
        </a:p>
      </dgm:t>
    </dgm:pt>
    <dgm:pt modelId="{DDF56BC9-7836-4DF2-BC5A-ED3B3C53384A}" type="parTrans" cxnId="{018E8FE9-0E07-4337-AAA1-03A447DDBA36}">
      <dgm:prSet/>
      <dgm:spPr/>
      <dgm:t>
        <a:bodyPr/>
        <a:lstStyle/>
        <a:p>
          <a:pPr rtl="1"/>
          <a:endParaRPr lang="he-IL"/>
        </a:p>
      </dgm:t>
    </dgm:pt>
    <dgm:pt modelId="{2482EF23-7B38-4245-A8EF-A3B732760D95}" type="sibTrans" cxnId="{018E8FE9-0E07-4337-AAA1-03A447DDBA36}">
      <dgm:prSet/>
      <dgm:spPr/>
      <dgm:t>
        <a:bodyPr/>
        <a:lstStyle/>
        <a:p>
          <a:pPr rtl="1"/>
          <a:endParaRPr lang="he-IL"/>
        </a:p>
      </dgm:t>
    </dgm:pt>
    <dgm:pt modelId="{FFB078E1-BA34-4856-BFF0-11D44304B772}">
      <dgm:prSet custT="1"/>
      <dgm:spPr/>
      <dgm:t>
        <a:bodyPr/>
        <a:lstStyle/>
        <a:p>
          <a:pPr algn="just" rtl="1"/>
          <a:r>
            <a:rPr lang="he-IL" sz="3200" smtClean="0">
              <a:cs typeface="+mj-cs"/>
            </a:rPr>
            <a:t>4. </a:t>
          </a:r>
          <a:r>
            <a:rPr lang="he-IL" sz="3200" b="1" u="sng" smtClean="0">
              <a:cs typeface="+mj-cs"/>
            </a:rPr>
            <a:t>מעמד בינ"ל ולגיטימציה</a:t>
          </a:r>
          <a:r>
            <a:rPr lang="he-IL" sz="3200" smtClean="0">
              <a:cs typeface="+mj-cs"/>
            </a:rPr>
            <a:t> – חיזוק מעמדה של ישראל והלגיטימציה הבינ"ל שלה, כמדינה יהודית ודמוקרטית, שותפה ותורמת למשפחת העמים</a:t>
          </a:r>
          <a:endParaRPr lang="he-IL" sz="3200" dirty="0">
            <a:cs typeface="+mj-cs"/>
          </a:endParaRPr>
        </a:p>
      </dgm:t>
    </dgm:pt>
    <dgm:pt modelId="{99440416-6AE0-4E4C-8945-6C6F267A9DD3}" type="parTrans" cxnId="{C63EBED6-AD06-4433-8E5F-1D9EE6A54713}">
      <dgm:prSet/>
      <dgm:spPr/>
      <dgm:t>
        <a:bodyPr/>
        <a:lstStyle/>
        <a:p>
          <a:pPr rtl="1"/>
          <a:endParaRPr lang="he-IL"/>
        </a:p>
      </dgm:t>
    </dgm:pt>
    <dgm:pt modelId="{2C3B5D25-F08B-4451-8FFF-667FBFAB60FB}" type="sibTrans" cxnId="{C63EBED6-AD06-4433-8E5F-1D9EE6A54713}">
      <dgm:prSet/>
      <dgm:spPr/>
      <dgm:t>
        <a:bodyPr/>
        <a:lstStyle/>
        <a:p>
          <a:pPr rtl="1"/>
          <a:endParaRPr lang="he-IL"/>
        </a:p>
      </dgm:t>
    </dgm:pt>
    <dgm:pt modelId="{B2B50468-69A8-42C5-AC18-140ACF927CB2}" type="pres">
      <dgm:prSet presAssocID="{358B6622-6485-4F84-808A-6C7409E6E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A1A17EA-F42C-4F5E-9F05-C64F3EDBDEE6}" type="pres">
      <dgm:prSet presAssocID="{30957F0D-C1FE-4334-8C10-6284D2A902C2}" presName="linNode" presStyleCnt="0"/>
      <dgm:spPr/>
    </dgm:pt>
    <dgm:pt modelId="{A9CEDB9F-E933-4C82-9475-83D3D7A187DA}" type="pres">
      <dgm:prSet presAssocID="{30957F0D-C1FE-4334-8C10-6284D2A902C2}" presName="parentText" presStyleLbl="node1" presStyleIdx="0" presStyleCnt="4" custScaleX="277080" custScaleY="5088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282D84-C062-490A-A701-D04171C724E9}" type="pres">
      <dgm:prSet presAssocID="{D22A88F6-8E20-4128-9A3C-A12867B946F4}" presName="sp" presStyleCnt="0"/>
      <dgm:spPr/>
    </dgm:pt>
    <dgm:pt modelId="{E817F96A-1D10-45F0-A6A0-3C6682D35FC3}" type="pres">
      <dgm:prSet presAssocID="{E1885635-6877-4CA0-9C6D-F33A6BFD6394}" presName="linNode" presStyleCnt="0"/>
      <dgm:spPr/>
    </dgm:pt>
    <dgm:pt modelId="{C8C55E8C-2854-4BF3-9A7B-CDFE08A4F32F}" type="pres">
      <dgm:prSet presAssocID="{E1885635-6877-4CA0-9C6D-F33A6BFD6394}" presName="parentText" presStyleLbl="node1" presStyleIdx="1" presStyleCnt="4" custScaleX="277778" custScaleY="7818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C4CCE0-78B0-4CF7-A710-FBECAF47AB09}" type="pres">
      <dgm:prSet presAssocID="{B57765D4-1000-4014-AC4D-11FEABF2E7A7}" presName="sp" presStyleCnt="0"/>
      <dgm:spPr/>
    </dgm:pt>
    <dgm:pt modelId="{80844A83-FF43-4402-A003-E3F49F8F9E5D}" type="pres">
      <dgm:prSet presAssocID="{2AF188E2-1AA8-4033-ADF1-94E0B7FCD596}" presName="linNode" presStyleCnt="0"/>
      <dgm:spPr/>
    </dgm:pt>
    <dgm:pt modelId="{E04D6638-C8D6-421C-8C0D-54A3AE457EB4}" type="pres">
      <dgm:prSet presAssocID="{2AF188E2-1AA8-4033-ADF1-94E0B7FCD596}" presName="parentText" presStyleLbl="node1" presStyleIdx="2" presStyleCnt="4" custScaleX="277778" custScaleY="6374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4A3FF5-1C31-4231-9302-314175C1D252}" type="pres">
      <dgm:prSet presAssocID="{2482EF23-7B38-4245-A8EF-A3B732760D95}" presName="sp" presStyleCnt="0"/>
      <dgm:spPr/>
    </dgm:pt>
    <dgm:pt modelId="{F8B4F43D-DACD-49C5-9B60-FBDF69CF881C}" type="pres">
      <dgm:prSet presAssocID="{FFB078E1-BA34-4856-BFF0-11D44304B772}" presName="linNode" presStyleCnt="0"/>
      <dgm:spPr/>
    </dgm:pt>
    <dgm:pt modelId="{DC611258-9124-40A9-BE6F-E1C50FDA4304}" type="pres">
      <dgm:prSet presAssocID="{FFB078E1-BA34-4856-BFF0-11D44304B772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A07DAF8-6593-4876-AFF0-0A78532AB76F}" srcId="{358B6622-6485-4F84-808A-6C7409E6E366}" destId="{E1885635-6877-4CA0-9C6D-F33A6BFD6394}" srcOrd="1" destOrd="0" parTransId="{ECD22842-9344-42EA-95F7-C0EF415C416F}" sibTransId="{B57765D4-1000-4014-AC4D-11FEABF2E7A7}"/>
    <dgm:cxn modelId="{73416116-3310-4CF2-958A-881E50621C60}" type="presOf" srcId="{2AF188E2-1AA8-4033-ADF1-94E0B7FCD596}" destId="{E04D6638-C8D6-421C-8C0D-54A3AE457EB4}" srcOrd="0" destOrd="0" presId="urn:microsoft.com/office/officeart/2005/8/layout/vList5"/>
    <dgm:cxn modelId="{55B79D49-A53A-4895-AE92-D816B1738A91}" type="presOf" srcId="{E1885635-6877-4CA0-9C6D-F33A6BFD6394}" destId="{C8C55E8C-2854-4BF3-9A7B-CDFE08A4F32F}" srcOrd="0" destOrd="0" presId="urn:microsoft.com/office/officeart/2005/8/layout/vList5"/>
    <dgm:cxn modelId="{8E1DD129-F60D-4016-8072-50AFD5E3F75F}" type="presOf" srcId="{FFB078E1-BA34-4856-BFF0-11D44304B772}" destId="{DC611258-9124-40A9-BE6F-E1C50FDA4304}" srcOrd="0" destOrd="0" presId="urn:microsoft.com/office/officeart/2005/8/layout/vList5"/>
    <dgm:cxn modelId="{9888B3D5-9D94-484F-9453-2A2D998ECF36}" type="presOf" srcId="{30957F0D-C1FE-4334-8C10-6284D2A902C2}" destId="{A9CEDB9F-E933-4C82-9475-83D3D7A187DA}" srcOrd="0" destOrd="0" presId="urn:microsoft.com/office/officeart/2005/8/layout/vList5"/>
    <dgm:cxn modelId="{2CE2CE66-7A98-46A6-BBF3-87A71EEF9DD9}" srcId="{358B6622-6485-4F84-808A-6C7409E6E366}" destId="{30957F0D-C1FE-4334-8C10-6284D2A902C2}" srcOrd="0" destOrd="0" parTransId="{C5BAFB0E-D8F4-41DC-BBE0-7FA9ECE8863B}" sibTransId="{D22A88F6-8E20-4128-9A3C-A12867B946F4}"/>
    <dgm:cxn modelId="{018E8FE9-0E07-4337-AAA1-03A447DDBA36}" srcId="{358B6622-6485-4F84-808A-6C7409E6E366}" destId="{2AF188E2-1AA8-4033-ADF1-94E0B7FCD596}" srcOrd="2" destOrd="0" parTransId="{DDF56BC9-7836-4DF2-BC5A-ED3B3C53384A}" sibTransId="{2482EF23-7B38-4245-A8EF-A3B732760D95}"/>
    <dgm:cxn modelId="{C63EBED6-AD06-4433-8E5F-1D9EE6A54713}" srcId="{358B6622-6485-4F84-808A-6C7409E6E366}" destId="{FFB078E1-BA34-4856-BFF0-11D44304B772}" srcOrd="3" destOrd="0" parTransId="{99440416-6AE0-4E4C-8945-6C6F267A9DD3}" sibTransId="{2C3B5D25-F08B-4451-8FFF-667FBFAB60FB}"/>
    <dgm:cxn modelId="{132C2061-26D3-4760-ABD1-7C0C2B31C690}" type="presOf" srcId="{358B6622-6485-4F84-808A-6C7409E6E366}" destId="{B2B50468-69A8-42C5-AC18-140ACF927CB2}" srcOrd="0" destOrd="0" presId="urn:microsoft.com/office/officeart/2005/8/layout/vList5"/>
    <dgm:cxn modelId="{81CF565A-5123-41AD-BA18-24FE9AFF66A9}" type="presParOf" srcId="{B2B50468-69A8-42C5-AC18-140ACF927CB2}" destId="{6A1A17EA-F42C-4F5E-9F05-C64F3EDBDEE6}" srcOrd="0" destOrd="0" presId="urn:microsoft.com/office/officeart/2005/8/layout/vList5"/>
    <dgm:cxn modelId="{D916BD5D-4082-40B6-9217-76B2E11A0211}" type="presParOf" srcId="{6A1A17EA-F42C-4F5E-9F05-C64F3EDBDEE6}" destId="{A9CEDB9F-E933-4C82-9475-83D3D7A187DA}" srcOrd="0" destOrd="0" presId="urn:microsoft.com/office/officeart/2005/8/layout/vList5"/>
    <dgm:cxn modelId="{2B2902CE-007D-4866-AE08-012D36CACEE9}" type="presParOf" srcId="{B2B50468-69A8-42C5-AC18-140ACF927CB2}" destId="{61282D84-C062-490A-A701-D04171C724E9}" srcOrd="1" destOrd="0" presId="urn:microsoft.com/office/officeart/2005/8/layout/vList5"/>
    <dgm:cxn modelId="{36C3ADAC-AE38-4C96-B9B2-131959FC8A13}" type="presParOf" srcId="{B2B50468-69A8-42C5-AC18-140ACF927CB2}" destId="{E817F96A-1D10-45F0-A6A0-3C6682D35FC3}" srcOrd="2" destOrd="0" presId="urn:microsoft.com/office/officeart/2005/8/layout/vList5"/>
    <dgm:cxn modelId="{0F1D49F6-A9EE-413E-A129-C9587B872314}" type="presParOf" srcId="{E817F96A-1D10-45F0-A6A0-3C6682D35FC3}" destId="{C8C55E8C-2854-4BF3-9A7B-CDFE08A4F32F}" srcOrd="0" destOrd="0" presId="urn:microsoft.com/office/officeart/2005/8/layout/vList5"/>
    <dgm:cxn modelId="{14D1C9BA-25C1-46D5-96FA-4964CEB14C46}" type="presParOf" srcId="{B2B50468-69A8-42C5-AC18-140ACF927CB2}" destId="{BDC4CCE0-78B0-4CF7-A710-FBECAF47AB09}" srcOrd="3" destOrd="0" presId="urn:microsoft.com/office/officeart/2005/8/layout/vList5"/>
    <dgm:cxn modelId="{0FFF062D-FD66-43AF-B020-8C0C8CE43F8F}" type="presParOf" srcId="{B2B50468-69A8-42C5-AC18-140ACF927CB2}" destId="{80844A83-FF43-4402-A003-E3F49F8F9E5D}" srcOrd="4" destOrd="0" presId="urn:microsoft.com/office/officeart/2005/8/layout/vList5"/>
    <dgm:cxn modelId="{EC8D6C09-BF03-4FCC-867A-A75BA2F20EF4}" type="presParOf" srcId="{80844A83-FF43-4402-A003-E3F49F8F9E5D}" destId="{E04D6638-C8D6-421C-8C0D-54A3AE457EB4}" srcOrd="0" destOrd="0" presId="urn:microsoft.com/office/officeart/2005/8/layout/vList5"/>
    <dgm:cxn modelId="{1E3F7702-6CD7-4B81-8108-9DC0932F9A42}" type="presParOf" srcId="{B2B50468-69A8-42C5-AC18-140ACF927CB2}" destId="{114A3FF5-1C31-4231-9302-314175C1D252}" srcOrd="5" destOrd="0" presId="urn:microsoft.com/office/officeart/2005/8/layout/vList5"/>
    <dgm:cxn modelId="{9F736B38-ECA7-49C7-98D9-F173C89DDB8B}" type="presParOf" srcId="{B2B50468-69A8-42C5-AC18-140ACF927CB2}" destId="{F8B4F43D-DACD-49C5-9B60-FBDF69CF881C}" srcOrd="6" destOrd="0" presId="urn:microsoft.com/office/officeart/2005/8/layout/vList5"/>
    <dgm:cxn modelId="{FBF4EE77-E616-43FB-9A69-5DF5BF96C29E}" type="presParOf" srcId="{F8B4F43D-DACD-49C5-9B60-FBDF69CF881C}" destId="{DC611258-9124-40A9-BE6F-E1C50FDA43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9F06C-4399-4CC4-967D-7D77855AE583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F43BFAF1-6468-4BC3-88EB-9C1C9FFBD2A7}">
      <dgm:prSet custT="1"/>
      <dgm:spPr/>
      <dgm:t>
        <a:bodyPr/>
        <a:lstStyle/>
        <a:p>
          <a:pPr algn="just" rtl="1"/>
          <a:r>
            <a:rPr lang="he-IL" sz="3200" dirty="0" smtClean="0">
              <a:cs typeface="+mj-cs"/>
            </a:rPr>
            <a:t>5. </a:t>
          </a:r>
          <a:r>
            <a:rPr lang="he-IL" sz="3200" b="1" u="sng" dirty="0" smtClean="0">
              <a:cs typeface="+mj-cs"/>
            </a:rPr>
            <a:t>פיתוח וכלכלה</a:t>
          </a:r>
          <a:r>
            <a:rPr lang="he-IL" sz="3200" b="0" u="none" dirty="0" smtClean="0">
              <a:cs typeface="+mj-cs"/>
            </a:rPr>
            <a:t> </a:t>
          </a:r>
          <a:r>
            <a:rPr lang="he-IL" sz="3200" dirty="0" smtClean="0">
              <a:cs typeface="+mj-cs"/>
            </a:rPr>
            <a:t>– פיתוח </a:t>
          </a:r>
          <a:r>
            <a:rPr lang="he-IL" sz="3200" dirty="0" err="1" smtClean="0">
              <a:cs typeface="+mj-cs"/>
            </a:rPr>
            <a:t>אג'נדות</a:t>
          </a:r>
          <a:r>
            <a:rPr lang="he-IL" sz="3200" dirty="0" smtClean="0">
              <a:cs typeface="+mj-cs"/>
            </a:rPr>
            <a:t> חדשות וסדר יום כלכלי; המשך השתלבות ישראל בכלכלה הגלובלית, בדגש על פיתוח שווקים חדשים לייצוא; ועיגון יחסים </a:t>
          </a:r>
          <a:r>
            <a:rPr lang="he-IL" sz="3200" dirty="0" err="1" smtClean="0">
              <a:cs typeface="+mj-cs"/>
            </a:rPr>
            <a:t>בילטרלים</a:t>
          </a:r>
          <a:r>
            <a:rPr lang="he-IL" sz="3200" dirty="0" smtClean="0">
              <a:cs typeface="+mj-cs"/>
            </a:rPr>
            <a:t> גם על בסיס אינטרסים כלכליים</a:t>
          </a:r>
          <a:endParaRPr lang="he-IL" sz="3200" dirty="0">
            <a:cs typeface="+mj-cs"/>
          </a:endParaRPr>
        </a:p>
      </dgm:t>
    </dgm:pt>
    <dgm:pt modelId="{B8297CA7-DCDC-42B9-8C75-7A915E3BAD44}" type="parTrans" cxnId="{1C71F648-E267-42A6-A2B4-8C056DCC87C4}">
      <dgm:prSet/>
      <dgm:spPr/>
      <dgm:t>
        <a:bodyPr/>
        <a:lstStyle/>
        <a:p>
          <a:pPr rtl="1"/>
          <a:endParaRPr lang="he-IL"/>
        </a:p>
      </dgm:t>
    </dgm:pt>
    <dgm:pt modelId="{261DB370-600F-43B4-BD4C-9E9D43D5F24E}" type="sibTrans" cxnId="{1C71F648-E267-42A6-A2B4-8C056DCC87C4}">
      <dgm:prSet/>
      <dgm:spPr/>
      <dgm:t>
        <a:bodyPr/>
        <a:lstStyle/>
        <a:p>
          <a:pPr rtl="1"/>
          <a:endParaRPr lang="he-IL"/>
        </a:p>
      </dgm:t>
    </dgm:pt>
    <dgm:pt modelId="{8785BB93-728D-455F-9E74-635CD1784B9D}">
      <dgm:prSet custT="1"/>
      <dgm:spPr/>
      <dgm:t>
        <a:bodyPr/>
        <a:lstStyle/>
        <a:p>
          <a:pPr algn="just" rtl="1"/>
          <a:r>
            <a:rPr lang="he-IL" sz="3200" smtClean="0">
              <a:cs typeface="+mj-cs"/>
            </a:rPr>
            <a:t>6. </a:t>
          </a:r>
          <a:r>
            <a:rPr lang="he-IL" sz="3200" b="1" u="sng" smtClean="0">
              <a:cs typeface="+mj-cs"/>
            </a:rPr>
            <a:t>ארב"ל</a:t>
          </a:r>
          <a:r>
            <a:rPr lang="he-IL" sz="3200" b="1" smtClean="0">
              <a:cs typeface="+mj-cs"/>
            </a:rPr>
            <a:t> </a:t>
          </a:r>
          <a:r>
            <a:rPr lang="he-IL" sz="3200" smtClean="0">
              <a:cs typeface="+mj-cs"/>
            </a:rPr>
            <a:t>– קידום והגנה על אינטרסים לאומים בזירה המולטילטרלית; שמירת הלגיטימציה של ישראל כמדינת חוק הפועלת ברוח נורמות בינ"ל</a:t>
          </a:r>
          <a:endParaRPr lang="he-IL" sz="3200" dirty="0">
            <a:cs typeface="+mj-cs"/>
          </a:endParaRPr>
        </a:p>
      </dgm:t>
    </dgm:pt>
    <dgm:pt modelId="{10A56BAF-07F2-497E-8541-13033EBE36F3}" type="parTrans" cxnId="{B52B5E2C-FC0B-4650-9D64-865477A4B22E}">
      <dgm:prSet/>
      <dgm:spPr/>
      <dgm:t>
        <a:bodyPr/>
        <a:lstStyle/>
        <a:p>
          <a:pPr rtl="1"/>
          <a:endParaRPr lang="he-IL"/>
        </a:p>
      </dgm:t>
    </dgm:pt>
    <dgm:pt modelId="{83A0FC94-0FF4-4941-87D2-189DFE6089C2}" type="sibTrans" cxnId="{B52B5E2C-FC0B-4650-9D64-865477A4B22E}">
      <dgm:prSet/>
      <dgm:spPr/>
      <dgm:t>
        <a:bodyPr/>
        <a:lstStyle/>
        <a:p>
          <a:pPr rtl="1"/>
          <a:endParaRPr lang="he-IL"/>
        </a:p>
      </dgm:t>
    </dgm:pt>
    <dgm:pt modelId="{882390B6-A40F-460B-B3DE-8A31EB970A82}">
      <dgm:prSet custT="1"/>
      <dgm:spPr/>
      <dgm:t>
        <a:bodyPr/>
        <a:lstStyle/>
        <a:p>
          <a:pPr algn="just" rtl="1"/>
          <a:r>
            <a:rPr lang="he-IL" sz="3200" smtClean="0">
              <a:cs typeface="+mj-cs"/>
            </a:rPr>
            <a:t>7. </a:t>
          </a:r>
          <a:r>
            <a:rPr lang="he-IL" sz="3200" b="1" u="sng" smtClean="0">
              <a:cs typeface="+mj-cs"/>
            </a:rPr>
            <a:t>תפוצות</a:t>
          </a:r>
          <a:r>
            <a:rPr lang="he-IL" sz="3200" smtClean="0">
              <a:cs typeface="+mj-cs"/>
            </a:rPr>
            <a:t> – חיזוק ההזדהות ההדדית והשותפות המעשית בין ישראל ותפוצות העם היהודי לגווניו</a:t>
          </a:r>
          <a:endParaRPr lang="he-IL" sz="3200" dirty="0">
            <a:cs typeface="+mj-cs"/>
          </a:endParaRPr>
        </a:p>
      </dgm:t>
    </dgm:pt>
    <dgm:pt modelId="{A2F04F3F-ACF5-42F1-89F4-E267D768E79A}" type="parTrans" cxnId="{40C98EF2-616D-42E2-B1F8-7BDD33933142}">
      <dgm:prSet/>
      <dgm:spPr/>
      <dgm:t>
        <a:bodyPr/>
        <a:lstStyle/>
        <a:p>
          <a:pPr rtl="1"/>
          <a:endParaRPr lang="he-IL"/>
        </a:p>
      </dgm:t>
    </dgm:pt>
    <dgm:pt modelId="{EDF5CF90-7799-498C-A397-200B51C76653}" type="sibTrans" cxnId="{40C98EF2-616D-42E2-B1F8-7BDD33933142}">
      <dgm:prSet/>
      <dgm:spPr/>
      <dgm:t>
        <a:bodyPr/>
        <a:lstStyle/>
        <a:p>
          <a:pPr rtl="1"/>
          <a:endParaRPr lang="he-IL"/>
        </a:p>
      </dgm:t>
    </dgm:pt>
    <dgm:pt modelId="{680A6D3A-77E5-40E8-89A2-9A4EC3CC5EE0}" type="pres">
      <dgm:prSet presAssocID="{5769F06C-4399-4CC4-967D-7D77855AE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EBA4748-FE53-48E6-B141-AA12F03279CB}" type="pres">
      <dgm:prSet presAssocID="{F43BFAF1-6468-4BC3-88EB-9C1C9FFBD2A7}" presName="linNode" presStyleCnt="0"/>
      <dgm:spPr/>
    </dgm:pt>
    <dgm:pt modelId="{DF03F478-8D47-4E31-948D-F474A5AE29FB}" type="pres">
      <dgm:prSet presAssocID="{F43BFAF1-6468-4BC3-88EB-9C1C9FFBD2A7}" presName="parentText" presStyleLbl="node1" presStyleIdx="0" presStyleCnt="3" custScaleX="27708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66D43A7-9CA3-4AE9-A325-F95D65316B38}" type="pres">
      <dgm:prSet presAssocID="{261DB370-600F-43B4-BD4C-9E9D43D5F24E}" presName="sp" presStyleCnt="0"/>
      <dgm:spPr/>
    </dgm:pt>
    <dgm:pt modelId="{76B5EE2C-C369-4228-879B-5AE8D07E6D6E}" type="pres">
      <dgm:prSet presAssocID="{8785BB93-728D-455F-9E74-635CD1784B9D}" presName="linNode" presStyleCnt="0"/>
      <dgm:spPr/>
    </dgm:pt>
    <dgm:pt modelId="{BCE93F74-EE5C-41E6-8195-8F4CC3E1E201}" type="pres">
      <dgm:prSet presAssocID="{8785BB93-728D-455F-9E74-635CD1784B9D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71512F9-BC87-4E3E-91EE-23E61A4078ED}" type="pres">
      <dgm:prSet presAssocID="{83A0FC94-0FF4-4941-87D2-189DFE6089C2}" presName="sp" presStyleCnt="0"/>
      <dgm:spPr/>
    </dgm:pt>
    <dgm:pt modelId="{84F2B422-91A5-4A5F-AA9A-6FE9A82296C0}" type="pres">
      <dgm:prSet presAssocID="{882390B6-A40F-460B-B3DE-8A31EB970A82}" presName="linNode" presStyleCnt="0"/>
      <dgm:spPr/>
    </dgm:pt>
    <dgm:pt modelId="{663D9100-6752-462C-B14E-0DF1B87C8FFE}" type="pres">
      <dgm:prSet presAssocID="{882390B6-A40F-460B-B3DE-8A31EB970A82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0440DB9-AE64-4287-94C3-FD34F8037E81}" type="presOf" srcId="{882390B6-A40F-460B-B3DE-8A31EB970A82}" destId="{663D9100-6752-462C-B14E-0DF1B87C8FFE}" srcOrd="0" destOrd="0" presId="urn:microsoft.com/office/officeart/2005/8/layout/vList5"/>
    <dgm:cxn modelId="{1C71F648-E267-42A6-A2B4-8C056DCC87C4}" srcId="{5769F06C-4399-4CC4-967D-7D77855AE583}" destId="{F43BFAF1-6468-4BC3-88EB-9C1C9FFBD2A7}" srcOrd="0" destOrd="0" parTransId="{B8297CA7-DCDC-42B9-8C75-7A915E3BAD44}" sibTransId="{261DB370-600F-43B4-BD4C-9E9D43D5F24E}"/>
    <dgm:cxn modelId="{B52B5E2C-FC0B-4650-9D64-865477A4B22E}" srcId="{5769F06C-4399-4CC4-967D-7D77855AE583}" destId="{8785BB93-728D-455F-9E74-635CD1784B9D}" srcOrd="1" destOrd="0" parTransId="{10A56BAF-07F2-497E-8541-13033EBE36F3}" sibTransId="{83A0FC94-0FF4-4941-87D2-189DFE6089C2}"/>
    <dgm:cxn modelId="{4754BA07-F508-4486-BEAC-D52853A8A5BC}" type="presOf" srcId="{5769F06C-4399-4CC4-967D-7D77855AE583}" destId="{680A6D3A-77E5-40E8-89A2-9A4EC3CC5EE0}" srcOrd="0" destOrd="0" presId="urn:microsoft.com/office/officeart/2005/8/layout/vList5"/>
    <dgm:cxn modelId="{40C98EF2-616D-42E2-B1F8-7BDD33933142}" srcId="{5769F06C-4399-4CC4-967D-7D77855AE583}" destId="{882390B6-A40F-460B-B3DE-8A31EB970A82}" srcOrd="2" destOrd="0" parTransId="{A2F04F3F-ACF5-42F1-89F4-E267D768E79A}" sibTransId="{EDF5CF90-7799-498C-A397-200B51C76653}"/>
    <dgm:cxn modelId="{71D47D9F-429C-41B6-AD8C-1591AB68BBAD}" type="presOf" srcId="{F43BFAF1-6468-4BC3-88EB-9C1C9FFBD2A7}" destId="{DF03F478-8D47-4E31-948D-F474A5AE29FB}" srcOrd="0" destOrd="0" presId="urn:microsoft.com/office/officeart/2005/8/layout/vList5"/>
    <dgm:cxn modelId="{467DC19A-F1F8-466F-BF56-7CACB15D4CD0}" type="presOf" srcId="{8785BB93-728D-455F-9E74-635CD1784B9D}" destId="{BCE93F74-EE5C-41E6-8195-8F4CC3E1E201}" srcOrd="0" destOrd="0" presId="urn:microsoft.com/office/officeart/2005/8/layout/vList5"/>
    <dgm:cxn modelId="{440BB6BF-5241-4850-809F-56E35C2E972A}" type="presParOf" srcId="{680A6D3A-77E5-40E8-89A2-9A4EC3CC5EE0}" destId="{1EBA4748-FE53-48E6-B141-AA12F03279CB}" srcOrd="0" destOrd="0" presId="urn:microsoft.com/office/officeart/2005/8/layout/vList5"/>
    <dgm:cxn modelId="{3310BD51-6FC9-42F5-8B90-40A67C4D1AD5}" type="presParOf" srcId="{1EBA4748-FE53-48E6-B141-AA12F03279CB}" destId="{DF03F478-8D47-4E31-948D-F474A5AE29FB}" srcOrd="0" destOrd="0" presId="urn:microsoft.com/office/officeart/2005/8/layout/vList5"/>
    <dgm:cxn modelId="{6D948395-4065-4461-B446-827A42EE06A6}" type="presParOf" srcId="{680A6D3A-77E5-40E8-89A2-9A4EC3CC5EE0}" destId="{266D43A7-9CA3-4AE9-A325-F95D65316B38}" srcOrd="1" destOrd="0" presId="urn:microsoft.com/office/officeart/2005/8/layout/vList5"/>
    <dgm:cxn modelId="{4C478384-D490-4A58-B96F-A90464A51EE7}" type="presParOf" srcId="{680A6D3A-77E5-40E8-89A2-9A4EC3CC5EE0}" destId="{76B5EE2C-C369-4228-879B-5AE8D07E6D6E}" srcOrd="2" destOrd="0" presId="urn:microsoft.com/office/officeart/2005/8/layout/vList5"/>
    <dgm:cxn modelId="{E76B8B77-720D-4915-9141-6DD133C45F0D}" type="presParOf" srcId="{76B5EE2C-C369-4228-879B-5AE8D07E6D6E}" destId="{BCE93F74-EE5C-41E6-8195-8F4CC3E1E201}" srcOrd="0" destOrd="0" presId="urn:microsoft.com/office/officeart/2005/8/layout/vList5"/>
    <dgm:cxn modelId="{5CC9530F-40AF-4F50-9DB8-08C19B21DC6C}" type="presParOf" srcId="{680A6D3A-77E5-40E8-89A2-9A4EC3CC5EE0}" destId="{971512F9-BC87-4E3E-91EE-23E61A4078ED}" srcOrd="3" destOrd="0" presId="urn:microsoft.com/office/officeart/2005/8/layout/vList5"/>
    <dgm:cxn modelId="{15023B4D-2FB3-488B-89D3-52CB3CF4B9C1}" type="presParOf" srcId="{680A6D3A-77E5-40E8-89A2-9A4EC3CC5EE0}" destId="{84F2B422-91A5-4A5F-AA9A-6FE9A82296C0}" srcOrd="4" destOrd="0" presId="urn:microsoft.com/office/officeart/2005/8/layout/vList5"/>
    <dgm:cxn modelId="{C831BF2C-1ED1-4734-A3FD-AD66FC4CC09F}" type="presParOf" srcId="{84F2B422-91A5-4A5F-AA9A-6FE9A82296C0}" destId="{663D9100-6752-462C-B14E-0DF1B87C8F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68FB4-DE6E-4365-BB96-705E2F3BED38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FB6BA8D6-9F86-4B2A-8F79-D0CE76780112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מטה </a:t>
          </a:r>
          <a:r>
            <a:rPr lang="he-IL" dirty="0" err="1" smtClean="0">
              <a:cs typeface="+mj-cs"/>
            </a:rPr>
            <a:t>משה"ח</a:t>
          </a:r>
          <a:r>
            <a:rPr lang="he-IL" dirty="0" smtClean="0">
              <a:cs typeface="+mj-cs"/>
            </a:rPr>
            <a:t> בירושלים</a:t>
          </a:r>
          <a:endParaRPr lang="he-IL" dirty="0">
            <a:cs typeface="+mj-cs"/>
          </a:endParaRPr>
        </a:p>
      </dgm:t>
    </dgm:pt>
    <dgm:pt modelId="{340AA54B-4986-4045-A493-DF7C0A0521E9}" type="par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96888B1C-C2CB-4EAD-8C5D-F89E642A86D2}" type="sib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E21B7740-5828-43D5-A9A1-7E7FD9D56B84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22 קונסוליות</a:t>
          </a:r>
          <a:endParaRPr lang="he-IL" dirty="0">
            <a:cs typeface="+mj-cs"/>
          </a:endParaRPr>
        </a:p>
      </dgm:t>
    </dgm:pt>
    <dgm:pt modelId="{B9CF78EE-F988-4FAF-978A-7CF73A1A6251}" type="par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0B4694C7-7BAD-4EC9-829A-77ABD84BFE27}" type="sib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D49144F8-E329-4F08-AD57-CF14DBA1BD1F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5 משלחות</a:t>
          </a:r>
          <a:endParaRPr lang="he-IL" dirty="0">
            <a:cs typeface="+mj-cs"/>
          </a:endParaRPr>
        </a:p>
      </dgm:t>
    </dgm:pt>
    <dgm:pt modelId="{E53CFC4B-7C1A-4072-A352-73668603A53D}" type="par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3CEF00D8-D2D7-45BF-B79B-4C1C08A5B80A}" type="sib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E2C36C6B-1929-418C-9F9E-44FBF5EC5D80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77 שגרירויות</a:t>
          </a:r>
          <a:endParaRPr lang="he-IL" dirty="0">
            <a:cs typeface="+mj-cs"/>
          </a:endParaRPr>
        </a:p>
      </dgm:t>
    </dgm:pt>
    <dgm:pt modelId="{1DCBFFFD-24D5-437C-BC98-338C2943B00C}" type="sib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E9FAF978-A50C-4E5F-B306-839F07F2B261}" type="par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3B73B93A-5360-4172-8165-4205D8A18774}" type="pres">
      <dgm:prSet presAssocID="{EBC68FB4-DE6E-4365-BB96-705E2F3BED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8CFCE3E-7E66-4E89-90EF-CCC8CBAE48E9}" type="pres">
      <dgm:prSet presAssocID="{FB6BA8D6-9F86-4B2A-8F79-D0CE76780112}" presName="centerShape" presStyleLbl="node0" presStyleIdx="0" presStyleCnt="1" custScaleX="130364" custScaleY="131165" custLinFactNeighborX="-56342" custLinFactNeighborY="-12520"/>
      <dgm:spPr/>
      <dgm:t>
        <a:bodyPr/>
        <a:lstStyle/>
        <a:p>
          <a:pPr rtl="1"/>
          <a:endParaRPr lang="he-IL"/>
        </a:p>
      </dgm:t>
    </dgm:pt>
    <dgm:pt modelId="{9B532C4C-A2D3-4A08-A144-A4A6895957C4}" type="pres">
      <dgm:prSet presAssocID="{E9FAF978-A50C-4E5F-B306-839F07F2B261}" presName="Name9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249A86EF-5E03-42B2-809F-A2419901DC2E}" type="pres">
      <dgm:prSet presAssocID="{E9FAF978-A50C-4E5F-B306-839F07F2B261}" presName="connTx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0BEA9280-B898-40D6-ABAE-1012B9637FAB}" type="pres">
      <dgm:prSet presAssocID="{E2C36C6B-1929-418C-9F9E-44FBF5EC5D80}" presName="node" presStyleLbl="node1" presStyleIdx="0" presStyleCnt="3" custRadScaleRad="122407" custRadScaleInc="592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C8ABC8-ECCB-4A9E-821D-F1D71E446538}" type="pres">
      <dgm:prSet presAssocID="{B9CF78EE-F988-4FAF-978A-7CF73A1A6251}" presName="Name9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E3D101FE-B357-4881-981B-9D3DEE8A966A}" type="pres">
      <dgm:prSet presAssocID="{B9CF78EE-F988-4FAF-978A-7CF73A1A6251}" presName="connTx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809EDDFA-F854-4891-84FF-98DA57B5CE46}" type="pres">
      <dgm:prSet presAssocID="{E21B7740-5828-43D5-A9A1-7E7FD9D56B84}" presName="node" presStyleLbl="node1" presStyleIdx="1" presStyleCnt="3" custRadScaleRad="120960" custRadScaleInc="-7085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BA08BA-1BBA-4513-A5BB-A5B09D3F3AAD}" type="pres">
      <dgm:prSet presAssocID="{E53CFC4B-7C1A-4072-A352-73668603A53D}" presName="Name9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6B673B59-0A13-4605-9A53-BAEB54C85946}" type="pres">
      <dgm:prSet presAssocID="{E53CFC4B-7C1A-4072-A352-73668603A53D}" presName="connTx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1A57D514-C23C-4749-B9DF-A735BE9DC976}" type="pres">
      <dgm:prSet presAssocID="{D49144F8-E329-4F08-AD57-CF14DBA1BD1F}" presName="node" presStyleLbl="node1" presStyleIdx="2" presStyleCnt="3" custRadScaleRad="87447" custRadScaleInc="-19072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13C492A-3D9A-4865-A503-C930CAD7DD74}" type="presOf" srcId="{E21B7740-5828-43D5-A9A1-7E7FD9D56B84}" destId="{809EDDFA-F854-4891-84FF-98DA57B5CE46}" srcOrd="0" destOrd="0" presId="urn:microsoft.com/office/officeart/2005/8/layout/radial1"/>
    <dgm:cxn modelId="{93BA73F5-37FD-46F2-A95A-58D23BFB22FF}" type="presOf" srcId="{FB6BA8D6-9F86-4B2A-8F79-D0CE76780112}" destId="{C8CFCE3E-7E66-4E89-90EF-CCC8CBAE48E9}" srcOrd="0" destOrd="0" presId="urn:microsoft.com/office/officeart/2005/8/layout/radial1"/>
    <dgm:cxn modelId="{6415FCF3-117E-45C3-B18E-692BD422EA5B}" type="presOf" srcId="{B9CF78EE-F988-4FAF-978A-7CF73A1A6251}" destId="{D3C8ABC8-ECCB-4A9E-821D-F1D71E446538}" srcOrd="0" destOrd="0" presId="urn:microsoft.com/office/officeart/2005/8/layout/radial1"/>
    <dgm:cxn modelId="{C8F0AF52-70E3-41BD-9779-BB5885853AE6}" type="presOf" srcId="{D49144F8-E329-4F08-AD57-CF14DBA1BD1F}" destId="{1A57D514-C23C-4749-B9DF-A735BE9DC976}" srcOrd="0" destOrd="0" presId="urn:microsoft.com/office/officeart/2005/8/layout/radial1"/>
    <dgm:cxn modelId="{03AC9D42-9FEB-4C43-B72F-54170DC33723}" srcId="{FB6BA8D6-9F86-4B2A-8F79-D0CE76780112}" destId="{E21B7740-5828-43D5-A9A1-7E7FD9D56B84}" srcOrd="1" destOrd="0" parTransId="{B9CF78EE-F988-4FAF-978A-7CF73A1A6251}" sibTransId="{0B4694C7-7BAD-4EC9-829A-77ABD84BFE27}"/>
    <dgm:cxn modelId="{93D468EC-7835-4239-80A5-00B033E60475}" type="presOf" srcId="{E9FAF978-A50C-4E5F-B306-839F07F2B261}" destId="{249A86EF-5E03-42B2-809F-A2419901DC2E}" srcOrd="1" destOrd="0" presId="urn:microsoft.com/office/officeart/2005/8/layout/radial1"/>
    <dgm:cxn modelId="{DFFBBCFC-3B59-4BCF-9D96-0E50DECAB325}" type="presOf" srcId="{EBC68FB4-DE6E-4365-BB96-705E2F3BED38}" destId="{3B73B93A-5360-4172-8165-4205D8A18774}" srcOrd="0" destOrd="0" presId="urn:microsoft.com/office/officeart/2005/8/layout/radial1"/>
    <dgm:cxn modelId="{A3CDEE44-96E9-4AB8-8D9C-2114BD76F9A3}" srcId="{FB6BA8D6-9F86-4B2A-8F79-D0CE76780112}" destId="{E2C36C6B-1929-418C-9F9E-44FBF5EC5D80}" srcOrd="0" destOrd="0" parTransId="{E9FAF978-A50C-4E5F-B306-839F07F2B261}" sibTransId="{1DCBFFFD-24D5-437C-BC98-338C2943B00C}"/>
    <dgm:cxn modelId="{91D3A6A4-60C0-4D68-B405-5BE5B8072B66}" type="presOf" srcId="{E2C36C6B-1929-418C-9F9E-44FBF5EC5D80}" destId="{0BEA9280-B898-40D6-ABAE-1012B9637FAB}" srcOrd="0" destOrd="0" presId="urn:microsoft.com/office/officeart/2005/8/layout/radial1"/>
    <dgm:cxn modelId="{7CBE65AE-0E10-4879-9CF0-6A9CF0849D4D}" srcId="{EBC68FB4-DE6E-4365-BB96-705E2F3BED38}" destId="{FB6BA8D6-9F86-4B2A-8F79-D0CE76780112}" srcOrd="0" destOrd="0" parTransId="{340AA54B-4986-4045-A493-DF7C0A0521E9}" sibTransId="{96888B1C-C2CB-4EAD-8C5D-F89E642A86D2}"/>
    <dgm:cxn modelId="{10CFBAC7-D075-47ED-9EF2-AAF5148566CA}" type="presOf" srcId="{E53CFC4B-7C1A-4072-A352-73668603A53D}" destId="{6B673B59-0A13-4605-9A53-BAEB54C85946}" srcOrd="1" destOrd="0" presId="urn:microsoft.com/office/officeart/2005/8/layout/radial1"/>
    <dgm:cxn modelId="{C4F3809E-CDAE-454B-92CD-293029D2301C}" type="presOf" srcId="{B9CF78EE-F988-4FAF-978A-7CF73A1A6251}" destId="{E3D101FE-B357-4881-981B-9D3DEE8A966A}" srcOrd="1" destOrd="0" presId="urn:microsoft.com/office/officeart/2005/8/layout/radial1"/>
    <dgm:cxn modelId="{E088D4CD-E9C2-46D5-A03A-31447D12BFD9}" type="presOf" srcId="{E53CFC4B-7C1A-4072-A352-73668603A53D}" destId="{CEBA08BA-1BBA-4513-A5BB-A5B09D3F3AAD}" srcOrd="0" destOrd="0" presId="urn:microsoft.com/office/officeart/2005/8/layout/radial1"/>
    <dgm:cxn modelId="{657D01EA-1205-4F95-BC71-1E294DDC2134}" srcId="{FB6BA8D6-9F86-4B2A-8F79-D0CE76780112}" destId="{D49144F8-E329-4F08-AD57-CF14DBA1BD1F}" srcOrd="2" destOrd="0" parTransId="{E53CFC4B-7C1A-4072-A352-73668603A53D}" sibTransId="{3CEF00D8-D2D7-45BF-B79B-4C1C08A5B80A}"/>
    <dgm:cxn modelId="{0AB6C5BE-0228-4CAA-8C9B-BD4314430A60}" type="presOf" srcId="{E9FAF978-A50C-4E5F-B306-839F07F2B261}" destId="{9B532C4C-A2D3-4A08-A144-A4A6895957C4}" srcOrd="0" destOrd="0" presId="urn:microsoft.com/office/officeart/2005/8/layout/radial1"/>
    <dgm:cxn modelId="{DF12A011-D273-4497-B192-84E634E84B95}" type="presParOf" srcId="{3B73B93A-5360-4172-8165-4205D8A18774}" destId="{C8CFCE3E-7E66-4E89-90EF-CCC8CBAE48E9}" srcOrd="0" destOrd="0" presId="urn:microsoft.com/office/officeart/2005/8/layout/radial1"/>
    <dgm:cxn modelId="{5937DF5D-C694-44F0-BFF0-BC0ABC080E45}" type="presParOf" srcId="{3B73B93A-5360-4172-8165-4205D8A18774}" destId="{9B532C4C-A2D3-4A08-A144-A4A6895957C4}" srcOrd="1" destOrd="0" presId="urn:microsoft.com/office/officeart/2005/8/layout/radial1"/>
    <dgm:cxn modelId="{B3C444F1-6E9D-4F08-A1FB-CB2A1513CCDF}" type="presParOf" srcId="{9B532C4C-A2D3-4A08-A144-A4A6895957C4}" destId="{249A86EF-5E03-42B2-809F-A2419901DC2E}" srcOrd="0" destOrd="0" presId="urn:microsoft.com/office/officeart/2005/8/layout/radial1"/>
    <dgm:cxn modelId="{3CED50C7-B11E-4EE6-9989-939ECEDB449C}" type="presParOf" srcId="{3B73B93A-5360-4172-8165-4205D8A18774}" destId="{0BEA9280-B898-40D6-ABAE-1012B9637FAB}" srcOrd="2" destOrd="0" presId="urn:microsoft.com/office/officeart/2005/8/layout/radial1"/>
    <dgm:cxn modelId="{4D65AC2E-867D-4E96-8FA4-12B34464C097}" type="presParOf" srcId="{3B73B93A-5360-4172-8165-4205D8A18774}" destId="{D3C8ABC8-ECCB-4A9E-821D-F1D71E446538}" srcOrd="3" destOrd="0" presId="urn:microsoft.com/office/officeart/2005/8/layout/radial1"/>
    <dgm:cxn modelId="{BECEFB47-B611-41E8-BD0C-C5135BEAACC2}" type="presParOf" srcId="{D3C8ABC8-ECCB-4A9E-821D-F1D71E446538}" destId="{E3D101FE-B357-4881-981B-9D3DEE8A966A}" srcOrd="0" destOrd="0" presId="urn:microsoft.com/office/officeart/2005/8/layout/radial1"/>
    <dgm:cxn modelId="{48A848BF-A117-4456-B5E3-B9BEDD476FCA}" type="presParOf" srcId="{3B73B93A-5360-4172-8165-4205D8A18774}" destId="{809EDDFA-F854-4891-84FF-98DA57B5CE46}" srcOrd="4" destOrd="0" presId="urn:microsoft.com/office/officeart/2005/8/layout/radial1"/>
    <dgm:cxn modelId="{442B56CD-5191-4C3E-80A7-340FD35FCF43}" type="presParOf" srcId="{3B73B93A-5360-4172-8165-4205D8A18774}" destId="{CEBA08BA-1BBA-4513-A5BB-A5B09D3F3AAD}" srcOrd="5" destOrd="0" presId="urn:microsoft.com/office/officeart/2005/8/layout/radial1"/>
    <dgm:cxn modelId="{00571081-8128-47F2-A0DA-F39B3944D416}" type="presParOf" srcId="{CEBA08BA-1BBA-4513-A5BB-A5B09D3F3AAD}" destId="{6B673B59-0A13-4605-9A53-BAEB54C85946}" srcOrd="0" destOrd="0" presId="urn:microsoft.com/office/officeart/2005/8/layout/radial1"/>
    <dgm:cxn modelId="{B4D170D8-4A75-47E4-8F81-B5D6C8EA48CF}" type="presParOf" srcId="{3B73B93A-5360-4172-8165-4205D8A18774}" destId="{1A57D514-C23C-4749-B9DF-A735BE9DC97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C68FB4-DE6E-4365-BB96-705E2F3BED38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FB6BA8D6-9F86-4B2A-8F79-D0CE76780112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מטה </a:t>
          </a:r>
          <a:r>
            <a:rPr lang="he-IL" dirty="0" err="1" smtClean="0">
              <a:cs typeface="+mj-cs"/>
            </a:rPr>
            <a:t>משה"ח</a:t>
          </a:r>
          <a:r>
            <a:rPr lang="he-IL" dirty="0" smtClean="0">
              <a:cs typeface="+mj-cs"/>
            </a:rPr>
            <a:t> בירושלים</a:t>
          </a:r>
          <a:endParaRPr lang="he-IL" dirty="0">
            <a:cs typeface="+mj-cs"/>
          </a:endParaRPr>
        </a:p>
      </dgm:t>
    </dgm:pt>
    <dgm:pt modelId="{340AA54B-4986-4045-A493-DF7C0A0521E9}" type="par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96888B1C-C2CB-4EAD-8C5D-F89E642A86D2}" type="sib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E21B7740-5828-43D5-A9A1-7E7FD9D56B84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22 קונסוליות</a:t>
          </a:r>
          <a:endParaRPr lang="he-IL" dirty="0">
            <a:cs typeface="+mj-cs"/>
          </a:endParaRPr>
        </a:p>
      </dgm:t>
    </dgm:pt>
    <dgm:pt modelId="{B9CF78EE-F988-4FAF-978A-7CF73A1A6251}" type="par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0B4694C7-7BAD-4EC9-829A-77ABD84BFE27}" type="sib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D49144F8-E329-4F08-AD57-CF14DBA1BD1F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5 משלחות</a:t>
          </a:r>
          <a:endParaRPr lang="he-IL" dirty="0">
            <a:cs typeface="+mj-cs"/>
          </a:endParaRPr>
        </a:p>
      </dgm:t>
    </dgm:pt>
    <dgm:pt modelId="{E53CFC4B-7C1A-4072-A352-73668603A53D}" type="par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3CEF00D8-D2D7-45BF-B79B-4C1C08A5B80A}" type="sib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E2C36C6B-1929-418C-9F9E-44FBF5EC5D80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77 שגרירויות</a:t>
          </a:r>
          <a:endParaRPr lang="he-IL" dirty="0">
            <a:cs typeface="+mj-cs"/>
          </a:endParaRPr>
        </a:p>
      </dgm:t>
    </dgm:pt>
    <dgm:pt modelId="{1DCBFFFD-24D5-437C-BC98-338C2943B00C}" type="sib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E9FAF978-A50C-4E5F-B306-839F07F2B261}" type="par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3B73B93A-5360-4172-8165-4205D8A18774}" type="pres">
      <dgm:prSet presAssocID="{EBC68FB4-DE6E-4365-BB96-705E2F3BED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8CFCE3E-7E66-4E89-90EF-CCC8CBAE48E9}" type="pres">
      <dgm:prSet presAssocID="{FB6BA8D6-9F86-4B2A-8F79-D0CE76780112}" presName="centerShape" presStyleLbl="node0" presStyleIdx="0" presStyleCnt="1" custScaleX="130364" custScaleY="131165" custLinFactNeighborX="-56342" custLinFactNeighborY="-12520"/>
      <dgm:spPr/>
      <dgm:t>
        <a:bodyPr/>
        <a:lstStyle/>
        <a:p>
          <a:pPr rtl="1"/>
          <a:endParaRPr lang="he-IL"/>
        </a:p>
      </dgm:t>
    </dgm:pt>
    <dgm:pt modelId="{9B532C4C-A2D3-4A08-A144-A4A6895957C4}" type="pres">
      <dgm:prSet presAssocID="{E9FAF978-A50C-4E5F-B306-839F07F2B261}" presName="Name9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249A86EF-5E03-42B2-809F-A2419901DC2E}" type="pres">
      <dgm:prSet presAssocID="{E9FAF978-A50C-4E5F-B306-839F07F2B261}" presName="connTx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0BEA9280-B898-40D6-ABAE-1012B9637FAB}" type="pres">
      <dgm:prSet presAssocID="{E2C36C6B-1929-418C-9F9E-44FBF5EC5D80}" presName="node" presStyleLbl="node1" presStyleIdx="0" presStyleCnt="3" custRadScaleRad="122407" custRadScaleInc="592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C8ABC8-ECCB-4A9E-821D-F1D71E446538}" type="pres">
      <dgm:prSet presAssocID="{B9CF78EE-F988-4FAF-978A-7CF73A1A6251}" presName="Name9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E3D101FE-B357-4881-981B-9D3DEE8A966A}" type="pres">
      <dgm:prSet presAssocID="{B9CF78EE-F988-4FAF-978A-7CF73A1A6251}" presName="connTx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809EDDFA-F854-4891-84FF-98DA57B5CE46}" type="pres">
      <dgm:prSet presAssocID="{E21B7740-5828-43D5-A9A1-7E7FD9D56B84}" presName="node" presStyleLbl="node1" presStyleIdx="1" presStyleCnt="3" custRadScaleRad="120960" custRadScaleInc="-7085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BA08BA-1BBA-4513-A5BB-A5B09D3F3AAD}" type="pres">
      <dgm:prSet presAssocID="{E53CFC4B-7C1A-4072-A352-73668603A53D}" presName="Name9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6B673B59-0A13-4605-9A53-BAEB54C85946}" type="pres">
      <dgm:prSet presAssocID="{E53CFC4B-7C1A-4072-A352-73668603A53D}" presName="connTx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1A57D514-C23C-4749-B9DF-A735BE9DC976}" type="pres">
      <dgm:prSet presAssocID="{D49144F8-E329-4F08-AD57-CF14DBA1BD1F}" presName="node" presStyleLbl="node1" presStyleIdx="2" presStyleCnt="3" custRadScaleRad="87447" custRadScaleInc="-19072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3AC9D42-9FEB-4C43-B72F-54170DC33723}" srcId="{FB6BA8D6-9F86-4B2A-8F79-D0CE76780112}" destId="{E21B7740-5828-43D5-A9A1-7E7FD9D56B84}" srcOrd="1" destOrd="0" parTransId="{B9CF78EE-F988-4FAF-978A-7CF73A1A6251}" sibTransId="{0B4694C7-7BAD-4EC9-829A-77ABD84BFE27}"/>
    <dgm:cxn modelId="{757A240C-4C95-41CA-A3A7-13C53E23401B}" type="presOf" srcId="{E53CFC4B-7C1A-4072-A352-73668603A53D}" destId="{CEBA08BA-1BBA-4513-A5BB-A5B09D3F3AAD}" srcOrd="0" destOrd="0" presId="urn:microsoft.com/office/officeart/2005/8/layout/radial1"/>
    <dgm:cxn modelId="{B7D03042-E350-4AD7-851C-BEE34B71BCF3}" type="presOf" srcId="{E9FAF978-A50C-4E5F-B306-839F07F2B261}" destId="{249A86EF-5E03-42B2-809F-A2419901DC2E}" srcOrd="1" destOrd="0" presId="urn:microsoft.com/office/officeart/2005/8/layout/radial1"/>
    <dgm:cxn modelId="{12FABF69-C3D0-4150-A709-4B032258230E}" type="presOf" srcId="{B9CF78EE-F988-4FAF-978A-7CF73A1A6251}" destId="{D3C8ABC8-ECCB-4A9E-821D-F1D71E446538}" srcOrd="0" destOrd="0" presId="urn:microsoft.com/office/officeart/2005/8/layout/radial1"/>
    <dgm:cxn modelId="{FD1B6D3D-BFF0-4C1B-B70C-57E2E3A00572}" type="presOf" srcId="{B9CF78EE-F988-4FAF-978A-7CF73A1A6251}" destId="{E3D101FE-B357-4881-981B-9D3DEE8A966A}" srcOrd="1" destOrd="0" presId="urn:microsoft.com/office/officeart/2005/8/layout/radial1"/>
    <dgm:cxn modelId="{08659673-5D4C-44C7-BAC4-B69C43B05439}" type="presOf" srcId="{D49144F8-E329-4F08-AD57-CF14DBA1BD1F}" destId="{1A57D514-C23C-4749-B9DF-A735BE9DC976}" srcOrd="0" destOrd="0" presId="urn:microsoft.com/office/officeart/2005/8/layout/radial1"/>
    <dgm:cxn modelId="{7C94FB7A-9FF3-4789-8BDB-2034BAED996A}" type="presOf" srcId="{E9FAF978-A50C-4E5F-B306-839F07F2B261}" destId="{9B532C4C-A2D3-4A08-A144-A4A6895957C4}" srcOrd="0" destOrd="0" presId="urn:microsoft.com/office/officeart/2005/8/layout/radial1"/>
    <dgm:cxn modelId="{83D34A7F-FC57-4566-9B19-C93ED113FA19}" type="presOf" srcId="{E2C36C6B-1929-418C-9F9E-44FBF5EC5D80}" destId="{0BEA9280-B898-40D6-ABAE-1012B9637FAB}" srcOrd="0" destOrd="0" presId="urn:microsoft.com/office/officeart/2005/8/layout/radial1"/>
    <dgm:cxn modelId="{A3CDEE44-96E9-4AB8-8D9C-2114BD76F9A3}" srcId="{FB6BA8D6-9F86-4B2A-8F79-D0CE76780112}" destId="{E2C36C6B-1929-418C-9F9E-44FBF5EC5D80}" srcOrd="0" destOrd="0" parTransId="{E9FAF978-A50C-4E5F-B306-839F07F2B261}" sibTransId="{1DCBFFFD-24D5-437C-BC98-338C2943B00C}"/>
    <dgm:cxn modelId="{5E6545F6-29DB-4885-982F-7CA5BE3F00BF}" type="presOf" srcId="{EBC68FB4-DE6E-4365-BB96-705E2F3BED38}" destId="{3B73B93A-5360-4172-8165-4205D8A18774}" srcOrd="0" destOrd="0" presId="urn:microsoft.com/office/officeart/2005/8/layout/radial1"/>
    <dgm:cxn modelId="{7CBE65AE-0E10-4879-9CF0-6A9CF0849D4D}" srcId="{EBC68FB4-DE6E-4365-BB96-705E2F3BED38}" destId="{FB6BA8D6-9F86-4B2A-8F79-D0CE76780112}" srcOrd="0" destOrd="0" parTransId="{340AA54B-4986-4045-A493-DF7C0A0521E9}" sibTransId="{96888B1C-C2CB-4EAD-8C5D-F89E642A86D2}"/>
    <dgm:cxn modelId="{6AE8E667-E396-43AF-BC5C-51C6DED6EE98}" type="presOf" srcId="{E53CFC4B-7C1A-4072-A352-73668603A53D}" destId="{6B673B59-0A13-4605-9A53-BAEB54C85946}" srcOrd="1" destOrd="0" presId="urn:microsoft.com/office/officeart/2005/8/layout/radial1"/>
    <dgm:cxn modelId="{657D01EA-1205-4F95-BC71-1E294DDC2134}" srcId="{FB6BA8D6-9F86-4B2A-8F79-D0CE76780112}" destId="{D49144F8-E329-4F08-AD57-CF14DBA1BD1F}" srcOrd="2" destOrd="0" parTransId="{E53CFC4B-7C1A-4072-A352-73668603A53D}" sibTransId="{3CEF00D8-D2D7-45BF-B79B-4C1C08A5B80A}"/>
    <dgm:cxn modelId="{7D32CAD6-51AA-4177-9315-722A9291FDE6}" type="presOf" srcId="{FB6BA8D6-9F86-4B2A-8F79-D0CE76780112}" destId="{C8CFCE3E-7E66-4E89-90EF-CCC8CBAE48E9}" srcOrd="0" destOrd="0" presId="urn:microsoft.com/office/officeart/2005/8/layout/radial1"/>
    <dgm:cxn modelId="{5EA1EF66-9779-4CF2-AF26-37190B9C4E05}" type="presOf" srcId="{E21B7740-5828-43D5-A9A1-7E7FD9D56B84}" destId="{809EDDFA-F854-4891-84FF-98DA57B5CE46}" srcOrd="0" destOrd="0" presId="urn:microsoft.com/office/officeart/2005/8/layout/radial1"/>
    <dgm:cxn modelId="{F0365D5C-5552-46BB-B429-C82019BC502D}" type="presParOf" srcId="{3B73B93A-5360-4172-8165-4205D8A18774}" destId="{C8CFCE3E-7E66-4E89-90EF-CCC8CBAE48E9}" srcOrd="0" destOrd="0" presId="urn:microsoft.com/office/officeart/2005/8/layout/radial1"/>
    <dgm:cxn modelId="{2A7A6260-8C07-4C5E-AEAE-22407C39636F}" type="presParOf" srcId="{3B73B93A-5360-4172-8165-4205D8A18774}" destId="{9B532C4C-A2D3-4A08-A144-A4A6895957C4}" srcOrd="1" destOrd="0" presId="urn:microsoft.com/office/officeart/2005/8/layout/radial1"/>
    <dgm:cxn modelId="{ABF2EEFB-FFD8-4BFE-A534-DCF177C64BE3}" type="presParOf" srcId="{9B532C4C-A2D3-4A08-A144-A4A6895957C4}" destId="{249A86EF-5E03-42B2-809F-A2419901DC2E}" srcOrd="0" destOrd="0" presId="urn:microsoft.com/office/officeart/2005/8/layout/radial1"/>
    <dgm:cxn modelId="{0FBAD1AC-0380-488B-9465-9C496265F55B}" type="presParOf" srcId="{3B73B93A-5360-4172-8165-4205D8A18774}" destId="{0BEA9280-B898-40D6-ABAE-1012B9637FAB}" srcOrd="2" destOrd="0" presId="urn:microsoft.com/office/officeart/2005/8/layout/radial1"/>
    <dgm:cxn modelId="{E70CB3CB-14C8-43DB-BE10-B3A373E88606}" type="presParOf" srcId="{3B73B93A-5360-4172-8165-4205D8A18774}" destId="{D3C8ABC8-ECCB-4A9E-821D-F1D71E446538}" srcOrd="3" destOrd="0" presId="urn:microsoft.com/office/officeart/2005/8/layout/radial1"/>
    <dgm:cxn modelId="{F116FBEA-0348-44F3-8AB2-F64C4809B1C7}" type="presParOf" srcId="{D3C8ABC8-ECCB-4A9E-821D-F1D71E446538}" destId="{E3D101FE-B357-4881-981B-9D3DEE8A966A}" srcOrd="0" destOrd="0" presId="urn:microsoft.com/office/officeart/2005/8/layout/radial1"/>
    <dgm:cxn modelId="{FEAF6DE1-B735-496E-A307-CAAC5B2FC357}" type="presParOf" srcId="{3B73B93A-5360-4172-8165-4205D8A18774}" destId="{809EDDFA-F854-4891-84FF-98DA57B5CE46}" srcOrd="4" destOrd="0" presId="urn:microsoft.com/office/officeart/2005/8/layout/radial1"/>
    <dgm:cxn modelId="{91A5550D-CDAB-4463-9973-CD2CD9F8758A}" type="presParOf" srcId="{3B73B93A-5360-4172-8165-4205D8A18774}" destId="{CEBA08BA-1BBA-4513-A5BB-A5B09D3F3AAD}" srcOrd="5" destOrd="0" presId="urn:microsoft.com/office/officeart/2005/8/layout/radial1"/>
    <dgm:cxn modelId="{308946AA-522C-450C-8C3E-491EEECDCBBB}" type="presParOf" srcId="{CEBA08BA-1BBA-4513-A5BB-A5B09D3F3AAD}" destId="{6B673B59-0A13-4605-9A53-BAEB54C85946}" srcOrd="0" destOrd="0" presId="urn:microsoft.com/office/officeart/2005/8/layout/radial1"/>
    <dgm:cxn modelId="{8C8681A6-02BC-433D-9CC8-AE7FE9F3E1DB}" type="presParOf" srcId="{3B73B93A-5360-4172-8165-4205D8A18774}" destId="{1A57D514-C23C-4749-B9DF-A735BE9DC97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C68FB4-DE6E-4365-BB96-705E2F3BED38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FB6BA8D6-9F86-4B2A-8F79-D0CE76780112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מטה </a:t>
          </a:r>
          <a:r>
            <a:rPr lang="he-IL" dirty="0" err="1" smtClean="0">
              <a:cs typeface="+mj-cs"/>
            </a:rPr>
            <a:t>משה"ח</a:t>
          </a:r>
          <a:r>
            <a:rPr lang="he-IL" dirty="0" smtClean="0">
              <a:cs typeface="+mj-cs"/>
            </a:rPr>
            <a:t> בירושלים</a:t>
          </a:r>
          <a:endParaRPr lang="he-IL" dirty="0">
            <a:cs typeface="+mj-cs"/>
          </a:endParaRPr>
        </a:p>
      </dgm:t>
    </dgm:pt>
    <dgm:pt modelId="{340AA54B-4986-4045-A493-DF7C0A0521E9}" type="par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96888B1C-C2CB-4EAD-8C5D-F89E642A86D2}" type="sib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E21B7740-5828-43D5-A9A1-7E7FD9D56B84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22 קונסוליות</a:t>
          </a:r>
          <a:endParaRPr lang="he-IL" dirty="0">
            <a:cs typeface="+mj-cs"/>
          </a:endParaRPr>
        </a:p>
      </dgm:t>
    </dgm:pt>
    <dgm:pt modelId="{B9CF78EE-F988-4FAF-978A-7CF73A1A6251}" type="par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0B4694C7-7BAD-4EC9-829A-77ABD84BFE27}" type="sib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D49144F8-E329-4F08-AD57-CF14DBA1BD1F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5 משלחות</a:t>
          </a:r>
          <a:endParaRPr lang="he-IL" dirty="0">
            <a:cs typeface="+mj-cs"/>
          </a:endParaRPr>
        </a:p>
      </dgm:t>
    </dgm:pt>
    <dgm:pt modelId="{E53CFC4B-7C1A-4072-A352-73668603A53D}" type="par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3CEF00D8-D2D7-45BF-B79B-4C1C08A5B80A}" type="sib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E2C36C6B-1929-418C-9F9E-44FBF5EC5D80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77 שגרירויות</a:t>
          </a:r>
          <a:endParaRPr lang="he-IL" dirty="0">
            <a:cs typeface="+mj-cs"/>
          </a:endParaRPr>
        </a:p>
      </dgm:t>
    </dgm:pt>
    <dgm:pt modelId="{1DCBFFFD-24D5-437C-BC98-338C2943B00C}" type="sib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E9FAF978-A50C-4E5F-B306-839F07F2B261}" type="par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3B73B93A-5360-4172-8165-4205D8A18774}" type="pres">
      <dgm:prSet presAssocID="{EBC68FB4-DE6E-4365-BB96-705E2F3BED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8CFCE3E-7E66-4E89-90EF-CCC8CBAE48E9}" type="pres">
      <dgm:prSet presAssocID="{FB6BA8D6-9F86-4B2A-8F79-D0CE76780112}" presName="centerShape" presStyleLbl="node0" presStyleIdx="0" presStyleCnt="1" custScaleX="130364" custScaleY="131165" custLinFactNeighborX="-56342" custLinFactNeighborY="-12520"/>
      <dgm:spPr/>
      <dgm:t>
        <a:bodyPr/>
        <a:lstStyle/>
        <a:p>
          <a:pPr rtl="1"/>
          <a:endParaRPr lang="he-IL"/>
        </a:p>
      </dgm:t>
    </dgm:pt>
    <dgm:pt modelId="{9B532C4C-A2D3-4A08-A144-A4A6895957C4}" type="pres">
      <dgm:prSet presAssocID="{E9FAF978-A50C-4E5F-B306-839F07F2B261}" presName="Name9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249A86EF-5E03-42B2-809F-A2419901DC2E}" type="pres">
      <dgm:prSet presAssocID="{E9FAF978-A50C-4E5F-B306-839F07F2B261}" presName="connTx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0BEA9280-B898-40D6-ABAE-1012B9637FAB}" type="pres">
      <dgm:prSet presAssocID="{E2C36C6B-1929-418C-9F9E-44FBF5EC5D80}" presName="node" presStyleLbl="node1" presStyleIdx="0" presStyleCnt="3" custRadScaleRad="122407" custRadScaleInc="592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C8ABC8-ECCB-4A9E-821D-F1D71E446538}" type="pres">
      <dgm:prSet presAssocID="{B9CF78EE-F988-4FAF-978A-7CF73A1A6251}" presName="Name9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E3D101FE-B357-4881-981B-9D3DEE8A966A}" type="pres">
      <dgm:prSet presAssocID="{B9CF78EE-F988-4FAF-978A-7CF73A1A6251}" presName="connTx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809EDDFA-F854-4891-84FF-98DA57B5CE46}" type="pres">
      <dgm:prSet presAssocID="{E21B7740-5828-43D5-A9A1-7E7FD9D56B84}" presName="node" presStyleLbl="node1" presStyleIdx="1" presStyleCnt="3" custRadScaleRad="120960" custRadScaleInc="-7085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BA08BA-1BBA-4513-A5BB-A5B09D3F3AAD}" type="pres">
      <dgm:prSet presAssocID="{E53CFC4B-7C1A-4072-A352-73668603A53D}" presName="Name9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6B673B59-0A13-4605-9A53-BAEB54C85946}" type="pres">
      <dgm:prSet presAssocID="{E53CFC4B-7C1A-4072-A352-73668603A53D}" presName="connTx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1A57D514-C23C-4749-B9DF-A735BE9DC976}" type="pres">
      <dgm:prSet presAssocID="{D49144F8-E329-4F08-AD57-CF14DBA1BD1F}" presName="node" presStyleLbl="node1" presStyleIdx="2" presStyleCnt="3" custRadScaleRad="87447" custRadScaleInc="-19072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E545E74-167F-44BC-AF71-F5D7DABD67D5}" type="presOf" srcId="{D49144F8-E329-4F08-AD57-CF14DBA1BD1F}" destId="{1A57D514-C23C-4749-B9DF-A735BE9DC976}" srcOrd="0" destOrd="0" presId="urn:microsoft.com/office/officeart/2005/8/layout/radial1"/>
    <dgm:cxn modelId="{184C0B41-DA9F-4946-85B2-76FFE864BB8E}" type="presOf" srcId="{B9CF78EE-F988-4FAF-978A-7CF73A1A6251}" destId="{E3D101FE-B357-4881-981B-9D3DEE8A966A}" srcOrd="1" destOrd="0" presId="urn:microsoft.com/office/officeart/2005/8/layout/radial1"/>
    <dgm:cxn modelId="{03AC9D42-9FEB-4C43-B72F-54170DC33723}" srcId="{FB6BA8D6-9F86-4B2A-8F79-D0CE76780112}" destId="{E21B7740-5828-43D5-A9A1-7E7FD9D56B84}" srcOrd="1" destOrd="0" parTransId="{B9CF78EE-F988-4FAF-978A-7CF73A1A6251}" sibTransId="{0B4694C7-7BAD-4EC9-829A-77ABD84BFE27}"/>
    <dgm:cxn modelId="{BEB4939A-E933-4CE2-B5B1-407C03851947}" type="presOf" srcId="{E21B7740-5828-43D5-A9A1-7E7FD9D56B84}" destId="{809EDDFA-F854-4891-84FF-98DA57B5CE46}" srcOrd="0" destOrd="0" presId="urn:microsoft.com/office/officeart/2005/8/layout/radial1"/>
    <dgm:cxn modelId="{81EC4DC4-78D4-4420-A359-C2C8962B1941}" type="presOf" srcId="{B9CF78EE-F988-4FAF-978A-7CF73A1A6251}" destId="{D3C8ABC8-ECCB-4A9E-821D-F1D71E446538}" srcOrd="0" destOrd="0" presId="urn:microsoft.com/office/officeart/2005/8/layout/radial1"/>
    <dgm:cxn modelId="{EE56FE64-52D3-4E16-8969-45D6DDFCFE4D}" type="presOf" srcId="{E53CFC4B-7C1A-4072-A352-73668603A53D}" destId="{6B673B59-0A13-4605-9A53-BAEB54C85946}" srcOrd="1" destOrd="0" presId="urn:microsoft.com/office/officeart/2005/8/layout/radial1"/>
    <dgm:cxn modelId="{A3CDEE44-96E9-4AB8-8D9C-2114BD76F9A3}" srcId="{FB6BA8D6-9F86-4B2A-8F79-D0CE76780112}" destId="{E2C36C6B-1929-418C-9F9E-44FBF5EC5D80}" srcOrd="0" destOrd="0" parTransId="{E9FAF978-A50C-4E5F-B306-839F07F2B261}" sibTransId="{1DCBFFFD-24D5-437C-BC98-338C2943B00C}"/>
    <dgm:cxn modelId="{6AEEAC98-DA81-48EE-84D7-F02E02DB98A6}" type="presOf" srcId="{E9FAF978-A50C-4E5F-B306-839F07F2B261}" destId="{249A86EF-5E03-42B2-809F-A2419901DC2E}" srcOrd="1" destOrd="0" presId="urn:microsoft.com/office/officeart/2005/8/layout/radial1"/>
    <dgm:cxn modelId="{7CBE65AE-0E10-4879-9CF0-6A9CF0849D4D}" srcId="{EBC68FB4-DE6E-4365-BB96-705E2F3BED38}" destId="{FB6BA8D6-9F86-4B2A-8F79-D0CE76780112}" srcOrd="0" destOrd="0" parTransId="{340AA54B-4986-4045-A493-DF7C0A0521E9}" sibTransId="{96888B1C-C2CB-4EAD-8C5D-F89E642A86D2}"/>
    <dgm:cxn modelId="{8A27412E-397B-4E1B-84E3-EC436B0B74A9}" type="presOf" srcId="{E53CFC4B-7C1A-4072-A352-73668603A53D}" destId="{CEBA08BA-1BBA-4513-A5BB-A5B09D3F3AAD}" srcOrd="0" destOrd="0" presId="urn:microsoft.com/office/officeart/2005/8/layout/radial1"/>
    <dgm:cxn modelId="{657D01EA-1205-4F95-BC71-1E294DDC2134}" srcId="{FB6BA8D6-9F86-4B2A-8F79-D0CE76780112}" destId="{D49144F8-E329-4F08-AD57-CF14DBA1BD1F}" srcOrd="2" destOrd="0" parTransId="{E53CFC4B-7C1A-4072-A352-73668603A53D}" sibTransId="{3CEF00D8-D2D7-45BF-B79B-4C1C08A5B80A}"/>
    <dgm:cxn modelId="{0C0030F3-1816-47BA-A038-F1F80B6554DC}" type="presOf" srcId="{E9FAF978-A50C-4E5F-B306-839F07F2B261}" destId="{9B532C4C-A2D3-4A08-A144-A4A6895957C4}" srcOrd="0" destOrd="0" presId="urn:microsoft.com/office/officeart/2005/8/layout/radial1"/>
    <dgm:cxn modelId="{2C3674CF-CBEC-47F1-BCC9-308008766C1C}" type="presOf" srcId="{E2C36C6B-1929-418C-9F9E-44FBF5EC5D80}" destId="{0BEA9280-B898-40D6-ABAE-1012B9637FAB}" srcOrd="0" destOrd="0" presId="urn:microsoft.com/office/officeart/2005/8/layout/radial1"/>
    <dgm:cxn modelId="{CBABC221-31E2-45DD-BF7E-A75075AC2FC8}" type="presOf" srcId="{FB6BA8D6-9F86-4B2A-8F79-D0CE76780112}" destId="{C8CFCE3E-7E66-4E89-90EF-CCC8CBAE48E9}" srcOrd="0" destOrd="0" presId="urn:microsoft.com/office/officeart/2005/8/layout/radial1"/>
    <dgm:cxn modelId="{439974A8-0584-416A-B2F2-01462558F933}" type="presOf" srcId="{EBC68FB4-DE6E-4365-BB96-705E2F3BED38}" destId="{3B73B93A-5360-4172-8165-4205D8A18774}" srcOrd="0" destOrd="0" presId="urn:microsoft.com/office/officeart/2005/8/layout/radial1"/>
    <dgm:cxn modelId="{55FBEF3C-7418-4F70-A96E-D85F2EB2D2DC}" type="presParOf" srcId="{3B73B93A-5360-4172-8165-4205D8A18774}" destId="{C8CFCE3E-7E66-4E89-90EF-CCC8CBAE48E9}" srcOrd="0" destOrd="0" presId="urn:microsoft.com/office/officeart/2005/8/layout/radial1"/>
    <dgm:cxn modelId="{0926EE1D-BC23-480E-B20C-BABE9EC2CD6E}" type="presParOf" srcId="{3B73B93A-5360-4172-8165-4205D8A18774}" destId="{9B532C4C-A2D3-4A08-A144-A4A6895957C4}" srcOrd="1" destOrd="0" presId="urn:microsoft.com/office/officeart/2005/8/layout/radial1"/>
    <dgm:cxn modelId="{38E6888F-2572-49B4-A0CC-8CAB80EB95CB}" type="presParOf" srcId="{9B532C4C-A2D3-4A08-A144-A4A6895957C4}" destId="{249A86EF-5E03-42B2-809F-A2419901DC2E}" srcOrd="0" destOrd="0" presId="urn:microsoft.com/office/officeart/2005/8/layout/radial1"/>
    <dgm:cxn modelId="{715F9CA8-998E-44C2-BD97-09E9A5F37D08}" type="presParOf" srcId="{3B73B93A-5360-4172-8165-4205D8A18774}" destId="{0BEA9280-B898-40D6-ABAE-1012B9637FAB}" srcOrd="2" destOrd="0" presId="urn:microsoft.com/office/officeart/2005/8/layout/radial1"/>
    <dgm:cxn modelId="{E1ECEDB4-E606-4438-9E61-998C573B7BD9}" type="presParOf" srcId="{3B73B93A-5360-4172-8165-4205D8A18774}" destId="{D3C8ABC8-ECCB-4A9E-821D-F1D71E446538}" srcOrd="3" destOrd="0" presId="urn:microsoft.com/office/officeart/2005/8/layout/radial1"/>
    <dgm:cxn modelId="{8C3ED2EC-2F3D-4E9C-8AA7-7CDBF6CAC917}" type="presParOf" srcId="{D3C8ABC8-ECCB-4A9E-821D-F1D71E446538}" destId="{E3D101FE-B357-4881-981B-9D3DEE8A966A}" srcOrd="0" destOrd="0" presId="urn:microsoft.com/office/officeart/2005/8/layout/radial1"/>
    <dgm:cxn modelId="{7CB4AB56-56CB-4C58-A184-FD778AA67449}" type="presParOf" srcId="{3B73B93A-5360-4172-8165-4205D8A18774}" destId="{809EDDFA-F854-4891-84FF-98DA57B5CE46}" srcOrd="4" destOrd="0" presId="urn:microsoft.com/office/officeart/2005/8/layout/radial1"/>
    <dgm:cxn modelId="{7EA9768B-A9B3-44D3-8B3F-32C84A5A74F2}" type="presParOf" srcId="{3B73B93A-5360-4172-8165-4205D8A18774}" destId="{CEBA08BA-1BBA-4513-A5BB-A5B09D3F3AAD}" srcOrd="5" destOrd="0" presId="urn:microsoft.com/office/officeart/2005/8/layout/radial1"/>
    <dgm:cxn modelId="{5CBEC937-7364-486F-98B8-7B099D45E40E}" type="presParOf" srcId="{CEBA08BA-1BBA-4513-A5BB-A5B09D3F3AAD}" destId="{6B673B59-0A13-4605-9A53-BAEB54C85946}" srcOrd="0" destOrd="0" presId="urn:microsoft.com/office/officeart/2005/8/layout/radial1"/>
    <dgm:cxn modelId="{CBC347E0-7CBF-49EF-8FB5-B6B7ED9E5246}" type="presParOf" srcId="{3B73B93A-5360-4172-8165-4205D8A18774}" destId="{1A57D514-C23C-4749-B9DF-A735BE9DC97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C68FB4-DE6E-4365-BB96-705E2F3BED38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FB6BA8D6-9F86-4B2A-8F79-D0CE76780112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מטה </a:t>
          </a:r>
          <a:r>
            <a:rPr lang="he-IL" dirty="0" err="1" smtClean="0">
              <a:cs typeface="+mj-cs"/>
            </a:rPr>
            <a:t>משה"ח</a:t>
          </a:r>
          <a:r>
            <a:rPr lang="he-IL" dirty="0" smtClean="0">
              <a:cs typeface="+mj-cs"/>
            </a:rPr>
            <a:t> בירושלים</a:t>
          </a:r>
          <a:endParaRPr lang="he-IL" dirty="0">
            <a:cs typeface="+mj-cs"/>
          </a:endParaRPr>
        </a:p>
      </dgm:t>
    </dgm:pt>
    <dgm:pt modelId="{340AA54B-4986-4045-A493-DF7C0A0521E9}" type="par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96888B1C-C2CB-4EAD-8C5D-F89E642A86D2}" type="sibTrans" cxnId="{7CBE65AE-0E10-4879-9CF0-6A9CF0849D4D}">
      <dgm:prSet/>
      <dgm:spPr/>
      <dgm:t>
        <a:bodyPr/>
        <a:lstStyle/>
        <a:p>
          <a:pPr rtl="1"/>
          <a:endParaRPr lang="he-IL"/>
        </a:p>
      </dgm:t>
    </dgm:pt>
    <dgm:pt modelId="{E21B7740-5828-43D5-A9A1-7E7FD9D56B84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22 קונסוליות</a:t>
          </a:r>
          <a:endParaRPr lang="he-IL" dirty="0">
            <a:cs typeface="+mj-cs"/>
          </a:endParaRPr>
        </a:p>
      </dgm:t>
    </dgm:pt>
    <dgm:pt modelId="{B9CF78EE-F988-4FAF-978A-7CF73A1A6251}" type="par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0B4694C7-7BAD-4EC9-829A-77ABD84BFE27}" type="sibTrans" cxnId="{03AC9D42-9FEB-4C43-B72F-54170DC33723}">
      <dgm:prSet/>
      <dgm:spPr/>
      <dgm:t>
        <a:bodyPr/>
        <a:lstStyle/>
        <a:p>
          <a:pPr rtl="1"/>
          <a:endParaRPr lang="he-IL"/>
        </a:p>
      </dgm:t>
    </dgm:pt>
    <dgm:pt modelId="{D49144F8-E329-4F08-AD57-CF14DBA1BD1F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5 משלחות</a:t>
          </a:r>
          <a:endParaRPr lang="he-IL" dirty="0">
            <a:cs typeface="+mj-cs"/>
          </a:endParaRPr>
        </a:p>
      </dgm:t>
    </dgm:pt>
    <dgm:pt modelId="{E53CFC4B-7C1A-4072-A352-73668603A53D}" type="par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3CEF00D8-D2D7-45BF-B79B-4C1C08A5B80A}" type="sibTrans" cxnId="{657D01EA-1205-4F95-BC71-1E294DDC2134}">
      <dgm:prSet/>
      <dgm:spPr/>
      <dgm:t>
        <a:bodyPr/>
        <a:lstStyle/>
        <a:p>
          <a:pPr rtl="1"/>
          <a:endParaRPr lang="he-IL"/>
        </a:p>
      </dgm:t>
    </dgm:pt>
    <dgm:pt modelId="{E2C36C6B-1929-418C-9F9E-44FBF5EC5D80}">
      <dgm:prSet phldrT="[טקסט]"/>
      <dgm:spPr/>
      <dgm:t>
        <a:bodyPr/>
        <a:lstStyle/>
        <a:p>
          <a:pPr rtl="1"/>
          <a:r>
            <a:rPr lang="he-IL" dirty="0" smtClean="0">
              <a:cs typeface="+mj-cs"/>
            </a:rPr>
            <a:t>77 שגרירויות</a:t>
          </a:r>
          <a:endParaRPr lang="he-IL" dirty="0">
            <a:cs typeface="+mj-cs"/>
          </a:endParaRPr>
        </a:p>
      </dgm:t>
    </dgm:pt>
    <dgm:pt modelId="{1DCBFFFD-24D5-437C-BC98-338C2943B00C}" type="sib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E9FAF978-A50C-4E5F-B306-839F07F2B261}" type="parTrans" cxnId="{A3CDEE44-96E9-4AB8-8D9C-2114BD76F9A3}">
      <dgm:prSet/>
      <dgm:spPr/>
      <dgm:t>
        <a:bodyPr/>
        <a:lstStyle/>
        <a:p>
          <a:pPr rtl="1"/>
          <a:endParaRPr lang="he-IL"/>
        </a:p>
      </dgm:t>
    </dgm:pt>
    <dgm:pt modelId="{3B73B93A-5360-4172-8165-4205D8A18774}" type="pres">
      <dgm:prSet presAssocID="{EBC68FB4-DE6E-4365-BB96-705E2F3BED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8CFCE3E-7E66-4E89-90EF-CCC8CBAE48E9}" type="pres">
      <dgm:prSet presAssocID="{FB6BA8D6-9F86-4B2A-8F79-D0CE76780112}" presName="centerShape" presStyleLbl="node0" presStyleIdx="0" presStyleCnt="1" custScaleX="130364" custScaleY="131165" custLinFactNeighborX="-56342" custLinFactNeighborY="-12520"/>
      <dgm:spPr/>
      <dgm:t>
        <a:bodyPr/>
        <a:lstStyle/>
        <a:p>
          <a:pPr rtl="1"/>
          <a:endParaRPr lang="he-IL"/>
        </a:p>
      </dgm:t>
    </dgm:pt>
    <dgm:pt modelId="{9B532C4C-A2D3-4A08-A144-A4A6895957C4}" type="pres">
      <dgm:prSet presAssocID="{E9FAF978-A50C-4E5F-B306-839F07F2B261}" presName="Name9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249A86EF-5E03-42B2-809F-A2419901DC2E}" type="pres">
      <dgm:prSet presAssocID="{E9FAF978-A50C-4E5F-B306-839F07F2B261}" presName="connTx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0BEA9280-B898-40D6-ABAE-1012B9637FAB}" type="pres">
      <dgm:prSet presAssocID="{E2C36C6B-1929-418C-9F9E-44FBF5EC5D80}" presName="node" presStyleLbl="node1" presStyleIdx="0" presStyleCnt="3" custRadScaleRad="122407" custRadScaleInc="592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C8ABC8-ECCB-4A9E-821D-F1D71E446538}" type="pres">
      <dgm:prSet presAssocID="{B9CF78EE-F988-4FAF-978A-7CF73A1A6251}" presName="Name9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E3D101FE-B357-4881-981B-9D3DEE8A966A}" type="pres">
      <dgm:prSet presAssocID="{B9CF78EE-F988-4FAF-978A-7CF73A1A6251}" presName="connTx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809EDDFA-F854-4891-84FF-98DA57B5CE46}" type="pres">
      <dgm:prSet presAssocID="{E21B7740-5828-43D5-A9A1-7E7FD9D56B84}" presName="node" presStyleLbl="node1" presStyleIdx="1" presStyleCnt="3" custRadScaleRad="120960" custRadScaleInc="-7085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BA08BA-1BBA-4513-A5BB-A5B09D3F3AAD}" type="pres">
      <dgm:prSet presAssocID="{E53CFC4B-7C1A-4072-A352-73668603A53D}" presName="Name9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6B673B59-0A13-4605-9A53-BAEB54C85946}" type="pres">
      <dgm:prSet presAssocID="{E53CFC4B-7C1A-4072-A352-73668603A53D}" presName="connTx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1A57D514-C23C-4749-B9DF-A735BE9DC976}" type="pres">
      <dgm:prSet presAssocID="{D49144F8-E329-4F08-AD57-CF14DBA1BD1F}" presName="node" presStyleLbl="node1" presStyleIdx="2" presStyleCnt="3" custRadScaleRad="87447" custRadScaleInc="-19072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B9FD09E-28DA-4CA4-92EB-FC34F84CD3BA}" type="presOf" srcId="{E21B7740-5828-43D5-A9A1-7E7FD9D56B84}" destId="{809EDDFA-F854-4891-84FF-98DA57B5CE46}" srcOrd="0" destOrd="0" presId="urn:microsoft.com/office/officeart/2005/8/layout/radial1"/>
    <dgm:cxn modelId="{95858CE3-034A-48F8-90A9-FF34EEE1CD0B}" type="presOf" srcId="{E53CFC4B-7C1A-4072-A352-73668603A53D}" destId="{6B673B59-0A13-4605-9A53-BAEB54C85946}" srcOrd="1" destOrd="0" presId="urn:microsoft.com/office/officeart/2005/8/layout/radial1"/>
    <dgm:cxn modelId="{03AC9D42-9FEB-4C43-B72F-54170DC33723}" srcId="{FB6BA8D6-9F86-4B2A-8F79-D0CE76780112}" destId="{E21B7740-5828-43D5-A9A1-7E7FD9D56B84}" srcOrd="1" destOrd="0" parTransId="{B9CF78EE-F988-4FAF-978A-7CF73A1A6251}" sibTransId="{0B4694C7-7BAD-4EC9-829A-77ABD84BFE27}"/>
    <dgm:cxn modelId="{EC77B0DD-166B-49BF-A76C-CFBB613995E4}" type="presOf" srcId="{E2C36C6B-1929-418C-9F9E-44FBF5EC5D80}" destId="{0BEA9280-B898-40D6-ABAE-1012B9637FAB}" srcOrd="0" destOrd="0" presId="urn:microsoft.com/office/officeart/2005/8/layout/radial1"/>
    <dgm:cxn modelId="{B2199DB9-9080-4ADE-9FB6-D83095E7C81D}" type="presOf" srcId="{B9CF78EE-F988-4FAF-978A-7CF73A1A6251}" destId="{E3D101FE-B357-4881-981B-9D3DEE8A966A}" srcOrd="1" destOrd="0" presId="urn:microsoft.com/office/officeart/2005/8/layout/radial1"/>
    <dgm:cxn modelId="{ECD64242-15F6-4FAE-B89E-43EAB5DEFC91}" type="presOf" srcId="{B9CF78EE-F988-4FAF-978A-7CF73A1A6251}" destId="{D3C8ABC8-ECCB-4A9E-821D-F1D71E446538}" srcOrd="0" destOrd="0" presId="urn:microsoft.com/office/officeart/2005/8/layout/radial1"/>
    <dgm:cxn modelId="{CBE2B644-09AE-457F-BF55-FE55A9492864}" type="presOf" srcId="{E9FAF978-A50C-4E5F-B306-839F07F2B261}" destId="{249A86EF-5E03-42B2-809F-A2419901DC2E}" srcOrd="1" destOrd="0" presId="urn:microsoft.com/office/officeart/2005/8/layout/radial1"/>
    <dgm:cxn modelId="{A77E423B-C36E-423D-9606-19432FFD70AD}" type="presOf" srcId="{EBC68FB4-DE6E-4365-BB96-705E2F3BED38}" destId="{3B73B93A-5360-4172-8165-4205D8A18774}" srcOrd="0" destOrd="0" presId="urn:microsoft.com/office/officeart/2005/8/layout/radial1"/>
    <dgm:cxn modelId="{A3CDEE44-96E9-4AB8-8D9C-2114BD76F9A3}" srcId="{FB6BA8D6-9F86-4B2A-8F79-D0CE76780112}" destId="{E2C36C6B-1929-418C-9F9E-44FBF5EC5D80}" srcOrd="0" destOrd="0" parTransId="{E9FAF978-A50C-4E5F-B306-839F07F2B261}" sibTransId="{1DCBFFFD-24D5-437C-BC98-338C2943B00C}"/>
    <dgm:cxn modelId="{B055ED6F-EC0C-43FE-BFA2-939C6CF44DF4}" type="presOf" srcId="{E53CFC4B-7C1A-4072-A352-73668603A53D}" destId="{CEBA08BA-1BBA-4513-A5BB-A5B09D3F3AAD}" srcOrd="0" destOrd="0" presId="urn:microsoft.com/office/officeart/2005/8/layout/radial1"/>
    <dgm:cxn modelId="{6B0E97CB-6E9A-44AB-B76F-8ECB3AF7D311}" type="presOf" srcId="{D49144F8-E329-4F08-AD57-CF14DBA1BD1F}" destId="{1A57D514-C23C-4749-B9DF-A735BE9DC976}" srcOrd="0" destOrd="0" presId="urn:microsoft.com/office/officeart/2005/8/layout/radial1"/>
    <dgm:cxn modelId="{7CBE65AE-0E10-4879-9CF0-6A9CF0849D4D}" srcId="{EBC68FB4-DE6E-4365-BB96-705E2F3BED38}" destId="{FB6BA8D6-9F86-4B2A-8F79-D0CE76780112}" srcOrd="0" destOrd="0" parTransId="{340AA54B-4986-4045-A493-DF7C0A0521E9}" sibTransId="{96888B1C-C2CB-4EAD-8C5D-F89E642A86D2}"/>
    <dgm:cxn modelId="{B12B79ED-99E0-4130-ABB2-321D13CEDCDF}" type="presOf" srcId="{FB6BA8D6-9F86-4B2A-8F79-D0CE76780112}" destId="{C8CFCE3E-7E66-4E89-90EF-CCC8CBAE48E9}" srcOrd="0" destOrd="0" presId="urn:microsoft.com/office/officeart/2005/8/layout/radial1"/>
    <dgm:cxn modelId="{D4CC9CC8-5659-498D-914F-B6E8BF2D6056}" type="presOf" srcId="{E9FAF978-A50C-4E5F-B306-839F07F2B261}" destId="{9B532C4C-A2D3-4A08-A144-A4A6895957C4}" srcOrd="0" destOrd="0" presId="urn:microsoft.com/office/officeart/2005/8/layout/radial1"/>
    <dgm:cxn modelId="{657D01EA-1205-4F95-BC71-1E294DDC2134}" srcId="{FB6BA8D6-9F86-4B2A-8F79-D0CE76780112}" destId="{D49144F8-E329-4F08-AD57-CF14DBA1BD1F}" srcOrd="2" destOrd="0" parTransId="{E53CFC4B-7C1A-4072-A352-73668603A53D}" sibTransId="{3CEF00D8-D2D7-45BF-B79B-4C1C08A5B80A}"/>
    <dgm:cxn modelId="{AE5BB6F7-3A9D-43AA-8C64-CDD5574F21DA}" type="presParOf" srcId="{3B73B93A-5360-4172-8165-4205D8A18774}" destId="{C8CFCE3E-7E66-4E89-90EF-CCC8CBAE48E9}" srcOrd="0" destOrd="0" presId="urn:microsoft.com/office/officeart/2005/8/layout/radial1"/>
    <dgm:cxn modelId="{525191C2-37AD-4893-8BE5-0520D28E79EF}" type="presParOf" srcId="{3B73B93A-5360-4172-8165-4205D8A18774}" destId="{9B532C4C-A2D3-4A08-A144-A4A6895957C4}" srcOrd="1" destOrd="0" presId="urn:microsoft.com/office/officeart/2005/8/layout/radial1"/>
    <dgm:cxn modelId="{1335A31F-F19C-48EB-AF16-4805FAA46CA2}" type="presParOf" srcId="{9B532C4C-A2D3-4A08-A144-A4A6895957C4}" destId="{249A86EF-5E03-42B2-809F-A2419901DC2E}" srcOrd="0" destOrd="0" presId="urn:microsoft.com/office/officeart/2005/8/layout/radial1"/>
    <dgm:cxn modelId="{9D3DF17B-C00A-4F86-AF78-1D2980F968DA}" type="presParOf" srcId="{3B73B93A-5360-4172-8165-4205D8A18774}" destId="{0BEA9280-B898-40D6-ABAE-1012B9637FAB}" srcOrd="2" destOrd="0" presId="urn:microsoft.com/office/officeart/2005/8/layout/radial1"/>
    <dgm:cxn modelId="{C8AB5024-A876-4B1D-AA4C-42E4DD9EC7E5}" type="presParOf" srcId="{3B73B93A-5360-4172-8165-4205D8A18774}" destId="{D3C8ABC8-ECCB-4A9E-821D-F1D71E446538}" srcOrd="3" destOrd="0" presId="urn:microsoft.com/office/officeart/2005/8/layout/radial1"/>
    <dgm:cxn modelId="{6D0D8677-C6DB-4709-A35B-528CE86D6163}" type="presParOf" srcId="{D3C8ABC8-ECCB-4A9E-821D-F1D71E446538}" destId="{E3D101FE-B357-4881-981B-9D3DEE8A966A}" srcOrd="0" destOrd="0" presId="urn:microsoft.com/office/officeart/2005/8/layout/radial1"/>
    <dgm:cxn modelId="{DAD1BF59-EC66-45A1-8B10-8FC31EB40B96}" type="presParOf" srcId="{3B73B93A-5360-4172-8165-4205D8A18774}" destId="{809EDDFA-F854-4891-84FF-98DA57B5CE46}" srcOrd="4" destOrd="0" presId="urn:microsoft.com/office/officeart/2005/8/layout/radial1"/>
    <dgm:cxn modelId="{598AA2D3-A03C-4DB5-BE9D-9676732159B5}" type="presParOf" srcId="{3B73B93A-5360-4172-8165-4205D8A18774}" destId="{CEBA08BA-1BBA-4513-A5BB-A5B09D3F3AAD}" srcOrd="5" destOrd="0" presId="urn:microsoft.com/office/officeart/2005/8/layout/radial1"/>
    <dgm:cxn modelId="{0669EBB1-1AEC-4F00-A9B0-A5AB6E535DAB}" type="presParOf" srcId="{CEBA08BA-1BBA-4513-A5BB-A5B09D3F3AAD}" destId="{6B673B59-0A13-4605-9A53-BAEB54C85946}" srcOrd="0" destOrd="0" presId="urn:microsoft.com/office/officeart/2005/8/layout/radial1"/>
    <dgm:cxn modelId="{48092341-6DE0-4D64-8F6F-939B9C769E73}" type="presParOf" srcId="{3B73B93A-5360-4172-8165-4205D8A18774}" destId="{1A57D514-C23C-4749-B9DF-A735BE9DC97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49B96C-06A2-4B5B-AF2B-CFDF9586AEF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5A82F54-5A9C-4AFF-AAEE-3991FD3B2ACE}">
      <dgm:prSet custT="1"/>
      <dgm:spPr/>
      <dgm:t>
        <a:bodyPr/>
        <a:lstStyle/>
        <a:p>
          <a:pPr rtl="1"/>
          <a:r>
            <a:rPr lang="he-IL" sz="4000" dirty="0" smtClean="0">
              <a:cs typeface="+mj-cs"/>
            </a:rPr>
            <a:t>נספח תרבות</a:t>
          </a:r>
          <a:endParaRPr lang="he-IL" sz="4000" dirty="0">
            <a:cs typeface="+mj-cs"/>
          </a:endParaRPr>
        </a:p>
      </dgm:t>
    </dgm:pt>
    <dgm:pt modelId="{7DF39704-07CE-4D54-8837-7A2A7BB70E48}" type="parTrans" cxnId="{BEF6EBA5-B946-4121-BAA7-6DE6383997F0}">
      <dgm:prSet/>
      <dgm:spPr/>
      <dgm:t>
        <a:bodyPr/>
        <a:lstStyle/>
        <a:p>
          <a:pPr rtl="1"/>
          <a:endParaRPr lang="he-IL"/>
        </a:p>
      </dgm:t>
    </dgm:pt>
    <dgm:pt modelId="{FD0503A8-92D1-46A3-8B84-9B264AF57420}" type="sibTrans" cxnId="{BEF6EBA5-B946-4121-BAA7-6DE6383997F0}">
      <dgm:prSet/>
      <dgm:spPr/>
      <dgm:t>
        <a:bodyPr/>
        <a:lstStyle/>
        <a:p>
          <a:pPr rtl="1"/>
          <a:endParaRPr lang="he-IL"/>
        </a:p>
      </dgm:t>
    </dgm:pt>
    <dgm:pt modelId="{9F6FDB1B-2482-45CB-9149-1CBF4EACF4FF}">
      <dgm:prSet custT="1"/>
      <dgm:spPr/>
      <dgm:t>
        <a:bodyPr/>
        <a:lstStyle/>
        <a:p>
          <a:pPr rtl="1"/>
          <a:r>
            <a:rPr lang="he-IL" sz="4000" dirty="0" smtClean="0">
              <a:cs typeface="+mj-cs"/>
            </a:rPr>
            <a:t>יועץ כלכלי</a:t>
          </a:r>
          <a:endParaRPr lang="he-IL" sz="4000" dirty="0">
            <a:cs typeface="+mj-cs"/>
          </a:endParaRPr>
        </a:p>
      </dgm:t>
    </dgm:pt>
    <dgm:pt modelId="{A04286FD-3548-46E3-A4E7-C392CF639C9C}" type="parTrans" cxnId="{B89DE6D6-AD11-492D-B7FC-4348124165C5}">
      <dgm:prSet/>
      <dgm:spPr/>
      <dgm:t>
        <a:bodyPr/>
        <a:lstStyle/>
        <a:p>
          <a:pPr rtl="1"/>
          <a:endParaRPr lang="he-IL"/>
        </a:p>
      </dgm:t>
    </dgm:pt>
    <dgm:pt modelId="{A23480BC-FFFD-4EDF-851D-BEFC8B0C58F6}" type="sibTrans" cxnId="{B89DE6D6-AD11-492D-B7FC-4348124165C5}">
      <dgm:prSet/>
      <dgm:spPr/>
      <dgm:t>
        <a:bodyPr/>
        <a:lstStyle/>
        <a:p>
          <a:pPr rtl="1"/>
          <a:endParaRPr lang="he-IL"/>
        </a:p>
      </dgm:t>
    </dgm:pt>
    <dgm:pt modelId="{F1D77F29-01C3-4002-A2C4-C49E9001AF01}">
      <dgm:prSet custT="1"/>
      <dgm:spPr/>
      <dgm:t>
        <a:bodyPr/>
        <a:lstStyle/>
        <a:p>
          <a:pPr rtl="1"/>
          <a:r>
            <a:rPr lang="he-IL" sz="4000" dirty="0" smtClean="0">
              <a:cs typeface="+mj-cs"/>
            </a:rPr>
            <a:t>קצין ביטחון</a:t>
          </a:r>
          <a:endParaRPr lang="he-IL" sz="4000" dirty="0">
            <a:cs typeface="+mj-cs"/>
          </a:endParaRPr>
        </a:p>
      </dgm:t>
    </dgm:pt>
    <dgm:pt modelId="{5757B6B3-0A97-481A-BD97-B0C5E269176F}" type="parTrans" cxnId="{EEDE3E48-ADFB-4019-86E6-044FE6539FEC}">
      <dgm:prSet/>
      <dgm:spPr/>
      <dgm:t>
        <a:bodyPr/>
        <a:lstStyle/>
        <a:p>
          <a:pPr rtl="1"/>
          <a:endParaRPr lang="he-IL"/>
        </a:p>
      </dgm:t>
    </dgm:pt>
    <dgm:pt modelId="{A420AF20-2076-481C-A37B-287525B0BDA8}" type="sibTrans" cxnId="{EEDE3E48-ADFB-4019-86E6-044FE6539FEC}">
      <dgm:prSet/>
      <dgm:spPr/>
      <dgm:t>
        <a:bodyPr/>
        <a:lstStyle/>
        <a:p>
          <a:pPr rtl="1"/>
          <a:endParaRPr lang="he-IL"/>
        </a:p>
      </dgm:t>
    </dgm:pt>
    <dgm:pt modelId="{9F78FE67-F080-4194-88B8-015666EC9AC0}">
      <dgm:prSet custT="1"/>
      <dgm:spPr/>
      <dgm:t>
        <a:bodyPr/>
        <a:lstStyle/>
        <a:p>
          <a:pPr rtl="1"/>
          <a:r>
            <a:rPr lang="he-IL" sz="4000" dirty="0" smtClean="0">
              <a:cs typeface="+mj-cs"/>
            </a:rPr>
            <a:t>קצין מנהלה וקונסול</a:t>
          </a:r>
          <a:endParaRPr lang="he-IL" sz="4000" dirty="0">
            <a:cs typeface="+mj-cs"/>
          </a:endParaRPr>
        </a:p>
      </dgm:t>
    </dgm:pt>
    <dgm:pt modelId="{CAFAA0DD-5CFE-4BB2-B54B-241F7207143A}" type="parTrans" cxnId="{B5F861B5-7FA9-41F5-BC05-274C9A9A3CBC}">
      <dgm:prSet/>
      <dgm:spPr/>
      <dgm:t>
        <a:bodyPr/>
        <a:lstStyle/>
        <a:p>
          <a:pPr rtl="1"/>
          <a:endParaRPr lang="he-IL"/>
        </a:p>
      </dgm:t>
    </dgm:pt>
    <dgm:pt modelId="{64890921-7BD3-4FD9-9BC1-23CFA6497E07}" type="sibTrans" cxnId="{B5F861B5-7FA9-41F5-BC05-274C9A9A3CBC}">
      <dgm:prSet/>
      <dgm:spPr/>
      <dgm:t>
        <a:bodyPr/>
        <a:lstStyle/>
        <a:p>
          <a:pPr rtl="1"/>
          <a:endParaRPr lang="he-IL"/>
        </a:p>
      </dgm:t>
    </dgm:pt>
    <dgm:pt modelId="{3D41BF01-D509-4BCA-8B51-F8E8A6E9F1F0}" type="pres">
      <dgm:prSet presAssocID="{0649B96C-06A2-4B5B-AF2B-CFDF9586AE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00C5F13-F7A4-407E-8B11-697F92831FD5}" type="pres">
      <dgm:prSet presAssocID="{45A82F54-5A9C-4AFF-AAEE-3991FD3B2ACE}" presName="parentText" presStyleLbl="node1" presStyleIdx="0" presStyleCnt="4" custScaleY="7985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A759A07-A6AE-4451-8A1F-FED01C3514A8}" type="pres">
      <dgm:prSet presAssocID="{FD0503A8-92D1-46A3-8B84-9B264AF57420}" presName="spacer" presStyleCnt="0"/>
      <dgm:spPr/>
    </dgm:pt>
    <dgm:pt modelId="{90A13EF7-B9CB-42EE-A095-55E7F3ED50F5}" type="pres">
      <dgm:prSet presAssocID="{9F6FDB1B-2482-45CB-9149-1CBF4EACF4FF}" presName="parentText" presStyleLbl="node1" presStyleIdx="1" presStyleCnt="4" custScaleY="822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1E3A82-7109-4331-9728-379830739A0D}" type="pres">
      <dgm:prSet presAssocID="{A23480BC-FFFD-4EDF-851D-BEFC8B0C58F6}" presName="spacer" presStyleCnt="0"/>
      <dgm:spPr/>
    </dgm:pt>
    <dgm:pt modelId="{8DCCEEA4-3ADB-44D9-B8F0-6C03F506AD16}" type="pres">
      <dgm:prSet presAssocID="{F1D77F29-01C3-4002-A2C4-C49E9001AF01}" presName="parentText" presStyleLbl="node1" presStyleIdx="2" presStyleCnt="4" custScaleY="8227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EDD9A8-2D4B-49EA-9CB5-045A7C1FC794}" type="pres">
      <dgm:prSet presAssocID="{A420AF20-2076-481C-A37B-287525B0BDA8}" presName="spacer" presStyleCnt="0"/>
      <dgm:spPr/>
    </dgm:pt>
    <dgm:pt modelId="{A5595519-B7B9-4270-B303-1D2B8ACB2824}" type="pres">
      <dgm:prSet presAssocID="{9F78FE67-F080-4194-88B8-015666EC9AC0}" presName="parentText" presStyleLbl="node1" presStyleIdx="3" presStyleCnt="4" custScaleY="7607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5F861B5-7FA9-41F5-BC05-274C9A9A3CBC}" srcId="{0649B96C-06A2-4B5B-AF2B-CFDF9586AEF5}" destId="{9F78FE67-F080-4194-88B8-015666EC9AC0}" srcOrd="3" destOrd="0" parTransId="{CAFAA0DD-5CFE-4BB2-B54B-241F7207143A}" sibTransId="{64890921-7BD3-4FD9-9BC1-23CFA6497E07}"/>
    <dgm:cxn modelId="{45EBAE94-0D76-404F-B1A1-3A4854219EBD}" type="presOf" srcId="{F1D77F29-01C3-4002-A2C4-C49E9001AF01}" destId="{8DCCEEA4-3ADB-44D9-B8F0-6C03F506AD16}" srcOrd="0" destOrd="0" presId="urn:microsoft.com/office/officeart/2005/8/layout/vList2"/>
    <dgm:cxn modelId="{BEF6EBA5-B946-4121-BAA7-6DE6383997F0}" srcId="{0649B96C-06A2-4B5B-AF2B-CFDF9586AEF5}" destId="{45A82F54-5A9C-4AFF-AAEE-3991FD3B2ACE}" srcOrd="0" destOrd="0" parTransId="{7DF39704-07CE-4D54-8837-7A2A7BB70E48}" sibTransId="{FD0503A8-92D1-46A3-8B84-9B264AF57420}"/>
    <dgm:cxn modelId="{0559CF4F-E34C-4194-BA64-782A665A3663}" type="presOf" srcId="{9F78FE67-F080-4194-88B8-015666EC9AC0}" destId="{A5595519-B7B9-4270-B303-1D2B8ACB2824}" srcOrd="0" destOrd="0" presId="urn:microsoft.com/office/officeart/2005/8/layout/vList2"/>
    <dgm:cxn modelId="{E88095C0-D6DC-40A9-A3B7-BA6671517157}" type="presOf" srcId="{9F6FDB1B-2482-45CB-9149-1CBF4EACF4FF}" destId="{90A13EF7-B9CB-42EE-A095-55E7F3ED50F5}" srcOrd="0" destOrd="0" presId="urn:microsoft.com/office/officeart/2005/8/layout/vList2"/>
    <dgm:cxn modelId="{163CB607-A1B5-4FF1-AC27-BBC55AC95019}" type="presOf" srcId="{0649B96C-06A2-4B5B-AF2B-CFDF9586AEF5}" destId="{3D41BF01-D509-4BCA-8B51-F8E8A6E9F1F0}" srcOrd="0" destOrd="0" presId="urn:microsoft.com/office/officeart/2005/8/layout/vList2"/>
    <dgm:cxn modelId="{EEDE3E48-ADFB-4019-86E6-044FE6539FEC}" srcId="{0649B96C-06A2-4B5B-AF2B-CFDF9586AEF5}" destId="{F1D77F29-01C3-4002-A2C4-C49E9001AF01}" srcOrd="2" destOrd="0" parTransId="{5757B6B3-0A97-481A-BD97-B0C5E269176F}" sibTransId="{A420AF20-2076-481C-A37B-287525B0BDA8}"/>
    <dgm:cxn modelId="{B89DE6D6-AD11-492D-B7FC-4348124165C5}" srcId="{0649B96C-06A2-4B5B-AF2B-CFDF9586AEF5}" destId="{9F6FDB1B-2482-45CB-9149-1CBF4EACF4FF}" srcOrd="1" destOrd="0" parTransId="{A04286FD-3548-46E3-A4E7-C392CF639C9C}" sibTransId="{A23480BC-FFFD-4EDF-851D-BEFC8B0C58F6}"/>
    <dgm:cxn modelId="{FA96487B-3B9B-485D-B635-53649D231C3E}" type="presOf" srcId="{45A82F54-5A9C-4AFF-AAEE-3991FD3B2ACE}" destId="{C00C5F13-F7A4-407E-8B11-697F92831FD5}" srcOrd="0" destOrd="0" presId="urn:microsoft.com/office/officeart/2005/8/layout/vList2"/>
    <dgm:cxn modelId="{468F6B4A-FF5A-46A2-B236-98CB8CEA0B33}" type="presParOf" srcId="{3D41BF01-D509-4BCA-8B51-F8E8A6E9F1F0}" destId="{C00C5F13-F7A4-407E-8B11-697F92831FD5}" srcOrd="0" destOrd="0" presId="urn:microsoft.com/office/officeart/2005/8/layout/vList2"/>
    <dgm:cxn modelId="{2F953B34-9E4E-4A79-AD30-C6F66756CEAE}" type="presParOf" srcId="{3D41BF01-D509-4BCA-8B51-F8E8A6E9F1F0}" destId="{BA759A07-A6AE-4451-8A1F-FED01C3514A8}" srcOrd="1" destOrd="0" presId="urn:microsoft.com/office/officeart/2005/8/layout/vList2"/>
    <dgm:cxn modelId="{857732BC-FA1D-4109-B7A6-194D2C20BF1B}" type="presParOf" srcId="{3D41BF01-D509-4BCA-8B51-F8E8A6E9F1F0}" destId="{90A13EF7-B9CB-42EE-A095-55E7F3ED50F5}" srcOrd="2" destOrd="0" presId="urn:microsoft.com/office/officeart/2005/8/layout/vList2"/>
    <dgm:cxn modelId="{146C4327-67DA-4DB1-8290-F6FCC210066C}" type="presParOf" srcId="{3D41BF01-D509-4BCA-8B51-F8E8A6E9F1F0}" destId="{DC1E3A82-7109-4331-9728-379830739A0D}" srcOrd="3" destOrd="0" presId="urn:microsoft.com/office/officeart/2005/8/layout/vList2"/>
    <dgm:cxn modelId="{F1F78003-89AD-4642-B57C-3A8E4E2AE70E}" type="presParOf" srcId="{3D41BF01-D509-4BCA-8B51-F8E8A6E9F1F0}" destId="{8DCCEEA4-3ADB-44D9-B8F0-6C03F506AD16}" srcOrd="4" destOrd="0" presId="urn:microsoft.com/office/officeart/2005/8/layout/vList2"/>
    <dgm:cxn modelId="{F6F35F2D-39B0-42F5-B3B2-7F5F880FD1C5}" type="presParOf" srcId="{3D41BF01-D509-4BCA-8B51-F8E8A6E9F1F0}" destId="{F7EDD9A8-2D4B-49EA-9CB5-045A7C1FC794}" srcOrd="5" destOrd="0" presId="urn:microsoft.com/office/officeart/2005/8/layout/vList2"/>
    <dgm:cxn modelId="{BE479BD2-B22D-4C81-BF9F-D0626AEE26A7}" type="presParOf" srcId="{3D41BF01-D509-4BCA-8B51-F8E8A6E9F1F0}" destId="{A5595519-B7B9-4270-B303-1D2B8ACB28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721D57-407E-4FCF-9400-B190634A3F5C}">
      <dsp:nvSpPr>
        <dsp:cNvPr id="0" name=""/>
        <dsp:cNvSpPr/>
      </dsp:nvSpPr>
      <dsp:spPr>
        <a:xfrm>
          <a:off x="5922472" y="1726907"/>
          <a:ext cx="575713" cy="91440"/>
        </a:xfrm>
        <a:custGeom>
          <a:avLst/>
          <a:gdLst/>
          <a:ahLst/>
          <a:cxnLst/>
          <a:rect l="0" t="0" r="0" b="0"/>
          <a:pathLst>
            <a:path>
              <a:moveTo>
                <a:pt x="575713" y="45720"/>
              </a:moveTo>
              <a:lnTo>
                <a:pt x="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6195171" y="1769592"/>
        <a:ext cx="30315" cy="6069"/>
      </dsp:txXfrm>
    </dsp:sp>
    <dsp:sp modelId="{C208B373-EAAA-4FA4-AA2E-DA41C6823D0A}">
      <dsp:nvSpPr>
        <dsp:cNvPr id="0" name=""/>
        <dsp:cNvSpPr/>
      </dsp:nvSpPr>
      <dsp:spPr>
        <a:xfrm>
          <a:off x="6496386" y="981783"/>
          <a:ext cx="2636145" cy="1581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solidFill>
                <a:schemeClr val="tx1"/>
              </a:solidFill>
              <a:cs typeface="+mj-cs"/>
            </a:rPr>
            <a:t>מדיניות</a:t>
          </a:r>
          <a:r>
            <a:rPr lang="he-IL" sz="2400" kern="1200" dirty="0" smtClean="0">
              <a:solidFill>
                <a:schemeClr val="tx1"/>
              </a:solidFill>
              <a:cs typeface="+mj-cs"/>
            </a:rPr>
            <a:t> - מופקד על גיבוש מדיניות החוץ של ממשלת ישראל, על ביצועה והסברתה</a:t>
          </a:r>
          <a:endParaRPr lang="he-IL" sz="2200" kern="1200" dirty="0">
            <a:solidFill>
              <a:schemeClr val="tx1"/>
            </a:solidFill>
            <a:cs typeface="+mj-cs"/>
          </a:endParaRPr>
        </a:p>
      </dsp:txBody>
      <dsp:txXfrm>
        <a:off x="6496386" y="981783"/>
        <a:ext cx="2636145" cy="1581687"/>
      </dsp:txXfrm>
    </dsp:sp>
    <dsp:sp modelId="{48CFE910-128F-45FE-8DF9-15078083D7C9}">
      <dsp:nvSpPr>
        <dsp:cNvPr id="0" name=""/>
        <dsp:cNvSpPr/>
      </dsp:nvSpPr>
      <dsp:spPr>
        <a:xfrm>
          <a:off x="2680013" y="1726907"/>
          <a:ext cx="575713" cy="91440"/>
        </a:xfrm>
        <a:custGeom>
          <a:avLst/>
          <a:gdLst/>
          <a:ahLst/>
          <a:cxnLst/>
          <a:rect l="0" t="0" r="0" b="0"/>
          <a:pathLst>
            <a:path>
              <a:moveTo>
                <a:pt x="575713" y="45720"/>
              </a:moveTo>
              <a:lnTo>
                <a:pt x="0" y="45720"/>
              </a:lnTo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952712" y="1769592"/>
        <a:ext cx="30315" cy="6069"/>
      </dsp:txXfrm>
    </dsp:sp>
    <dsp:sp modelId="{847508DD-2FEF-4134-8926-092295D7F43F}">
      <dsp:nvSpPr>
        <dsp:cNvPr id="0" name=""/>
        <dsp:cNvSpPr/>
      </dsp:nvSpPr>
      <dsp:spPr>
        <a:xfrm>
          <a:off x="3253927" y="981783"/>
          <a:ext cx="2636145" cy="1581687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solidFill>
                <a:schemeClr val="tx1"/>
              </a:solidFill>
              <a:cs typeface="+mj-cs"/>
            </a:rPr>
            <a:t>ייצוג</a:t>
          </a:r>
          <a:r>
            <a:rPr lang="he-IL" sz="2400" kern="1200" dirty="0" smtClean="0">
              <a:solidFill>
                <a:schemeClr val="tx1"/>
              </a:solidFill>
              <a:cs typeface="+mj-cs"/>
            </a:rPr>
            <a:t> - מייצג את המדינה בפני ממשלות זרות וארגונים בינלאומיים</a:t>
          </a:r>
          <a:endParaRPr lang="he-IL" sz="2400" kern="1200" dirty="0">
            <a:solidFill>
              <a:schemeClr val="tx1"/>
            </a:solidFill>
            <a:cs typeface="+mj-cs"/>
          </a:endParaRPr>
        </a:p>
      </dsp:txBody>
      <dsp:txXfrm>
        <a:off x="3253927" y="981783"/>
        <a:ext cx="2636145" cy="1581687"/>
      </dsp:txXfrm>
    </dsp:sp>
    <dsp:sp modelId="{A6EB5D82-6A89-4AD4-B4E5-FDD8E8E242E9}">
      <dsp:nvSpPr>
        <dsp:cNvPr id="0" name=""/>
        <dsp:cNvSpPr/>
      </dsp:nvSpPr>
      <dsp:spPr>
        <a:xfrm>
          <a:off x="1329540" y="2561671"/>
          <a:ext cx="6484918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56"/>
              </a:lnTo>
              <a:lnTo>
                <a:pt x="6484918" y="304956"/>
              </a:lnTo>
              <a:lnTo>
                <a:pt x="6484918" y="575713"/>
              </a:lnTo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409169" y="2846493"/>
        <a:ext cx="325660" cy="6069"/>
      </dsp:txXfrm>
    </dsp:sp>
    <dsp:sp modelId="{C73EB038-D756-4550-A219-48098362F63B}">
      <dsp:nvSpPr>
        <dsp:cNvPr id="0" name=""/>
        <dsp:cNvSpPr/>
      </dsp:nvSpPr>
      <dsp:spPr>
        <a:xfrm>
          <a:off x="11467" y="981783"/>
          <a:ext cx="2636145" cy="1581687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solidFill>
                <a:schemeClr val="tx1"/>
              </a:solidFill>
              <a:cs typeface="+mj-cs"/>
            </a:rPr>
            <a:t>הסברה</a:t>
          </a:r>
          <a:r>
            <a:rPr lang="he-IL" sz="2400" kern="1200" dirty="0" smtClean="0">
              <a:solidFill>
                <a:schemeClr val="tx1"/>
              </a:solidFill>
              <a:cs typeface="+mj-cs"/>
            </a:rPr>
            <a:t> - מסביר את עמדותיה ואתגריה של ישראל ברחבי העולם</a:t>
          </a:r>
          <a:endParaRPr lang="he-IL" sz="2400" kern="1200" dirty="0">
            <a:solidFill>
              <a:schemeClr val="tx1"/>
            </a:solidFill>
            <a:cs typeface="+mj-cs"/>
          </a:endParaRPr>
        </a:p>
      </dsp:txBody>
      <dsp:txXfrm>
        <a:off x="11467" y="981783"/>
        <a:ext cx="2636145" cy="1581687"/>
      </dsp:txXfrm>
    </dsp:sp>
    <dsp:sp modelId="{46C9130A-492E-496E-9646-0AF6C9862854}">
      <dsp:nvSpPr>
        <dsp:cNvPr id="0" name=""/>
        <dsp:cNvSpPr/>
      </dsp:nvSpPr>
      <dsp:spPr>
        <a:xfrm>
          <a:off x="5944405" y="3913469"/>
          <a:ext cx="553780" cy="91440"/>
        </a:xfrm>
        <a:custGeom>
          <a:avLst/>
          <a:gdLst/>
          <a:ahLst/>
          <a:cxnLst/>
          <a:rect l="0" t="0" r="0" b="0"/>
          <a:pathLst>
            <a:path>
              <a:moveTo>
                <a:pt x="553780" y="47159"/>
              </a:moveTo>
              <a:lnTo>
                <a:pt x="259790" y="47159"/>
              </a:lnTo>
              <a:lnTo>
                <a:pt x="259790" y="45720"/>
              </a:lnTo>
              <a:lnTo>
                <a:pt x="0" y="45720"/>
              </a:lnTo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6206686" y="3956154"/>
        <a:ext cx="29219" cy="6069"/>
      </dsp:txXfrm>
    </dsp:sp>
    <dsp:sp modelId="{4C7EEE0B-D735-4291-98D7-5214BC747ABC}">
      <dsp:nvSpPr>
        <dsp:cNvPr id="0" name=""/>
        <dsp:cNvSpPr/>
      </dsp:nvSpPr>
      <dsp:spPr>
        <a:xfrm>
          <a:off x="6496386" y="3169784"/>
          <a:ext cx="2636145" cy="1581687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solidFill>
                <a:schemeClr val="tx1"/>
              </a:solidFill>
              <a:cs typeface="+mj-cs"/>
            </a:rPr>
            <a:t>עוצמה רכה</a:t>
          </a:r>
          <a:r>
            <a:rPr lang="he-IL" sz="3200" b="0" u="none" kern="1200" dirty="0" smtClean="0">
              <a:solidFill>
                <a:schemeClr val="tx1"/>
              </a:solidFill>
              <a:cs typeface="+mj-cs"/>
            </a:rPr>
            <a:t> </a:t>
          </a:r>
          <a:r>
            <a:rPr lang="he-IL" sz="2400" kern="1200" dirty="0" smtClean="0">
              <a:solidFill>
                <a:schemeClr val="tx1"/>
              </a:solidFill>
              <a:cs typeface="+mj-cs"/>
            </a:rPr>
            <a:t>- מקדם את קשרי הכלכלה, התרבות והמדע, ואת שתה"פ עם מדינות מתפתחות</a:t>
          </a:r>
          <a:endParaRPr lang="he-IL" sz="2400" kern="1200" dirty="0">
            <a:solidFill>
              <a:schemeClr val="tx1"/>
            </a:solidFill>
            <a:cs typeface="+mj-cs"/>
          </a:endParaRPr>
        </a:p>
      </dsp:txBody>
      <dsp:txXfrm>
        <a:off x="6496386" y="3169784"/>
        <a:ext cx="2636145" cy="1581687"/>
      </dsp:txXfrm>
    </dsp:sp>
    <dsp:sp modelId="{9B7580E5-A46B-4A63-ACB2-DE395ED95912}">
      <dsp:nvSpPr>
        <dsp:cNvPr id="0" name=""/>
        <dsp:cNvSpPr/>
      </dsp:nvSpPr>
      <dsp:spPr>
        <a:xfrm>
          <a:off x="2680013" y="3913469"/>
          <a:ext cx="597646" cy="91440"/>
        </a:xfrm>
        <a:custGeom>
          <a:avLst/>
          <a:gdLst/>
          <a:ahLst/>
          <a:cxnLst/>
          <a:rect l="0" t="0" r="0" b="0"/>
          <a:pathLst>
            <a:path>
              <a:moveTo>
                <a:pt x="597646" y="45720"/>
              </a:moveTo>
              <a:lnTo>
                <a:pt x="281723" y="45720"/>
              </a:lnTo>
              <a:lnTo>
                <a:pt x="281723" y="47159"/>
              </a:lnTo>
              <a:lnTo>
                <a:pt x="0" y="47159"/>
              </a:lnTo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963130" y="3956154"/>
        <a:ext cx="31412" cy="6069"/>
      </dsp:txXfrm>
    </dsp:sp>
    <dsp:sp modelId="{883DC5B2-5E9D-483F-8460-F99156C93F22}">
      <dsp:nvSpPr>
        <dsp:cNvPr id="0" name=""/>
        <dsp:cNvSpPr/>
      </dsp:nvSpPr>
      <dsp:spPr>
        <a:xfrm>
          <a:off x="3275859" y="3168345"/>
          <a:ext cx="2636145" cy="1581687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solidFill>
                <a:schemeClr val="tx1"/>
              </a:solidFill>
              <a:cs typeface="+mj-cs"/>
            </a:rPr>
            <a:t>יהודים</a:t>
          </a:r>
          <a:r>
            <a:rPr lang="he-IL" sz="2400" kern="1200" dirty="0" smtClean="0">
              <a:solidFill>
                <a:schemeClr val="tx1"/>
              </a:solidFill>
              <a:cs typeface="+mj-cs"/>
            </a:rPr>
            <a:t> - פועל לטיפוח הקשרים עם הקהילות היהודיות בתפוצות </a:t>
          </a:r>
          <a:endParaRPr lang="he-IL" sz="2400" kern="1200" dirty="0">
            <a:solidFill>
              <a:schemeClr val="tx1"/>
            </a:solidFill>
            <a:cs typeface="+mj-cs"/>
          </a:endParaRPr>
        </a:p>
      </dsp:txBody>
      <dsp:txXfrm>
        <a:off x="3275859" y="3168345"/>
        <a:ext cx="2636145" cy="1581687"/>
      </dsp:txXfrm>
    </dsp:sp>
    <dsp:sp modelId="{035FE30B-7A87-4D9C-890F-3652AFB76396}">
      <dsp:nvSpPr>
        <dsp:cNvPr id="0" name=""/>
        <dsp:cNvSpPr/>
      </dsp:nvSpPr>
      <dsp:spPr>
        <a:xfrm>
          <a:off x="11467" y="3169784"/>
          <a:ext cx="2636145" cy="158168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solidFill>
                <a:schemeClr val="tx1"/>
              </a:solidFill>
              <a:cs typeface="+mj-cs"/>
            </a:rPr>
            <a:t>ישראלים בחו"ל</a:t>
          </a:r>
          <a:r>
            <a:rPr lang="he-IL" sz="3200" b="0" u="none" kern="1200" dirty="0" smtClean="0">
              <a:solidFill>
                <a:schemeClr val="tx1"/>
              </a:solidFill>
              <a:cs typeface="+mj-cs"/>
            </a:rPr>
            <a:t> </a:t>
          </a:r>
          <a:r>
            <a:rPr lang="he-IL" sz="2400" kern="1200" dirty="0" smtClean="0">
              <a:solidFill>
                <a:schemeClr val="tx1"/>
              </a:solidFill>
              <a:cs typeface="+mj-cs"/>
            </a:rPr>
            <a:t>– מסייע לאזרחים ישראלים השוהים בחו"ל</a:t>
          </a:r>
          <a:endParaRPr lang="he-IL" sz="2400" kern="1200" dirty="0">
            <a:solidFill>
              <a:schemeClr val="tx1"/>
            </a:solidFill>
            <a:cs typeface="+mj-cs"/>
          </a:endParaRPr>
        </a:p>
      </dsp:txBody>
      <dsp:txXfrm>
        <a:off x="11467" y="3169784"/>
        <a:ext cx="2636145" cy="158168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6AE6B-7444-479A-B179-4088865F7DF8}">
      <dsp:nvSpPr>
        <dsp:cNvPr id="0" name=""/>
        <dsp:cNvSpPr/>
      </dsp:nvSpPr>
      <dsp:spPr>
        <a:xfrm>
          <a:off x="0" y="332658"/>
          <a:ext cx="4223792" cy="9403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ראש נציגות</a:t>
          </a:r>
          <a:endParaRPr lang="he-IL" sz="4000" kern="1200" dirty="0">
            <a:cs typeface="+mj-cs"/>
          </a:endParaRPr>
        </a:p>
      </dsp:txBody>
      <dsp:txXfrm>
        <a:off x="0" y="332658"/>
        <a:ext cx="4223792" cy="940396"/>
      </dsp:txXfrm>
    </dsp:sp>
    <dsp:sp modelId="{817D349C-E8C2-443D-9FDE-75953D614D58}">
      <dsp:nvSpPr>
        <dsp:cNvPr id="0" name=""/>
        <dsp:cNvSpPr/>
      </dsp:nvSpPr>
      <dsp:spPr>
        <a:xfrm>
          <a:off x="0" y="1284556"/>
          <a:ext cx="4223792" cy="44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05" tIns="30480" rIns="170688" bIns="3048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e-IL" sz="2400" kern="1200" dirty="0" smtClean="0">
              <a:cs typeface="+mj-cs"/>
            </a:rPr>
            <a:t>שגריר; קונסול כללי; ראש משלחת</a:t>
          </a:r>
          <a:endParaRPr lang="he-IL" sz="2400" kern="1200" dirty="0">
            <a:cs typeface="+mj-cs"/>
          </a:endParaRPr>
        </a:p>
      </dsp:txBody>
      <dsp:txXfrm>
        <a:off x="0" y="1284556"/>
        <a:ext cx="4223792" cy="443638"/>
      </dsp:txXfrm>
    </dsp:sp>
    <dsp:sp modelId="{3A506328-9C45-475A-8BA2-2B302D0385D6}">
      <dsp:nvSpPr>
        <dsp:cNvPr id="0" name=""/>
        <dsp:cNvSpPr/>
      </dsp:nvSpPr>
      <dsp:spPr>
        <a:xfrm>
          <a:off x="0" y="1716693"/>
          <a:ext cx="4223792" cy="845341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סגן ראש נציגות</a:t>
          </a:r>
          <a:endParaRPr lang="he-IL" sz="4000" kern="1200" dirty="0">
            <a:cs typeface="+mj-cs"/>
          </a:endParaRPr>
        </a:p>
      </dsp:txBody>
      <dsp:txXfrm>
        <a:off x="0" y="1716693"/>
        <a:ext cx="4223792" cy="845341"/>
      </dsp:txXfrm>
    </dsp:sp>
    <dsp:sp modelId="{5A03CEA6-8814-4DD1-BCE3-30B0696966A2}">
      <dsp:nvSpPr>
        <dsp:cNvPr id="0" name=""/>
        <dsp:cNvSpPr/>
      </dsp:nvSpPr>
      <dsp:spPr>
        <a:xfrm>
          <a:off x="0" y="2746354"/>
          <a:ext cx="4223792" cy="858651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יועץ מדיני</a:t>
          </a:r>
          <a:endParaRPr lang="he-IL" sz="4000" kern="1200" dirty="0">
            <a:cs typeface="+mj-cs"/>
          </a:endParaRPr>
        </a:p>
      </dsp:txBody>
      <dsp:txXfrm>
        <a:off x="0" y="2746354"/>
        <a:ext cx="4223792" cy="858651"/>
      </dsp:txXfrm>
    </dsp:sp>
    <dsp:sp modelId="{8D557702-AA2B-4900-B18D-FBD3D7B851B6}">
      <dsp:nvSpPr>
        <dsp:cNvPr id="0" name=""/>
        <dsp:cNvSpPr/>
      </dsp:nvSpPr>
      <dsp:spPr>
        <a:xfrm>
          <a:off x="0" y="3552351"/>
          <a:ext cx="4223792" cy="40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05" tIns="30480" rIns="170688" bIns="3048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e-IL" sz="2400" kern="1200" dirty="0" err="1" smtClean="0">
              <a:cs typeface="+mj-cs"/>
            </a:rPr>
            <a:t>מז"ת</a:t>
          </a:r>
          <a:r>
            <a:rPr lang="he-IL" sz="2400" kern="1200" dirty="0" smtClean="0">
              <a:cs typeface="+mj-cs"/>
            </a:rPr>
            <a:t>; אסטרטגי; פרלמנט</a:t>
          </a:r>
          <a:endParaRPr lang="he-IL" sz="2400" kern="1200" dirty="0">
            <a:cs typeface="+mj-cs"/>
          </a:endParaRPr>
        </a:p>
      </dsp:txBody>
      <dsp:txXfrm>
        <a:off x="0" y="3552351"/>
        <a:ext cx="4223792" cy="408091"/>
      </dsp:txXfrm>
    </dsp:sp>
    <dsp:sp modelId="{3E9EC844-B51F-4DB8-A22D-C7F239BEF78B}">
      <dsp:nvSpPr>
        <dsp:cNvPr id="0" name=""/>
        <dsp:cNvSpPr/>
      </dsp:nvSpPr>
      <dsp:spPr>
        <a:xfrm>
          <a:off x="0" y="4013098"/>
          <a:ext cx="4223792" cy="93677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תקשורת</a:t>
          </a:r>
          <a:endParaRPr lang="he-IL" sz="4000" kern="1200" dirty="0">
            <a:cs typeface="+mj-cs"/>
          </a:endParaRPr>
        </a:p>
      </dsp:txBody>
      <dsp:txXfrm>
        <a:off x="0" y="4013098"/>
        <a:ext cx="4223792" cy="936778"/>
      </dsp:txXfrm>
    </dsp:sp>
    <dsp:sp modelId="{5106A113-855B-41FB-BC25-8412025FA507}">
      <dsp:nvSpPr>
        <dsp:cNvPr id="0" name=""/>
        <dsp:cNvSpPr/>
      </dsp:nvSpPr>
      <dsp:spPr>
        <a:xfrm>
          <a:off x="0" y="4949877"/>
          <a:ext cx="4223792" cy="37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05" tIns="30480" rIns="170688" bIns="3048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e-IL" sz="2400" kern="1200" dirty="0" smtClean="0">
              <a:cs typeface="+mj-cs"/>
            </a:rPr>
            <a:t>דובר; ממונה ההסברה</a:t>
          </a:r>
          <a:endParaRPr lang="he-IL" sz="2400" kern="1200" dirty="0">
            <a:cs typeface="+mj-cs"/>
          </a:endParaRPr>
        </a:p>
      </dsp:txBody>
      <dsp:txXfrm>
        <a:off x="0" y="4949877"/>
        <a:ext cx="4223792" cy="3787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FCE3E-7E66-4E89-90EF-CCC8CBAE48E9}">
      <dsp:nvSpPr>
        <dsp:cNvPr id="0" name=""/>
        <dsp:cNvSpPr/>
      </dsp:nvSpPr>
      <dsp:spPr>
        <a:xfrm>
          <a:off x="827564" y="1468773"/>
          <a:ext cx="2304255" cy="23184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>
              <a:cs typeface="+mj-cs"/>
            </a:rPr>
            <a:t>מטה </a:t>
          </a:r>
          <a:r>
            <a:rPr lang="he-IL" sz="3700" kern="1200" dirty="0" err="1" smtClean="0">
              <a:cs typeface="+mj-cs"/>
            </a:rPr>
            <a:t>משה"ח</a:t>
          </a:r>
          <a:r>
            <a:rPr lang="he-IL" sz="3700" kern="1200" dirty="0" smtClean="0">
              <a:cs typeface="+mj-cs"/>
            </a:rPr>
            <a:t> בירושלים</a:t>
          </a:r>
          <a:endParaRPr lang="he-IL" sz="3700" kern="1200" dirty="0">
            <a:cs typeface="+mj-cs"/>
          </a:endParaRPr>
        </a:p>
      </dsp:txBody>
      <dsp:txXfrm>
        <a:off x="827564" y="1468773"/>
        <a:ext cx="2304255" cy="2318413"/>
      </dsp:txXfrm>
    </dsp:sp>
    <dsp:sp modelId="{9B532C4C-A2D3-4A08-A144-A4A6895957C4}">
      <dsp:nvSpPr>
        <dsp:cNvPr id="0" name=""/>
        <dsp:cNvSpPr/>
      </dsp:nvSpPr>
      <dsp:spPr>
        <a:xfrm rot="20275082">
          <a:off x="2955558" y="1702158"/>
          <a:ext cx="2526669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26669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20275082">
        <a:off x="4155726" y="1656388"/>
        <a:ext cx="126333" cy="126333"/>
      </dsp:txXfrm>
    </dsp:sp>
    <dsp:sp modelId="{0BEA9280-B898-40D6-ABAE-1012B9637FAB}">
      <dsp:nvSpPr>
        <dsp:cNvPr id="0" name=""/>
        <dsp:cNvSpPr/>
      </dsp:nvSpPr>
      <dsp:spPr>
        <a:xfrm>
          <a:off x="5324730" y="28608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77 שגרירויות</a:t>
          </a:r>
          <a:endParaRPr lang="he-IL" sz="2700" kern="1200" dirty="0">
            <a:cs typeface="+mj-cs"/>
          </a:endParaRPr>
        </a:p>
      </dsp:txBody>
      <dsp:txXfrm>
        <a:off x="5324730" y="28608"/>
        <a:ext cx="1767554" cy="1767554"/>
      </dsp:txXfrm>
    </dsp:sp>
    <dsp:sp modelId="{D3C8ABC8-ECCB-4A9E-821D-F1D71E446538}">
      <dsp:nvSpPr>
        <dsp:cNvPr id="0" name=""/>
        <dsp:cNvSpPr/>
      </dsp:nvSpPr>
      <dsp:spPr>
        <a:xfrm rot="21582648">
          <a:off x="3131784" y="2596506"/>
          <a:ext cx="3273083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3273083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21582648">
        <a:off x="4686498" y="2532076"/>
        <a:ext cx="163654" cy="163654"/>
      </dsp:txXfrm>
    </dsp:sp>
    <dsp:sp modelId="{809EDDFA-F854-4891-84FF-98DA57B5CE46}">
      <dsp:nvSpPr>
        <dsp:cNvPr id="0" name=""/>
        <dsp:cNvSpPr/>
      </dsp:nvSpPr>
      <dsp:spPr>
        <a:xfrm>
          <a:off x="6404835" y="1717404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22 קונסוליות</a:t>
          </a:r>
          <a:endParaRPr lang="he-IL" sz="2700" kern="1200" dirty="0">
            <a:cs typeface="+mj-cs"/>
          </a:endParaRPr>
        </a:p>
      </dsp:txBody>
      <dsp:txXfrm>
        <a:off x="6404835" y="1717404"/>
        <a:ext cx="1767554" cy="1767554"/>
      </dsp:txXfrm>
    </dsp:sp>
    <dsp:sp modelId="{CEBA08BA-1BBA-4513-A5BB-A5B09D3F3AAD}">
      <dsp:nvSpPr>
        <dsp:cNvPr id="0" name=""/>
        <dsp:cNvSpPr/>
      </dsp:nvSpPr>
      <dsp:spPr>
        <a:xfrm rot="1346121">
          <a:off x="2949505" y="3535005"/>
          <a:ext cx="2538167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38167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1346121">
        <a:off x="4155134" y="3488948"/>
        <a:ext cx="126908" cy="126908"/>
      </dsp:txXfrm>
    </dsp:sp>
    <dsp:sp modelId="{1A57D514-C23C-4749-B9DF-A735BE9DC976}">
      <dsp:nvSpPr>
        <dsp:cNvPr id="0" name=""/>
        <dsp:cNvSpPr/>
      </dsp:nvSpPr>
      <dsp:spPr>
        <a:xfrm>
          <a:off x="5324724" y="3490245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5 משלחות</a:t>
          </a:r>
          <a:endParaRPr lang="he-IL" sz="2700" kern="1200" dirty="0">
            <a:cs typeface="+mj-cs"/>
          </a:endParaRPr>
        </a:p>
      </dsp:txBody>
      <dsp:txXfrm>
        <a:off x="5324724" y="3490245"/>
        <a:ext cx="1767554" cy="176755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0451D7-5ADE-4E10-B2CB-BD757E611547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צפון אמריקה</a:t>
          </a:r>
          <a:endParaRPr lang="he-IL" sz="4000" kern="1200" dirty="0">
            <a:cs typeface="+mj-cs"/>
          </a:endParaRPr>
        </a:p>
      </dsp:txBody>
      <dsp:txXfrm>
        <a:off x="495061" y="645"/>
        <a:ext cx="2262336" cy="1357401"/>
      </dsp:txXfrm>
    </dsp:sp>
    <dsp:sp modelId="{C6C4B03F-FCE8-471C-8CE7-D918D23DF40E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אירופה</a:t>
          </a:r>
          <a:endParaRPr lang="he-IL" sz="4000" kern="1200" dirty="0">
            <a:cs typeface="+mj-cs"/>
          </a:endParaRPr>
        </a:p>
      </dsp:txBody>
      <dsp:txXfrm>
        <a:off x="2983631" y="645"/>
        <a:ext cx="2262336" cy="1357401"/>
      </dsp:txXfrm>
    </dsp:sp>
    <dsp:sp modelId="{4ABB0D00-2AC6-4068-A52B-990B8FFB84A1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אירו-אסיה</a:t>
          </a:r>
          <a:endParaRPr lang="he-IL" sz="4000" kern="1200" dirty="0">
            <a:cs typeface="+mj-cs"/>
          </a:endParaRPr>
        </a:p>
      </dsp:txBody>
      <dsp:txXfrm>
        <a:off x="5472201" y="645"/>
        <a:ext cx="2262336" cy="1357401"/>
      </dsp:txXfrm>
    </dsp:sp>
    <dsp:sp modelId="{6678A73E-DA86-41F1-BC9C-9A28A2D452FB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אמריקה הלטינית</a:t>
          </a:r>
          <a:endParaRPr lang="he-IL" sz="4000" kern="1200" dirty="0">
            <a:cs typeface="+mj-cs"/>
          </a:endParaRPr>
        </a:p>
      </dsp:txBody>
      <dsp:txXfrm>
        <a:off x="495061" y="1584280"/>
        <a:ext cx="2262336" cy="1357401"/>
      </dsp:txXfrm>
    </dsp:sp>
    <dsp:sp modelId="{7795F949-D729-4709-B523-C506EA978D3D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מזרח תיכון</a:t>
          </a:r>
          <a:endParaRPr lang="he-IL" sz="4000" kern="1200" dirty="0">
            <a:cs typeface="+mj-cs"/>
          </a:endParaRPr>
        </a:p>
      </dsp:txBody>
      <dsp:txXfrm>
        <a:off x="2983631" y="1584280"/>
        <a:ext cx="2262336" cy="1357401"/>
      </dsp:txXfrm>
    </dsp:sp>
    <dsp:sp modelId="{A2A18A64-DEDA-4366-B607-9EABC5253CA0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אסיה</a:t>
          </a:r>
          <a:endParaRPr lang="he-IL" sz="4000" kern="1200" dirty="0">
            <a:cs typeface="+mj-cs"/>
          </a:endParaRPr>
        </a:p>
      </dsp:txBody>
      <dsp:txXfrm>
        <a:off x="5472201" y="1584280"/>
        <a:ext cx="2262336" cy="1357401"/>
      </dsp:txXfrm>
    </dsp:sp>
    <dsp:sp modelId="{70E51A0E-AE0E-411F-9723-209666A66399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אפריקה</a:t>
          </a:r>
          <a:endParaRPr lang="he-IL" sz="4000" kern="1200" dirty="0">
            <a:cs typeface="+mj-cs"/>
          </a:endParaRPr>
        </a:p>
      </dsp:txBody>
      <dsp:txXfrm>
        <a:off x="2983631" y="3167916"/>
        <a:ext cx="2262336" cy="135740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CAEBCB-A214-489C-A248-C9D95C3EA0A9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ארגונים בינ"ל</a:t>
          </a:r>
          <a:endParaRPr lang="he-IL" sz="4000" kern="1200" dirty="0">
            <a:cs typeface="+mj-cs"/>
          </a:endParaRPr>
        </a:p>
      </dsp:txBody>
      <dsp:txXfrm>
        <a:off x="495061" y="645"/>
        <a:ext cx="2262336" cy="1357401"/>
      </dsp:txXfrm>
    </dsp:sp>
    <dsp:sp modelId="{48E95993-13FB-4247-8085-90CDDFB6DF08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מש"ב</a:t>
          </a:r>
          <a:endParaRPr lang="he-IL" sz="4000" kern="1200" dirty="0">
            <a:cs typeface="+mj-cs"/>
          </a:endParaRPr>
        </a:p>
      </dsp:txBody>
      <dsp:txXfrm>
        <a:off x="2983631" y="645"/>
        <a:ext cx="2262336" cy="1357401"/>
      </dsp:txXfrm>
    </dsp:sp>
    <dsp:sp modelId="{4081BE31-9A8B-4E10-A6CF-925D28436E77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אסטרטגית</a:t>
          </a:r>
          <a:endParaRPr lang="he-IL" sz="4000" kern="1200" dirty="0">
            <a:cs typeface="+mj-cs"/>
          </a:endParaRPr>
        </a:p>
      </dsp:txBody>
      <dsp:txXfrm>
        <a:off x="5472201" y="645"/>
        <a:ext cx="2262336" cy="1357401"/>
      </dsp:txXfrm>
    </dsp:sp>
    <dsp:sp modelId="{330ED124-8989-4B3C-A9F0-5BD4F4A80E7D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תרבות ומדע</a:t>
          </a:r>
          <a:endParaRPr lang="he-IL" sz="4000" kern="1200" dirty="0">
            <a:cs typeface="+mj-cs"/>
          </a:endParaRPr>
        </a:p>
      </dsp:txBody>
      <dsp:txXfrm>
        <a:off x="495061" y="1584280"/>
        <a:ext cx="2262336" cy="1357401"/>
      </dsp:txXfrm>
    </dsp:sp>
    <dsp:sp modelId="{5E68C4CA-239C-4FE3-A9FA-9284B805D719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תקשורת והסברה</a:t>
          </a:r>
          <a:endParaRPr lang="he-IL" sz="4000" kern="1200" dirty="0">
            <a:cs typeface="+mj-cs"/>
          </a:endParaRPr>
        </a:p>
      </dsp:txBody>
      <dsp:txXfrm>
        <a:off x="2983631" y="1584280"/>
        <a:ext cx="2262336" cy="1357401"/>
      </dsp:txXfrm>
    </dsp:sp>
    <dsp:sp modelId="{9B472C98-AE8C-4702-9E9C-798A5442507A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כלכלה</a:t>
          </a:r>
          <a:endParaRPr lang="he-IL" sz="4000" kern="1200" dirty="0">
            <a:cs typeface="+mj-cs"/>
          </a:endParaRPr>
        </a:p>
      </dsp:txBody>
      <dsp:txXfrm>
        <a:off x="5472201" y="1584280"/>
        <a:ext cx="2262336" cy="1357401"/>
      </dsp:txXfrm>
    </dsp:sp>
    <dsp:sp modelId="{A8E2BA7A-4DEB-4471-8DCC-66B2D405436D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יועץ משפטי</a:t>
          </a:r>
          <a:endParaRPr lang="he-IL" sz="4000" kern="1200" dirty="0">
            <a:cs typeface="+mj-cs"/>
          </a:endParaRPr>
        </a:p>
      </dsp:txBody>
      <dsp:txXfrm>
        <a:off x="495061" y="3167916"/>
        <a:ext cx="2262336" cy="1357401"/>
      </dsp:txXfrm>
    </dsp:sp>
    <dsp:sp modelId="{88A214E7-B766-48DB-9379-467E7F7DAF06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תכנון מדיני</a:t>
          </a:r>
          <a:endParaRPr lang="he-IL" sz="4000" kern="1200" dirty="0">
            <a:cs typeface="+mj-cs"/>
          </a:endParaRPr>
        </a:p>
      </dsp:txBody>
      <dsp:txXfrm>
        <a:off x="2983631" y="3167916"/>
        <a:ext cx="2262336" cy="1357401"/>
      </dsp:txXfrm>
    </dsp:sp>
    <dsp:sp modelId="{4BA87777-9A13-42A9-95AC-E2F0AA1AD97E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מודיעין (ממ"ד)</a:t>
          </a:r>
          <a:endParaRPr lang="he-IL" sz="4000" kern="1200" dirty="0">
            <a:cs typeface="+mj-cs"/>
          </a:endParaRPr>
        </a:p>
      </dsp:txBody>
      <dsp:txXfrm>
        <a:off x="5472201" y="3167916"/>
        <a:ext cx="2262336" cy="135740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CAEBCB-A214-489C-A248-C9D95C3EA0A9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cs typeface="+mj-cs"/>
            </a:rPr>
            <a:t>טקס ואורחים</a:t>
          </a:r>
          <a:endParaRPr lang="he-IL" sz="3600" kern="1200" dirty="0">
            <a:cs typeface="+mj-cs"/>
          </a:endParaRPr>
        </a:p>
      </dsp:txBody>
      <dsp:txXfrm>
        <a:off x="495061" y="645"/>
        <a:ext cx="2262336" cy="1357401"/>
      </dsp:txXfrm>
    </dsp:sp>
    <dsp:sp modelId="{48E95993-13FB-4247-8085-90CDDFB6DF08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cs typeface="+mj-cs"/>
            </a:rPr>
            <a:t>כספים</a:t>
          </a:r>
          <a:endParaRPr lang="he-IL" sz="3600" kern="1200" dirty="0">
            <a:cs typeface="+mj-cs"/>
          </a:endParaRPr>
        </a:p>
      </dsp:txBody>
      <dsp:txXfrm>
        <a:off x="2983631" y="645"/>
        <a:ext cx="2262336" cy="1357401"/>
      </dsp:txXfrm>
    </dsp:sp>
    <dsp:sp modelId="{4081BE31-9A8B-4E10-A6CF-925D28436E77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cs typeface="+mj-cs"/>
            </a:rPr>
            <a:t>משאבי אנוש והדרכה</a:t>
          </a:r>
          <a:endParaRPr lang="he-IL" sz="3600" kern="1200" dirty="0">
            <a:cs typeface="+mj-cs"/>
          </a:endParaRPr>
        </a:p>
      </dsp:txBody>
      <dsp:txXfrm>
        <a:off x="5472201" y="645"/>
        <a:ext cx="2262336" cy="1357401"/>
      </dsp:txXfrm>
    </dsp:sp>
    <dsp:sp modelId="{330ED124-8989-4B3C-A9F0-5BD4F4A80E7D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cs typeface="+mj-cs"/>
            </a:rPr>
            <a:t>פרט ורווחה</a:t>
          </a:r>
          <a:endParaRPr lang="he-IL" sz="3600" kern="1200" dirty="0">
            <a:cs typeface="+mj-cs"/>
          </a:endParaRPr>
        </a:p>
      </dsp:txBody>
      <dsp:txXfrm>
        <a:off x="495061" y="1584280"/>
        <a:ext cx="2262336" cy="1357401"/>
      </dsp:txXfrm>
    </dsp:sp>
    <dsp:sp modelId="{5E68C4CA-239C-4FE3-A9FA-9284B805D719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err="1" smtClean="0">
              <a:cs typeface="+mj-cs"/>
            </a:rPr>
            <a:t>תיקשוב</a:t>
          </a:r>
          <a:endParaRPr lang="he-IL" sz="3600" kern="1200" dirty="0">
            <a:cs typeface="+mj-cs"/>
          </a:endParaRPr>
        </a:p>
      </dsp:txBody>
      <dsp:txXfrm>
        <a:off x="2983631" y="1584280"/>
        <a:ext cx="2262336" cy="1357401"/>
      </dsp:txXfrm>
    </dsp:sp>
    <dsp:sp modelId="{9B472C98-AE8C-4702-9E9C-798A5442507A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cs typeface="+mj-cs"/>
            </a:rPr>
            <a:t>תקציבים</a:t>
          </a:r>
          <a:endParaRPr lang="he-IL" sz="3600" kern="1200" dirty="0">
            <a:cs typeface="+mj-cs"/>
          </a:endParaRPr>
        </a:p>
      </dsp:txBody>
      <dsp:txXfrm>
        <a:off x="5472201" y="1584280"/>
        <a:ext cx="2262336" cy="1357401"/>
      </dsp:txXfrm>
    </dsp:sp>
    <dsp:sp modelId="{A8E2BA7A-4DEB-4471-8DCC-66B2D405436D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cs typeface="+mj-cs"/>
            </a:rPr>
            <a:t>קונסולרית</a:t>
          </a:r>
          <a:endParaRPr lang="he-IL" sz="3600" kern="1200" dirty="0">
            <a:cs typeface="+mj-cs"/>
          </a:endParaRPr>
        </a:p>
      </dsp:txBody>
      <dsp:txXfrm>
        <a:off x="495061" y="3167916"/>
        <a:ext cx="2262336" cy="1357401"/>
      </dsp:txXfrm>
    </dsp:sp>
    <dsp:sp modelId="{88A214E7-B766-48DB-9379-467E7F7DAF06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cs typeface="+mj-cs"/>
            </a:rPr>
            <a:t>משאבים חומריים</a:t>
          </a:r>
          <a:endParaRPr lang="he-IL" sz="3600" kern="1200" dirty="0">
            <a:cs typeface="+mj-cs"/>
          </a:endParaRPr>
        </a:p>
      </dsp:txBody>
      <dsp:txXfrm>
        <a:off x="2983631" y="3167916"/>
        <a:ext cx="2262336" cy="1357401"/>
      </dsp:txXfrm>
    </dsp:sp>
    <dsp:sp modelId="{4BA87777-9A13-42A9-95AC-E2F0AA1AD97E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cs typeface="+mj-cs"/>
            </a:rPr>
            <a:t>בטחון </a:t>
          </a:r>
          <a:r>
            <a:rPr lang="he-IL" sz="3600" kern="1200" dirty="0" err="1" smtClean="0">
              <a:cs typeface="+mj-cs"/>
            </a:rPr>
            <a:t>משה"ח</a:t>
          </a:r>
          <a:endParaRPr lang="he-IL" sz="3600" kern="1200" dirty="0">
            <a:cs typeface="+mj-cs"/>
          </a:endParaRPr>
        </a:p>
      </dsp:txBody>
      <dsp:txXfrm>
        <a:off x="5472201" y="3167916"/>
        <a:ext cx="2262336" cy="135740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5A80A8-4E0C-4F03-A54A-7C506958A973}">
      <dsp:nvSpPr>
        <dsp:cNvPr id="0" name=""/>
        <dsp:cNvSpPr/>
      </dsp:nvSpPr>
      <dsp:spPr>
        <a:xfrm>
          <a:off x="5633739" y="3013"/>
          <a:ext cx="2531566" cy="1518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קידום אינטרסים</a:t>
          </a:r>
          <a:endParaRPr lang="he-IL" sz="3200" kern="1200" dirty="0">
            <a:cs typeface="+mj-cs"/>
          </a:endParaRPr>
        </a:p>
      </dsp:txBody>
      <dsp:txXfrm>
        <a:off x="5633739" y="3013"/>
        <a:ext cx="2531566" cy="1518939"/>
      </dsp:txXfrm>
    </dsp:sp>
    <dsp:sp modelId="{C13BFA00-9542-4F0C-B39C-C890A60EAC5A}">
      <dsp:nvSpPr>
        <dsp:cNvPr id="0" name=""/>
        <dsp:cNvSpPr/>
      </dsp:nvSpPr>
      <dsp:spPr>
        <a:xfrm>
          <a:off x="2849016" y="3013"/>
          <a:ext cx="2531566" cy="1518939"/>
        </a:xfrm>
        <a:prstGeom prst="rect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מו"מ ופשרה</a:t>
          </a:r>
          <a:endParaRPr lang="he-IL" sz="3200" kern="1200" dirty="0">
            <a:cs typeface="+mj-cs"/>
          </a:endParaRPr>
        </a:p>
      </dsp:txBody>
      <dsp:txXfrm>
        <a:off x="2849016" y="3013"/>
        <a:ext cx="2531566" cy="1518939"/>
      </dsp:txXfrm>
    </dsp:sp>
    <dsp:sp modelId="{A540462E-BEF1-4F1F-8706-60BAD7229AA2}">
      <dsp:nvSpPr>
        <dsp:cNvPr id="0" name=""/>
        <dsp:cNvSpPr/>
      </dsp:nvSpPr>
      <dsp:spPr>
        <a:xfrm>
          <a:off x="64293" y="3013"/>
          <a:ext cx="2531566" cy="1518939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שכנוע והשפעה</a:t>
          </a:r>
          <a:endParaRPr lang="he-IL" sz="3200" kern="1200" dirty="0">
            <a:cs typeface="+mj-cs"/>
          </a:endParaRPr>
        </a:p>
      </dsp:txBody>
      <dsp:txXfrm>
        <a:off x="64293" y="3013"/>
        <a:ext cx="2531566" cy="1518939"/>
      </dsp:txXfrm>
    </dsp:sp>
    <dsp:sp modelId="{16494150-2864-434C-BC06-641BD4592AA3}">
      <dsp:nvSpPr>
        <dsp:cNvPr id="0" name=""/>
        <dsp:cNvSpPr/>
      </dsp:nvSpPr>
      <dsp:spPr>
        <a:xfrm>
          <a:off x="5633739" y="1775110"/>
          <a:ext cx="2531566" cy="1518939"/>
        </a:xfrm>
        <a:prstGeom prst="rect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שילוב של אומנות ומיומנות</a:t>
          </a:r>
          <a:endParaRPr lang="he-IL" sz="3200" kern="1200" dirty="0">
            <a:cs typeface="+mj-cs"/>
          </a:endParaRPr>
        </a:p>
      </dsp:txBody>
      <dsp:txXfrm>
        <a:off x="5633739" y="1775110"/>
        <a:ext cx="2531566" cy="1518939"/>
      </dsp:txXfrm>
    </dsp:sp>
    <dsp:sp modelId="{89C19AD9-DAC3-4AA5-B845-C311F86C689E}">
      <dsp:nvSpPr>
        <dsp:cNvPr id="0" name=""/>
        <dsp:cNvSpPr/>
      </dsp:nvSpPr>
      <dsp:spPr>
        <a:xfrm>
          <a:off x="2849016" y="1775110"/>
          <a:ext cx="2531566" cy="151893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הדיפלומט בין הבירוקרט והפוליטיקאי</a:t>
          </a:r>
          <a:endParaRPr lang="he-IL" sz="3200" kern="1200" dirty="0">
            <a:cs typeface="+mj-cs"/>
          </a:endParaRPr>
        </a:p>
      </dsp:txBody>
      <dsp:txXfrm>
        <a:off x="2849016" y="1775110"/>
        <a:ext cx="2531566" cy="1518939"/>
      </dsp:txXfrm>
    </dsp:sp>
    <dsp:sp modelId="{B3D3EC30-B28E-417D-8705-C6F40225AD45}">
      <dsp:nvSpPr>
        <dsp:cNvPr id="0" name=""/>
        <dsp:cNvSpPr/>
      </dsp:nvSpPr>
      <dsp:spPr>
        <a:xfrm>
          <a:off x="64293" y="1775110"/>
          <a:ext cx="2531566" cy="1518939"/>
        </a:xfrm>
        <a:prstGeom prst="rect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סקרנות ולמידה</a:t>
          </a:r>
        </a:p>
      </dsp:txBody>
      <dsp:txXfrm>
        <a:off x="64293" y="1775110"/>
        <a:ext cx="2531566" cy="1518939"/>
      </dsp:txXfrm>
    </dsp:sp>
    <dsp:sp modelId="{22F6593A-751E-42FF-B3EF-8E8D0531366D}">
      <dsp:nvSpPr>
        <dsp:cNvPr id="0" name=""/>
        <dsp:cNvSpPr/>
      </dsp:nvSpPr>
      <dsp:spPr>
        <a:xfrm>
          <a:off x="5633739" y="3547206"/>
          <a:ext cx="2531566" cy="1518939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יכולות אנליטיות</a:t>
          </a:r>
          <a:endParaRPr lang="he-IL" sz="3200" kern="1200" dirty="0">
            <a:cs typeface="+mj-cs"/>
          </a:endParaRPr>
        </a:p>
      </dsp:txBody>
      <dsp:txXfrm>
        <a:off x="5633739" y="3547206"/>
        <a:ext cx="2531566" cy="1518939"/>
      </dsp:txXfrm>
    </dsp:sp>
    <dsp:sp modelId="{690DC31F-C46C-4F8C-99CC-B48740FB0215}">
      <dsp:nvSpPr>
        <dsp:cNvPr id="0" name=""/>
        <dsp:cNvSpPr/>
      </dsp:nvSpPr>
      <dsp:spPr>
        <a:xfrm>
          <a:off x="2849016" y="3547206"/>
          <a:ext cx="2531566" cy="1518939"/>
        </a:xfrm>
        <a:prstGeom prst="rect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קשרים אישיים</a:t>
          </a:r>
          <a:endParaRPr lang="he-IL" sz="3200" kern="1200" dirty="0">
            <a:cs typeface="+mj-cs"/>
          </a:endParaRPr>
        </a:p>
      </dsp:txBody>
      <dsp:txXfrm>
        <a:off x="2849016" y="3547206"/>
        <a:ext cx="2531566" cy="1518939"/>
      </dsp:txXfrm>
    </dsp:sp>
    <dsp:sp modelId="{57C864EC-4470-4E71-B37C-444BCB914D84}">
      <dsp:nvSpPr>
        <dsp:cNvPr id="0" name=""/>
        <dsp:cNvSpPr/>
      </dsp:nvSpPr>
      <dsp:spPr>
        <a:xfrm>
          <a:off x="64293" y="3547206"/>
          <a:ext cx="2531566" cy="151893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דיפלומטיה כדרך חיים</a:t>
          </a:r>
          <a:endParaRPr lang="he-IL" sz="3200" kern="1200" dirty="0">
            <a:cs typeface="+mj-cs"/>
          </a:endParaRPr>
        </a:p>
      </dsp:txBody>
      <dsp:txXfrm>
        <a:off x="64293" y="3547206"/>
        <a:ext cx="2531566" cy="151893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9AD72-2264-44E2-9769-D9BD3BFC35EB}">
      <dsp:nvSpPr>
        <dsp:cNvPr id="0" name=""/>
        <dsp:cNvSpPr/>
      </dsp:nvSpPr>
      <dsp:spPr>
        <a:xfrm>
          <a:off x="0" y="3842602"/>
          <a:ext cx="9144000" cy="17466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0" i="0" kern="1200" dirty="0" smtClean="0"/>
            <a:t>מרכז למצוינות פירות נחנך בהודו</a:t>
          </a:r>
          <a:endParaRPr lang="he-IL" sz="28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200" b="0" i="0" kern="1200" dirty="0" smtClean="0"/>
            <a:t>המרכז ההודי-ישראלי בפנג'אב יציג טכנולוגיות ישראליות מתקדמות לגידול ולטיפוח פירות</a:t>
          </a:r>
          <a:endParaRPr lang="he-IL" sz="2200" kern="1200" dirty="0"/>
        </a:p>
      </dsp:txBody>
      <dsp:txXfrm>
        <a:off x="0" y="3842602"/>
        <a:ext cx="7140536" cy="1746637"/>
      </dsp:txXfrm>
    </dsp:sp>
    <dsp:sp modelId="{FA88B967-1BD9-45D1-9A9B-D09EC3AEE5B8}">
      <dsp:nvSpPr>
        <dsp:cNvPr id="0" name=""/>
        <dsp:cNvSpPr/>
      </dsp:nvSpPr>
      <dsp:spPr>
        <a:xfrm>
          <a:off x="7164292" y="4032455"/>
          <a:ext cx="1828800" cy="1397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CE5BD-786B-49CD-97DC-E5AA0B746EC0}">
      <dsp:nvSpPr>
        <dsp:cNvPr id="0" name=""/>
        <dsp:cNvSpPr/>
      </dsp:nvSpPr>
      <dsp:spPr>
        <a:xfrm>
          <a:off x="0" y="1921301"/>
          <a:ext cx="9144000" cy="174663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0" i="0" kern="1200" dirty="0" smtClean="0"/>
            <a:t>חברות מישראל ומדרום אפריקה יוצרות קשרים עסקיים בתערוכה </a:t>
          </a:r>
          <a:r>
            <a:rPr lang="en-US" sz="2800" b="0" i="0" kern="1200" dirty="0" err="1" smtClean="0"/>
            <a:t>Africa.Com</a:t>
          </a:r>
          <a:endParaRPr lang="he-IL" sz="28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200" b="0" i="0" kern="1200" dirty="0" smtClean="0"/>
            <a:t>למעלה מ-20 חברות ישראליות השתתפו בתערוכת הטלקומוניקציה הגדולה ביותר של אפריקה.</a:t>
          </a:r>
          <a:endParaRPr lang="he-IL" sz="2200" kern="1200" dirty="0"/>
        </a:p>
      </dsp:txBody>
      <dsp:txXfrm>
        <a:off x="0" y="1921301"/>
        <a:ext cx="7140536" cy="1746637"/>
      </dsp:txXfrm>
    </dsp:sp>
    <dsp:sp modelId="{F822A16D-99FF-4E21-832F-FDB01E0019AC}">
      <dsp:nvSpPr>
        <dsp:cNvPr id="0" name=""/>
        <dsp:cNvSpPr/>
      </dsp:nvSpPr>
      <dsp:spPr>
        <a:xfrm>
          <a:off x="7140536" y="2095964"/>
          <a:ext cx="1828800" cy="1397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3BDF7-E47A-4260-8C35-6CB7D97F51B9}">
      <dsp:nvSpPr>
        <dsp:cNvPr id="0" name=""/>
        <dsp:cNvSpPr/>
      </dsp:nvSpPr>
      <dsp:spPr>
        <a:xfrm>
          <a:off x="0" y="0"/>
          <a:ext cx="9144000" cy="174663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0" i="0" kern="1200" dirty="0" smtClean="0"/>
            <a:t>השגריר רון </a:t>
          </a:r>
          <a:r>
            <a:rPr lang="he-IL" sz="2800" b="0" i="0" kern="1200" dirty="0" err="1" smtClean="0"/>
            <a:t>פרושאור</a:t>
          </a:r>
          <a:r>
            <a:rPr lang="he-IL" sz="2800" b="0" i="0" kern="1200" dirty="0" smtClean="0"/>
            <a:t>, חתם על תרומה לקרן למאבק </a:t>
          </a:r>
          <a:r>
            <a:rPr lang="he-IL" sz="2800" b="0" i="0" kern="1200" dirty="0" err="1" smtClean="0"/>
            <a:t>באבולה</a:t>
          </a:r>
          <a:r>
            <a:rPr lang="he-IL" sz="2800" b="0" i="0" kern="1200" dirty="0" smtClean="0"/>
            <a:t>, בסך 8.75 מיליון דולר.</a:t>
          </a:r>
          <a:endParaRPr lang="he-IL" sz="28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200" b="0" i="0" kern="1200" dirty="0" smtClean="0"/>
            <a:t>ישראל נמצאת במקום הראשון בגודל תרומה ביחס לאוכלוסייה למאבק </a:t>
          </a:r>
          <a:r>
            <a:rPr lang="he-IL" sz="2200" b="0" i="0" kern="1200" dirty="0" err="1" smtClean="0"/>
            <a:t>באבולה</a:t>
          </a:r>
          <a:r>
            <a:rPr lang="he-IL" sz="2200" b="0" i="0" kern="1200" dirty="0" smtClean="0"/>
            <a:t>.</a:t>
          </a:r>
          <a:endParaRPr lang="he-IL" sz="2200" kern="1200" dirty="0"/>
        </a:p>
      </dsp:txBody>
      <dsp:txXfrm>
        <a:off x="0" y="0"/>
        <a:ext cx="7140536" cy="1746637"/>
      </dsp:txXfrm>
    </dsp:sp>
    <dsp:sp modelId="{D9ECE543-F092-48B3-9D2C-8A39FCEC69D0}">
      <dsp:nvSpPr>
        <dsp:cNvPr id="0" name=""/>
        <dsp:cNvSpPr/>
      </dsp:nvSpPr>
      <dsp:spPr>
        <a:xfrm>
          <a:off x="7164292" y="186862"/>
          <a:ext cx="1828800" cy="1397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75C624-A71F-4998-B11E-4EDD6460FACE}">
      <dsp:nvSpPr>
        <dsp:cNvPr id="0" name=""/>
        <dsp:cNvSpPr/>
      </dsp:nvSpPr>
      <dsp:spPr>
        <a:xfrm>
          <a:off x="1865432" y="17262"/>
          <a:ext cx="587877" cy="5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1865432" y="17262"/>
        <a:ext cx="587877" cy="587877"/>
      </dsp:txXfrm>
    </dsp:sp>
    <dsp:sp modelId="{56297583-D924-48B5-B58C-430B9381C563}">
      <dsp:nvSpPr>
        <dsp:cNvPr id="0" name=""/>
        <dsp:cNvSpPr/>
      </dsp:nvSpPr>
      <dsp:spPr>
        <a:xfrm>
          <a:off x="481406" y="119"/>
          <a:ext cx="2205539" cy="2205539"/>
        </a:xfrm>
        <a:prstGeom prst="circularArrow">
          <a:avLst>
            <a:gd name="adj1" fmla="val 5198"/>
            <a:gd name="adj2" fmla="val 335730"/>
            <a:gd name="adj3" fmla="val 21293987"/>
            <a:gd name="adj4" fmla="val 19765586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7E5D0-DC07-4C65-A5D0-AA2FA52B5A56}">
      <dsp:nvSpPr>
        <dsp:cNvPr id="0" name=""/>
        <dsp:cNvSpPr/>
      </dsp:nvSpPr>
      <dsp:spPr>
        <a:xfrm>
          <a:off x="2220922" y="1111348"/>
          <a:ext cx="587877" cy="5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2220922" y="1111348"/>
        <a:ext cx="587877" cy="587877"/>
      </dsp:txXfrm>
    </dsp:sp>
    <dsp:sp modelId="{599A3F2B-926D-463E-A779-7BBC62CF5137}">
      <dsp:nvSpPr>
        <dsp:cNvPr id="0" name=""/>
        <dsp:cNvSpPr/>
      </dsp:nvSpPr>
      <dsp:spPr>
        <a:xfrm>
          <a:off x="481406" y="119"/>
          <a:ext cx="2205539" cy="2205539"/>
        </a:xfrm>
        <a:prstGeom prst="circularArrow">
          <a:avLst>
            <a:gd name="adj1" fmla="val 5198"/>
            <a:gd name="adj2" fmla="val 335730"/>
            <a:gd name="adj3" fmla="val 4015471"/>
            <a:gd name="adj4" fmla="val 2252723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A23AF-6BAB-48F7-A5A5-EBF8A4282813}">
      <dsp:nvSpPr>
        <dsp:cNvPr id="0" name=""/>
        <dsp:cNvSpPr/>
      </dsp:nvSpPr>
      <dsp:spPr>
        <a:xfrm>
          <a:off x="1290237" y="1787531"/>
          <a:ext cx="587877" cy="5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1290237" y="1787531"/>
        <a:ext cx="587877" cy="587877"/>
      </dsp:txXfrm>
    </dsp:sp>
    <dsp:sp modelId="{102FB72A-465E-4A1E-8820-5E88C460FDAF}">
      <dsp:nvSpPr>
        <dsp:cNvPr id="0" name=""/>
        <dsp:cNvSpPr/>
      </dsp:nvSpPr>
      <dsp:spPr>
        <a:xfrm>
          <a:off x="458755" y="9184"/>
          <a:ext cx="2205539" cy="2205539"/>
        </a:xfrm>
        <a:prstGeom prst="circularArrow">
          <a:avLst>
            <a:gd name="adj1" fmla="val 5198"/>
            <a:gd name="adj2" fmla="val 335730"/>
            <a:gd name="adj3" fmla="val 8211547"/>
            <a:gd name="adj4" fmla="val 6448799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C6064-C281-4CEB-A058-49EEE433BBA7}">
      <dsp:nvSpPr>
        <dsp:cNvPr id="0" name=""/>
        <dsp:cNvSpPr/>
      </dsp:nvSpPr>
      <dsp:spPr>
        <a:xfrm>
          <a:off x="359551" y="1111348"/>
          <a:ext cx="587877" cy="5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359551" y="1111348"/>
        <a:ext cx="587877" cy="587877"/>
      </dsp:txXfrm>
    </dsp:sp>
    <dsp:sp modelId="{73218C35-A507-4A05-8A0F-E2067C67310B}">
      <dsp:nvSpPr>
        <dsp:cNvPr id="0" name=""/>
        <dsp:cNvSpPr/>
      </dsp:nvSpPr>
      <dsp:spPr>
        <a:xfrm>
          <a:off x="481406" y="119"/>
          <a:ext cx="2205539" cy="2205539"/>
        </a:xfrm>
        <a:prstGeom prst="circularArrow">
          <a:avLst>
            <a:gd name="adj1" fmla="val 5198"/>
            <a:gd name="adj2" fmla="val 335730"/>
            <a:gd name="adj3" fmla="val 12298684"/>
            <a:gd name="adj4" fmla="val 10770283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54DDA-6140-45F7-A01C-95B467251665}">
      <dsp:nvSpPr>
        <dsp:cNvPr id="0" name=""/>
        <dsp:cNvSpPr/>
      </dsp:nvSpPr>
      <dsp:spPr>
        <a:xfrm>
          <a:off x="715041" y="17262"/>
          <a:ext cx="587877" cy="5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715041" y="17262"/>
        <a:ext cx="587877" cy="587877"/>
      </dsp:txXfrm>
    </dsp:sp>
    <dsp:sp modelId="{A7750A54-9F26-49A9-811F-DF1DD1270745}">
      <dsp:nvSpPr>
        <dsp:cNvPr id="0" name=""/>
        <dsp:cNvSpPr/>
      </dsp:nvSpPr>
      <dsp:spPr>
        <a:xfrm>
          <a:off x="481406" y="119"/>
          <a:ext cx="2205539" cy="2205539"/>
        </a:xfrm>
        <a:prstGeom prst="circularArrow">
          <a:avLst>
            <a:gd name="adj1" fmla="val 5198"/>
            <a:gd name="adj2" fmla="val 335730"/>
            <a:gd name="adj3" fmla="val 16866457"/>
            <a:gd name="adj4" fmla="val 15197813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3781D3-54DB-4EEA-843B-CDB90D4A042E}">
      <dsp:nvSpPr>
        <dsp:cNvPr id="0" name=""/>
        <dsp:cNvSpPr/>
      </dsp:nvSpPr>
      <dsp:spPr>
        <a:xfrm>
          <a:off x="3124762" y="2429"/>
          <a:ext cx="2728603" cy="1637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cs typeface="+mj-cs"/>
            </a:rPr>
            <a:t>משאבים</a:t>
          </a:r>
          <a:endParaRPr lang="he-IL" sz="4800" kern="1200" dirty="0">
            <a:cs typeface="+mj-cs"/>
          </a:endParaRPr>
        </a:p>
      </dsp:txBody>
      <dsp:txXfrm>
        <a:off x="3124762" y="2429"/>
        <a:ext cx="2728603" cy="1637162"/>
      </dsp:txXfrm>
    </dsp:sp>
    <dsp:sp modelId="{BE79CBA5-01CB-498A-B612-D10A3ABC0B4A}">
      <dsp:nvSpPr>
        <dsp:cNvPr id="0" name=""/>
        <dsp:cNvSpPr/>
      </dsp:nvSpPr>
      <dsp:spPr>
        <a:xfrm>
          <a:off x="123297" y="2429"/>
          <a:ext cx="2728603" cy="1637162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cs typeface="+mj-cs"/>
            </a:rPr>
            <a:t>מנהיגות</a:t>
          </a:r>
          <a:endParaRPr lang="he-IL" sz="4800" kern="1200" dirty="0">
            <a:cs typeface="+mj-cs"/>
          </a:endParaRPr>
        </a:p>
      </dsp:txBody>
      <dsp:txXfrm>
        <a:off x="123297" y="2429"/>
        <a:ext cx="2728603" cy="1637162"/>
      </dsp:txXfrm>
    </dsp:sp>
    <dsp:sp modelId="{AFBF0EF3-CEAD-4F4D-93BD-94773C8625F7}">
      <dsp:nvSpPr>
        <dsp:cNvPr id="0" name=""/>
        <dsp:cNvSpPr/>
      </dsp:nvSpPr>
      <dsp:spPr>
        <a:xfrm>
          <a:off x="3124762" y="1912452"/>
          <a:ext cx="2728603" cy="1637162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cs typeface="+mj-cs"/>
            </a:rPr>
            <a:t>רפורמה</a:t>
          </a:r>
          <a:endParaRPr lang="he-IL" sz="4800" kern="1200" dirty="0">
            <a:cs typeface="+mj-cs"/>
          </a:endParaRPr>
        </a:p>
      </dsp:txBody>
      <dsp:txXfrm>
        <a:off x="3124762" y="1912452"/>
        <a:ext cx="2728603" cy="1637162"/>
      </dsp:txXfrm>
    </dsp:sp>
    <dsp:sp modelId="{DC5450DF-18D5-475A-9CE5-1C8C4236E3BF}">
      <dsp:nvSpPr>
        <dsp:cNvPr id="0" name=""/>
        <dsp:cNvSpPr/>
      </dsp:nvSpPr>
      <dsp:spPr>
        <a:xfrm>
          <a:off x="123297" y="1912452"/>
          <a:ext cx="2728603" cy="1637162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cs typeface="+mj-cs"/>
            </a:rPr>
            <a:t>צעדים קטנים</a:t>
          </a:r>
          <a:endParaRPr lang="he-IL" sz="4800" kern="1200" dirty="0">
            <a:cs typeface="+mj-cs"/>
          </a:endParaRPr>
        </a:p>
      </dsp:txBody>
      <dsp:txXfrm>
        <a:off x="123297" y="1912452"/>
        <a:ext cx="2728603" cy="1637162"/>
      </dsp:txXfrm>
    </dsp:sp>
    <dsp:sp modelId="{9FEB491A-6A7F-4013-A65B-6AF1C701564C}">
      <dsp:nvSpPr>
        <dsp:cNvPr id="0" name=""/>
        <dsp:cNvSpPr/>
      </dsp:nvSpPr>
      <dsp:spPr>
        <a:xfrm>
          <a:off x="3124762" y="3822475"/>
          <a:ext cx="2728603" cy="1637162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cs typeface="+mj-cs"/>
            </a:rPr>
            <a:t>מבוי סתום</a:t>
          </a:r>
          <a:endParaRPr lang="he-IL" sz="4800" kern="1200" dirty="0">
            <a:cs typeface="+mj-cs"/>
          </a:endParaRPr>
        </a:p>
      </dsp:txBody>
      <dsp:txXfrm>
        <a:off x="3124762" y="3822475"/>
        <a:ext cx="2728603" cy="1637162"/>
      </dsp:txXfrm>
    </dsp:sp>
    <dsp:sp modelId="{16E0AD62-AEB8-4709-B7FD-BD44F948DCBF}">
      <dsp:nvSpPr>
        <dsp:cNvPr id="0" name=""/>
        <dsp:cNvSpPr/>
      </dsp:nvSpPr>
      <dsp:spPr>
        <a:xfrm>
          <a:off x="123297" y="3822475"/>
          <a:ext cx="2728603" cy="163716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cs typeface="+mj-cs"/>
            </a:rPr>
            <a:t>נס </a:t>
          </a:r>
          <a:endParaRPr lang="he-IL" sz="4800" kern="1200" dirty="0">
            <a:cs typeface="+mj-cs"/>
          </a:endParaRPr>
        </a:p>
      </dsp:txBody>
      <dsp:txXfrm>
        <a:off x="123297" y="3822475"/>
        <a:ext cx="2728603" cy="16371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DCBF4D-F01B-4126-82C1-A0CC0BF77BA8}">
      <dsp:nvSpPr>
        <dsp:cNvPr id="0" name=""/>
        <dsp:cNvSpPr/>
      </dsp:nvSpPr>
      <dsp:spPr>
        <a:xfrm>
          <a:off x="367827" y="534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קשר עם ארגוני האו"ם בעזה</a:t>
          </a:r>
          <a:endParaRPr lang="he-IL" sz="1800" kern="1200" dirty="0">
            <a:cs typeface="+mj-cs"/>
          </a:endParaRPr>
        </a:p>
      </dsp:txBody>
      <dsp:txXfrm>
        <a:off x="367827" y="534"/>
        <a:ext cx="1490614" cy="894368"/>
      </dsp:txXfrm>
    </dsp:sp>
    <dsp:sp modelId="{AF16F33B-5505-4215-BA96-6CB06634603D}">
      <dsp:nvSpPr>
        <dsp:cNvPr id="0" name=""/>
        <dsp:cNvSpPr/>
      </dsp:nvSpPr>
      <dsp:spPr>
        <a:xfrm>
          <a:off x="2007504" y="534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468761"/>
                <a:satOff val="-703"/>
                <a:lumOff val="-114"/>
                <a:alphaOff val="0"/>
                <a:tint val="50000"/>
                <a:satMod val="300000"/>
              </a:schemeClr>
            </a:gs>
            <a:gs pos="35000">
              <a:schemeClr val="accent3">
                <a:hueOff val="468761"/>
                <a:satOff val="-703"/>
                <a:lumOff val="-114"/>
                <a:alphaOff val="0"/>
                <a:tint val="37000"/>
                <a:satMod val="300000"/>
              </a:schemeClr>
            </a:gs>
            <a:gs pos="100000">
              <a:schemeClr val="accent3">
                <a:hueOff val="468761"/>
                <a:satOff val="-703"/>
                <a:lumOff val="-1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המועצה לזכויות אדם</a:t>
          </a:r>
          <a:endParaRPr lang="he-IL" sz="1800" kern="1200" dirty="0">
            <a:cs typeface="+mj-cs"/>
          </a:endParaRPr>
        </a:p>
      </dsp:txBody>
      <dsp:txXfrm>
        <a:off x="2007504" y="534"/>
        <a:ext cx="1490614" cy="894368"/>
      </dsp:txXfrm>
    </dsp:sp>
    <dsp:sp modelId="{7800D609-4FA8-421C-845D-6A9810048E26}">
      <dsp:nvSpPr>
        <dsp:cNvPr id="0" name=""/>
        <dsp:cNvSpPr/>
      </dsp:nvSpPr>
      <dsp:spPr>
        <a:xfrm>
          <a:off x="3647180" y="534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937522"/>
                <a:satOff val="-1407"/>
                <a:lumOff val="-229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"/>
                <a:satOff val="-1407"/>
                <a:lumOff val="-229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"/>
                <a:satOff val="-1407"/>
                <a:lumOff val="-2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מועצת הביטחון</a:t>
          </a:r>
          <a:endParaRPr lang="he-IL" sz="1800" kern="1200" dirty="0">
            <a:cs typeface="+mj-cs"/>
          </a:endParaRPr>
        </a:p>
      </dsp:txBody>
      <dsp:txXfrm>
        <a:off x="3647180" y="534"/>
        <a:ext cx="1490614" cy="894368"/>
      </dsp:txXfrm>
    </dsp:sp>
    <dsp:sp modelId="{3A74CC2B-A6A3-4851-A810-B5E57464F7D2}">
      <dsp:nvSpPr>
        <dsp:cNvPr id="0" name=""/>
        <dsp:cNvSpPr/>
      </dsp:nvSpPr>
      <dsp:spPr>
        <a:xfrm>
          <a:off x="5286856" y="534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tint val="50000"/>
                <a:satMod val="300000"/>
              </a:schemeClr>
            </a:gs>
            <a:gs pos="35000">
              <a:schemeClr val="accent3">
                <a:hueOff val="1406283"/>
                <a:satOff val="-2110"/>
                <a:lumOff val="-343"/>
                <a:alphaOff val="0"/>
                <a:tint val="37000"/>
                <a:satMod val="30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השתתפות בדיוני קבינט</a:t>
          </a:r>
          <a:endParaRPr lang="he-IL" sz="1800" kern="1200" dirty="0">
            <a:cs typeface="+mj-cs"/>
          </a:endParaRPr>
        </a:p>
      </dsp:txBody>
      <dsp:txXfrm>
        <a:off x="5286856" y="534"/>
        <a:ext cx="1490614" cy="894368"/>
      </dsp:txXfrm>
    </dsp:sp>
    <dsp:sp modelId="{4A07158B-BFBA-4CE3-A649-5EDA5B94497A}">
      <dsp:nvSpPr>
        <dsp:cNvPr id="0" name=""/>
        <dsp:cNvSpPr/>
      </dsp:nvSpPr>
      <dsp:spPr>
        <a:xfrm>
          <a:off x="6926533" y="534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פעילות </a:t>
          </a:r>
          <a:r>
            <a:rPr lang="he-IL" sz="1800" kern="1200" dirty="0" err="1" smtClean="0">
              <a:cs typeface="+mj-cs"/>
            </a:rPr>
            <a:t>שה"ח</a:t>
          </a:r>
          <a:r>
            <a:rPr lang="he-IL" sz="1800" kern="1200" dirty="0" smtClean="0">
              <a:cs typeface="+mj-cs"/>
            </a:rPr>
            <a:t> – פגישות, שיחות, איגרות</a:t>
          </a:r>
          <a:endParaRPr lang="he-IL" sz="1800" kern="1200" dirty="0">
            <a:cs typeface="+mj-cs"/>
          </a:endParaRPr>
        </a:p>
      </dsp:txBody>
      <dsp:txXfrm>
        <a:off x="6926533" y="534"/>
        <a:ext cx="1490614" cy="894368"/>
      </dsp:txXfrm>
    </dsp:sp>
    <dsp:sp modelId="{C957252E-3581-4304-A538-978FACC763AA}">
      <dsp:nvSpPr>
        <dsp:cNvPr id="0" name=""/>
        <dsp:cNvSpPr/>
      </dsp:nvSpPr>
      <dsp:spPr>
        <a:xfrm>
          <a:off x="367827" y="104396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2343805"/>
                <a:satOff val="-3517"/>
                <a:lumOff val="-572"/>
                <a:alphaOff val="0"/>
                <a:tint val="50000"/>
                <a:satMod val="300000"/>
              </a:schemeClr>
            </a:gs>
            <a:gs pos="35000">
              <a:schemeClr val="accent3">
                <a:hueOff val="2343805"/>
                <a:satOff val="-3517"/>
                <a:lumOff val="-572"/>
                <a:alphaOff val="0"/>
                <a:tint val="37000"/>
                <a:satMod val="300000"/>
              </a:schemeClr>
            </a:gs>
            <a:gs pos="100000">
              <a:schemeClr val="accent3">
                <a:hueOff val="2343805"/>
                <a:satOff val="-3517"/>
                <a:lumOff val="-5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גיוס הצהרות פרו-ישראליות</a:t>
          </a:r>
          <a:endParaRPr lang="he-IL" sz="1800" kern="1200" dirty="0">
            <a:cs typeface="+mj-cs"/>
          </a:endParaRPr>
        </a:p>
      </dsp:txBody>
      <dsp:txXfrm>
        <a:off x="367827" y="1043965"/>
        <a:ext cx="1490614" cy="894368"/>
      </dsp:txXfrm>
    </dsp:sp>
    <dsp:sp modelId="{BC11BE4A-098B-47DC-886E-BC40C86FBB52}">
      <dsp:nvSpPr>
        <dsp:cNvPr id="0" name=""/>
        <dsp:cNvSpPr/>
      </dsp:nvSpPr>
      <dsp:spPr>
        <a:xfrm>
          <a:off x="2007504" y="104396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מניעת משט </a:t>
          </a:r>
          <a:r>
            <a:rPr lang="en-US" sz="1800" kern="1200" dirty="0" smtClean="0">
              <a:cs typeface="+mj-cs"/>
            </a:rPr>
            <a:t>IHH</a:t>
          </a:r>
          <a:r>
            <a:rPr lang="he-IL" sz="1800" kern="1200" dirty="0" smtClean="0">
              <a:cs typeface="+mj-cs"/>
            </a:rPr>
            <a:t> מתורכיה</a:t>
          </a:r>
          <a:endParaRPr lang="he-IL" sz="1800" kern="1200" dirty="0">
            <a:cs typeface="+mj-cs"/>
          </a:endParaRPr>
        </a:p>
      </dsp:txBody>
      <dsp:txXfrm>
        <a:off x="2007504" y="1043965"/>
        <a:ext cx="1490614" cy="894368"/>
      </dsp:txXfrm>
    </dsp:sp>
    <dsp:sp modelId="{90508F7A-C9BC-4B6E-8445-A0A7F2955547}">
      <dsp:nvSpPr>
        <dsp:cNvPr id="0" name=""/>
        <dsp:cNvSpPr/>
      </dsp:nvSpPr>
      <dsp:spPr>
        <a:xfrm>
          <a:off x="3647180" y="104396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3281327"/>
                <a:satOff val="-4923"/>
                <a:lumOff val="-801"/>
                <a:alphaOff val="0"/>
                <a:tint val="50000"/>
                <a:satMod val="300000"/>
              </a:schemeClr>
            </a:gs>
            <a:gs pos="35000">
              <a:schemeClr val="accent3">
                <a:hueOff val="3281327"/>
                <a:satOff val="-4923"/>
                <a:lumOff val="-801"/>
                <a:alphaOff val="0"/>
                <a:tint val="37000"/>
                <a:satMod val="300000"/>
              </a:schemeClr>
            </a:gs>
            <a:gs pos="100000">
              <a:schemeClr val="accent3">
                <a:hueOff val="3281327"/>
                <a:satOff val="-4923"/>
                <a:lumOff val="-8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הקונגרס האמריקאי</a:t>
          </a:r>
          <a:endParaRPr lang="he-IL" sz="1800" kern="1200" dirty="0">
            <a:cs typeface="+mj-cs"/>
          </a:endParaRPr>
        </a:p>
      </dsp:txBody>
      <dsp:txXfrm>
        <a:off x="3647180" y="1043965"/>
        <a:ext cx="1490614" cy="894368"/>
      </dsp:txXfrm>
    </dsp:sp>
    <dsp:sp modelId="{257013D3-3FDB-4AEA-8705-B2829BAC691B}">
      <dsp:nvSpPr>
        <dsp:cNvPr id="0" name=""/>
        <dsp:cNvSpPr/>
      </dsp:nvSpPr>
      <dsp:spPr>
        <a:xfrm>
          <a:off x="5286856" y="104396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הצהרת שרי החוץ האירופים</a:t>
          </a:r>
          <a:endParaRPr lang="he-IL" sz="1800" kern="1200" dirty="0">
            <a:cs typeface="+mj-cs"/>
          </a:endParaRPr>
        </a:p>
      </dsp:txBody>
      <dsp:txXfrm>
        <a:off x="5286856" y="1043965"/>
        <a:ext cx="1490614" cy="894368"/>
      </dsp:txXfrm>
    </dsp:sp>
    <dsp:sp modelId="{9A10D055-E5D9-4C3C-B824-A12B00D1AD22}">
      <dsp:nvSpPr>
        <dsp:cNvPr id="0" name=""/>
        <dsp:cNvSpPr/>
      </dsp:nvSpPr>
      <dsp:spPr>
        <a:xfrm>
          <a:off x="6926533" y="104396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tint val="50000"/>
                <a:satMod val="300000"/>
              </a:schemeClr>
            </a:gs>
            <a:gs pos="35000">
              <a:schemeClr val="accent3">
                <a:hueOff val="4218849"/>
                <a:satOff val="-6330"/>
                <a:lumOff val="-1029"/>
                <a:alphaOff val="0"/>
                <a:tint val="37000"/>
                <a:satMod val="30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פעילות מדינית בארץ ובחו"ל</a:t>
          </a:r>
          <a:endParaRPr lang="he-IL" sz="1800" kern="1200" dirty="0">
            <a:cs typeface="+mj-cs"/>
          </a:endParaRPr>
        </a:p>
      </dsp:txBody>
      <dsp:txXfrm>
        <a:off x="6926533" y="1043965"/>
        <a:ext cx="1490614" cy="894368"/>
      </dsp:txXfrm>
    </dsp:sp>
    <dsp:sp modelId="{248DA5D3-EF63-4D21-8CCF-D88F1A26FF01}">
      <dsp:nvSpPr>
        <dsp:cNvPr id="0" name=""/>
        <dsp:cNvSpPr/>
      </dsp:nvSpPr>
      <dsp:spPr>
        <a:xfrm>
          <a:off x="367827" y="208739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4687610"/>
                <a:satOff val="-7033"/>
                <a:lumOff val="-1144"/>
                <a:alphaOff val="0"/>
                <a:tint val="50000"/>
                <a:satMod val="300000"/>
              </a:schemeClr>
            </a:gs>
            <a:gs pos="35000">
              <a:schemeClr val="accent3">
                <a:hueOff val="4687610"/>
                <a:satOff val="-7033"/>
                <a:lumOff val="-1144"/>
                <a:alphaOff val="0"/>
                <a:tint val="37000"/>
                <a:satMod val="300000"/>
              </a:schemeClr>
            </a:gs>
            <a:gs pos="100000">
              <a:schemeClr val="accent3">
                <a:hueOff val="4687610"/>
                <a:satOff val="-7033"/>
                <a:lumOff val="-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הנחיית הנציגויות בכתב ובשיחות ועידה</a:t>
          </a:r>
          <a:endParaRPr lang="he-IL" sz="1800" kern="1200" dirty="0">
            <a:cs typeface="+mj-cs"/>
          </a:endParaRPr>
        </a:p>
      </dsp:txBody>
      <dsp:txXfrm>
        <a:off x="367827" y="2087395"/>
        <a:ext cx="1490614" cy="894368"/>
      </dsp:txXfrm>
    </dsp:sp>
    <dsp:sp modelId="{F8089390-8F2D-41A5-AAC3-CB5B7846943F}">
      <dsp:nvSpPr>
        <dsp:cNvPr id="0" name=""/>
        <dsp:cNvSpPr/>
      </dsp:nvSpPr>
      <dsp:spPr>
        <a:xfrm>
          <a:off x="2007504" y="208739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5156371"/>
                <a:satOff val="-7737"/>
                <a:lumOff val="-1258"/>
                <a:alphaOff val="0"/>
                <a:tint val="50000"/>
                <a:satMod val="300000"/>
              </a:schemeClr>
            </a:gs>
            <a:gs pos="35000">
              <a:schemeClr val="accent3">
                <a:hueOff val="5156371"/>
                <a:satOff val="-7737"/>
                <a:lumOff val="-1258"/>
                <a:alphaOff val="0"/>
                <a:tint val="37000"/>
                <a:satMod val="300000"/>
              </a:schemeClr>
            </a:gs>
            <a:gs pos="100000">
              <a:schemeClr val="accent3">
                <a:hueOff val="5156371"/>
                <a:satOff val="-7737"/>
                <a:lumOff val="-12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ליווי משפטי</a:t>
          </a:r>
          <a:endParaRPr lang="he-IL" sz="1800" kern="1200" dirty="0">
            <a:cs typeface="+mj-cs"/>
          </a:endParaRPr>
        </a:p>
      </dsp:txBody>
      <dsp:txXfrm>
        <a:off x="2007504" y="2087395"/>
        <a:ext cx="1490614" cy="894368"/>
      </dsp:txXfrm>
    </dsp:sp>
    <dsp:sp modelId="{03EC6E50-A273-4AAA-80C6-277E978131F7}">
      <dsp:nvSpPr>
        <dsp:cNvPr id="0" name=""/>
        <dsp:cNvSpPr/>
      </dsp:nvSpPr>
      <dsp:spPr>
        <a:xfrm>
          <a:off x="3647180" y="208739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דו"ח תמונת מצב יומי</a:t>
          </a:r>
          <a:endParaRPr lang="he-IL" sz="1800" kern="1200" dirty="0">
            <a:cs typeface="+mj-cs"/>
          </a:endParaRPr>
        </a:p>
      </dsp:txBody>
      <dsp:txXfrm>
        <a:off x="3647180" y="2087395"/>
        <a:ext cx="1490614" cy="894368"/>
      </dsp:txXfrm>
    </dsp:sp>
    <dsp:sp modelId="{49186E50-B792-4037-A728-534B65769B83}">
      <dsp:nvSpPr>
        <dsp:cNvPr id="0" name=""/>
        <dsp:cNvSpPr/>
      </dsp:nvSpPr>
      <dsp:spPr>
        <a:xfrm>
          <a:off x="5286856" y="208739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6093893"/>
                <a:satOff val="-9143"/>
                <a:lumOff val="-1487"/>
                <a:alphaOff val="0"/>
                <a:tint val="50000"/>
                <a:satMod val="300000"/>
              </a:schemeClr>
            </a:gs>
            <a:gs pos="35000">
              <a:schemeClr val="accent3">
                <a:hueOff val="6093893"/>
                <a:satOff val="-9143"/>
                <a:lumOff val="-1487"/>
                <a:alphaOff val="0"/>
                <a:tint val="37000"/>
                <a:satMod val="300000"/>
              </a:schemeClr>
            </a:gs>
            <a:gs pos="100000">
              <a:schemeClr val="accent3">
                <a:hueOff val="6093893"/>
                <a:satOff val="-9143"/>
                <a:lumOff val="-14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cs typeface="+mj-cs"/>
            </a:rPr>
            <a:t>ניירות עמדה – אסטרטגיות יציאה, שעון מדיני, לגיטימציה</a:t>
          </a:r>
          <a:endParaRPr lang="he-IL" sz="1700" b="1" kern="1200" dirty="0">
            <a:cs typeface="+mj-cs"/>
          </a:endParaRPr>
        </a:p>
      </dsp:txBody>
      <dsp:txXfrm>
        <a:off x="5286856" y="2087395"/>
        <a:ext cx="1490614" cy="894368"/>
      </dsp:txXfrm>
    </dsp:sp>
    <dsp:sp modelId="{4A896719-36FE-4DCF-BD4F-DA60ED85D803}">
      <dsp:nvSpPr>
        <dsp:cNvPr id="0" name=""/>
        <dsp:cNvSpPr/>
      </dsp:nvSpPr>
      <dsp:spPr>
        <a:xfrm>
          <a:off x="6926533" y="208739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6562654"/>
                <a:satOff val="-9847"/>
                <a:lumOff val="-1601"/>
                <a:alphaOff val="0"/>
                <a:tint val="50000"/>
                <a:satMod val="300000"/>
              </a:schemeClr>
            </a:gs>
            <a:gs pos="35000">
              <a:schemeClr val="accent3">
                <a:hueOff val="6562654"/>
                <a:satOff val="-9847"/>
                <a:lumOff val="-1601"/>
                <a:alphaOff val="0"/>
                <a:tint val="37000"/>
                <a:satMod val="300000"/>
              </a:schemeClr>
            </a:gs>
            <a:gs pos="100000">
              <a:schemeClr val="accent3">
                <a:hueOff val="6562654"/>
                <a:satOff val="-9847"/>
                <a:lumOff val="-16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היערכות ל"יום שאחרי"</a:t>
          </a:r>
          <a:endParaRPr lang="he-IL" sz="1800" kern="1200" dirty="0">
            <a:cs typeface="+mj-cs"/>
          </a:endParaRPr>
        </a:p>
      </dsp:txBody>
      <dsp:txXfrm>
        <a:off x="6926533" y="2087395"/>
        <a:ext cx="1490614" cy="894368"/>
      </dsp:txXfrm>
    </dsp:sp>
    <dsp:sp modelId="{4676B421-A0EF-476A-8084-E401F4EB7387}">
      <dsp:nvSpPr>
        <dsp:cNvPr id="0" name=""/>
        <dsp:cNvSpPr/>
      </dsp:nvSpPr>
      <dsp:spPr>
        <a:xfrm>
          <a:off x="367827" y="313082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tint val="50000"/>
                <a:satMod val="300000"/>
              </a:schemeClr>
            </a:gs>
            <a:gs pos="35000">
              <a:schemeClr val="accent3">
                <a:hueOff val="7031415"/>
                <a:satOff val="-10550"/>
                <a:lumOff val="-1716"/>
                <a:alphaOff val="0"/>
                <a:tint val="37000"/>
                <a:satMod val="30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מתנדבי הסברה</a:t>
          </a:r>
          <a:endParaRPr lang="he-IL" sz="1800" kern="1200" dirty="0">
            <a:cs typeface="+mj-cs"/>
          </a:endParaRPr>
        </a:p>
      </dsp:txBody>
      <dsp:txXfrm>
        <a:off x="367827" y="3130825"/>
        <a:ext cx="1490614" cy="894368"/>
      </dsp:txXfrm>
    </dsp:sp>
    <dsp:sp modelId="{E0B0CF43-58F3-438E-AF73-1EF2A2DA5F82}">
      <dsp:nvSpPr>
        <dsp:cNvPr id="0" name=""/>
        <dsp:cNvSpPr/>
      </dsp:nvSpPr>
      <dsp:spPr>
        <a:xfrm>
          <a:off x="2007504" y="313082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קשר עם אגודות ידידות</a:t>
          </a:r>
          <a:endParaRPr lang="he-IL" sz="1800" kern="1200" dirty="0">
            <a:cs typeface="+mj-cs"/>
          </a:endParaRPr>
        </a:p>
      </dsp:txBody>
      <dsp:txXfrm>
        <a:off x="2007504" y="3130825"/>
        <a:ext cx="1490614" cy="894368"/>
      </dsp:txXfrm>
    </dsp:sp>
    <dsp:sp modelId="{73F28B66-73E7-4166-A7FC-00917BE8A4C7}">
      <dsp:nvSpPr>
        <dsp:cNvPr id="0" name=""/>
        <dsp:cNvSpPr/>
      </dsp:nvSpPr>
      <dsp:spPr>
        <a:xfrm>
          <a:off x="3647180" y="313082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7968937"/>
                <a:satOff val="-11957"/>
                <a:lumOff val="-1944"/>
                <a:alphaOff val="0"/>
                <a:tint val="50000"/>
                <a:satMod val="300000"/>
              </a:schemeClr>
            </a:gs>
            <a:gs pos="35000">
              <a:schemeClr val="accent3">
                <a:hueOff val="7968937"/>
                <a:satOff val="-11957"/>
                <a:lumOff val="-1944"/>
                <a:alphaOff val="0"/>
                <a:tint val="37000"/>
                <a:satMod val="300000"/>
              </a:schemeClr>
            </a:gs>
            <a:gs pos="100000">
              <a:schemeClr val="accent3">
                <a:hueOff val="7968937"/>
                <a:satOff val="-11957"/>
                <a:lumOff val="-19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קשר עם קהילות יהודיות</a:t>
          </a:r>
          <a:endParaRPr lang="he-IL" sz="1800" kern="1200" dirty="0">
            <a:cs typeface="+mj-cs"/>
          </a:endParaRPr>
        </a:p>
      </dsp:txBody>
      <dsp:txXfrm>
        <a:off x="3647180" y="3130825"/>
        <a:ext cx="1490614" cy="894368"/>
      </dsp:txXfrm>
    </dsp:sp>
    <dsp:sp modelId="{B0A14EE8-2CD3-4B25-BA93-93BC382E154C}">
      <dsp:nvSpPr>
        <dsp:cNvPr id="0" name=""/>
        <dsp:cNvSpPr/>
      </dsp:nvSpPr>
      <dsp:spPr>
        <a:xfrm>
          <a:off x="5286856" y="313082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הפגנות תמיכה בישראל</a:t>
          </a:r>
          <a:endParaRPr lang="he-IL" sz="1800" kern="1200" dirty="0">
            <a:cs typeface="+mj-cs"/>
          </a:endParaRPr>
        </a:p>
      </dsp:txBody>
      <dsp:txXfrm>
        <a:off x="5286856" y="3130825"/>
        <a:ext cx="1490614" cy="894368"/>
      </dsp:txXfrm>
    </dsp:sp>
    <dsp:sp modelId="{A7F61971-D9A6-4115-AC4E-D269D0689C00}">
      <dsp:nvSpPr>
        <dsp:cNvPr id="0" name=""/>
        <dsp:cNvSpPr/>
      </dsp:nvSpPr>
      <dsp:spPr>
        <a:xfrm>
          <a:off x="6926533" y="3130825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8906459"/>
                <a:satOff val="-13363"/>
                <a:lumOff val="-2173"/>
                <a:alphaOff val="0"/>
                <a:tint val="50000"/>
                <a:satMod val="300000"/>
              </a:schemeClr>
            </a:gs>
            <a:gs pos="35000">
              <a:schemeClr val="accent3">
                <a:hueOff val="8906459"/>
                <a:satOff val="-13363"/>
                <a:lumOff val="-2173"/>
                <a:alphaOff val="0"/>
                <a:tint val="37000"/>
                <a:satMod val="300000"/>
              </a:schemeClr>
            </a:gs>
            <a:gs pos="100000">
              <a:schemeClr val="accent3">
                <a:hueOff val="8906459"/>
                <a:satOff val="-13363"/>
                <a:lumOff val="-21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ביקורים בארץ (מזכ"ל האום, 7 שרי חוץ)</a:t>
          </a:r>
          <a:endParaRPr lang="he-IL" sz="1800" kern="1200" dirty="0">
            <a:cs typeface="+mj-cs"/>
          </a:endParaRPr>
        </a:p>
      </dsp:txBody>
      <dsp:txXfrm>
        <a:off x="6926533" y="3130825"/>
        <a:ext cx="1490614" cy="894368"/>
      </dsp:txXfrm>
    </dsp:sp>
    <dsp:sp modelId="{6CD4F10A-BDA9-4D2E-B937-011B886184D5}">
      <dsp:nvSpPr>
        <dsp:cNvPr id="0" name=""/>
        <dsp:cNvSpPr/>
      </dsp:nvSpPr>
      <dsp:spPr>
        <a:xfrm>
          <a:off x="367827" y="4174256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תיאום מול הצבא (מעבר ומיקום של גורמים זרים)</a:t>
          </a:r>
          <a:endParaRPr lang="he-IL" sz="1800" kern="1200" dirty="0">
            <a:cs typeface="+mj-cs"/>
          </a:endParaRPr>
        </a:p>
      </dsp:txBody>
      <dsp:txXfrm>
        <a:off x="367827" y="4174256"/>
        <a:ext cx="1490614" cy="894368"/>
      </dsp:txXfrm>
    </dsp:sp>
    <dsp:sp modelId="{B97AEB4A-CB8A-4FE9-BD14-7552FCA598DD}">
      <dsp:nvSpPr>
        <dsp:cNvPr id="0" name=""/>
        <dsp:cNvSpPr/>
      </dsp:nvSpPr>
      <dsp:spPr>
        <a:xfrm>
          <a:off x="2007504" y="4174256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tint val="50000"/>
                <a:satMod val="300000"/>
              </a:schemeClr>
            </a:gs>
            <a:gs pos="35000">
              <a:schemeClr val="accent3">
                <a:hueOff val="9843981"/>
                <a:satOff val="-14770"/>
                <a:lumOff val="-2402"/>
                <a:alphaOff val="0"/>
                <a:tint val="37000"/>
                <a:satMod val="30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הצבת נציגים בגופים אחרים</a:t>
          </a:r>
          <a:endParaRPr lang="he-IL" sz="1800" kern="1200" dirty="0">
            <a:cs typeface="+mj-cs"/>
          </a:endParaRPr>
        </a:p>
      </dsp:txBody>
      <dsp:txXfrm>
        <a:off x="2007504" y="4174256"/>
        <a:ext cx="1490614" cy="894368"/>
      </dsp:txXfrm>
    </dsp:sp>
    <dsp:sp modelId="{17ABBF5E-AB7B-4D91-B669-416B6A3B23B4}">
      <dsp:nvSpPr>
        <dsp:cNvPr id="0" name=""/>
        <dsp:cNvSpPr/>
      </dsp:nvSpPr>
      <dsp:spPr>
        <a:xfrm>
          <a:off x="3647180" y="4174256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10312742"/>
                <a:satOff val="-15473"/>
                <a:lumOff val="-2516"/>
                <a:alphaOff val="0"/>
                <a:tint val="50000"/>
                <a:satMod val="300000"/>
              </a:schemeClr>
            </a:gs>
            <a:gs pos="35000">
              <a:schemeClr val="accent3">
                <a:hueOff val="10312742"/>
                <a:satOff val="-15473"/>
                <a:lumOff val="-2516"/>
                <a:alphaOff val="0"/>
                <a:tint val="37000"/>
                <a:satMod val="300000"/>
              </a:schemeClr>
            </a:gs>
            <a:gs pos="100000">
              <a:schemeClr val="accent3">
                <a:hueOff val="10312742"/>
                <a:satOff val="-15473"/>
                <a:lumOff val="-25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השארת עובדים זרים</a:t>
          </a:r>
          <a:endParaRPr lang="he-IL" sz="1800" kern="1200" dirty="0">
            <a:cs typeface="+mj-cs"/>
          </a:endParaRPr>
        </a:p>
      </dsp:txBody>
      <dsp:txXfrm>
        <a:off x="3647180" y="4174256"/>
        <a:ext cx="1490614" cy="894368"/>
      </dsp:txXfrm>
    </dsp:sp>
    <dsp:sp modelId="{8E41F9BE-D9E4-44A9-A1B8-D69C01258D6B}">
      <dsp:nvSpPr>
        <dsp:cNvPr id="0" name=""/>
        <dsp:cNvSpPr/>
      </dsp:nvSpPr>
      <dsp:spPr>
        <a:xfrm>
          <a:off x="5286856" y="4174256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10781503"/>
                <a:satOff val="-16177"/>
                <a:lumOff val="-2631"/>
                <a:alphaOff val="0"/>
                <a:tint val="50000"/>
                <a:satMod val="300000"/>
              </a:schemeClr>
            </a:gs>
            <a:gs pos="35000">
              <a:schemeClr val="accent3">
                <a:hueOff val="10781503"/>
                <a:satOff val="-16177"/>
                <a:lumOff val="-2631"/>
                <a:alphaOff val="0"/>
                <a:tint val="37000"/>
                <a:satMod val="300000"/>
              </a:schemeClr>
            </a:gs>
            <a:gs pos="100000">
              <a:schemeClr val="accent3">
                <a:hueOff val="10781503"/>
                <a:satOff val="-16177"/>
                <a:lumOff val="-26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טיפול בתיירים ישראלים שנתקעו בתורכיה</a:t>
          </a:r>
          <a:endParaRPr lang="he-IL" sz="1800" kern="1200" dirty="0">
            <a:cs typeface="+mj-cs"/>
          </a:endParaRPr>
        </a:p>
      </dsp:txBody>
      <dsp:txXfrm>
        <a:off x="5286856" y="4174256"/>
        <a:ext cx="1490614" cy="894368"/>
      </dsp:txXfrm>
    </dsp:sp>
    <dsp:sp modelId="{1B5BBD9D-A96E-4DA4-B729-27F63B3F391D}">
      <dsp:nvSpPr>
        <dsp:cNvPr id="0" name=""/>
        <dsp:cNvSpPr/>
      </dsp:nvSpPr>
      <dsp:spPr>
        <a:xfrm>
          <a:off x="6926533" y="4174256"/>
          <a:ext cx="1490614" cy="894368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cs typeface="+mj-cs"/>
            </a:rPr>
            <a:t>ביטול החלטת ארה"ב על איסור טיסות</a:t>
          </a:r>
          <a:endParaRPr lang="he-IL" sz="1800" kern="1200" dirty="0">
            <a:cs typeface="+mj-cs"/>
          </a:endParaRPr>
        </a:p>
      </dsp:txBody>
      <dsp:txXfrm>
        <a:off x="6926533" y="4174256"/>
        <a:ext cx="1490614" cy="8943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EDB9F-E933-4C82-9475-83D3D7A187DA}">
      <dsp:nvSpPr>
        <dsp:cNvPr id="0" name=""/>
        <dsp:cNvSpPr/>
      </dsp:nvSpPr>
      <dsp:spPr>
        <a:xfrm>
          <a:off x="4250" y="1316"/>
          <a:ext cx="8691081" cy="8375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smtClean="0">
              <a:cs typeface="+mj-cs"/>
            </a:rPr>
            <a:t>1</a:t>
          </a:r>
          <a:r>
            <a:rPr lang="he-IL" sz="3200" b="0" kern="1200" smtClean="0">
              <a:cs typeface="+mj-cs"/>
            </a:rPr>
            <a:t>.</a:t>
          </a:r>
          <a:r>
            <a:rPr lang="he-IL" sz="3200" kern="1200" smtClean="0">
              <a:cs typeface="+mj-cs"/>
            </a:rPr>
            <a:t> </a:t>
          </a:r>
          <a:r>
            <a:rPr lang="he-IL" sz="3200" b="1" u="sng" kern="1200" smtClean="0">
              <a:cs typeface="+mj-cs"/>
            </a:rPr>
            <a:t>ארה"ב</a:t>
          </a:r>
          <a:r>
            <a:rPr lang="he-IL" sz="3200" kern="1200" smtClean="0">
              <a:cs typeface="+mj-cs"/>
            </a:rPr>
            <a:t> – שימור והידוק השת"פ האסטרטגי</a:t>
          </a:r>
          <a:endParaRPr lang="he-IL" sz="3200" kern="1200" dirty="0">
            <a:cs typeface="+mj-cs"/>
          </a:endParaRPr>
        </a:p>
      </dsp:txBody>
      <dsp:txXfrm>
        <a:off x="4250" y="1316"/>
        <a:ext cx="8691081" cy="837579"/>
      </dsp:txXfrm>
    </dsp:sp>
    <dsp:sp modelId="{C8C55E8C-2854-4BF3-9A7B-CDFE08A4F32F}">
      <dsp:nvSpPr>
        <dsp:cNvPr id="0" name=""/>
        <dsp:cNvSpPr/>
      </dsp:nvSpPr>
      <dsp:spPr>
        <a:xfrm>
          <a:off x="4250" y="921195"/>
          <a:ext cx="8704466" cy="128686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2. </a:t>
          </a:r>
          <a:r>
            <a:rPr lang="he-IL" sz="3200" b="1" u="sng" kern="1200" dirty="0" smtClean="0">
              <a:cs typeface="+mj-cs"/>
            </a:rPr>
            <a:t>סיכול מדיני של איומים אסטרטגיים</a:t>
          </a:r>
          <a:r>
            <a:rPr lang="he-IL" sz="3200" kern="1200" dirty="0" smtClean="0">
              <a:cs typeface="+mj-cs"/>
            </a:rPr>
            <a:t> – </a:t>
          </a:r>
          <a:r>
            <a:rPr lang="he-IL" sz="3200" kern="1200" dirty="0" err="1" smtClean="0">
              <a:cs typeface="+mj-cs"/>
            </a:rPr>
            <a:t>התגרענות</a:t>
          </a:r>
          <a:r>
            <a:rPr lang="he-IL" sz="3200" kern="1200" dirty="0" smtClean="0">
              <a:cs typeface="+mj-cs"/>
            </a:rPr>
            <a:t> איראן, טרור </a:t>
          </a:r>
          <a:r>
            <a:rPr lang="he-IL" sz="3200" kern="1200" dirty="0" err="1" smtClean="0">
              <a:cs typeface="+mj-cs"/>
            </a:rPr>
            <a:t>ואיסלם</a:t>
          </a:r>
          <a:r>
            <a:rPr lang="he-IL" sz="3200" kern="1200" dirty="0" smtClean="0">
              <a:cs typeface="+mj-cs"/>
            </a:rPr>
            <a:t> רדיקלי</a:t>
          </a:r>
          <a:endParaRPr lang="he-IL" sz="3200" kern="1200" dirty="0">
            <a:cs typeface="+mj-cs"/>
          </a:endParaRPr>
        </a:p>
      </dsp:txBody>
      <dsp:txXfrm>
        <a:off x="4250" y="921195"/>
        <a:ext cx="8704466" cy="1286869"/>
      </dsp:txXfrm>
    </dsp:sp>
    <dsp:sp modelId="{E04D6638-C8D6-421C-8C0D-54A3AE457EB4}">
      <dsp:nvSpPr>
        <dsp:cNvPr id="0" name=""/>
        <dsp:cNvSpPr/>
      </dsp:nvSpPr>
      <dsp:spPr>
        <a:xfrm>
          <a:off x="4250" y="2290364"/>
          <a:ext cx="8704466" cy="1049188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3. </a:t>
          </a:r>
          <a:r>
            <a:rPr lang="he-IL" sz="3200" b="1" u="sng" kern="1200" dirty="0" smtClean="0">
              <a:cs typeface="+mj-cs"/>
            </a:rPr>
            <a:t>הסדרים מדיניים</a:t>
          </a:r>
          <a:r>
            <a:rPr lang="he-IL" sz="3200" kern="1200" dirty="0" smtClean="0">
              <a:cs typeface="+mj-cs"/>
            </a:rPr>
            <a:t> – ייזום וקידום של הסדרים מדיניים ושותפויות במרחב</a:t>
          </a:r>
          <a:endParaRPr lang="he-IL" sz="3200" kern="1200" dirty="0">
            <a:cs typeface="+mj-cs"/>
          </a:endParaRPr>
        </a:p>
      </dsp:txBody>
      <dsp:txXfrm>
        <a:off x="4250" y="2290364"/>
        <a:ext cx="8704466" cy="1049188"/>
      </dsp:txXfrm>
    </dsp:sp>
    <dsp:sp modelId="{DC611258-9124-40A9-BE6F-E1C50FDA4304}">
      <dsp:nvSpPr>
        <dsp:cNvPr id="0" name=""/>
        <dsp:cNvSpPr/>
      </dsp:nvSpPr>
      <dsp:spPr>
        <a:xfrm>
          <a:off x="4250" y="3421851"/>
          <a:ext cx="8704466" cy="164599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smtClean="0">
              <a:cs typeface="+mj-cs"/>
            </a:rPr>
            <a:t>4. </a:t>
          </a:r>
          <a:r>
            <a:rPr lang="he-IL" sz="3200" b="1" u="sng" kern="1200" smtClean="0">
              <a:cs typeface="+mj-cs"/>
            </a:rPr>
            <a:t>מעמד בינ"ל ולגיטימציה</a:t>
          </a:r>
          <a:r>
            <a:rPr lang="he-IL" sz="3200" kern="1200" smtClean="0">
              <a:cs typeface="+mj-cs"/>
            </a:rPr>
            <a:t> – חיזוק מעמדה של ישראל והלגיטימציה הבינ"ל שלה, כמדינה יהודית ודמוקרטית, שותפה ותורמת למשפחת העמים</a:t>
          </a:r>
          <a:endParaRPr lang="he-IL" sz="3200" kern="1200" dirty="0">
            <a:cs typeface="+mj-cs"/>
          </a:endParaRPr>
        </a:p>
      </dsp:txBody>
      <dsp:txXfrm>
        <a:off x="4250" y="3421851"/>
        <a:ext cx="8704466" cy="16459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3F478-8D47-4E31-948D-F474A5AE29FB}">
      <dsp:nvSpPr>
        <dsp:cNvPr id="0" name=""/>
        <dsp:cNvSpPr/>
      </dsp:nvSpPr>
      <dsp:spPr>
        <a:xfrm>
          <a:off x="4286" y="2475"/>
          <a:ext cx="8762908" cy="163361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5. </a:t>
          </a:r>
          <a:r>
            <a:rPr lang="he-IL" sz="3200" b="1" u="sng" kern="1200" dirty="0" smtClean="0">
              <a:cs typeface="+mj-cs"/>
            </a:rPr>
            <a:t>פיתוח וכלכלה</a:t>
          </a:r>
          <a:r>
            <a:rPr lang="he-IL" sz="3200" b="0" u="none" kern="1200" dirty="0" smtClean="0">
              <a:cs typeface="+mj-cs"/>
            </a:rPr>
            <a:t> </a:t>
          </a:r>
          <a:r>
            <a:rPr lang="he-IL" sz="3200" kern="1200" dirty="0" smtClean="0">
              <a:cs typeface="+mj-cs"/>
            </a:rPr>
            <a:t>– פיתוח </a:t>
          </a:r>
          <a:r>
            <a:rPr lang="he-IL" sz="3200" kern="1200" dirty="0" err="1" smtClean="0">
              <a:cs typeface="+mj-cs"/>
            </a:rPr>
            <a:t>אג'נדות</a:t>
          </a:r>
          <a:r>
            <a:rPr lang="he-IL" sz="3200" kern="1200" dirty="0" smtClean="0">
              <a:cs typeface="+mj-cs"/>
            </a:rPr>
            <a:t> חדשות וסדר יום כלכלי; המשך השתלבות ישראל בכלכלה הגלובלית, בדגש על פיתוח שווקים חדשים לייצוא; ועיגון יחסים </a:t>
          </a:r>
          <a:r>
            <a:rPr lang="he-IL" sz="3200" kern="1200" dirty="0" err="1" smtClean="0">
              <a:cs typeface="+mj-cs"/>
            </a:rPr>
            <a:t>בילטרלים</a:t>
          </a:r>
          <a:r>
            <a:rPr lang="he-IL" sz="3200" kern="1200" dirty="0" smtClean="0">
              <a:cs typeface="+mj-cs"/>
            </a:rPr>
            <a:t> גם על בסיס אינטרסים כלכליים</a:t>
          </a:r>
          <a:endParaRPr lang="he-IL" sz="3200" kern="1200" dirty="0">
            <a:cs typeface="+mj-cs"/>
          </a:endParaRPr>
        </a:p>
      </dsp:txBody>
      <dsp:txXfrm>
        <a:off x="4286" y="2475"/>
        <a:ext cx="8762908" cy="1633616"/>
      </dsp:txXfrm>
    </dsp:sp>
    <dsp:sp modelId="{BCE93F74-EE5C-41E6-8195-8F4CC3E1E201}">
      <dsp:nvSpPr>
        <dsp:cNvPr id="0" name=""/>
        <dsp:cNvSpPr/>
      </dsp:nvSpPr>
      <dsp:spPr>
        <a:xfrm>
          <a:off x="4286" y="1717771"/>
          <a:ext cx="8776403" cy="1633616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smtClean="0">
              <a:cs typeface="+mj-cs"/>
            </a:rPr>
            <a:t>6. </a:t>
          </a:r>
          <a:r>
            <a:rPr lang="he-IL" sz="3200" b="1" u="sng" kern="1200" smtClean="0">
              <a:cs typeface="+mj-cs"/>
            </a:rPr>
            <a:t>ארב"ל</a:t>
          </a:r>
          <a:r>
            <a:rPr lang="he-IL" sz="3200" b="1" kern="1200" smtClean="0">
              <a:cs typeface="+mj-cs"/>
            </a:rPr>
            <a:t> </a:t>
          </a:r>
          <a:r>
            <a:rPr lang="he-IL" sz="3200" kern="1200" smtClean="0">
              <a:cs typeface="+mj-cs"/>
            </a:rPr>
            <a:t>– קידום והגנה על אינטרסים לאומים בזירה המולטילטרלית; שמירת הלגיטימציה של ישראל כמדינת חוק הפועלת ברוח נורמות בינ"ל</a:t>
          </a:r>
          <a:endParaRPr lang="he-IL" sz="3200" kern="1200" dirty="0">
            <a:cs typeface="+mj-cs"/>
          </a:endParaRPr>
        </a:p>
      </dsp:txBody>
      <dsp:txXfrm>
        <a:off x="4286" y="1717771"/>
        <a:ext cx="8776403" cy="1633616"/>
      </dsp:txXfrm>
    </dsp:sp>
    <dsp:sp modelId="{663D9100-6752-462C-B14E-0DF1B87C8FFE}">
      <dsp:nvSpPr>
        <dsp:cNvPr id="0" name=""/>
        <dsp:cNvSpPr/>
      </dsp:nvSpPr>
      <dsp:spPr>
        <a:xfrm>
          <a:off x="4286" y="3433068"/>
          <a:ext cx="8776403" cy="163361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smtClean="0">
              <a:cs typeface="+mj-cs"/>
            </a:rPr>
            <a:t>7. </a:t>
          </a:r>
          <a:r>
            <a:rPr lang="he-IL" sz="3200" b="1" u="sng" kern="1200" smtClean="0">
              <a:cs typeface="+mj-cs"/>
            </a:rPr>
            <a:t>תפוצות</a:t>
          </a:r>
          <a:r>
            <a:rPr lang="he-IL" sz="3200" kern="1200" smtClean="0">
              <a:cs typeface="+mj-cs"/>
            </a:rPr>
            <a:t> – חיזוק ההזדהות ההדדית והשותפות המעשית בין ישראל ותפוצות העם היהודי לגווניו</a:t>
          </a:r>
          <a:endParaRPr lang="he-IL" sz="3200" kern="1200" dirty="0">
            <a:cs typeface="+mj-cs"/>
          </a:endParaRPr>
        </a:p>
      </dsp:txBody>
      <dsp:txXfrm>
        <a:off x="4286" y="3433068"/>
        <a:ext cx="8776403" cy="16336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FCE3E-7E66-4E89-90EF-CCC8CBAE48E9}">
      <dsp:nvSpPr>
        <dsp:cNvPr id="0" name=""/>
        <dsp:cNvSpPr/>
      </dsp:nvSpPr>
      <dsp:spPr>
        <a:xfrm>
          <a:off x="827564" y="1468773"/>
          <a:ext cx="2304255" cy="23184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>
              <a:cs typeface="+mj-cs"/>
            </a:rPr>
            <a:t>מטה </a:t>
          </a:r>
          <a:r>
            <a:rPr lang="he-IL" sz="3700" kern="1200" dirty="0" err="1" smtClean="0">
              <a:cs typeface="+mj-cs"/>
            </a:rPr>
            <a:t>משה"ח</a:t>
          </a:r>
          <a:r>
            <a:rPr lang="he-IL" sz="3700" kern="1200" dirty="0" smtClean="0">
              <a:cs typeface="+mj-cs"/>
            </a:rPr>
            <a:t> בירושלים</a:t>
          </a:r>
          <a:endParaRPr lang="he-IL" sz="3700" kern="1200" dirty="0">
            <a:cs typeface="+mj-cs"/>
          </a:endParaRPr>
        </a:p>
      </dsp:txBody>
      <dsp:txXfrm>
        <a:off x="827564" y="1468773"/>
        <a:ext cx="2304255" cy="2318413"/>
      </dsp:txXfrm>
    </dsp:sp>
    <dsp:sp modelId="{9B532C4C-A2D3-4A08-A144-A4A6895957C4}">
      <dsp:nvSpPr>
        <dsp:cNvPr id="0" name=""/>
        <dsp:cNvSpPr/>
      </dsp:nvSpPr>
      <dsp:spPr>
        <a:xfrm rot="20275082">
          <a:off x="2955558" y="1702158"/>
          <a:ext cx="2526669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26669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20275082">
        <a:off x="4155726" y="1656388"/>
        <a:ext cx="126333" cy="126333"/>
      </dsp:txXfrm>
    </dsp:sp>
    <dsp:sp modelId="{0BEA9280-B898-40D6-ABAE-1012B9637FAB}">
      <dsp:nvSpPr>
        <dsp:cNvPr id="0" name=""/>
        <dsp:cNvSpPr/>
      </dsp:nvSpPr>
      <dsp:spPr>
        <a:xfrm>
          <a:off x="5324730" y="28608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77 שגרירויות</a:t>
          </a:r>
          <a:endParaRPr lang="he-IL" sz="2700" kern="1200" dirty="0">
            <a:cs typeface="+mj-cs"/>
          </a:endParaRPr>
        </a:p>
      </dsp:txBody>
      <dsp:txXfrm>
        <a:off x="5324730" y="28608"/>
        <a:ext cx="1767554" cy="1767554"/>
      </dsp:txXfrm>
    </dsp:sp>
    <dsp:sp modelId="{D3C8ABC8-ECCB-4A9E-821D-F1D71E446538}">
      <dsp:nvSpPr>
        <dsp:cNvPr id="0" name=""/>
        <dsp:cNvSpPr/>
      </dsp:nvSpPr>
      <dsp:spPr>
        <a:xfrm rot="21582648">
          <a:off x="3131784" y="2596506"/>
          <a:ext cx="3273083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3273083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21582648">
        <a:off x="4686498" y="2532076"/>
        <a:ext cx="163654" cy="163654"/>
      </dsp:txXfrm>
    </dsp:sp>
    <dsp:sp modelId="{809EDDFA-F854-4891-84FF-98DA57B5CE46}">
      <dsp:nvSpPr>
        <dsp:cNvPr id="0" name=""/>
        <dsp:cNvSpPr/>
      </dsp:nvSpPr>
      <dsp:spPr>
        <a:xfrm>
          <a:off x="6404835" y="1717404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22 קונסוליות</a:t>
          </a:r>
          <a:endParaRPr lang="he-IL" sz="2700" kern="1200" dirty="0">
            <a:cs typeface="+mj-cs"/>
          </a:endParaRPr>
        </a:p>
      </dsp:txBody>
      <dsp:txXfrm>
        <a:off x="6404835" y="1717404"/>
        <a:ext cx="1767554" cy="1767554"/>
      </dsp:txXfrm>
    </dsp:sp>
    <dsp:sp modelId="{CEBA08BA-1BBA-4513-A5BB-A5B09D3F3AAD}">
      <dsp:nvSpPr>
        <dsp:cNvPr id="0" name=""/>
        <dsp:cNvSpPr/>
      </dsp:nvSpPr>
      <dsp:spPr>
        <a:xfrm rot="1346121">
          <a:off x="2949505" y="3535005"/>
          <a:ext cx="2538167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38167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1346121">
        <a:off x="4155134" y="3488948"/>
        <a:ext cx="126908" cy="126908"/>
      </dsp:txXfrm>
    </dsp:sp>
    <dsp:sp modelId="{1A57D514-C23C-4749-B9DF-A735BE9DC976}">
      <dsp:nvSpPr>
        <dsp:cNvPr id="0" name=""/>
        <dsp:cNvSpPr/>
      </dsp:nvSpPr>
      <dsp:spPr>
        <a:xfrm>
          <a:off x="5324724" y="3490245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5 משלחות</a:t>
          </a:r>
          <a:endParaRPr lang="he-IL" sz="2700" kern="1200" dirty="0">
            <a:cs typeface="+mj-cs"/>
          </a:endParaRPr>
        </a:p>
      </dsp:txBody>
      <dsp:txXfrm>
        <a:off x="5324724" y="3490245"/>
        <a:ext cx="1767554" cy="17675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FCE3E-7E66-4E89-90EF-CCC8CBAE48E9}">
      <dsp:nvSpPr>
        <dsp:cNvPr id="0" name=""/>
        <dsp:cNvSpPr/>
      </dsp:nvSpPr>
      <dsp:spPr>
        <a:xfrm>
          <a:off x="827564" y="1468773"/>
          <a:ext cx="2304255" cy="23184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>
              <a:cs typeface="+mj-cs"/>
            </a:rPr>
            <a:t>מטה </a:t>
          </a:r>
          <a:r>
            <a:rPr lang="he-IL" sz="3700" kern="1200" dirty="0" err="1" smtClean="0">
              <a:cs typeface="+mj-cs"/>
            </a:rPr>
            <a:t>משה"ח</a:t>
          </a:r>
          <a:r>
            <a:rPr lang="he-IL" sz="3700" kern="1200" dirty="0" smtClean="0">
              <a:cs typeface="+mj-cs"/>
            </a:rPr>
            <a:t> בירושלים</a:t>
          </a:r>
          <a:endParaRPr lang="he-IL" sz="3700" kern="1200" dirty="0">
            <a:cs typeface="+mj-cs"/>
          </a:endParaRPr>
        </a:p>
      </dsp:txBody>
      <dsp:txXfrm>
        <a:off x="827564" y="1468773"/>
        <a:ext cx="2304255" cy="2318413"/>
      </dsp:txXfrm>
    </dsp:sp>
    <dsp:sp modelId="{9B532C4C-A2D3-4A08-A144-A4A6895957C4}">
      <dsp:nvSpPr>
        <dsp:cNvPr id="0" name=""/>
        <dsp:cNvSpPr/>
      </dsp:nvSpPr>
      <dsp:spPr>
        <a:xfrm rot="20275082">
          <a:off x="2955558" y="1702158"/>
          <a:ext cx="2526669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26669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20275082">
        <a:off x="4155726" y="1656388"/>
        <a:ext cx="126333" cy="126333"/>
      </dsp:txXfrm>
    </dsp:sp>
    <dsp:sp modelId="{0BEA9280-B898-40D6-ABAE-1012B9637FAB}">
      <dsp:nvSpPr>
        <dsp:cNvPr id="0" name=""/>
        <dsp:cNvSpPr/>
      </dsp:nvSpPr>
      <dsp:spPr>
        <a:xfrm>
          <a:off x="5324730" y="28608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77 שגרירויות</a:t>
          </a:r>
          <a:endParaRPr lang="he-IL" sz="2700" kern="1200" dirty="0">
            <a:cs typeface="+mj-cs"/>
          </a:endParaRPr>
        </a:p>
      </dsp:txBody>
      <dsp:txXfrm>
        <a:off x="5324730" y="28608"/>
        <a:ext cx="1767554" cy="1767554"/>
      </dsp:txXfrm>
    </dsp:sp>
    <dsp:sp modelId="{D3C8ABC8-ECCB-4A9E-821D-F1D71E446538}">
      <dsp:nvSpPr>
        <dsp:cNvPr id="0" name=""/>
        <dsp:cNvSpPr/>
      </dsp:nvSpPr>
      <dsp:spPr>
        <a:xfrm rot="21582648">
          <a:off x="3131784" y="2596506"/>
          <a:ext cx="3273083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3273083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21582648">
        <a:off x="4686498" y="2532076"/>
        <a:ext cx="163654" cy="163654"/>
      </dsp:txXfrm>
    </dsp:sp>
    <dsp:sp modelId="{809EDDFA-F854-4891-84FF-98DA57B5CE46}">
      <dsp:nvSpPr>
        <dsp:cNvPr id="0" name=""/>
        <dsp:cNvSpPr/>
      </dsp:nvSpPr>
      <dsp:spPr>
        <a:xfrm>
          <a:off x="6404835" y="1717404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22 קונסוליות</a:t>
          </a:r>
          <a:endParaRPr lang="he-IL" sz="2700" kern="1200" dirty="0">
            <a:cs typeface="+mj-cs"/>
          </a:endParaRPr>
        </a:p>
      </dsp:txBody>
      <dsp:txXfrm>
        <a:off x="6404835" y="1717404"/>
        <a:ext cx="1767554" cy="1767554"/>
      </dsp:txXfrm>
    </dsp:sp>
    <dsp:sp modelId="{CEBA08BA-1BBA-4513-A5BB-A5B09D3F3AAD}">
      <dsp:nvSpPr>
        <dsp:cNvPr id="0" name=""/>
        <dsp:cNvSpPr/>
      </dsp:nvSpPr>
      <dsp:spPr>
        <a:xfrm rot="1346121">
          <a:off x="2949505" y="3535005"/>
          <a:ext cx="2538167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38167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1346121">
        <a:off x="4155134" y="3488948"/>
        <a:ext cx="126908" cy="126908"/>
      </dsp:txXfrm>
    </dsp:sp>
    <dsp:sp modelId="{1A57D514-C23C-4749-B9DF-A735BE9DC976}">
      <dsp:nvSpPr>
        <dsp:cNvPr id="0" name=""/>
        <dsp:cNvSpPr/>
      </dsp:nvSpPr>
      <dsp:spPr>
        <a:xfrm>
          <a:off x="5324724" y="3490245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5 משלחות</a:t>
          </a:r>
          <a:endParaRPr lang="he-IL" sz="2700" kern="1200" dirty="0">
            <a:cs typeface="+mj-cs"/>
          </a:endParaRPr>
        </a:p>
      </dsp:txBody>
      <dsp:txXfrm>
        <a:off x="5324724" y="3490245"/>
        <a:ext cx="1767554" cy="17675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FCE3E-7E66-4E89-90EF-CCC8CBAE48E9}">
      <dsp:nvSpPr>
        <dsp:cNvPr id="0" name=""/>
        <dsp:cNvSpPr/>
      </dsp:nvSpPr>
      <dsp:spPr>
        <a:xfrm>
          <a:off x="827564" y="1468773"/>
          <a:ext cx="2304255" cy="23184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>
              <a:cs typeface="+mj-cs"/>
            </a:rPr>
            <a:t>מטה </a:t>
          </a:r>
          <a:r>
            <a:rPr lang="he-IL" sz="3700" kern="1200" dirty="0" err="1" smtClean="0">
              <a:cs typeface="+mj-cs"/>
            </a:rPr>
            <a:t>משה"ח</a:t>
          </a:r>
          <a:r>
            <a:rPr lang="he-IL" sz="3700" kern="1200" dirty="0" smtClean="0">
              <a:cs typeface="+mj-cs"/>
            </a:rPr>
            <a:t> בירושלים</a:t>
          </a:r>
          <a:endParaRPr lang="he-IL" sz="3700" kern="1200" dirty="0">
            <a:cs typeface="+mj-cs"/>
          </a:endParaRPr>
        </a:p>
      </dsp:txBody>
      <dsp:txXfrm>
        <a:off x="827564" y="1468773"/>
        <a:ext cx="2304255" cy="2318413"/>
      </dsp:txXfrm>
    </dsp:sp>
    <dsp:sp modelId="{9B532C4C-A2D3-4A08-A144-A4A6895957C4}">
      <dsp:nvSpPr>
        <dsp:cNvPr id="0" name=""/>
        <dsp:cNvSpPr/>
      </dsp:nvSpPr>
      <dsp:spPr>
        <a:xfrm rot="20275082">
          <a:off x="2955558" y="1702158"/>
          <a:ext cx="2526669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26669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20275082">
        <a:off x="4155726" y="1656388"/>
        <a:ext cx="126333" cy="126333"/>
      </dsp:txXfrm>
    </dsp:sp>
    <dsp:sp modelId="{0BEA9280-B898-40D6-ABAE-1012B9637FAB}">
      <dsp:nvSpPr>
        <dsp:cNvPr id="0" name=""/>
        <dsp:cNvSpPr/>
      </dsp:nvSpPr>
      <dsp:spPr>
        <a:xfrm>
          <a:off x="5324730" y="28608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77 שגרירויות</a:t>
          </a:r>
          <a:endParaRPr lang="he-IL" sz="2700" kern="1200" dirty="0">
            <a:cs typeface="+mj-cs"/>
          </a:endParaRPr>
        </a:p>
      </dsp:txBody>
      <dsp:txXfrm>
        <a:off x="5324730" y="28608"/>
        <a:ext cx="1767554" cy="1767554"/>
      </dsp:txXfrm>
    </dsp:sp>
    <dsp:sp modelId="{D3C8ABC8-ECCB-4A9E-821D-F1D71E446538}">
      <dsp:nvSpPr>
        <dsp:cNvPr id="0" name=""/>
        <dsp:cNvSpPr/>
      </dsp:nvSpPr>
      <dsp:spPr>
        <a:xfrm rot="21582648">
          <a:off x="3131784" y="2596506"/>
          <a:ext cx="3273083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3273083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21582648">
        <a:off x="4686498" y="2532076"/>
        <a:ext cx="163654" cy="163654"/>
      </dsp:txXfrm>
    </dsp:sp>
    <dsp:sp modelId="{809EDDFA-F854-4891-84FF-98DA57B5CE46}">
      <dsp:nvSpPr>
        <dsp:cNvPr id="0" name=""/>
        <dsp:cNvSpPr/>
      </dsp:nvSpPr>
      <dsp:spPr>
        <a:xfrm>
          <a:off x="6404835" y="1717404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22 קונסוליות</a:t>
          </a:r>
          <a:endParaRPr lang="he-IL" sz="2700" kern="1200" dirty="0">
            <a:cs typeface="+mj-cs"/>
          </a:endParaRPr>
        </a:p>
      </dsp:txBody>
      <dsp:txXfrm>
        <a:off x="6404835" y="1717404"/>
        <a:ext cx="1767554" cy="1767554"/>
      </dsp:txXfrm>
    </dsp:sp>
    <dsp:sp modelId="{CEBA08BA-1BBA-4513-A5BB-A5B09D3F3AAD}">
      <dsp:nvSpPr>
        <dsp:cNvPr id="0" name=""/>
        <dsp:cNvSpPr/>
      </dsp:nvSpPr>
      <dsp:spPr>
        <a:xfrm rot="1346121">
          <a:off x="2949505" y="3535005"/>
          <a:ext cx="2538167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38167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1346121">
        <a:off x="4155134" y="3488948"/>
        <a:ext cx="126908" cy="126908"/>
      </dsp:txXfrm>
    </dsp:sp>
    <dsp:sp modelId="{1A57D514-C23C-4749-B9DF-A735BE9DC976}">
      <dsp:nvSpPr>
        <dsp:cNvPr id="0" name=""/>
        <dsp:cNvSpPr/>
      </dsp:nvSpPr>
      <dsp:spPr>
        <a:xfrm>
          <a:off x="5324724" y="3490245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5 משלחות</a:t>
          </a:r>
          <a:endParaRPr lang="he-IL" sz="2700" kern="1200" dirty="0">
            <a:cs typeface="+mj-cs"/>
          </a:endParaRPr>
        </a:p>
      </dsp:txBody>
      <dsp:txXfrm>
        <a:off x="5324724" y="3490245"/>
        <a:ext cx="1767554" cy="17675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FCE3E-7E66-4E89-90EF-CCC8CBAE48E9}">
      <dsp:nvSpPr>
        <dsp:cNvPr id="0" name=""/>
        <dsp:cNvSpPr/>
      </dsp:nvSpPr>
      <dsp:spPr>
        <a:xfrm>
          <a:off x="827564" y="1468773"/>
          <a:ext cx="2304255" cy="23184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>
              <a:cs typeface="+mj-cs"/>
            </a:rPr>
            <a:t>מטה </a:t>
          </a:r>
          <a:r>
            <a:rPr lang="he-IL" sz="3700" kern="1200" dirty="0" err="1" smtClean="0">
              <a:cs typeface="+mj-cs"/>
            </a:rPr>
            <a:t>משה"ח</a:t>
          </a:r>
          <a:r>
            <a:rPr lang="he-IL" sz="3700" kern="1200" dirty="0" smtClean="0">
              <a:cs typeface="+mj-cs"/>
            </a:rPr>
            <a:t> בירושלים</a:t>
          </a:r>
          <a:endParaRPr lang="he-IL" sz="3700" kern="1200" dirty="0">
            <a:cs typeface="+mj-cs"/>
          </a:endParaRPr>
        </a:p>
      </dsp:txBody>
      <dsp:txXfrm>
        <a:off x="827564" y="1468773"/>
        <a:ext cx="2304255" cy="2318413"/>
      </dsp:txXfrm>
    </dsp:sp>
    <dsp:sp modelId="{9B532C4C-A2D3-4A08-A144-A4A6895957C4}">
      <dsp:nvSpPr>
        <dsp:cNvPr id="0" name=""/>
        <dsp:cNvSpPr/>
      </dsp:nvSpPr>
      <dsp:spPr>
        <a:xfrm rot="20275082">
          <a:off x="2955558" y="1702158"/>
          <a:ext cx="2526669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26669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20275082">
        <a:off x="4155726" y="1656388"/>
        <a:ext cx="126333" cy="126333"/>
      </dsp:txXfrm>
    </dsp:sp>
    <dsp:sp modelId="{0BEA9280-B898-40D6-ABAE-1012B9637FAB}">
      <dsp:nvSpPr>
        <dsp:cNvPr id="0" name=""/>
        <dsp:cNvSpPr/>
      </dsp:nvSpPr>
      <dsp:spPr>
        <a:xfrm>
          <a:off x="5324730" y="28608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77 שגרירויות</a:t>
          </a:r>
          <a:endParaRPr lang="he-IL" sz="2700" kern="1200" dirty="0">
            <a:cs typeface="+mj-cs"/>
          </a:endParaRPr>
        </a:p>
      </dsp:txBody>
      <dsp:txXfrm>
        <a:off x="5324730" y="28608"/>
        <a:ext cx="1767554" cy="1767554"/>
      </dsp:txXfrm>
    </dsp:sp>
    <dsp:sp modelId="{D3C8ABC8-ECCB-4A9E-821D-F1D71E446538}">
      <dsp:nvSpPr>
        <dsp:cNvPr id="0" name=""/>
        <dsp:cNvSpPr/>
      </dsp:nvSpPr>
      <dsp:spPr>
        <a:xfrm rot="21582648">
          <a:off x="3131784" y="2596506"/>
          <a:ext cx="3273083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3273083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21582648">
        <a:off x="4686498" y="2532076"/>
        <a:ext cx="163654" cy="163654"/>
      </dsp:txXfrm>
    </dsp:sp>
    <dsp:sp modelId="{809EDDFA-F854-4891-84FF-98DA57B5CE46}">
      <dsp:nvSpPr>
        <dsp:cNvPr id="0" name=""/>
        <dsp:cNvSpPr/>
      </dsp:nvSpPr>
      <dsp:spPr>
        <a:xfrm>
          <a:off x="6404835" y="1717404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22 קונסוליות</a:t>
          </a:r>
          <a:endParaRPr lang="he-IL" sz="2700" kern="1200" dirty="0">
            <a:cs typeface="+mj-cs"/>
          </a:endParaRPr>
        </a:p>
      </dsp:txBody>
      <dsp:txXfrm>
        <a:off x="6404835" y="1717404"/>
        <a:ext cx="1767554" cy="1767554"/>
      </dsp:txXfrm>
    </dsp:sp>
    <dsp:sp modelId="{CEBA08BA-1BBA-4513-A5BB-A5B09D3F3AAD}">
      <dsp:nvSpPr>
        <dsp:cNvPr id="0" name=""/>
        <dsp:cNvSpPr/>
      </dsp:nvSpPr>
      <dsp:spPr>
        <a:xfrm rot="1346121">
          <a:off x="2949505" y="3535005"/>
          <a:ext cx="2538167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538167" y="17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1346121">
        <a:off x="4155134" y="3488948"/>
        <a:ext cx="126908" cy="126908"/>
      </dsp:txXfrm>
    </dsp:sp>
    <dsp:sp modelId="{1A57D514-C23C-4749-B9DF-A735BE9DC976}">
      <dsp:nvSpPr>
        <dsp:cNvPr id="0" name=""/>
        <dsp:cNvSpPr/>
      </dsp:nvSpPr>
      <dsp:spPr>
        <a:xfrm>
          <a:off x="5324724" y="3490245"/>
          <a:ext cx="1767554" cy="176755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>
              <a:cs typeface="+mj-cs"/>
            </a:rPr>
            <a:t>5 משלחות</a:t>
          </a:r>
          <a:endParaRPr lang="he-IL" sz="2700" kern="1200" dirty="0">
            <a:cs typeface="+mj-cs"/>
          </a:endParaRPr>
        </a:p>
      </dsp:txBody>
      <dsp:txXfrm>
        <a:off x="5324724" y="3490245"/>
        <a:ext cx="1767554" cy="17675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0C5F13-F7A4-407E-8B11-697F92831FD5}">
      <dsp:nvSpPr>
        <dsp:cNvPr id="0" name=""/>
        <dsp:cNvSpPr/>
      </dsp:nvSpPr>
      <dsp:spPr>
        <a:xfrm>
          <a:off x="0" y="541744"/>
          <a:ext cx="4223792" cy="971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נספח תרבות</a:t>
          </a:r>
          <a:endParaRPr lang="he-IL" sz="4000" kern="1200" dirty="0">
            <a:cs typeface="+mj-cs"/>
          </a:endParaRPr>
        </a:p>
      </dsp:txBody>
      <dsp:txXfrm>
        <a:off x="0" y="541744"/>
        <a:ext cx="4223792" cy="971639"/>
      </dsp:txXfrm>
    </dsp:sp>
    <dsp:sp modelId="{90A13EF7-B9CB-42EE-A095-55E7F3ED50F5}">
      <dsp:nvSpPr>
        <dsp:cNvPr id="0" name=""/>
        <dsp:cNvSpPr/>
      </dsp:nvSpPr>
      <dsp:spPr>
        <a:xfrm>
          <a:off x="0" y="1700583"/>
          <a:ext cx="4223792" cy="1001085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יועץ כלכלי</a:t>
          </a:r>
          <a:endParaRPr lang="he-IL" sz="4000" kern="1200" dirty="0">
            <a:cs typeface="+mj-cs"/>
          </a:endParaRPr>
        </a:p>
      </dsp:txBody>
      <dsp:txXfrm>
        <a:off x="0" y="1700583"/>
        <a:ext cx="4223792" cy="1001085"/>
      </dsp:txXfrm>
    </dsp:sp>
    <dsp:sp modelId="{8DCCEEA4-3ADB-44D9-B8F0-6C03F506AD16}">
      <dsp:nvSpPr>
        <dsp:cNvPr id="0" name=""/>
        <dsp:cNvSpPr/>
      </dsp:nvSpPr>
      <dsp:spPr>
        <a:xfrm>
          <a:off x="0" y="2888869"/>
          <a:ext cx="4223792" cy="1001097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קצין ביטחון</a:t>
          </a:r>
          <a:endParaRPr lang="he-IL" sz="4000" kern="1200" dirty="0">
            <a:cs typeface="+mj-cs"/>
          </a:endParaRPr>
        </a:p>
      </dsp:txBody>
      <dsp:txXfrm>
        <a:off x="0" y="2888869"/>
        <a:ext cx="4223792" cy="1001097"/>
      </dsp:txXfrm>
    </dsp:sp>
    <dsp:sp modelId="{A5595519-B7B9-4270-B303-1D2B8ACB2824}">
      <dsp:nvSpPr>
        <dsp:cNvPr id="0" name=""/>
        <dsp:cNvSpPr/>
      </dsp:nvSpPr>
      <dsp:spPr>
        <a:xfrm>
          <a:off x="0" y="4077166"/>
          <a:ext cx="4223792" cy="92570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cs typeface="+mj-cs"/>
            </a:rPr>
            <a:t>קצין מנהלה וקונסול</a:t>
          </a:r>
          <a:endParaRPr lang="he-IL" sz="4000" kern="1200" dirty="0">
            <a:cs typeface="+mj-cs"/>
          </a:endParaRPr>
        </a:p>
      </dsp:txBody>
      <dsp:txXfrm>
        <a:off x="0" y="4077166"/>
        <a:ext cx="4223792" cy="925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75E103-8FD6-416E-BAE1-97F273F7E726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1C2E64-35D0-46BF-9A8C-2464827DD9E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614C-E9C3-4A97-92F7-242FE465E3F8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21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386C-962D-45F9-8F88-5B95AB296C98}" type="datetimeFigureOut">
              <a:rPr lang="he-IL" smtClean="0"/>
              <a:pPr/>
              <a:t>י"ב/שבט/תשע"ה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1CE2-AC17-4028-ADBE-7DD89F6A40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ministry-fore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789040"/>
            <a:ext cx="1905000" cy="22383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he-IL" sz="9600" dirty="0" smtClean="0">
                <a:solidFill>
                  <a:schemeClr val="tx2">
                    <a:lumMod val="75000"/>
                  </a:schemeClr>
                </a:solidFill>
              </a:rPr>
              <a:t>משרד החוץ</a:t>
            </a:r>
            <a:br>
              <a:rPr lang="he-IL" sz="9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9600" dirty="0" smtClean="0">
                <a:solidFill>
                  <a:schemeClr val="tx2">
                    <a:lumMod val="75000"/>
                  </a:schemeClr>
                </a:solidFill>
              </a:rPr>
              <a:t>הישראלי</a:t>
            </a:r>
            <a:endParaRPr lang="he-IL" sz="9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2 בפברואר 2015 </a:t>
            </a:r>
          </a:p>
          <a:p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הצגה לחניכי מחזור מ"ב </a:t>
            </a:r>
            <a:r>
              <a:rPr lang="he-IL" dirty="0" err="1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במב"ל</a:t>
            </a:r>
            <a:endParaRPr lang="he-IL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לקראת ביקור במשרד החוץ</a:t>
            </a:r>
          </a:p>
          <a:p>
            <a:endParaRPr lang="he-IL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6" name="תמונה 5" descr="avatar_1854fd689208_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933056"/>
            <a:ext cx="1368152" cy="136815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e-IL" dirty="0" smtClean="0"/>
              <a:t>שגרירויות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229600" cy="502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אירופה</a:t>
                      </a:r>
                      <a:endParaRPr lang="he-I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לונדון, בריטניה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האג, הולנד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בוקרשט, רומניה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פריס, צרפת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דבלין, אירלנד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סופיה,</a:t>
                      </a:r>
                      <a:r>
                        <a:rPr lang="he-IL" sz="2400" baseline="0" dirty="0" smtClean="0"/>
                        <a:t> בולגריה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ברלין, גרמניה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ליסבון, פורטוגל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בלגרד, סרביה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מדריד, ספרד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ברן, שווייץ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זאגרב, קרואטיה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רומא, איטליה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וינה, אוסטריה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אתונה, יוון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שטוקהולם, שבדיה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ורשה,</a:t>
                      </a:r>
                      <a:r>
                        <a:rPr lang="he-IL" sz="2400" baseline="0" dirty="0" smtClean="0"/>
                        <a:t> פולין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ניקוסיה, קפריסין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אוסלו, נורבגיה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פראג, צ'כיה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טיראנה, אלבניה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קופנהגן, דנמרק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בודפשט, הונגריה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err="1" smtClean="0"/>
                        <a:t>ואלטה</a:t>
                      </a:r>
                      <a:r>
                        <a:rPr lang="he-IL" sz="2400" dirty="0" smtClean="0"/>
                        <a:t>, מלטה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הלסינקי, פינלנד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err="1" smtClean="0"/>
                        <a:t>ברטיסלבה</a:t>
                      </a:r>
                      <a:r>
                        <a:rPr lang="he-IL" sz="2400" dirty="0" smtClean="0"/>
                        <a:t>, סלובקיה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אנקרה, תורכיה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בריסל,</a:t>
                      </a:r>
                      <a:r>
                        <a:rPr lang="he-IL" sz="2400" baseline="0" dirty="0" smtClean="0"/>
                        <a:t> בלגיה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ריגה, </a:t>
                      </a:r>
                      <a:r>
                        <a:rPr lang="he-IL" sz="2400" dirty="0" err="1" smtClean="0"/>
                        <a:t>לטביה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הכס הקדוש, </a:t>
                      </a:r>
                      <a:r>
                        <a:rPr lang="he-IL" sz="2400" dirty="0" err="1" smtClean="0"/>
                        <a:t>הותיקאן</a:t>
                      </a:r>
                      <a:endParaRPr lang="he-I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6309320"/>
            <a:ext cx="5112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בתחילת 2015 תיפתח שגרירות גם </a:t>
            </a:r>
            <a:r>
              <a:rPr lang="he-IL" dirty="0" err="1" smtClean="0"/>
              <a:t>בוילנה</a:t>
            </a:r>
            <a:r>
              <a:rPr lang="he-IL" dirty="0" smtClean="0"/>
              <a:t>, בירת ליטא</a:t>
            </a:r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2051720" y="6309320"/>
            <a:ext cx="5112568" cy="36004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e-IL" dirty="0" smtClean="0"/>
              <a:t>שגרירויות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229600" cy="554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70784"/>
                <a:gridCol w="2285964"/>
                <a:gridCol w="237285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אמריקה</a:t>
                      </a:r>
                      <a:r>
                        <a:rPr lang="he-IL" sz="2000" baseline="0" dirty="0" smtClean="0"/>
                        <a:t> הלטינית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אסיה והפסיפיק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אירו-אסיה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ברזיליה, ברזיל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בייג'ינג, סין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מוסקבה, רוסיה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בואנוס איירס, ארגנטינה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דלהי,</a:t>
                      </a:r>
                      <a:r>
                        <a:rPr lang="he-IL" sz="2000" baseline="0" dirty="0" smtClean="0"/>
                        <a:t> הודו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מינסק,</a:t>
                      </a:r>
                      <a:r>
                        <a:rPr lang="he-IL" sz="2000" baseline="0" dirty="0" smtClean="0"/>
                        <a:t> בלרוס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מכסיקו סיטי,</a:t>
                      </a:r>
                      <a:r>
                        <a:rPr lang="he-IL" sz="2000" baseline="0" dirty="0" smtClean="0"/>
                        <a:t> מכסיקו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טוקיו, יפן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קייב, אוקראינה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סנטיאגו, צ'ילה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סיאול, דרום קוריאה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טביליסי, </a:t>
                      </a:r>
                      <a:r>
                        <a:rPr lang="he-IL" sz="2000" dirty="0" err="1" smtClean="0"/>
                        <a:t>גאורגיה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מונטבידאו, אורוגוואי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מנילה, הפיליפינים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באקו,</a:t>
                      </a:r>
                      <a:r>
                        <a:rPr lang="he-IL" sz="2000" baseline="0" dirty="0" smtClean="0"/>
                        <a:t> </a:t>
                      </a:r>
                      <a:r>
                        <a:rPr lang="he-IL" sz="2000" baseline="0" dirty="0" err="1" smtClean="0"/>
                        <a:t>אזרביג'אן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לימה, פרו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err="1" smtClean="0"/>
                        <a:t>האנוי</a:t>
                      </a:r>
                      <a:r>
                        <a:rPr lang="he-IL" sz="2000" dirty="0" smtClean="0"/>
                        <a:t>, </a:t>
                      </a:r>
                      <a:r>
                        <a:rPr lang="he-IL" sz="2000" dirty="0" err="1" smtClean="0"/>
                        <a:t>ויטנאם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err="1" smtClean="0"/>
                        <a:t>אסטנה</a:t>
                      </a:r>
                      <a:r>
                        <a:rPr lang="he-IL" sz="2000" dirty="0" smtClean="0"/>
                        <a:t>, קזחסטן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קיטו, אקוודור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בנגקוק, תאילנד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טשקנט, אוזבקיסטן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בוגוטה, קולומביה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סינגפור, </a:t>
                      </a:r>
                      <a:r>
                        <a:rPr lang="he-IL" sz="2000" dirty="0" err="1" smtClean="0"/>
                        <a:t>סינגפור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err="1" smtClean="0"/>
                        <a:t>אשחבאד</a:t>
                      </a:r>
                      <a:r>
                        <a:rPr lang="he-IL" sz="2000" dirty="0" smtClean="0"/>
                        <a:t>, </a:t>
                      </a:r>
                      <a:r>
                        <a:rPr lang="he-IL" sz="2000" dirty="0" err="1" smtClean="0"/>
                        <a:t>תורכמניסטן</a:t>
                      </a:r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פנמה סיטי, פנמה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ינגון,</a:t>
                      </a:r>
                      <a:r>
                        <a:rPr lang="he-IL" sz="2000" baseline="0" dirty="0" smtClean="0"/>
                        <a:t> מיאנמר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סן חוזה, קוסטה ריקה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קטמנדו, נפאל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גואטמלה סיטי, גואטמלה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קנברה, אוסטרליה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סן סלבדור, אל סלבדור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וולינגטון, ניו זילנד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2000" dirty="0" smtClean="0"/>
                        <a:t>סנטו דומינגו, הרפו' </a:t>
                      </a:r>
                      <a:r>
                        <a:rPr lang="he-IL" sz="2000" dirty="0" err="1" smtClean="0"/>
                        <a:t>הדומיניקנית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0152" y="332656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בקיץ 2015 תיפתח שגרירות גם באסונסיון, בירת פרגוואי</a:t>
            </a:r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5868144" y="332656"/>
            <a:ext cx="2736304" cy="7200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שגרירויות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51125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9264"/>
                <a:gridCol w="2107250"/>
                <a:gridCol w="3203086"/>
              </a:tblGrid>
              <a:tr h="464779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צפון אמריקה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מזרח תיכון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אפריקה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וושינגטון</a:t>
                      </a:r>
                      <a:r>
                        <a:rPr lang="he-IL" sz="2400" baseline="0" dirty="0" smtClean="0"/>
                        <a:t> די.סי.,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קהיר, מצרים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אדיס אבבה, אתיופיה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אוטווה, קנדה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עמאן, ירדן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אסמרה, </a:t>
                      </a:r>
                      <a:r>
                        <a:rPr lang="he-IL" sz="2400" dirty="0" err="1" smtClean="0"/>
                        <a:t>אריתראה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ניירובי, קניה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פרטוריה, דרום אפריקה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לואנדה, אנגולה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יאונדה, קמרון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err="1" smtClean="0"/>
                        <a:t>אבוג'ה</a:t>
                      </a:r>
                      <a:r>
                        <a:rPr lang="he-IL" sz="2400" dirty="0" smtClean="0"/>
                        <a:t>, ניגריה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אקרה, גאנה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err="1" smtClean="0"/>
                        <a:t>אבידג'אן</a:t>
                      </a:r>
                      <a:r>
                        <a:rPr lang="he-IL" sz="2400" dirty="0" smtClean="0"/>
                        <a:t>, חוף השנהב</a:t>
                      </a:r>
                      <a:endParaRPr lang="he-IL" sz="2400" dirty="0"/>
                    </a:p>
                  </a:txBody>
                  <a:tcPr/>
                </a:tc>
              </a:tr>
              <a:tr h="464779"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דקאר, סנגל</a:t>
                      </a:r>
                      <a:endParaRPr lang="he-IL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סכמטי</a:t>
            </a:r>
            <a:endParaRPr lang="he-IL" dirty="0"/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אליפסה 12"/>
          <p:cNvSpPr/>
          <p:nvPr/>
        </p:nvSpPr>
        <p:spPr>
          <a:xfrm>
            <a:off x="3347864" y="3068960"/>
            <a:ext cx="2232248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cs typeface="+mj-cs"/>
              </a:rPr>
              <a:t>104 נציגויות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6372200" y="3284984"/>
            <a:ext cx="1800200" cy="18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e-IL" dirty="0" smtClean="0"/>
              <a:t>קונסוליות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8712969" cy="5486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04323"/>
                <a:gridCol w="2199741"/>
                <a:gridCol w="3608905"/>
              </a:tblGrid>
              <a:tr h="424312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צפון אמריקה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אסיה והפסיפיק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/>
                        <a:t>אירופה,</a:t>
                      </a:r>
                      <a:r>
                        <a:rPr lang="he-IL" sz="2400" baseline="0" dirty="0" smtClean="0"/>
                        <a:t> </a:t>
                      </a:r>
                      <a:r>
                        <a:rPr lang="he-IL" sz="2400" dirty="0" smtClean="0"/>
                        <a:t>אירו-אסיה </a:t>
                      </a:r>
                      <a:r>
                        <a:rPr lang="he-IL" sz="2400" dirty="0" err="1" smtClean="0"/>
                        <a:t>ואמל"ט</a:t>
                      </a:r>
                      <a:endParaRPr lang="he-IL" sz="2400" dirty="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ניו יורק,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הונג קונג, סין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מרסיי, צרפת</a:t>
                      </a:r>
                      <a:endParaRPr lang="he-IL" sz="2400" dirty="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בוסטון,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err="1" smtClean="0"/>
                        <a:t>שנגחאי</a:t>
                      </a:r>
                      <a:r>
                        <a:rPr lang="he-IL" sz="2400" dirty="0" smtClean="0"/>
                        <a:t>, סין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מינכן, גרמניה</a:t>
                      </a:r>
                      <a:endParaRPr lang="he-IL" sz="2400" dirty="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פילדלפיה,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err="1" smtClean="0"/>
                        <a:t>גוואנז'ו</a:t>
                      </a:r>
                      <a:r>
                        <a:rPr lang="he-IL" sz="2400" baseline="0" dirty="0" smtClean="0"/>
                        <a:t>, סין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סט. פטרבורג, רוסיה</a:t>
                      </a:r>
                      <a:endParaRPr lang="he-IL" sz="2400" dirty="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אטלנטה,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צ'נגדו, סין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איסטנבול, תורכיה</a:t>
                      </a:r>
                      <a:endParaRPr lang="he-IL" sz="2400" dirty="0"/>
                    </a:p>
                  </a:txBody>
                  <a:tcPr/>
                </a:tc>
              </a:tr>
              <a:tr h="418499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מיאמי,</a:t>
                      </a:r>
                      <a:r>
                        <a:rPr lang="he-IL" sz="2400" baseline="0" dirty="0" smtClean="0"/>
                        <a:t>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מומבאי, הודו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סאו פאולו, ברזיל</a:t>
                      </a:r>
                      <a:endParaRPr lang="he-IL" sz="2400" dirty="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יוסטון,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בנגלור, הודו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לוס אנג'לס,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סן פרנסיסקו,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שיקאגו, ארה"ב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 dirty="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טורונטו, קנדה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 dirty="0"/>
                    </a:p>
                  </a:txBody>
                  <a:tcPr/>
                </a:tc>
              </a:tr>
              <a:tr h="424312">
                <a:tc>
                  <a:txBody>
                    <a:bodyPr/>
                    <a:lstStyle/>
                    <a:p>
                      <a:r>
                        <a:rPr lang="he-IL" sz="2400" dirty="0" smtClean="0"/>
                        <a:t>מונטריאול, קנדה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/>
              <a:t>מפת הקונסוליות ו"שטחי השיפוט" שלהן</a:t>
            </a:r>
          </a:p>
        </p:txBody>
      </p:sp>
      <p:pic>
        <p:nvPicPr>
          <p:cNvPr id="1026" name="Picture 2" descr="T:\צפא 2\רשימות\קונסוליות ארה''ב - שטחי שיפוט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9" t="19556" r="4858" b="4525"/>
          <a:stretch>
            <a:fillRect/>
          </a:stretch>
        </p:blipFill>
        <p:spPr bwMode="auto">
          <a:xfrm>
            <a:off x="467544" y="1196752"/>
            <a:ext cx="8208912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74512" y="1412776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שיקגו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(11)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4504" y="2388636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err="1" smtClean="0">
                <a:solidFill>
                  <a:srgbClr val="FF0000"/>
                </a:solidFill>
              </a:rPr>
              <a:t>ס"פ</a:t>
            </a:r>
            <a:endParaRPr lang="he-IL" sz="1400" b="1" dirty="0" smtClean="0">
              <a:solidFill>
                <a:srgbClr val="FF0000"/>
              </a:solidFill>
            </a:endParaRP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(6)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4512" y="3535863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ל"א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(7)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7764" y="4572417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יוסטון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(5)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2016" y="5628832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מיאמי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(2)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440" y="1412776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בוסטון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(5)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2448" y="2545740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נ"י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(3)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9196" y="3573016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פיל'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(6)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2440" y="4490536"/>
            <a:ext cx="683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DC</a:t>
            </a:r>
            <a:endParaRPr lang="he-IL" sz="1400" b="1" dirty="0" smtClean="0">
              <a:solidFill>
                <a:srgbClr val="FF0000"/>
              </a:solidFill>
            </a:endParaRP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(3)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8424" y="5655336"/>
            <a:ext cx="8483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אטלנטה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</a:rPr>
              <a:t>(6)</a:t>
            </a:r>
            <a:endParaRPr lang="he-I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62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56527 -0.006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e-IL" dirty="0" smtClean="0"/>
              <a:t>הקונסוליה בשיקגו אחראית על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he-IL" dirty="0" smtClean="0"/>
              <a:t>11 מדינות </a:t>
            </a:r>
            <a:r>
              <a:rPr lang="he-IL" sz="2000" dirty="0" smtClean="0"/>
              <a:t>(אילינוי, אינדיאנה, איווה, קנזס, מישיגן, מינסוטה, מיזורי, נברסקה, צפון דקוטה, דרום דקוטה, ויסקונסין)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>שטח: 1.93 מיליון קמ"ר </a:t>
            </a:r>
            <a:r>
              <a:rPr lang="he-IL" sz="2600" dirty="0" smtClean="0"/>
              <a:t>(מקום 15 בעולם; בין מכסיקו ואינדונזיה)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>אוכלוסיה: למעלה מ-56 מיליון נפש </a:t>
            </a:r>
            <a:r>
              <a:rPr lang="he-IL" sz="2600" dirty="0" smtClean="0"/>
              <a:t>(מקום 24 בעולם; מתחת לצרפת, בריטניה ואיטליה)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>תמ"ג כולל: כ-2.66 ביליון דולר </a:t>
            </a:r>
            <a:r>
              <a:rPr lang="he-IL" sz="2600" dirty="0" smtClean="0"/>
              <a:t>(מקום 6 בעולם; בין גרמניה ורוסיה)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>תמ"ג לנפש: כ-47.5 אלף דולר לנפש </a:t>
            </a:r>
            <a:r>
              <a:rPr lang="he-IL" sz="2600" dirty="0" smtClean="0"/>
              <a:t>(מקום 16 בעולם; מעל שווייץ ואוסטרליה)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>11 מושלים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>22 סנאטורים </a:t>
            </a:r>
            <a:r>
              <a:rPr lang="he-IL" sz="2600" dirty="0" smtClean="0"/>
              <a:t>(22% מהסנאט)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>78 חברי קונגרס </a:t>
            </a:r>
            <a:r>
              <a:rPr lang="he-IL" sz="2600" dirty="0" smtClean="0"/>
              <a:t>(18% מבית הנבחרים)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>1,615 מחוקקים מדינתיים </a:t>
            </a:r>
            <a:r>
              <a:rPr lang="he-IL" sz="2600" dirty="0" smtClean="0"/>
              <a:t>(סנטורים וחברי בית נבחרים)</a:t>
            </a:r>
          </a:p>
          <a:p>
            <a:r>
              <a:rPr lang="he-IL" dirty="0" smtClean="0"/>
              <a:t>המטות של 37 מתוך 500 החברות ברשימת </a:t>
            </a:r>
            <a:r>
              <a:rPr lang="en-US" dirty="0" smtClean="0"/>
              <a:t>Forbes</a:t>
            </a:r>
            <a:r>
              <a:rPr lang="he-IL" dirty="0" smtClean="0"/>
              <a:t>. כולל: </a:t>
            </a:r>
            <a:endParaRPr lang="en-US" dirty="0" smtClean="0"/>
          </a:p>
          <a:p>
            <a:pPr algn="l" rtl="0">
              <a:spcAft>
                <a:spcPts val="600"/>
              </a:spcAft>
              <a:buNone/>
            </a:pPr>
            <a:r>
              <a:rPr lang="en-US" sz="2300" dirty="0" smtClean="0"/>
              <a:t>Berkshire Hathaway, Ford Motor, General Motors, Boeing, Caterpillar, McDonald’s, 3M, Allstate, Target</a:t>
            </a:r>
            <a:endParaRPr lang="he-IL" sz="2300" dirty="0" smtClean="0"/>
          </a:p>
          <a:p>
            <a:pPr>
              <a:spcAft>
                <a:spcPts val="600"/>
              </a:spcAft>
            </a:pPr>
            <a:r>
              <a:rPr lang="he-IL" dirty="0" smtClean="0"/>
              <a:t>אוניברסיטאות מובילות כמו: </a:t>
            </a:r>
            <a:r>
              <a:rPr lang="en-US" dirty="0" smtClean="0"/>
              <a:t>Chicago, Northwestern, Notre Dame, Ann Arbor</a:t>
            </a:r>
            <a:endParaRPr lang="he-IL" dirty="0" smtClean="0"/>
          </a:p>
          <a:p>
            <a:pPr>
              <a:spcAft>
                <a:spcPts val="600"/>
              </a:spcAft>
            </a:pPr>
            <a:r>
              <a:rPr lang="he-IL" dirty="0" smtClean="0"/>
              <a:t>קהילה יהודית: למעלה מ-560 אלף נפש </a:t>
            </a:r>
            <a:r>
              <a:rPr lang="he-IL" sz="2600" dirty="0" smtClean="0"/>
              <a:t>(כ-8.3% מכלל היהודים בארה"ב)</a:t>
            </a:r>
            <a:endParaRPr lang="he-IL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סכמטי</a:t>
            </a:r>
            <a:endParaRPr lang="he-IL" dirty="0"/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אליפסה 12"/>
          <p:cNvSpPr/>
          <p:nvPr/>
        </p:nvSpPr>
        <p:spPr>
          <a:xfrm>
            <a:off x="3347864" y="3068960"/>
            <a:ext cx="2232248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cs typeface="+mj-cs"/>
              </a:rPr>
              <a:t>104 נציגויות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5292080" y="5085184"/>
            <a:ext cx="1800200" cy="18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משלחות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1475656" y="1844824"/>
          <a:ext cx="6408712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08712"/>
              </a:tblGrid>
              <a:tr h="127955">
                <a:tc>
                  <a:txBody>
                    <a:bodyPr/>
                    <a:lstStyle/>
                    <a:p>
                      <a:pPr rtl="1"/>
                      <a:endParaRPr lang="he-IL" sz="3200" dirty="0"/>
                    </a:p>
                  </a:txBody>
                  <a:tcPr/>
                </a:tc>
              </a:tr>
              <a:tr h="127955">
                <a:tc>
                  <a:txBody>
                    <a:bodyPr/>
                    <a:lstStyle/>
                    <a:p>
                      <a:r>
                        <a:rPr lang="he-IL" sz="3200" dirty="0" smtClean="0"/>
                        <a:t>משלחת לאו"ם בניו יורק, ארה"ב</a:t>
                      </a:r>
                      <a:endParaRPr lang="he-IL" sz="3200" dirty="0"/>
                    </a:p>
                  </a:txBody>
                  <a:tcPr/>
                </a:tc>
              </a:tr>
              <a:tr h="127955">
                <a:tc>
                  <a:txBody>
                    <a:bodyPr/>
                    <a:lstStyle/>
                    <a:p>
                      <a:r>
                        <a:rPr lang="he-IL" sz="3200" dirty="0" smtClean="0"/>
                        <a:t>משלחת לאו"ם</a:t>
                      </a:r>
                      <a:r>
                        <a:rPr lang="he-IL" sz="3200" baseline="0" dirty="0" smtClean="0"/>
                        <a:t> בג'נבה, שווייץ</a:t>
                      </a:r>
                      <a:endParaRPr lang="he-IL" sz="3200" dirty="0"/>
                    </a:p>
                  </a:txBody>
                  <a:tcPr/>
                </a:tc>
              </a:tr>
              <a:tr h="127955">
                <a:tc>
                  <a:txBody>
                    <a:bodyPr/>
                    <a:lstStyle/>
                    <a:p>
                      <a:r>
                        <a:rPr lang="he-IL" sz="3200" dirty="0" smtClean="0"/>
                        <a:t>משלחת לאיחוד האירופי</a:t>
                      </a:r>
                      <a:r>
                        <a:rPr lang="he-IL" sz="3200" baseline="0" dirty="0" smtClean="0"/>
                        <a:t> ב</a:t>
                      </a:r>
                      <a:r>
                        <a:rPr lang="he-IL" sz="3200" dirty="0" smtClean="0"/>
                        <a:t>בריסל, בלגיה</a:t>
                      </a:r>
                      <a:endParaRPr lang="he-IL" sz="3200" dirty="0"/>
                    </a:p>
                  </a:txBody>
                  <a:tcPr/>
                </a:tc>
              </a:tr>
              <a:tr h="127955">
                <a:tc>
                  <a:txBody>
                    <a:bodyPr/>
                    <a:lstStyle/>
                    <a:p>
                      <a:r>
                        <a:rPr lang="he-IL" sz="3200" dirty="0" smtClean="0"/>
                        <a:t>משלחת לאו"ם </a:t>
                      </a:r>
                      <a:r>
                        <a:rPr lang="he-IL" sz="3200" dirty="0" err="1" smtClean="0"/>
                        <a:t>ול</a:t>
                      </a:r>
                      <a:r>
                        <a:rPr lang="he-IL" sz="3200" dirty="0" smtClean="0"/>
                        <a:t>-</a:t>
                      </a:r>
                      <a:r>
                        <a:rPr lang="en-US" sz="3200" dirty="0" smtClean="0"/>
                        <a:t>OECD</a:t>
                      </a:r>
                      <a:r>
                        <a:rPr lang="he-IL" sz="3200" dirty="0" smtClean="0"/>
                        <a:t> בפריס, צרפת</a:t>
                      </a:r>
                      <a:endParaRPr lang="he-IL" sz="3200" dirty="0"/>
                    </a:p>
                  </a:txBody>
                  <a:tcPr/>
                </a:tc>
              </a:tr>
              <a:tr h="127955">
                <a:tc>
                  <a:txBody>
                    <a:bodyPr/>
                    <a:lstStyle/>
                    <a:p>
                      <a:r>
                        <a:rPr lang="he-IL" sz="3200" dirty="0" smtClean="0"/>
                        <a:t>משרד סחר ותרבות</a:t>
                      </a:r>
                      <a:r>
                        <a:rPr lang="he-IL" sz="3200" baseline="0" dirty="0" smtClean="0"/>
                        <a:t> ב</a:t>
                      </a:r>
                      <a:r>
                        <a:rPr lang="he-IL" sz="3200" dirty="0" smtClean="0"/>
                        <a:t>טייפה, טייוואן</a:t>
                      </a:r>
                      <a:r>
                        <a:rPr lang="he-IL" sz="3200" baseline="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r>
              <a:rPr lang="he-IL" dirty="0" smtClean="0"/>
              <a:t>תפקידים בחו"ל</a:t>
            </a:r>
            <a:endParaRPr lang="he-IL" dirty="0"/>
          </a:p>
        </p:txBody>
      </p:sp>
      <p:graphicFrame>
        <p:nvGraphicFramePr>
          <p:cNvPr id="6" name="דיאגרמה 5"/>
          <p:cNvGraphicFramePr/>
          <p:nvPr/>
        </p:nvGraphicFramePr>
        <p:xfrm>
          <a:off x="251520" y="1313384"/>
          <a:ext cx="42237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דיאגרמה 7"/>
          <p:cNvGraphicFramePr/>
          <p:nvPr/>
        </p:nvGraphicFramePr>
        <p:xfrm>
          <a:off x="4644008" y="1196752"/>
          <a:ext cx="42237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e-IL" dirty="0" smtClean="0"/>
              <a:t>ההתחלה</a:t>
            </a:r>
            <a:endParaRPr lang="he-IL" dirty="0"/>
          </a:p>
        </p:txBody>
      </p:sp>
      <p:pic>
        <p:nvPicPr>
          <p:cNvPr id="6" name="תמונה 5" descr="משלחת_לאום_19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064896" cy="54847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מציין מיקום תוכן 4" descr="שיחות_רודוס_ולטר_איתן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698" y="1124744"/>
            <a:ext cx="8275766" cy="5682504"/>
          </a:xfr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סכמטי</a:t>
            </a:r>
            <a:endParaRPr lang="he-IL" dirty="0"/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אליפסה 12"/>
          <p:cNvSpPr/>
          <p:nvPr/>
        </p:nvSpPr>
        <p:spPr>
          <a:xfrm>
            <a:off x="3347864" y="3068960"/>
            <a:ext cx="2232248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cs typeface="+mj-cs"/>
              </a:rPr>
              <a:t>104 נציגויות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827584" y="3068960"/>
            <a:ext cx="2304256" cy="23042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67944" y="0"/>
            <a:ext cx="3650147" cy="1152129"/>
          </a:xfrm>
        </p:spPr>
        <p:txBody>
          <a:bodyPr>
            <a:normAutofit/>
          </a:bodyPr>
          <a:lstStyle/>
          <a:p>
            <a:pPr algn="r"/>
            <a:r>
              <a:rPr lang="he-IL" dirty="0" smtClean="0"/>
              <a:t>מבנה מטה </a:t>
            </a:r>
            <a:r>
              <a:rPr lang="he-IL" dirty="0" err="1" smtClean="0"/>
              <a:t>משה"ח</a:t>
            </a:r>
            <a:endParaRPr lang="he-IL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300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ראש המערך המדיני 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02677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ראש המערך לדיפלומטיה </a:t>
            </a:r>
            <a:r>
              <a:rPr lang="he-IL" sz="1400" b="1" dirty="0">
                <a:solidFill>
                  <a:prstClr val="black"/>
                </a:solidFill>
              </a:rPr>
              <a:t>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</a:t>
            </a:r>
            <a:r>
              <a:rPr lang="he-IL" sz="1400" b="1" dirty="0" smtClean="0">
                <a:solidFill>
                  <a:prstClr val="black"/>
                </a:solidFill>
              </a:rPr>
              <a:t>למנכ"ל וראש המערך </a:t>
            </a:r>
            <a:r>
              <a:rPr lang="he-IL" sz="1400" b="1" dirty="0" err="1" smtClean="0">
                <a:solidFill>
                  <a:prstClr val="black"/>
                </a:solidFill>
              </a:rPr>
              <a:t>המולטילטרלי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26696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בטחון </a:t>
            </a:r>
            <a:r>
              <a:rPr lang="he-IL" sz="1400" b="1" dirty="0" err="1" smtClean="0">
                <a:solidFill>
                  <a:prstClr val="black"/>
                </a:solidFill>
              </a:rPr>
              <a:t>משה"ח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051720" y="2138729"/>
            <a:ext cx="1358205" cy="2101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051720" y="1870835"/>
            <a:ext cx="1358205" cy="1900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ארגונים בינ"ל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051720" y="1628800"/>
            <a:ext cx="1373163" cy="1616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מש"ב וסיוע חוץ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2051720" y="1187710"/>
            <a:ext cx="1358205" cy="3690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611560" y="309745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616496" y="252139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תרבות ומדע</a:t>
            </a:r>
            <a:endParaRPr lang="he-IL" sz="14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>
            <a:off x="3347864" y="4149080"/>
            <a:ext cx="1119361" cy="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>
            <a:stCxn id="73" idx="3"/>
            <a:endCxn id="74" idx="3"/>
          </p:cNvCxnSpPr>
          <p:nvPr/>
        </p:nvCxnSpPr>
        <p:spPr>
          <a:xfrm flipH="1">
            <a:off x="3352873" y="3737972"/>
            <a:ext cx="9275" cy="158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6076991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63688" y="980728"/>
            <a:ext cx="5229605" cy="1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>
            <a:stCxn id="14" idx="3"/>
            <a:endCxn id="11" idx="3"/>
          </p:cNvCxnSpPr>
          <p:nvPr/>
        </p:nvCxnSpPr>
        <p:spPr>
          <a:xfrm flipH="1">
            <a:off x="6096005" y="1897620"/>
            <a:ext cx="5" cy="2254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589239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87" idx="3"/>
          </p:cNvCxnSpPr>
          <p:nvPr/>
        </p:nvCxnSpPr>
        <p:spPr>
          <a:xfrm flipH="1">
            <a:off x="1835696" y="2557282"/>
            <a:ext cx="9548" cy="102998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>
            <a:endCxn id="84" idx="3"/>
          </p:cNvCxnSpPr>
          <p:nvPr/>
        </p:nvCxnSpPr>
        <p:spPr>
          <a:xfrm flipH="1">
            <a:off x="5071120" y="5589240"/>
            <a:ext cx="4936" cy="91435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5303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flipH="1">
            <a:off x="2771800" y="6669360"/>
            <a:ext cx="4320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flipV="1">
            <a:off x="2771800" y="558924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>
            <a:stCxn id="80" idx="3"/>
            <a:endCxn id="82" idx="3"/>
          </p:cNvCxnSpPr>
          <p:nvPr/>
        </p:nvCxnSpPr>
        <p:spPr>
          <a:xfrm>
            <a:off x="2416099" y="5627274"/>
            <a:ext cx="0" cy="86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מלבן 34"/>
          <p:cNvSpPr/>
          <p:nvPr/>
        </p:nvSpPr>
        <p:spPr>
          <a:xfrm>
            <a:off x="571464" y="1700807"/>
            <a:ext cx="1219200" cy="432049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 smtClean="0">
              <a:solidFill>
                <a:prstClr val="black"/>
              </a:solidFill>
            </a:endParaRPr>
          </a:p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משאבים </a:t>
            </a:r>
            <a:r>
              <a:rPr lang="he-IL" sz="1400" b="1" dirty="0">
                <a:solidFill>
                  <a:prstClr val="black"/>
                </a:solidFill>
              </a:rPr>
              <a:t>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616496" y="2809427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142948" y="471504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 smtClean="0">
                <a:solidFill>
                  <a:prstClr val="black"/>
                </a:solidFill>
              </a:rPr>
              <a:t>אמל"ט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9" name="מלבן 57"/>
          <p:cNvSpPr/>
          <p:nvPr/>
        </p:nvSpPr>
        <p:spPr>
          <a:xfrm>
            <a:off x="2142948" y="444714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מזרח תיכון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0" name="מלבן 58"/>
          <p:cNvSpPr/>
          <p:nvPr/>
        </p:nvSpPr>
        <p:spPr>
          <a:xfrm>
            <a:off x="2142948" y="417925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142948" y="391136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142948" y="364347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צפון אמריקה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133673" y="5229200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133673" y="496819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56856" y="583376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יועץ משפטי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9" name="מלבן 40"/>
          <p:cNvSpPr/>
          <p:nvPr/>
        </p:nvSpPr>
        <p:spPr>
          <a:xfrm>
            <a:off x="3856856" y="612179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1115616" y="5519491"/>
            <a:ext cx="1300483" cy="2155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מודיעין (ממ"ד)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2" name="מלבן 43"/>
          <p:cNvSpPr/>
          <p:nvPr/>
        </p:nvSpPr>
        <p:spPr>
          <a:xfrm>
            <a:off x="1115616" y="6381328"/>
            <a:ext cx="1300483" cy="2137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1115616" y="5807524"/>
            <a:ext cx="1296144" cy="2160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תכנון מדיני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851920" y="64098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smtClean="0">
                <a:solidFill>
                  <a:prstClr val="black"/>
                </a:solidFill>
              </a:rPr>
              <a:t>ואורחים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1115616" y="6095555"/>
            <a:ext cx="1300483" cy="1752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3856856" y="554573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4368" y="2232491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  <p:sp>
        <p:nvSpPr>
          <p:cNvPr id="81" name="Rounded Rectangle 4"/>
          <p:cNvSpPr/>
          <p:nvPr/>
        </p:nvSpPr>
        <p:spPr>
          <a:xfrm>
            <a:off x="7164288" y="4437112"/>
            <a:ext cx="10801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prstClr val="white"/>
                </a:solidFill>
              </a:rPr>
              <a:t>סגן שר החוץ</a:t>
            </a:r>
            <a:endParaRPr lang="he-IL" b="1" dirty="0">
              <a:solidFill>
                <a:prstClr val="white"/>
              </a:solidFill>
            </a:endParaRPr>
          </a:p>
        </p:txBody>
      </p:sp>
      <p:sp>
        <p:nvSpPr>
          <p:cNvPr id="87" name="מלבן 86"/>
          <p:cNvSpPr/>
          <p:nvPr/>
        </p:nvSpPr>
        <p:spPr>
          <a:xfrm>
            <a:off x="616496" y="3385491"/>
            <a:ext cx="1219200" cy="40354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תקשורת והסברה</a:t>
            </a:r>
            <a:endParaRPr lang="he-IL" sz="1400" b="1" dirty="0">
              <a:solidFill>
                <a:prstClr val="black"/>
              </a:solidFill>
            </a:endParaRPr>
          </a:p>
        </p:txBody>
      </p:sp>
      <p:cxnSp>
        <p:nvCxnSpPr>
          <p:cNvPr id="91" name="מחבר ישר 90"/>
          <p:cNvCxnSpPr>
            <a:endCxn id="84" idx="3"/>
          </p:cNvCxnSpPr>
          <p:nvPr/>
        </p:nvCxnSpPr>
        <p:spPr>
          <a:xfrm flipH="1">
            <a:off x="5071120" y="5589240"/>
            <a:ext cx="4936" cy="9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מחבר ישר 104"/>
          <p:cNvCxnSpPr/>
          <p:nvPr/>
        </p:nvCxnSpPr>
        <p:spPr>
          <a:xfrm>
            <a:off x="2411760" y="558924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ישר 128"/>
          <p:cNvCxnSpPr>
            <a:stCxn id="34" idx="3"/>
            <a:endCxn id="66" idx="3"/>
          </p:cNvCxnSpPr>
          <p:nvPr/>
        </p:nvCxnSpPr>
        <p:spPr>
          <a:xfrm>
            <a:off x="1790664" y="384033"/>
            <a:ext cx="0" cy="153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ישר 131"/>
          <p:cNvCxnSpPr>
            <a:stCxn id="51" idx="3"/>
            <a:endCxn id="48" idx="3"/>
          </p:cNvCxnSpPr>
          <p:nvPr/>
        </p:nvCxnSpPr>
        <p:spPr>
          <a:xfrm>
            <a:off x="3409925" y="1372251"/>
            <a:ext cx="0" cy="871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מחבר ישר 145"/>
          <p:cNvCxnSpPr>
            <a:endCxn id="4" idx="0"/>
          </p:cNvCxnSpPr>
          <p:nvPr/>
        </p:nvCxnSpPr>
        <p:spPr>
          <a:xfrm>
            <a:off x="7020272" y="980728"/>
            <a:ext cx="2287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מלבן 149"/>
          <p:cNvSpPr/>
          <p:nvPr/>
        </p:nvSpPr>
        <p:spPr>
          <a:xfrm>
            <a:off x="2555776" y="793203"/>
            <a:ext cx="1219200" cy="187525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prstClr val="black"/>
                </a:solidFill>
              </a:rPr>
              <a:t>מינהל</a:t>
            </a:r>
            <a:endParaRPr lang="he-IL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09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fa.gov.il/MFA_Graphics/General/BigMap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67744" y="9921"/>
            <a:ext cx="4714875" cy="226695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softEdge rad="3175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אגפים מרחביים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1331640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אגפים פונקציונלים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"/>
            <a:ext cx="4933950" cy="19168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אגפים </a:t>
            </a:r>
            <a:r>
              <a:rPr lang="he-IL" dirty="0" err="1" smtClean="0">
                <a:solidFill>
                  <a:schemeClr val="bg1"/>
                </a:solidFill>
              </a:rPr>
              <a:t>תיפקודיים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אגפים מינהליי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080000" cy="206084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he-IL" dirty="0" smtClean="0"/>
              <a:t>אגפים </a:t>
            </a:r>
            <a:r>
              <a:rPr lang="he-IL" dirty="0" err="1" smtClean="0"/>
              <a:t>מינהליים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Elizabeth+presents+credentials+Palace+HLvy6tOqqz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284985"/>
            <a:ext cx="4741774" cy="352839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e-IL" dirty="0" smtClean="0"/>
              <a:t>כוח אדם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/>
          </a:bodyPr>
          <a:lstStyle/>
          <a:p>
            <a:r>
              <a:rPr lang="he-IL" dirty="0" smtClean="0">
                <a:cs typeface="+mj-cs"/>
              </a:rPr>
              <a:t>ייחודיות ותחלופה גבוהה</a:t>
            </a:r>
          </a:p>
          <a:p>
            <a:r>
              <a:rPr lang="he-IL" dirty="0" smtClean="0">
                <a:cs typeface="+mj-cs"/>
              </a:rPr>
              <a:t>שלוש חטיבות שירות: מדינית, חוץ-</a:t>
            </a:r>
            <a:r>
              <a:rPr lang="he-IL" dirty="0" err="1" smtClean="0">
                <a:cs typeface="+mj-cs"/>
              </a:rPr>
              <a:t>מינהלית</a:t>
            </a:r>
            <a:r>
              <a:rPr lang="he-IL" dirty="0" smtClean="0">
                <a:cs typeface="+mj-cs"/>
              </a:rPr>
              <a:t> </a:t>
            </a:r>
            <a:r>
              <a:rPr lang="he-IL" dirty="0" err="1" smtClean="0">
                <a:cs typeface="+mj-cs"/>
              </a:rPr>
              <a:t>ומינהלית</a:t>
            </a:r>
            <a:endParaRPr lang="he-IL" dirty="0" smtClean="0">
              <a:cs typeface="+mj-cs"/>
            </a:endParaRPr>
          </a:p>
          <a:p>
            <a:r>
              <a:rPr lang="he-IL" dirty="0" smtClean="0">
                <a:cs typeface="+mj-cs"/>
              </a:rPr>
              <a:t>כ-1,100 עובדים בארץ ובחו"ל</a:t>
            </a:r>
          </a:p>
          <a:p>
            <a:r>
              <a:rPr lang="he-IL" dirty="0" smtClean="0">
                <a:cs typeface="+mj-cs"/>
              </a:rPr>
              <a:t>כ-3,000 עובדים מקומיים</a:t>
            </a:r>
          </a:p>
          <a:p>
            <a:r>
              <a:rPr lang="he-IL" dirty="0" smtClean="0">
                <a:cs typeface="+mj-cs"/>
              </a:rPr>
              <a:t>קורס הצוערים</a:t>
            </a:r>
          </a:p>
          <a:p>
            <a:r>
              <a:rPr lang="he-IL" dirty="0" smtClean="0">
                <a:cs typeface="+mj-cs"/>
              </a:rPr>
              <a:t>מסלולי</a:t>
            </a:r>
            <a:r>
              <a:rPr lang="he-IL" dirty="0" smtClean="0"/>
              <a:t> </a:t>
            </a:r>
            <a:r>
              <a:rPr lang="he-IL" dirty="0" smtClean="0">
                <a:cs typeface="+mj-cs"/>
              </a:rPr>
              <a:t>קידום ומינויים</a:t>
            </a:r>
          </a:p>
          <a:p>
            <a:endParaRPr lang="he-IL" dirty="0" smtClean="0">
              <a:cs typeface="+mj-cs"/>
            </a:endParaRPr>
          </a:p>
          <a:p>
            <a:endParaRPr lang="he-IL" dirty="0" smtClean="0">
              <a:cs typeface="+mj-cs"/>
            </a:endParaRPr>
          </a:p>
          <a:p>
            <a:endParaRPr lang="he-IL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e-IL" sz="4900" dirty="0" smtClean="0"/>
              <a:t>תקציב </a:t>
            </a:r>
            <a:r>
              <a:rPr lang="he-IL" sz="4900" dirty="0"/>
              <a:t>משרד החוץ 2014</a:t>
            </a:r>
            <a:r>
              <a:rPr lang="he-IL" sz="4000" b="1" dirty="0" smtClean="0">
                <a:solidFill>
                  <a:srgbClr val="002060"/>
                </a:solidFill>
              </a:rPr>
              <a:t/>
            </a:r>
            <a:br>
              <a:rPr lang="he-IL" sz="4000" b="1" dirty="0" smtClean="0">
                <a:solidFill>
                  <a:srgbClr val="002060"/>
                </a:solidFill>
              </a:rPr>
            </a:br>
            <a:r>
              <a:rPr lang="he-IL" sz="3100" b="1" dirty="0" smtClean="0">
                <a:solidFill>
                  <a:srgbClr val="002060"/>
                </a:solidFill>
              </a:rPr>
              <a:t>1,586,289אלפי ₪</a:t>
            </a:r>
            <a:endParaRPr lang="he-IL" sz="31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7157445"/>
              </p:ext>
            </p:extLst>
          </p:nvPr>
        </p:nvGraphicFramePr>
        <p:xfrm>
          <a:off x="1" y="1268760"/>
          <a:ext cx="84604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1043608" y="5157192"/>
            <a:ext cx="3203848" cy="1484784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2200" b="1" u="sng" kern="1200" dirty="0" smtClean="0">
                <a:latin typeface="Franklin Gothic Medium Cond" pitchFamily="34" charset="0"/>
                <a:ea typeface="Arial"/>
                <a:cs typeface="Times New Roman"/>
              </a:rPr>
              <a:t>תקציב "קניות" גמיש  9%</a:t>
            </a:r>
          </a:p>
          <a:p>
            <a:pPr algn="r"/>
            <a:r>
              <a:rPr lang="he-IL" sz="2200" b="1" kern="1200" dirty="0" smtClean="0">
                <a:solidFill>
                  <a:srgbClr val="000000"/>
                </a:solidFill>
                <a:latin typeface="Franklin Gothic Medium Cond" pitchFamily="34" charset="0"/>
                <a:ea typeface="Arial"/>
                <a:cs typeface="Times New Roman"/>
              </a:rPr>
              <a:t>מערך מדיני</a:t>
            </a:r>
          </a:p>
          <a:p>
            <a:pPr algn="r"/>
            <a:r>
              <a:rPr lang="he-IL" sz="2200" b="1" kern="1200" dirty="0" smtClean="0">
                <a:solidFill>
                  <a:srgbClr val="000000"/>
                </a:solidFill>
                <a:latin typeface="Franklin Gothic Medium Cond" pitchFamily="34" charset="0"/>
                <a:ea typeface="Arial"/>
                <a:cs typeface="Times New Roman"/>
              </a:rPr>
              <a:t>מערך דיפלומטיה ציבורית</a:t>
            </a:r>
          </a:p>
          <a:p>
            <a:pPr algn="r"/>
            <a:r>
              <a:rPr lang="he-IL" sz="2200" b="1" kern="1200" dirty="0" smtClean="0">
                <a:solidFill>
                  <a:srgbClr val="000000"/>
                </a:solidFill>
                <a:latin typeface="Franklin Gothic Medium Cond" pitchFamily="34" charset="0"/>
                <a:ea typeface="Arial"/>
                <a:cs typeface="Times New Roman"/>
              </a:rPr>
              <a:t>מערך </a:t>
            </a:r>
            <a:r>
              <a:rPr lang="he-IL" sz="2200" b="1" kern="1200" dirty="0" err="1" smtClean="0">
                <a:solidFill>
                  <a:srgbClr val="000000"/>
                </a:solidFill>
                <a:latin typeface="Franklin Gothic Medium Cond" pitchFamily="34" charset="0"/>
                <a:ea typeface="Arial"/>
                <a:cs typeface="Times New Roman"/>
              </a:rPr>
              <a:t>מולטילטראלי</a:t>
            </a:r>
            <a:r>
              <a:rPr lang="he-IL" sz="2200" b="1" kern="1200" dirty="0" smtClean="0">
                <a:solidFill>
                  <a:srgbClr val="000000"/>
                </a:solidFill>
                <a:latin typeface="Franklin Gothic Medium Cond" pitchFamily="34" charset="0"/>
                <a:ea typeface="Arial"/>
                <a:cs typeface="Times New Roman"/>
              </a:rPr>
              <a:t> </a:t>
            </a:r>
          </a:p>
          <a:p>
            <a:pPr algn="r"/>
            <a:r>
              <a:rPr lang="he-IL" sz="2200" b="1" kern="1200" dirty="0" smtClean="0">
                <a:solidFill>
                  <a:srgbClr val="000000"/>
                </a:solidFill>
                <a:latin typeface="Franklin Gothic Medium Cond" pitchFamily="34" charset="0"/>
                <a:ea typeface="Arial"/>
                <a:cs typeface="Times New Roman"/>
              </a:rPr>
              <a:t>התחייבויות קבועות כ-</a:t>
            </a:r>
            <a:r>
              <a:rPr lang="he-IL" sz="2200" b="1" kern="1200" dirty="0" smtClean="0">
                <a:solidFill>
                  <a:srgbClr val="000000"/>
                </a:solidFill>
                <a:latin typeface="Franklin Gothic Medium Cond" pitchFamily="34" charset="0"/>
                <a:ea typeface="Arial"/>
                <a:cs typeface="Arial"/>
              </a:rPr>
              <a:t>4%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4067944" y="5229200"/>
            <a:ext cx="4499992" cy="1512168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2200" b="1" u="sng" dirty="0" smtClean="0">
                <a:solidFill>
                  <a:srgbClr val="000000"/>
                </a:solidFill>
                <a:latin typeface="Arial"/>
                <a:ea typeface="Arial"/>
                <a:cs typeface="+mj-cs"/>
              </a:rPr>
              <a:t>תקציב </a:t>
            </a:r>
            <a:r>
              <a:rPr lang="he-IL" sz="2200" b="1" u="sng" dirty="0">
                <a:solidFill>
                  <a:srgbClr val="000000"/>
                </a:solidFill>
                <a:latin typeface="Arial"/>
                <a:ea typeface="Arial"/>
                <a:cs typeface="+mj-cs"/>
              </a:rPr>
              <a:t>"קניות" </a:t>
            </a:r>
            <a:r>
              <a:rPr lang="he-IL" sz="2200" b="1" u="sng" dirty="0" smtClean="0">
                <a:solidFill>
                  <a:srgbClr val="000000"/>
                </a:solidFill>
                <a:latin typeface="Arial"/>
                <a:ea typeface="Arial"/>
                <a:cs typeface="+mj-cs"/>
              </a:rPr>
              <a:t>קשיח 30%</a:t>
            </a:r>
            <a:endParaRPr lang="he-IL" sz="2200" b="1" u="sng" dirty="0">
              <a:solidFill>
                <a:srgbClr val="000000"/>
              </a:solidFill>
              <a:latin typeface="Arial"/>
              <a:ea typeface="Arial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he-IL" sz="2200" b="1" dirty="0" smtClean="0">
                <a:solidFill>
                  <a:srgbClr val="000000"/>
                </a:solidFill>
                <a:latin typeface="Arial"/>
                <a:ea typeface="Arial"/>
                <a:cs typeface="+mj-cs"/>
              </a:rPr>
              <a:t>מיסי או"ם ודמי חבר בארגונים בינ"ל</a:t>
            </a:r>
            <a:endParaRPr lang="he-IL" sz="2200" b="1" dirty="0">
              <a:solidFill>
                <a:srgbClr val="000000"/>
              </a:solidFill>
              <a:latin typeface="Arial"/>
              <a:ea typeface="Arial"/>
              <a:cs typeface="+mj-cs"/>
            </a:endParaRPr>
          </a:p>
          <a:p>
            <a:pPr algn="r"/>
            <a:r>
              <a:rPr lang="he-IL" sz="2200" b="1" dirty="0">
                <a:solidFill>
                  <a:srgbClr val="000000"/>
                </a:solidFill>
                <a:latin typeface="Arial"/>
                <a:ea typeface="Arial"/>
                <a:cs typeface="+mj-cs"/>
              </a:rPr>
              <a:t>אחזקת </a:t>
            </a:r>
            <a:r>
              <a:rPr lang="he-IL" sz="2200" b="1" kern="1200" dirty="0">
                <a:solidFill>
                  <a:srgbClr val="000000"/>
                </a:solidFill>
                <a:latin typeface="Arial"/>
                <a:ea typeface="Arial"/>
                <a:cs typeface="+mj-cs"/>
              </a:rPr>
              <a:t>מטה ונציגויות בחו"ל </a:t>
            </a:r>
          </a:p>
          <a:p>
            <a:pPr algn="r"/>
            <a:r>
              <a:rPr lang="he-IL" sz="2200" b="1" kern="1200" dirty="0" err="1" smtClean="0">
                <a:solidFill>
                  <a:srgbClr val="000000"/>
                </a:solidFill>
                <a:latin typeface="Arial"/>
                <a:ea typeface="Arial"/>
                <a:cs typeface="+mj-cs"/>
              </a:rPr>
              <a:t>מיחשוב</a:t>
            </a:r>
            <a:endParaRPr lang="he-IL" sz="2000" b="1" kern="1200" dirty="0">
              <a:solidFill>
                <a:srgbClr val="000000"/>
              </a:solidFill>
              <a:latin typeface="Arial"/>
              <a:ea typeface="Arial"/>
              <a:cs typeface="FrankRuehl" pitchFamily="2" charset="-79"/>
            </a:endParaRPr>
          </a:p>
        </p:txBody>
      </p:sp>
      <p:graphicFrame>
        <p:nvGraphicFramePr>
          <p:cNvPr id="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2933778"/>
              </p:ext>
            </p:extLst>
          </p:nvPr>
        </p:nvGraphicFramePr>
        <p:xfrm>
          <a:off x="179513" y="1124744"/>
          <a:ext cx="87129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9"/>
          <p:cNvSpPr txBox="1"/>
          <p:nvPr/>
        </p:nvSpPr>
        <p:spPr>
          <a:xfrm>
            <a:off x="3131840" y="2924944"/>
            <a:ext cx="3510136" cy="7171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ysClr val="windowText" lastClr="000000">
                <a:lumMod val="75000"/>
              </a:sysClr>
            </a:solidFill>
          </a:ln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203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30" b="1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תקציב "קניות" פעולות </a:t>
            </a:r>
            <a:r>
              <a:rPr lang="he-IL" sz="2030" b="1" dirty="0" smtClean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המשרד 619,183, </a:t>
            </a:r>
            <a:r>
              <a:rPr lang="he-IL" sz="2030" b="1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39% </a:t>
            </a:r>
          </a:p>
        </p:txBody>
      </p:sp>
    </p:spTree>
    <p:extLst>
      <p:ext uri="{BB962C8B-B14F-4D97-AF65-F5344CB8AC3E}">
        <p14:creationId xmlns:p14="http://schemas.microsoft.com/office/powerpoint/2010/main" xmlns="" val="40838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143000"/>
          </a:xfrm>
        </p:spPr>
        <p:txBody>
          <a:bodyPr/>
          <a:lstStyle/>
          <a:p>
            <a:r>
              <a:rPr lang="he-IL" dirty="0" smtClean="0"/>
              <a:t>תקציב – תובנות עיקריות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he-IL" b="1" u="sng" dirty="0" smtClean="0">
                <a:solidFill>
                  <a:srgbClr val="FF0000"/>
                </a:solidFill>
                <a:cs typeface="+mj-cs"/>
              </a:rPr>
              <a:t>גודל</a:t>
            </a:r>
            <a:r>
              <a:rPr lang="he-IL" dirty="0" smtClean="0">
                <a:cs typeface="+mj-cs"/>
              </a:rPr>
              <a:t> - תקציב </a:t>
            </a:r>
            <a:r>
              <a:rPr lang="he-IL" dirty="0" err="1" smtClean="0">
                <a:cs typeface="+mj-cs"/>
              </a:rPr>
              <a:t>משה"ח</a:t>
            </a:r>
            <a:r>
              <a:rPr lang="he-IL" dirty="0" smtClean="0">
                <a:cs typeface="+mj-cs"/>
              </a:rPr>
              <a:t> ב-2014 היה כ-1.6 מיליארד ₪</a:t>
            </a:r>
          </a:p>
          <a:p>
            <a:pPr algn="just">
              <a:spcAft>
                <a:spcPts val="600"/>
              </a:spcAft>
            </a:pPr>
            <a:r>
              <a:rPr lang="he-IL" b="1" u="sng" dirty="0" smtClean="0">
                <a:solidFill>
                  <a:srgbClr val="FF0000"/>
                </a:solidFill>
                <a:cs typeface="+mj-cs"/>
              </a:rPr>
              <a:t>גמישות</a:t>
            </a:r>
            <a:r>
              <a:rPr lang="he-IL" dirty="0" smtClean="0">
                <a:cs typeface="+mj-cs"/>
              </a:rPr>
              <a:t> - למעלה מ-90% מתוכו (כ-1.45 מיליארד ₪)</a:t>
            </a:r>
            <a:r>
              <a:rPr lang="en-US" dirty="0" smtClean="0">
                <a:cs typeface="+mj-cs"/>
              </a:rPr>
              <a:t> </a:t>
            </a:r>
            <a:r>
              <a:rPr lang="he-IL" dirty="0" smtClean="0">
                <a:cs typeface="+mj-cs"/>
              </a:rPr>
              <a:t>הינן הוצאות קשיחות</a:t>
            </a:r>
          </a:p>
          <a:p>
            <a:pPr algn="just">
              <a:spcAft>
                <a:spcPts val="600"/>
              </a:spcAft>
            </a:pPr>
            <a:r>
              <a:rPr lang="he-IL" b="1" u="sng" dirty="0" smtClean="0">
                <a:solidFill>
                  <a:srgbClr val="FF0000"/>
                </a:solidFill>
                <a:cs typeface="+mj-cs"/>
              </a:rPr>
              <a:t>שכר</a:t>
            </a:r>
            <a:r>
              <a:rPr lang="he-IL" dirty="0" smtClean="0">
                <a:cs typeface="+mj-cs"/>
              </a:rPr>
              <a:t>- השכר מהווה קרוב ל-50 אחוז מהתקציב (כ-750 מיליון ₪)</a:t>
            </a:r>
          </a:p>
          <a:p>
            <a:pPr algn="just">
              <a:spcAft>
                <a:spcPts val="600"/>
              </a:spcAft>
            </a:pPr>
            <a:r>
              <a:rPr lang="he-IL" b="1" u="sng" dirty="0" smtClean="0">
                <a:solidFill>
                  <a:srgbClr val="FF0000"/>
                </a:solidFill>
                <a:cs typeface="+mj-cs"/>
              </a:rPr>
              <a:t>ביטחון</a:t>
            </a:r>
            <a:r>
              <a:rPr lang="he-IL" dirty="0" smtClean="0">
                <a:cs typeface="+mj-cs"/>
              </a:rPr>
              <a:t> - הוצאות ביטחון מהוות כ-13 אחוז מהתקציב (למעלה מ-210 מיליון ₪)</a:t>
            </a:r>
          </a:p>
          <a:p>
            <a:pPr algn="just">
              <a:spcAft>
                <a:spcPts val="600"/>
              </a:spcAft>
            </a:pPr>
            <a:r>
              <a:rPr lang="he-IL" b="1" u="sng" dirty="0" smtClean="0">
                <a:solidFill>
                  <a:srgbClr val="FF0000"/>
                </a:solidFill>
                <a:cs typeface="+mj-cs"/>
              </a:rPr>
              <a:t>הוצאה ייחודית</a:t>
            </a:r>
            <a:r>
              <a:rPr lang="he-IL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he-IL" dirty="0" smtClean="0">
                <a:cs typeface="+mj-cs"/>
              </a:rPr>
              <a:t>– תשלום לאו"ם, </a:t>
            </a:r>
            <a:r>
              <a:rPr lang="he-IL" dirty="0" err="1" smtClean="0">
                <a:cs typeface="+mj-cs"/>
              </a:rPr>
              <a:t>לארב"ל</a:t>
            </a:r>
            <a:r>
              <a:rPr lang="he-IL" dirty="0" smtClean="0">
                <a:cs typeface="+mj-cs"/>
              </a:rPr>
              <a:t> ולכוחות שלום – כ-8% מהתקציב (למעלה מ-120 מיליון ₪)</a:t>
            </a:r>
          </a:p>
          <a:p>
            <a:pPr algn="just">
              <a:spcAft>
                <a:spcPts val="600"/>
              </a:spcAft>
            </a:pPr>
            <a:r>
              <a:rPr lang="he-IL" b="1" u="sng" dirty="0" smtClean="0">
                <a:solidFill>
                  <a:srgbClr val="FF0000"/>
                </a:solidFill>
                <a:cs typeface="+mj-cs"/>
              </a:rPr>
              <a:t>הסברה</a:t>
            </a:r>
            <a:r>
              <a:rPr lang="he-IL" dirty="0" smtClean="0">
                <a:cs typeface="+mj-cs"/>
              </a:rPr>
              <a:t> - סך התקציב לדיפלומטיה ציבורית הינו כ-21 מיליון ₪, הכוללים 10 מיליון ₪ להסברה</a:t>
            </a:r>
          </a:p>
          <a:p>
            <a:pPr algn="just">
              <a:spcAft>
                <a:spcPts val="600"/>
              </a:spcAft>
            </a:pPr>
            <a:r>
              <a:rPr lang="he-IL" b="1" u="sng" dirty="0" smtClean="0">
                <a:solidFill>
                  <a:srgbClr val="FF0000"/>
                </a:solidFill>
                <a:cs typeface="+mj-cs"/>
              </a:rPr>
              <a:t>סיוע חוץ</a:t>
            </a:r>
            <a:r>
              <a:rPr lang="he-IL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he-IL" dirty="0" smtClean="0">
                <a:cs typeface="+mj-cs"/>
              </a:rPr>
              <a:t>- סך התקציב לסיוע חוץ הינו כ-32 מיליון </a:t>
            </a:r>
            <a:r>
              <a:rPr lang="he-IL" dirty="0"/>
              <a:t>₪</a:t>
            </a:r>
            <a:endParaRPr lang="he-IL" dirty="0">
              <a:cs typeface="+mj-cs"/>
            </a:endParaRPr>
          </a:p>
        </p:txBody>
      </p:sp>
      <p:pic>
        <p:nvPicPr>
          <p:cNvPr id="4" name="תמונה 3" descr="budg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195735" cy="175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זה עובד?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e-IL" dirty="0" smtClean="0"/>
              <a:t>דוגמאות לפעילות </a:t>
            </a:r>
            <a:r>
              <a:rPr lang="he-IL" dirty="0" err="1" smtClean="0"/>
              <a:t>משה"ח</a:t>
            </a:r>
            <a:endParaRPr lang="he-IL" dirty="0"/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e-IL" dirty="0" smtClean="0"/>
              <a:t>ייעוד משרד החוץ ותפקידיו המרכזיים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עוצמות</a:t>
            </a:r>
            <a:endParaRPr lang="he-IL" dirty="0"/>
          </a:p>
        </p:txBody>
      </p:sp>
      <p:pic>
        <p:nvPicPr>
          <p:cNvPr id="33794" name="Picture 2" descr="http://images.clipartpanda.com/strength-clipart-clip-art-illustration-of-orange-man-lifting-weights-exercising-muscles-workout-royalty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2557234" cy="228446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cs typeface="+mj-cs"/>
              </a:rPr>
              <a:t>כוח אדם איכותי</a:t>
            </a:r>
          </a:p>
          <a:p>
            <a:r>
              <a:rPr lang="he-IL" dirty="0" smtClean="0">
                <a:cs typeface="+mj-cs"/>
              </a:rPr>
              <a:t>פריסה גלובלית רחבה</a:t>
            </a:r>
          </a:p>
          <a:p>
            <a:r>
              <a:rPr lang="he-IL" dirty="0" smtClean="0">
                <a:cs typeface="+mj-cs"/>
              </a:rPr>
              <a:t>זריזות אופרטיבית</a:t>
            </a:r>
          </a:p>
          <a:p>
            <a:r>
              <a:rPr lang="he-IL" dirty="0" smtClean="0">
                <a:cs typeface="+mj-cs"/>
              </a:rPr>
              <a:t>נגישות גבוהה</a:t>
            </a:r>
          </a:p>
          <a:p>
            <a:r>
              <a:rPr lang="he-IL" dirty="0" smtClean="0">
                <a:cs typeface="+mj-cs"/>
              </a:rPr>
              <a:t>לגיטימציה לאיסוף מודיעין מדיני</a:t>
            </a:r>
          </a:p>
          <a:p>
            <a:r>
              <a:rPr lang="he-IL" dirty="0" smtClean="0">
                <a:cs typeface="+mj-cs"/>
              </a:rPr>
              <a:t>הבנה "איך העולם פועל"</a:t>
            </a:r>
          </a:p>
          <a:p>
            <a:endParaRPr lang="he-IL" dirty="0" smtClean="0">
              <a:cs typeface="+mj-cs"/>
            </a:endParaRPr>
          </a:p>
          <a:p>
            <a:endParaRPr lang="he-IL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weaknes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203192"/>
            <a:ext cx="2699793" cy="179376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he-IL" dirty="0" smtClean="0"/>
              <a:t>		פנימיים</a:t>
            </a:r>
          </a:p>
          <a:p>
            <a:pPr lvl="0"/>
            <a:r>
              <a:rPr lang="he-IL" dirty="0" smtClean="0"/>
              <a:t>התמחות מוגבלת</a:t>
            </a:r>
          </a:p>
          <a:p>
            <a:pPr lvl="0"/>
            <a:r>
              <a:rPr lang="he-IL" dirty="0" smtClean="0"/>
              <a:t>תמריצים לא מספקים</a:t>
            </a:r>
          </a:p>
          <a:p>
            <a:pPr lvl="0"/>
            <a:r>
              <a:rPr lang="he-IL" dirty="0" smtClean="0"/>
              <a:t>בריחת מוחות</a:t>
            </a:r>
          </a:p>
          <a:p>
            <a:pPr lvl="0"/>
            <a:r>
              <a:rPr lang="he-IL" dirty="0" smtClean="0"/>
              <a:t>מחסור במשאבים</a:t>
            </a:r>
          </a:p>
          <a:p>
            <a:pPr lvl="0"/>
            <a:r>
              <a:rPr lang="he-IL" dirty="0" smtClean="0"/>
              <a:t>תרבות ארגונית</a:t>
            </a:r>
          </a:p>
          <a:p>
            <a:pPr lvl="0">
              <a:buNone/>
            </a:pPr>
            <a:r>
              <a:rPr lang="he-IL" dirty="0" smtClean="0"/>
              <a:t>		</a:t>
            </a:r>
          </a:p>
          <a:p>
            <a:pPr lvl="0">
              <a:buNone/>
            </a:pPr>
            <a:r>
              <a:rPr lang="he-IL" dirty="0" smtClean="0"/>
              <a:t>		חיצוניים</a:t>
            </a:r>
          </a:p>
          <a:p>
            <a:pPr lvl="0"/>
            <a:r>
              <a:rPr lang="he-IL" dirty="0" smtClean="0"/>
              <a:t>יחסים בעייתיים בדרג הפוליטי</a:t>
            </a:r>
          </a:p>
          <a:p>
            <a:pPr lvl="0"/>
            <a:r>
              <a:rPr lang="he-IL" dirty="0" smtClean="0"/>
              <a:t>אי הבנה את תפקיד המשרד והיעדר הערכה לפועלו</a:t>
            </a:r>
          </a:p>
          <a:p>
            <a:pPr lvl="0"/>
            <a:r>
              <a:rPr lang="he-IL" dirty="0" smtClean="0"/>
              <a:t>דחיקת המשרד ע"י גורמים אחרים במערכת</a:t>
            </a:r>
          </a:p>
          <a:p>
            <a:pPr lvl="0"/>
            <a:r>
              <a:rPr lang="he-IL" dirty="0" smtClean="0"/>
              <a:t>"לא חלק מהחבר'ה; לא מדברים </a:t>
            </a:r>
            <a:r>
              <a:rPr lang="he-IL" smtClean="0"/>
              <a:t>את השפה"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6516216" y="1556792"/>
            <a:ext cx="1296144" cy="432048"/>
          </a:xfrm>
          <a:prstGeom prst="roundRect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6516216" y="4437112"/>
            <a:ext cx="1296144" cy="432048"/>
          </a:xfrm>
          <a:prstGeom prst="roundRect">
            <a:avLst/>
          </a:pr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דיאגרמה 6"/>
          <p:cNvGraphicFramePr/>
          <p:nvPr/>
        </p:nvGraphicFramePr>
        <p:xfrm>
          <a:off x="2411760" y="2492896"/>
          <a:ext cx="316835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3399383"/>
            <a:ext cx="1728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David" pitchFamily="2" charset="-79"/>
              </a:rPr>
              <a:t>מעגל קסמים</a:t>
            </a:r>
            <a:endParaRPr lang="he-IL" sz="2400" dirty="0">
              <a:cs typeface="David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203848" y="3429000"/>
            <a:ext cx="1584176" cy="432048"/>
          </a:xfrm>
          <a:prstGeom prst="round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e-IL" dirty="0" smtClean="0"/>
              <a:t>במבט קדימה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3059832" y="1196752"/>
          <a:ext cx="5976664" cy="546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 descr="blog-25-looking_ahe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556792"/>
            <a:ext cx="3078342" cy="410445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ministry-fore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789040"/>
            <a:ext cx="1905000" cy="22383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he-IL" sz="9600" dirty="0" smtClean="0">
                <a:solidFill>
                  <a:schemeClr val="tx2">
                    <a:lumMod val="75000"/>
                  </a:schemeClr>
                </a:solidFill>
              </a:rPr>
              <a:t>משרד החוץ</a:t>
            </a:r>
            <a:br>
              <a:rPr lang="he-IL" sz="9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9600" dirty="0" smtClean="0">
                <a:solidFill>
                  <a:schemeClr val="tx2">
                    <a:lumMod val="75000"/>
                  </a:schemeClr>
                </a:solidFill>
              </a:rPr>
              <a:t>הישראלי</a:t>
            </a:r>
            <a:endParaRPr lang="he-IL" sz="9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2 בפברואר 2015 </a:t>
            </a:r>
          </a:p>
          <a:p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הצגה לחניכי מחזור מ"ב </a:t>
            </a:r>
            <a:r>
              <a:rPr lang="he-IL" dirty="0" err="1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במב"ל</a:t>
            </a:r>
            <a:endParaRPr lang="he-IL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לקראת ביקור במשרד החוץ</a:t>
            </a:r>
          </a:p>
          <a:p>
            <a:endParaRPr lang="he-IL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6" name="תמונה 5" descr="avatar_1854fd689208_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933056"/>
            <a:ext cx="1368152" cy="136815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1E9-0761-4CE5-8DFB-D2768D158251}" type="slidenum">
              <a:rPr lang="he-IL" smtClean="0"/>
              <a:pPr/>
              <a:t>34</a:t>
            </a:fld>
            <a:endParaRPr lang="he-IL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122238"/>
            <a:ext cx="8229600" cy="124936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>
                <a:solidFill>
                  <a:schemeClr val="bg1">
                    <a:lumMod val="50000"/>
                  </a:schemeClr>
                </a:solidFill>
                <a:cs typeface="FrankRuehl" pitchFamily="2" charset="-79"/>
              </a:rPr>
              <a:t>כמות השליחים בחו"ל</a:t>
            </a:r>
            <a:r>
              <a:rPr lang="he-IL" sz="3200" dirty="0" smtClean="0"/>
              <a:t> </a:t>
            </a:r>
            <a:r>
              <a:rPr lang="he-IL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e-IL" sz="32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10301" name="Group 61"/>
          <p:cNvGraphicFramePr>
            <a:graphicFrameLocks noGrp="1"/>
          </p:cNvGraphicFramePr>
          <p:nvPr>
            <p:ph sz="half" idx="4294967295"/>
          </p:nvPr>
        </p:nvGraphicFramePr>
        <p:xfrm>
          <a:off x="490566" y="1357298"/>
          <a:ext cx="8153400" cy="4192588"/>
        </p:xfrm>
        <a:graphic>
          <a:graphicData uri="http://schemas.openxmlformats.org/drawingml/2006/table">
            <a:tbl>
              <a:tblPr rtl="1"/>
              <a:tblGrid>
                <a:gridCol w="1196975"/>
                <a:gridCol w="1531937"/>
                <a:gridCol w="1231900"/>
                <a:gridCol w="1266825"/>
                <a:gridCol w="1512888"/>
                <a:gridCol w="1412875"/>
              </a:tblGrid>
              <a:tr h="9906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דיפלומטים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בחו"ל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מספר 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הנציגויות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בחו"ל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מדינות עם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קשרים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דיפלומטיים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דיפלומטים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לנציגות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דיפלומטים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למדינה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1966  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374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98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352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2000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380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108</a:t>
                      </a:r>
                      <a:endParaRPr kumimoji="0" 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164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3.5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2.3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2010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3.3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2.0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דרגות ודרגים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3701777" y="1341120"/>
          <a:ext cx="5283399" cy="521208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1384117"/>
                <a:gridCol w="1375687"/>
                <a:gridCol w="252359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דרג </a:t>
                      </a:r>
                      <a:r>
                        <a:rPr lang="he-IL" sz="2000" dirty="0" err="1" smtClean="0">
                          <a:cs typeface="+mj-cs"/>
                        </a:rPr>
                        <a:t>במשה"ח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תפקיד בארץ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תפקיד בחו"ל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מזכיר שני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err="1" smtClean="0">
                          <a:cs typeface="+mj-cs"/>
                        </a:rPr>
                        <a:t>דסקאי</a:t>
                      </a:r>
                      <a:r>
                        <a:rPr lang="he-IL" sz="2000" dirty="0" smtClean="0">
                          <a:cs typeface="+mj-cs"/>
                        </a:rPr>
                        <a:t> זוטר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סגן ראש נציגות קטנה; זוטר בנציגויות</a:t>
                      </a:r>
                      <a:r>
                        <a:rPr lang="he-IL" sz="2000" baseline="0" dirty="0" smtClean="0">
                          <a:cs typeface="+mj-cs"/>
                        </a:rPr>
                        <a:t> גדולות ובינוניות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מזכיר ראשון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err="1" smtClean="0">
                          <a:cs typeface="+mj-cs"/>
                        </a:rPr>
                        <a:t>דסקאי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סגן ראש נציגות בינונית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יועץ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סגן מנהל מחלקה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ראש נציגות קטנה; יועץ בשגרירות גדולה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ציר-יועץ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מנהל מחלקה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שגריר בנציגות קטנה-בינונית; ציר-יועץ בשגרירות</a:t>
                      </a:r>
                      <a:r>
                        <a:rPr lang="he-IL" sz="2000" baseline="0" dirty="0" smtClean="0">
                          <a:cs typeface="+mj-cs"/>
                        </a:rPr>
                        <a:t> גדולה</a:t>
                      </a:r>
                      <a:r>
                        <a:rPr lang="he-IL" sz="2000" dirty="0" smtClean="0">
                          <a:cs typeface="+mj-cs"/>
                        </a:rPr>
                        <a:t> 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ציר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ראש חטיבה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שגריר בנציגות בינונית;</a:t>
                      </a:r>
                      <a:r>
                        <a:rPr lang="he-IL" sz="2000" baseline="0" dirty="0" smtClean="0">
                          <a:cs typeface="+mj-cs"/>
                        </a:rPr>
                        <a:t> סגן ראש נציגות גדולה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שגריר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ראש אגף, סמנכ"ל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שגריר בנציגות גדולה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0" y="1463498"/>
          <a:ext cx="3491880" cy="508159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116488"/>
                <a:gridCol w="2375392"/>
              </a:tblGrid>
              <a:tr h="688422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דרגה בצבא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תפקיד בצבא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894994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סרן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מפקד פלוגה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רב סרן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סמג"ד; ראש תחום במטה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640814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סגן אלוף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מפקד גדוד; </a:t>
                      </a:r>
                      <a:r>
                        <a:rPr lang="he-IL" sz="2000" dirty="0" err="1" smtClean="0">
                          <a:cs typeface="+mj-cs"/>
                        </a:rPr>
                        <a:t>רע"ן</a:t>
                      </a:r>
                      <a:r>
                        <a:rPr lang="he-IL" sz="2000" dirty="0" smtClean="0">
                          <a:cs typeface="+mj-cs"/>
                        </a:rPr>
                        <a:t> במטה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944628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אלוף משנה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מפקד חטיבה; </a:t>
                      </a:r>
                      <a:r>
                        <a:rPr lang="he-IL" sz="2000" dirty="0" err="1" smtClean="0">
                          <a:cs typeface="+mj-cs"/>
                        </a:rPr>
                        <a:t>רז"ר</a:t>
                      </a:r>
                      <a:r>
                        <a:rPr lang="he-IL" sz="2000" dirty="0" smtClean="0">
                          <a:cs typeface="+mj-cs"/>
                        </a:rPr>
                        <a:t> במטה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607261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תת אלוף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מפקד אוגדה; </a:t>
                      </a:r>
                      <a:r>
                        <a:rPr lang="he-IL" sz="2000" dirty="0" err="1" smtClean="0">
                          <a:cs typeface="+mj-cs"/>
                        </a:rPr>
                        <a:t>רח"ט</a:t>
                      </a:r>
                      <a:r>
                        <a:rPr lang="he-IL" sz="2000" dirty="0" smtClean="0">
                          <a:cs typeface="+mj-cs"/>
                        </a:rPr>
                        <a:t> במטה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  <a:tr h="896619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אלוף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cs typeface="+mj-cs"/>
                        </a:rPr>
                        <a:t>מפקד גיס; מפקד פיקוד; ראש אגף או זרוע</a:t>
                      </a:r>
                      <a:endParaRPr lang="he-IL" sz="20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חץ שמאלה-ימינה 6"/>
          <p:cNvSpPr/>
          <p:nvPr/>
        </p:nvSpPr>
        <p:spPr>
          <a:xfrm>
            <a:off x="3419872" y="2492896"/>
            <a:ext cx="432048" cy="144016"/>
          </a:xfrm>
          <a:prstGeom prst="left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שמאלה-ימינה 7"/>
          <p:cNvSpPr/>
          <p:nvPr/>
        </p:nvSpPr>
        <p:spPr>
          <a:xfrm>
            <a:off x="3419872" y="3212976"/>
            <a:ext cx="432048" cy="144016"/>
          </a:xfrm>
          <a:prstGeom prst="left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שמאלה-ימינה 8"/>
          <p:cNvSpPr/>
          <p:nvPr/>
        </p:nvSpPr>
        <p:spPr>
          <a:xfrm>
            <a:off x="3419872" y="3789040"/>
            <a:ext cx="432048" cy="144016"/>
          </a:xfrm>
          <a:prstGeom prst="left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שמאלה-ימינה 9"/>
          <p:cNvSpPr/>
          <p:nvPr/>
        </p:nvSpPr>
        <p:spPr>
          <a:xfrm>
            <a:off x="3419872" y="4725144"/>
            <a:ext cx="432048" cy="144016"/>
          </a:xfrm>
          <a:prstGeom prst="left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שמאלה-ימינה 10"/>
          <p:cNvSpPr/>
          <p:nvPr/>
        </p:nvSpPr>
        <p:spPr>
          <a:xfrm>
            <a:off x="3419872" y="5373216"/>
            <a:ext cx="432048" cy="144016"/>
          </a:xfrm>
          <a:prstGeom prst="left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שמאלה-ימינה 11"/>
          <p:cNvSpPr/>
          <p:nvPr/>
        </p:nvSpPr>
        <p:spPr>
          <a:xfrm>
            <a:off x="3419872" y="6093296"/>
            <a:ext cx="432048" cy="144016"/>
          </a:xfrm>
          <a:prstGeom prst="left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המחשה - פעילות משרד החוץ </a:t>
            </a:r>
            <a:br>
              <a:rPr lang="he-IL" dirty="0" smtClean="0"/>
            </a:br>
            <a:r>
              <a:rPr lang="he-IL" dirty="0" smtClean="0"/>
              <a:t>במסגרת מבצע "צוק איתן"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יעדי העל לשנת 2015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1296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יעדי העל לשנת 2015 - המשך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סכמטי</a:t>
            </a:r>
            <a:endParaRPr lang="he-IL" dirty="0"/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אליפסה 12"/>
          <p:cNvSpPr/>
          <p:nvPr/>
        </p:nvSpPr>
        <p:spPr>
          <a:xfrm>
            <a:off x="3347864" y="3068960"/>
            <a:ext cx="2232248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cs typeface="+mj-cs"/>
              </a:rPr>
              <a:t>104 נציגויות</a:t>
            </a:r>
          </a:p>
        </p:txBody>
      </p:sp>
      <p:sp>
        <p:nvSpPr>
          <p:cNvPr id="6" name="אליפסה 5"/>
          <p:cNvSpPr/>
          <p:nvPr/>
        </p:nvSpPr>
        <p:spPr>
          <a:xfrm>
            <a:off x="3347864" y="3068960"/>
            <a:ext cx="2232248" cy="23042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פריסת נציגויות בחו"ל (104)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9897131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F66-1EEB-4EC1-BA1F-E4F26237122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016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סכמטי</a:t>
            </a:r>
            <a:endParaRPr lang="he-IL" dirty="0"/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אליפסה 12"/>
          <p:cNvSpPr/>
          <p:nvPr/>
        </p:nvSpPr>
        <p:spPr>
          <a:xfrm>
            <a:off x="3347864" y="3068960"/>
            <a:ext cx="2232248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cs typeface="+mj-cs"/>
              </a:rPr>
              <a:t>104 נציגויות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5292080" y="1628800"/>
            <a:ext cx="1800200" cy="18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40024</TotalTime>
  <Words>1723</Words>
  <Application>Microsoft Office PowerPoint</Application>
  <PresentationFormat>‫הצגה על המסך (4:3)</PresentationFormat>
  <Paragraphs>482</Paragraphs>
  <Slides>35</Slides>
  <Notes>2</Notes>
  <HiddenSlides>2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6" baseType="lpstr">
      <vt:lpstr>ערכת נושא Office</vt:lpstr>
      <vt:lpstr>משרד החוץ הישראלי</vt:lpstr>
      <vt:lpstr>ההתחלה</vt:lpstr>
      <vt:lpstr>ייעוד משרד החוץ ותפקידיו המרכזיים</vt:lpstr>
      <vt:lpstr>המחשה - פעילות משרד החוץ  במסגרת מבצע "צוק איתן"</vt:lpstr>
      <vt:lpstr>יעדי העל לשנת 2015</vt:lpstr>
      <vt:lpstr>יעדי העל לשנת 2015 - המשך</vt:lpstr>
      <vt:lpstr>מבנה סכמטי</vt:lpstr>
      <vt:lpstr>פריסת נציגויות בחו"ל (104)</vt:lpstr>
      <vt:lpstr>מבנה סכמטי</vt:lpstr>
      <vt:lpstr>שגרירויות</vt:lpstr>
      <vt:lpstr>שגרירויות</vt:lpstr>
      <vt:lpstr>שגרירויות</vt:lpstr>
      <vt:lpstr>מבנה סכמטי</vt:lpstr>
      <vt:lpstr>קונסוליות</vt:lpstr>
      <vt:lpstr>מפת הקונסוליות ו"שטחי השיפוט" שלהן</vt:lpstr>
      <vt:lpstr>הקונסוליה בשיקגו אחראית על</vt:lpstr>
      <vt:lpstr>מבנה סכמטי</vt:lpstr>
      <vt:lpstr>משלחות</vt:lpstr>
      <vt:lpstr>תפקידים בחו"ל</vt:lpstr>
      <vt:lpstr>מבנה סכמטי</vt:lpstr>
      <vt:lpstr>מבנה מטה משה"ח</vt:lpstr>
      <vt:lpstr>אגפים מרחביים</vt:lpstr>
      <vt:lpstr>אגפים תיפקודיים</vt:lpstr>
      <vt:lpstr>אגפים מינהליים</vt:lpstr>
      <vt:lpstr>כוח אדם</vt:lpstr>
      <vt:lpstr>תקציב משרד החוץ 2014 1,586,289אלפי ₪</vt:lpstr>
      <vt:lpstr>תקציב – תובנות עיקריות</vt:lpstr>
      <vt:lpstr>איך זה עובד?</vt:lpstr>
      <vt:lpstr>דוגמאות לפעילות משה"ח</vt:lpstr>
      <vt:lpstr>עוצמות</vt:lpstr>
      <vt:lpstr>אתגרים</vt:lpstr>
      <vt:lpstr>במבט קדימה</vt:lpstr>
      <vt:lpstr>משרד החוץ הישראלי</vt:lpstr>
      <vt:lpstr>כמות השליחים בחו"ל  </vt:lpstr>
      <vt:lpstr>דרגות ודרגים</vt:lpstr>
    </vt:vector>
  </TitlesOfParts>
  <Company>Mofa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משרד החוץ</dc:title>
  <dc:creator>orenan</dc:creator>
  <cp:lastModifiedBy>haimwaxman</cp:lastModifiedBy>
  <cp:revision>726</cp:revision>
  <dcterms:created xsi:type="dcterms:W3CDTF">2015-01-02T14:01:21Z</dcterms:created>
  <dcterms:modified xsi:type="dcterms:W3CDTF">2015-02-02T20:17:15Z</dcterms:modified>
</cp:coreProperties>
</file>