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4"/>
  </p:notesMasterIdLst>
  <p:sldIdLst>
    <p:sldId id="330" r:id="rId2"/>
    <p:sldId id="366" r:id="rId3"/>
    <p:sldId id="374" r:id="rId4"/>
    <p:sldId id="369" r:id="rId5"/>
    <p:sldId id="353" r:id="rId6"/>
    <p:sldId id="348" r:id="rId7"/>
    <p:sldId id="375" r:id="rId8"/>
    <p:sldId id="376" r:id="rId9"/>
    <p:sldId id="377" r:id="rId10"/>
    <p:sldId id="378" r:id="rId11"/>
    <p:sldId id="379" r:id="rId12"/>
    <p:sldId id="380" r:id="rId1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40" d="100"/>
          <a:sy n="40" d="100"/>
        </p:scale>
        <p:origin x="-72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0-4E58-B3F0-A6FE447D7923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0-4E58-B3F0-A6FE447D7923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0-4E58-B3F0-A6FE447D7923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0-4E58-B3F0-A6FE447D792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Natural Gas</a:t>
                    </a:r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68%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dLblPos val="in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0-4E58-B3F0-A6FE447D7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B9F69F4-2B34-457F-A8B9-E64360472B6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5%</a:t>
                    </a: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20-4E58-B3F0-A6FE447D792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Coal</a:t>
                    </a:r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26%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dLblPos val="inEnd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20-4E58-B3F0-A6FE447D7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גיליון1!$A$2:$A$5</c:f>
              <c:strCache>
                <c:ptCount val="4"/>
                <c:pt idx="0">
                  <c:v>Natural Gas</c:v>
                </c:pt>
                <c:pt idx="1">
                  <c:v>Renewable</c:v>
                </c:pt>
                <c:pt idx="2">
                  <c:v>Diesel</c:v>
                </c:pt>
                <c:pt idx="3">
                  <c:v>Coal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0.65000000000000013</c:v>
                </c:pt>
                <c:pt idx="1">
                  <c:v>3.0000000000000002E-2</c:v>
                </c:pt>
                <c:pt idx="2">
                  <c:v>1.0000000000000002E-2</c:v>
                </c:pt>
                <c:pt idx="3">
                  <c:v>0.32000000000000006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20-4E58-B3F0-A6FE447D7923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322CB-C115-4616-BC0D-041FAAF5ED29}" type="doc">
      <dgm:prSet loTypeId="urn:microsoft.com/office/officeart/2005/8/layout/matrix2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C0D47DE-4D59-4CB4-B7A4-7EF1D50002BE}">
      <dgm:prSet phldrT="[טקסט]" custT="1"/>
      <dgm:spPr/>
      <dgm:t>
        <a:bodyPr/>
        <a:lstStyle/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Energy Security and Geopolitics: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operational continuity;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Cyber; Foreign relations; Israel's position in the energy world; Export and economic cooperation</a:t>
          </a:r>
          <a:endParaRPr lang="he-IL" sz="19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4AD3E50-39C2-4977-A8CF-8978E9B589D2}" type="parTrans" cxnId="{67AEB801-B143-4A8C-AB31-253B1917393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989672-6E6C-4DC8-9581-C9906E522E62}" type="sibTrans" cxnId="{67AEB801-B143-4A8C-AB31-253B1917393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572030-614C-4211-91EF-04F0219FABFD}">
      <dgm:prSet custT="1"/>
      <dgm:spPr/>
      <dgm:t>
        <a:bodyPr/>
        <a:lstStyle/>
        <a:p>
          <a:pPr rtl="1"/>
          <a:r>
            <a:rPr lang="en-US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Economy:</a:t>
          </a:r>
          <a:endParaRPr lang="he-IL" sz="23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en-US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Development of natural resources; Cost of living - electricity; water; fuel; LPG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D4E678F-360B-4218-9F67-8F3CD8EE728C}" type="parTrans" cxnId="{97F278EB-50AA-4CF6-AD75-A078182410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3570FA-016B-435E-901A-FDA9B05A0AFE}" type="sibTrans" cxnId="{97F278EB-50AA-4CF6-AD75-A078182410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59C76C-A162-4C12-BDC5-C52B41BEB952}">
      <dgm:prSet custT="1"/>
      <dgm:spPr/>
      <dgm:t>
        <a:bodyPr/>
        <a:lstStyle/>
        <a:p>
          <a:pPr rtl="1"/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Innovation:</a:t>
          </a:r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Energy storage; Alternative energy; Renewable; electric car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DD5FA4-DE46-4173-800F-D12F7DE817C9}" type="parTrans" cxnId="{381289D8-23BF-4684-A343-AC72C3E6B9D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4ED9F0C-9CBA-4D09-AB2C-A8C21AD4BBD5}" type="sibTrans" cxnId="{381289D8-23BF-4684-A343-AC72C3E6B9D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67567C5-0E44-4095-8A0E-BBAC461D8114}">
      <dgm:prSet custT="1"/>
      <dgm:spPr/>
      <dgm:t>
        <a:bodyPr/>
        <a:lstStyle/>
        <a:p>
          <a:pPr rtl="1"/>
          <a:r>
            <a:rPr lang="en-US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Environment</a:t>
          </a:r>
        </a:p>
        <a:p>
          <a:pPr rtl="1"/>
          <a:r>
            <a:rPr lang="en-US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Infrastructure integration; Minimizing environmental costs; Balanced interests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9C6BFD3-0A49-4C62-A58F-58B29274C868}" type="parTrans" cxnId="{AB81777C-46BC-43D4-AAA9-3F2C6C2FBDA9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6CE215-EFAB-4124-8AA3-7D77C21CDA72}" type="sibTrans" cxnId="{AB81777C-46BC-43D4-AAA9-3F2C6C2FBDA9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6D4352-F079-4FBE-86A8-908435C35DD3}" type="pres">
      <dgm:prSet presAssocID="{22B322CB-C115-4616-BC0D-041FAAF5ED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EF0D5D1-14C3-45F6-8889-6CB108EA5C16}" type="pres">
      <dgm:prSet presAssocID="{22B322CB-C115-4616-BC0D-041FAAF5ED29}" presName="axisShape" presStyleLbl="bgShp" presStyleIdx="0" presStyleCnt="1" custLinFactNeighborY="152"/>
      <dgm:spPr/>
    </dgm:pt>
    <dgm:pt modelId="{E0FE8AD8-D870-47E9-B60B-4E89E7AF8703}" type="pres">
      <dgm:prSet presAssocID="{22B322CB-C115-4616-BC0D-041FAAF5ED29}" presName="rect1" presStyleLbl="node1" presStyleIdx="0" presStyleCnt="4" custScaleX="140514" custScaleY="95997" custLinFactNeighborX="-18783" custLinFactNeighborY="-3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AB2DA3-AC47-4D94-AC5D-9593E5B71004}" type="pres">
      <dgm:prSet presAssocID="{22B322CB-C115-4616-BC0D-041FAAF5ED29}" presName="rect2" presStyleLbl="node1" presStyleIdx="1" presStyleCnt="4" custScaleX="123364" custScaleY="106286" custLinFactNeighborX="10309" custLinFactNeighborY="-6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355CD9-4D46-483A-B4E2-A74ABDB38922}" type="pres">
      <dgm:prSet presAssocID="{22B322CB-C115-4616-BC0D-041FAAF5ED29}" presName="rect3" presStyleLbl="node1" presStyleIdx="2" presStyleCnt="4" custScaleX="137814" custScaleY="95602" custLinFactNeighborX="-19336" custLinFactNeighborY="4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750E8F-19BD-4ADA-B9D0-99975F6581D4}" type="pres">
      <dgm:prSet presAssocID="{22B322CB-C115-4616-BC0D-041FAAF5ED29}" presName="rect4" presStyleLbl="node1" presStyleIdx="3" presStyleCnt="4" custScaleX="128163" custLinFactNeighborX="10546" custLinFactNeighborY="3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7AEB801-B143-4A8C-AB31-253B1917393A}" srcId="{22B322CB-C115-4616-BC0D-041FAAF5ED29}" destId="{9C0D47DE-4D59-4CB4-B7A4-7EF1D50002BE}" srcOrd="0" destOrd="0" parTransId="{74AD3E50-39C2-4977-A8CF-8978E9B589D2}" sibTransId="{75989672-6E6C-4DC8-9581-C9906E522E62}"/>
    <dgm:cxn modelId="{381289D8-23BF-4684-A343-AC72C3E6B9DE}" srcId="{22B322CB-C115-4616-BC0D-041FAAF5ED29}" destId="{E959C76C-A162-4C12-BDC5-C52B41BEB952}" srcOrd="2" destOrd="0" parTransId="{21DD5FA4-DE46-4173-800F-D12F7DE817C9}" sibTransId="{54ED9F0C-9CBA-4D09-AB2C-A8C21AD4BBD5}"/>
    <dgm:cxn modelId="{14218F18-E9BC-4093-8D5E-ECBF737EE540}" type="presOf" srcId="{85572030-614C-4211-91EF-04F0219FABFD}" destId="{A1AB2DA3-AC47-4D94-AC5D-9593E5B71004}" srcOrd="0" destOrd="0" presId="urn:microsoft.com/office/officeart/2005/8/layout/matrix2"/>
    <dgm:cxn modelId="{AB81777C-46BC-43D4-AAA9-3F2C6C2FBDA9}" srcId="{22B322CB-C115-4616-BC0D-041FAAF5ED29}" destId="{067567C5-0E44-4095-8A0E-BBAC461D8114}" srcOrd="3" destOrd="0" parTransId="{69C6BFD3-0A49-4C62-A58F-58B29274C868}" sibTransId="{9C6CE215-EFAB-4124-8AA3-7D77C21CDA72}"/>
    <dgm:cxn modelId="{037025B9-FB06-4075-8313-3CF59FD32E66}" type="presOf" srcId="{E959C76C-A162-4C12-BDC5-C52B41BEB952}" destId="{F9355CD9-4D46-483A-B4E2-A74ABDB38922}" srcOrd="0" destOrd="0" presId="urn:microsoft.com/office/officeart/2005/8/layout/matrix2"/>
    <dgm:cxn modelId="{6C3D08DE-B318-4CCC-B8DF-BBFBFA051D6E}" type="presOf" srcId="{067567C5-0E44-4095-8A0E-BBAC461D8114}" destId="{86750E8F-19BD-4ADA-B9D0-99975F6581D4}" srcOrd="0" destOrd="0" presId="urn:microsoft.com/office/officeart/2005/8/layout/matrix2"/>
    <dgm:cxn modelId="{3CB26A99-12FD-4CE1-B30A-CFBA1D85B1CC}" type="presOf" srcId="{9C0D47DE-4D59-4CB4-B7A4-7EF1D50002BE}" destId="{E0FE8AD8-D870-47E9-B60B-4E89E7AF8703}" srcOrd="0" destOrd="0" presId="urn:microsoft.com/office/officeart/2005/8/layout/matrix2"/>
    <dgm:cxn modelId="{9346D41A-A569-4BF1-A13F-E9CF7B832126}" type="presOf" srcId="{22B322CB-C115-4616-BC0D-041FAAF5ED29}" destId="{C36D4352-F079-4FBE-86A8-908435C35DD3}" srcOrd="0" destOrd="0" presId="urn:microsoft.com/office/officeart/2005/8/layout/matrix2"/>
    <dgm:cxn modelId="{97F278EB-50AA-4CF6-AD75-A0781824107B}" srcId="{22B322CB-C115-4616-BC0D-041FAAF5ED29}" destId="{85572030-614C-4211-91EF-04F0219FABFD}" srcOrd="1" destOrd="0" parTransId="{BD4E678F-360B-4218-9F67-8F3CD8EE728C}" sibTransId="{B53570FA-016B-435E-901A-FDA9B05A0AFE}"/>
    <dgm:cxn modelId="{6AB4ED9F-8CFA-41FB-B5A1-D07AE8B1919F}" type="presParOf" srcId="{C36D4352-F079-4FBE-86A8-908435C35DD3}" destId="{5EF0D5D1-14C3-45F6-8889-6CB108EA5C16}" srcOrd="0" destOrd="0" presId="urn:microsoft.com/office/officeart/2005/8/layout/matrix2"/>
    <dgm:cxn modelId="{4E20F532-739D-4D46-9013-43C64931DB12}" type="presParOf" srcId="{C36D4352-F079-4FBE-86A8-908435C35DD3}" destId="{E0FE8AD8-D870-47E9-B60B-4E89E7AF8703}" srcOrd="1" destOrd="0" presId="urn:microsoft.com/office/officeart/2005/8/layout/matrix2"/>
    <dgm:cxn modelId="{18C49657-6B64-4BE1-ADE5-6F49F719841A}" type="presParOf" srcId="{C36D4352-F079-4FBE-86A8-908435C35DD3}" destId="{A1AB2DA3-AC47-4D94-AC5D-9593E5B71004}" srcOrd="2" destOrd="0" presId="urn:microsoft.com/office/officeart/2005/8/layout/matrix2"/>
    <dgm:cxn modelId="{958FD51E-381F-46F3-ABB4-6DC9CCC16CF3}" type="presParOf" srcId="{C36D4352-F079-4FBE-86A8-908435C35DD3}" destId="{F9355CD9-4D46-483A-B4E2-A74ABDB38922}" srcOrd="3" destOrd="0" presId="urn:microsoft.com/office/officeart/2005/8/layout/matrix2"/>
    <dgm:cxn modelId="{8FB8A1CF-D231-498C-9D56-E9DEA65C0407}" type="presParOf" srcId="{C36D4352-F079-4FBE-86A8-908435C35DD3}" destId="{86750E8F-19BD-4ADA-B9D0-99975F6581D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AB6F2-3E9A-404A-A428-755877AE52A9}" type="doc">
      <dgm:prSet loTypeId="urn:microsoft.com/office/officeart/2008/layout/BendingPictureCaption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5A7F0B1B-2998-4B35-8446-7C4D4D5902D6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Electricity production requires strategic capital </a:t>
          </a:r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rich facilities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B3051F-0DDF-4B44-8C78-CA9031A09638}" type="parTrans" cxnId="{2550C53D-1288-412F-B13F-5737E6EF647E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4AC1D87-5494-474A-9C5D-7984E75CD7A2}" type="sibTrans" cxnId="{2550C53D-1288-412F-B13F-5737E6EF647E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477E0E-6541-4E4D-A596-9F4B42FBC9ED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Generating electricity with renewable energies is very expensive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F023DF3-49B2-4A9C-A1F2-43942333756A}" type="parTrans" cxnId="{C7679A3F-7B6A-431E-B501-0B3FFEBB73B3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D55A009-63F2-4315-94F8-591A60FD883E}" type="sibTrans" cxnId="{C7679A3F-7B6A-431E-B501-0B3FFEBB73B3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CA28256-4E58-41AA-9E55-B1FF33690028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World oil reserves are about to end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AA4C23-EC18-4A7D-B4C0-957614549C11}" type="parTrans" cxnId="{442437D6-2BAF-4E87-AA01-98755F361DF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98654AD-C5CB-4009-ADC1-1965E87D3BBA}" type="sibTrans" cxnId="{442437D6-2BAF-4E87-AA01-98755F361DF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AC44B14-5A02-413A-8C8B-2F04337CA6DB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No power can be stored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3532225-B2E3-4148-8A44-B9DB9E01D805}" type="parTrans" cxnId="{C0E74C0D-25F5-4D40-AB60-1FC4307616DD}">
      <dgm:prSet/>
      <dgm:spPr/>
      <dgm:t>
        <a:bodyPr/>
        <a:lstStyle/>
        <a:p>
          <a:pPr rtl="1"/>
          <a:endParaRPr lang="he-IL" sz="2000"/>
        </a:p>
      </dgm:t>
    </dgm:pt>
    <dgm:pt modelId="{77AB7D28-986A-4735-8C82-1E66A3EBCA80}" type="sibTrans" cxnId="{C0E74C0D-25F5-4D40-AB60-1FC4307616DD}">
      <dgm:prSet/>
      <dgm:spPr/>
      <dgm:t>
        <a:bodyPr/>
        <a:lstStyle/>
        <a:p>
          <a:pPr rtl="1"/>
          <a:endParaRPr lang="he-IL" sz="2000"/>
        </a:p>
      </dgm:t>
    </dgm:pt>
    <dgm:pt modelId="{8A702D28-2874-43EB-A945-5AA38B7407AF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The electricity must be transferred from several manufacturers to millions of consumers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D90B80-66FB-4DD4-B6FD-E7108C4E347C}" type="parTrans" cxnId="{C35A7D00-5C0F-4C77-8BC7-5E05EFB40BD5}">
      <dgm:prSet/>
      <dgm:spPr/>
      <dgm:t>
        <a:bodyPr/>
        <a:lstStyle/>
        <a:p>
          <a:pPr rtl="1"/>
          <a:endParaRPr lang="he-IL"/>
        </a:p>
      </dgm:t>
    </dgm:pt>
    <dgm:pt modelId="{8EDA4093-2C5E-4FA6-8325-FCD2B9E4E293}" type="sibTrans" cxnId="{C35A7D00-5C0F-4C77-8BC7-5E05EFB40BD5}">
      <dgm:prSet/>
      <dgm:spPr/>
      <dgm:t>
        <a:bodyPr/>
        <a:lstStyle/>
        <a:p>
          <a:pPr rtl="1"/>
          <a:endParaRPr lang="he-IL"/>
        </a:p>
      </dgm:t>
    </dgm:pt>
    <dgm:pt modelId="{BF8336C6-1F45-4F94-A0B2-58502CF60199}">
      <dgm:prSet phldrT="[טקסט]" custT="1"/>
      <dgm:spPr/>
      <dgm:t>
        <a:bodyPr/>
        <a:lstStyle/>
        <a:p>
          <a:pPr rtl="1"/>
          <a:r>
            <a:rPr lang="en-US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Protection of the electricity grid is concentrated in physical protection of facilities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E1EA8A-6912-41E2-BFEC-42490BAF7022}" type="parTrans" cxnId="{8BD5693E-9989-4CAE-ACD2-35BD635F41F2}">
      <dgm:prSet/>
      <dgm:spPr/>
      <dgm:t>
        <a:bodyPr/>
        <a:lstStyle/>
        <a:p>
          <a:pPr rtl="1"/>
          <a:endParaRPr lang="he-IL"/>
        </a:p>
      </dgm:t>
    </dgm:pt>
    <dgm:pt modelId="{43AF8D84-1B23-4007-8FE5-92ADC1E41E83}" type="sibTrans" cxnId="{8BD5693E-9989-4CAE-ACD2-35BD635F41F2}">
      <dgm:prSet/>
      <dgm:spPr/>
      <dgm:t>
        <a:bodyPr/>
        <a:lstStyle/>
        <a:p>
          <a:pPr rtl="1"/>
          <a:endParaRPr lang="he-IL"/>
        </a:p>
      </dgm:t>
    </dgm:pt>
    <dgm:pt modelId="{D2381F22-A218-4542-BB45-4783B296F15A}" type="pres">
      <dgm:prSet presAssocID="{232AB6F2-3E9A-404A-A428-755877AE52A9}" presName="diagram" presStyleCnt="0">
        <dgm:presLayoutVars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22DA222D-7230-4EC6-97BB-0652E91E1CBA}" type="pres">
      <dgm:prSet presAssocID="{5A7F0B1B-2998-4B35-8446-7C4D4D5902D6}" presName="composite" presStyleCnt="0"/>
      <dgm:spPr/>
    </dgm:pt>
    <dgm:pt modelId="{BD342E3D-5E75-430F-A863-6CD250125917}" type="pres">
      <dgm:prSet presAssocID="{5A7F0B1B-2998-4B35-8446-7C4D4D5902D6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F89360-24FE-43E4-A324-78065354FB1D}" type="pres">
      <dgm:prSet presAssocID="{5A7F0B1B-2998-4B35-8446-7C4D4D5902D6}" presName="Parent" presStyleLbl="node0" presStyleIdx="0" presStyleCnt="6" custScaleY="170551" custLinFactNeighborX="16831" custLinFactNeighborY="247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6F524A-4A83-48ED-A818-66936586C0DD}" type="pres">
      <dgm:prSet presAssocID="{24AC1D87-5494-474A-9C5D-7984E75CD7A2}" presName="sibTrans" presStyleCnt="0"/>
      <dgm:spPr/>
    </dgm:pt>
    <dgm:pt modelId="{83484463-C2AF-4847-BEB1-2FED0D1F081A}" type="pres">
      <dgm:prSet presAssocID="{5D477E0E-6541-4E4D-A596-9F4B42FBC9ED}" presName="composite" presStyleCnt="0"/>
      <dgm:spPr/>
    </dgm:pt>
    <dgm:pt modelId="{CCE3908F-A2E2-4185-9AD0-A30721A8E259}" type="pres">
      <dgm:prSet presAssocID="{5D477E0E-6541-4E4D-A596-9F4B42FBC9ED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41517B-556E-495A-A7F7-7FD24D0ED6B3}" type="pres">
      <dgm:prSet presAssocID="{5D477E0E-6541-4E4D-A596-9F4B42FBC9ED}" presName="Parent" presStyleLbl="node0" presStyleIdx="1" presStyleCnt="6" custScaleY="151585" custLinFactNeighborX="14851" custLinFactNeighborY="1647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8FCE85-1111-4D91-AAEA-679535D3DB7A}" type="pres">
      <dgm:prSet presAssocID="{BD55A009-63F2-4315-94F8-591A60FD883E}" presName="sibTrans" presStyleCnt="0"/>
      <dgm:spPr/>
    </dgm:pt>
    <dgm:pt modelId="{26416646-9566-4FDB-AC87-6FC0F08C335F}" type="pres">
      <dgm:prSet presAssocID="{1CA28256-4E58-41AA-9E55-B1FF33690028}" presName="composite" presStyleCnt="0"/>
      <dgm:spPr/>
    </dgm:pt>
    <dgm:pt modelId="{E046FD22-77EC-49C7-8867-22D117A30B27}" type="pres">
      <dgm:prSet presAssocID="{1CA28256-4E58-41AA-9E55-B1FF33690028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B947D4-089E-45A9-BE84-AF545F9592EF}" type="pres">
      <dgm:prSet presAssocID="{1CA28256-4E58-41AA-9E55-B1FF33690028}" presName="Parent" presStyleLbl="node0" presStyleIdx="2" presStyleCnt="6" custLinFactNeighborX="17115" custLinFactNeighborY="12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13EDCD-F088-4F03-9D4F-D9FE33B85232}" type="pres">
      <dgm:prSet presAssocID="{C98654AD-C5CB-4009-ADC1-1965E87D3BBA}" presName="sibTrans" presStyleCnt="0"/>
      <dgm:spPr/>
    </dgm:pt>
    <dgm:pt modelId="{9686DAF6-8153-4B76-AA39-46B6D1BCCD84}" type="pres">
      <dgm:prSet presAssocID="{9AC44B14-5A02-413A-8C8B-2F04337CA6DB}" presName="composite" presStyleCnt="0"/>
      <dgm:spPr/>
    </dgm:pt>
    <dgm:pt modelId="{84FE545E-33C6-4661-B26E-88B9853FDCAA}" type="pres">
      <dgm:prSet presAssocID="{9AC44B14-5A02-413A-8C8B-2F04337CA6DB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29A749E-0BD6-4DAF-91A2-30D611389710}" type="pres">
      <dgm:prSet presAssocID="{9AC44B14-5A02-413A-8C8B-2F04337CA6DB}" presName="Parent" presStyleLbl="node0" presStyleIdx="3" presStyleCnt="6" custScaleY="106804" custLinFactNeighborX="15102" custLinFactNeighborY="837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A1DBAE-0EAF-4342-BEB9-9F381E28EAA9}" type="pres">
      <dgm:prSet presAssocID="{77AB7D28-986A-4735-8C82-1E66A3EBCA80}" presName="sibTrans" presStyleCnt="0"/>
      <dgm:spPr/>
    </dgm:pt>
    <dgm:pt modelId="{60F382E4-9471-44FE-A3A2-8C928CFA0AEA}" type="pres">
      <dgm:prSet presAssocID="{8A702D28-2874-43EB-A945-5AA38B7407AF}" presName="composite" presStyleCnt="0"/>
      <dgm:spPr/>
    </dgm:pt>
    <dgm:pt modelId="{0E2E54E4-F36E-4475-84D1-80F1EA629276}" type="pres">
      <dgm:prSet presAssocID="{8A702D28-2874-43EB-A945-5AA38B7407AF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0D71003-1337-459B-8F29-99D5E8D813AF}" type="pres">
      <dgm:prSet presAssocID="{8A702D28-2874-43EB-A945-5AA38B7407AF}" presName="Parent" presStyleLbl="node0" presStyleIdx="4" presStyleCnt="6" custScaleY="212069" custLinFactNeighborX="139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D13529-D853-4E69-B255-1B926BEA75E4}" type="pres">
      <dgm:prSet presAssocID="{8EDA4093-2C5E-4FA6-8325-FCD2B9E4E293}" presName="sibTrans" presStyleCnt="0"/>
      <dgm:spPr/>
    </dgm:pt>
    <dgm:pt modelId="{C7E8D0F9-0C1F-41B8-967D-CE8652DED2B2}" type="pres">
      <dgm:prSet presAssocID="{BF8336C6-1F45-4F94-A0B2-58502CF60199}" presName="composite" presStyleCnt="0"/>
      <dgm:spPr/>
    </dgm:pt>
    <dgm:pt modelId="{FD49E90F-0888-43A1-A7A2-B82B608B9040}" type="pres">
      <dgm:prSet presAssocID="{BF8336C6-1F45-4F94-A0B2-58502CF60199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0640932-110F-4AEE-8D18-00D2511F9495}" type="pres">
      <dgm:prSet presAssocID="{BF8336C6-1F45-4F94-A0B2-58502CF60199}" presName="Parent" presStyleLbl="node0" presStyleIdx="5" presStyleCnt="6" custScaleY="196297" custLinFactNeighborX="11995" custLinFactNeighborY="831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550C53D-1288-412F-B13F-5737E6EF647E}" srcId="{232AB6F2-3E9A-404A-A428-755877AE52A9}" destId="{5A7F0B1B-2998-4B35-8446-7C4D4D5902D6}" srcOrd="0" destOrd="0" parTransId="{CCB3051F-0DDF-4B44-8C78-CA9031A09638}" sibTransId="{24AC1D87-5494-474A-9C5D-7984E75CD7A2}"/>
    <dgm:cxn modelId="{C35A7D00-5C0F-4C77-8BC7-5E05EFB40BD5}" srcId="{232AB6F2-3E9A-404A-A428-755877AE52A9}" destId="{8A702D28-2874-43EB-A945-5AA38B7407AF}" srcOrd="4" destOrd="0" parTransId="{AFD90B80-66FB-4DD4-B6FD-E7108C4E347C}" sibTransId="{8EDA4093-2C5E-4FA6-8325-FCD2B9E4E293}"/>
    <dgm:cxn modelId="{229C77DE-D288-43CF-9921-CB410363C1F1}" type="presOf" srcId="{5A7F0B1B-2998-4B35-8446-7C4D4D5902D6}" destId="{3EF89360-24FE-43E4-A324-78065354FB1D}" srcOrd="0" destOrd="0" presId="urn:microsoft.com/office/officeart/2008/layout/BendingPictureCaption"/>
    <dgm:cxn modelId="{C0E74C0D-25F5-4D40-AB60-1FC4307616DD}" srcId="{232AB6F2-3E9A-404A-A428-755877AE52A9}" destId="{9AC44B14-5A02-413A-8C8B-2F04337CA6DB}" srcOrd="3" destOrd="0" parTransId="{53532225-B2E3-4148-8A44-B9DB9E01D805}" sibTransId="{77AB7D28-986A-4735-8C82-1E66A3EBCA80}"/>
    <dgm:cxn modelId="{8C116E0E-E738-4F78-BAE8-E15294453811}" type="presOf" srcId="{BF8336C6-1F45-4F94-A0B2-58502CF60199}" destId="{60640932-110F-4AEE-8D18-00D2511F9495}" srcOrd="0" destOrd="0" presId="urn:microsoft.com/office/officeart/2008/layout/BendingPictureCaption"/>
    <dgm:cxn modelId="{07BC0EC2-5BE8-4A0F-B194-BE85ED28D45B}" type="presOf" srcId="{232AB6F2-3E9A-404A-A428-755877AE52A9}" destId="{D2381F22-A218-4542-BB45-4783B296F15A}" srcOrd="0" destOrd="0" presId="urn:microsoft.com/office/officeart/2008/layout/BendingPictureCaption"/>
    <dgm:cxn modelId="{7CFE840F-E348-4B2C-81E5-1A08F554EF23}" type="presOf" srcId="{9AC44B14-5A02-413A-8C8B-2F04337CA6DB}" destId="{729A749E-0BD6-4DAF-91A2-30D611389710}" srcOrd="0" destOrd="0" presId="urn:microsoft.com/office/officeart/2008/layout/BendingPictureCaption"/>
    <dgm:cxn modelId="{58658DE6-5838-4A48-A9C3-236E7F35A4F8}" type="presOf" srcId="{1CA28256-4E58-41AA-9E55-B1FF33690028}" destId="{15B947D4-089E-45A9-BE84-AF545F9592EF}" srcOrd="0" destOrd="0" presId="urn:microsoft.com/office/officeart/2008/layout/BendingPictureCaption"/>
    <dgm:cxn modelId="{2C731D2C-8FA5-4F0C-A343-636F4FCA63D2}" type="presOf" srcId="{5D477E0E-6541-4E4D-A596-9F4B42FBC9ED}" destId="{3741517B-556E-495A-A7F7-7FD24D0ED6B3}" srcOrd="0" destOrd="0" presId="urn:microsoft.com/office/officeart/2008/layout/BendingPictureCaption"/>
    <dgm:cxn modelId="{42F64468-0A8D-4F25-B254-79FE490CBCEE}" type="presOf" srcId="{8A702D28-2874-43EB-A945-5AA38B7407AF}" destId="{10D71003-1337-459B-8F29-99D5E8D813AF}" srcOrd="0" destOrd="0" presId="urn:microsoft.com/office/officeart/2008/layout/BendingPictureCaption"/>
    <dgm:cxn modelId="{8BD5693E-9989-4CAE-ACD2-35BD635F41F2}" srcId="{232AB6F2-3E9A-404A-A428-755877AE52A9}" destId="{BF8336C6-1F45-4F94-A0B2-58502CF60199}" srcOrd="5" destOrd="0" parTransId="{D9E1EA8A-6912-41E2-BFEC-42490BAF7022}" sibTransId="{43AF8D84-1B23-4007-8FE5-92ADC1E41E83}"/>
    <dgm:cxn modelId="{442437D6-2BAF-4E87-AA01-98755F361DFF}" srcId="{232AB6F2-3E9A-404A-A428-755877AE52A9}" destId="{1CA28256-4E58-41AA-9E55-B1FF33690028}" srcOrd="2" destOrd="0" parTransId="{2BAA4C23-EC18-4A7D-B4C0-957614549C11}" sibTransId="{C98654AD-C5CB-4009-ADC1-1965E87D3BBA}"/>
    <dgm:cxn modelId="{C7679A3F-7B6A-431E-B501-0B3FFEBB73B3}" srcId="{232AB6F2-3E9A-404A-A428-755877AE52A9}" destId="{5D477E0E-6541-4E4D-A596-9F4B42FBC9ED}" srcOrd="1" destOrd="0" parTransId="{DF023DF3-49B2-4A9C-A1F2-43942333756A}" sibTransId="{BD55A009-63F2-4315-94F8-591A60FD883E}"/>
    <dgm:cxn modelId="{44804974-6683-44D4-8977-6C0559D97A33}" type="presParOf" srcId="{D2381F22-A218-4542-BB45-4783B296F15A}" destId="{22DA222D-7230-4EC6-97BB-0652E91E1CBA}" srcOrd="0" destOrd="0" presId="urn:microsoft.com/office/officeart/2008/layout/BendingPictureCaption"/>
    <dgm:cxn modelId="{89048565-5350-4242-9DAF-8FA6A1674797}" type="presParOf" srcId="{22DA222D-7230-4EC6-97BB-0652E91E1CBA}" destId="{BD342E3D-5E75-430F-A863-6CD250125917}" srcOrd="0" destOrd="0" presId="urn:microsoft.com/office/officeart/2008/layout/BendingPictureCaption"/>
    <dgm:cxn modelId="{1F2032B6-0FC1-44DD-94BA-A8BCC1440711}" type="presParOf" srcId="{22DA222D-7230-4EC6-97BB-0652E91E1CBA}" destId="{3EF89360-24FE-43E4-A324-78065354FB1D}" srcOrd="1" destOrd="0" presId="urn:microsoft.com/office/officeart/2008/layout/BendingPictureCaption"/>
    <dgm:cxn modelId="{963B26B4-8CAD-46C8-B18F-A16B2EBE976B}" type="presParOf" srcId="{D2381F22-A218-4542-BB45-4783B296F15A}" destId="{506F524A-4A83-48ED-A818-66936586C0DD}" srcOrd="1" destOrd="0" presId="urn:microsoft.com/office/officeart/2008/layout/BendingPictureCaption"/>
    <dgm:cxn modelId="{06A8EC39-B919-4213-A8B9-0D4CA7DFD438}" type="presParOf" srcId="{D2381F22-A218-4542-BB45-4783B296F15A}" destId="{83484463-C2AF-4847-BEB1-2FED0D1F081A}" srcOrd="2" destOrd="0" presId="urn:microsoft.com/office/officeart/2008/layout/BendingPictureCaption"/>
    <dgm:cxn modelId="{FDB701B0-ABC6-4549-A323-C311749A569E}" type="presParOf" srcId="{83484463-C2AF-4847-BEB1-2FED0D1F081A}" destId="{CCE3908F-A2E2-4185-9AD0-A30721A8E259}" srcOrd="0" destOrd="0" presId="urn:microsoft.com/office/officeart/2008/layout/BendingPictureCaption"/>
    <dgm:cxn modelId="{56C1EB6E-9B3D-4493-966F-724A5E76A314}" type="presParOf" srcId="{83484463-C2AF-4847-BEB1-2FED0D1F081A}" destId="{3741517B-556E-495A-A7F7-7FD24D0ED6B3}" srcOrd="1" destOrd="0" presId="urn:microsoft.com/office/officeart/2008/layout/BendingPictureCaption"/>
    <dgm:cxn modelId="{A59AAEA7-8925-48D0-925C-E892C63371E3}" type="presParOf" srcId="{D2381F22-A218-4542-BB45-4783B296F15A}" destId="{218FCE85-1111-4D91-AAEA-679535D3DB7A}" srcOrd="3" destOrd="0" presId="urn:microsoft.com/office/officeart/2008/layout/BendingPictureCaption"/>
    <dgm:cxn modelId="{9F1080F0-257F-4BAF-AB34-F41CC293137F}" type="presParOf" srcId="{D2381F22-A218-4542-BB45-4783B296F15A}" destId="{26416646-9566-4FDB-AC87-6FC0F08C335F}" srcOrd="4" destOrd="0" presId="urn:microsoft.com/office/officeart/2008/layout/BendingPictureCaption"/>
    <dgm:cxn modelId="{6705050C-7358-4D44-9784-FC05BE75D1BE}" type="presParOf" srcId="{26416646-9566-4FDB-AC87-6FC0F08C335F}" destId="{E046FD22-77EC-49C7-8867-22D117A30B27}" srcOrd="0" destOrd="0" presId="urn:microsoft.com/office/officeart/2008/layout/BendingPictureCaption"/>
    <dgm:cxn modelId="{7599F948-5489-482C-B1AF-29A24CB3BC93}" type="presParOf" srcId="{26416646-9566-4FDB-AC87-6FC0F08C335F}" destId="{15B947D4-089E-45A9-BE84-AF545F9592EF}" srcOrd="1" destOrd="0" presId="urn:microsoft.com/office/officeart/2008/layout/BendingPictureCaption"/>
    <dgm:cxn modelId="{11EC01A4-6CAF-42CD-AE18-155C33E95576}" type="presParOf" srcId="{D2381F22-A218-4542-BB45-4783B296F15A}" destId="{D513EDCD-F088-4F03-9D4F-D9FE33B85232}" srcOrd="5" destOrd="0" presId="urn:microsoft.com/office/officeart/2008/layout/BendingPictureCaption"/>
    <dgm:cxn modelId="{0227C742-A778-41A4-A8EC-39CAC984580E}" type="presParOf" srcId="{D2381F22-A218-4542-BB45-4783B296F15A}" destId="{9686DAF6-8153-4B76-AA39-46B6D1BCCD84}" srcOrd="6" destOrd="0" presId="urn:microsoft.com/office/officeart/2008/layout/BendingPictureCaption"/>
    <dgm:cxn modelId="{1866266D-3B11-4DB0-9F48-7911CA67ECFF}" type="presParOf" srcId="{9686DAF6-8153-4B76-AA39-46B6D1BCCD84}" destId="{84FE545E-33C6-4661-B26E-88B9853FDCAA}" srcOrd="0" destOrd="0" presId="urn:microsoft.com/office/officeart/2008/layout/BendingPictureCaption"/>
    <dgm:cxn modelId="{D7C25330-4E6B-45BE-BAB5-3E2323D80488}" type="presParOf" srcId="{9686DAF6-8153-4B76-AA39-46B6D1BCCD84}" destId="{729A749E-0BD6-4DAF-91A2-30D611389710}" srcOrd="1" destOrd="0" presId="urn:microsoft.com/office/officeart/2008/layout/BendingPictureCaption"/>
    <dgm:cxn modelId="{C7FBB9B1-BF61-4DD4-ADEF-A457F4EDFEBD}" type="presParOf" srcId="{D2381F22-A218-4542-BB45-4783B296F15A}" destId="{05A1DBAE-0EAF-4342-BEB9-9F381E28EAA9}" srcOrd="7" destOrd="0" presId="urn:microsoft.com/office/officeart/2008/layout/BendingPictureCaption"/>
    <dgm:cxn modelId="{348EA970-4EB6-4241-88BD-2FB9626691D0}" type="presParOf" srcId="{D2381F22-A218-4542-BB45-4783B296F15A}" destId="{60F382E4-9471-44FE-A3A2-8C928CFA0AEA}" srcOrd="8" destOrd="0" presId="urn:microsoft.com/office/officeart/2008/layout/BendingPictureCaption"/>
    <dgm:cxn modelId="{72FDC0A3-6A43-44F4-B97F-2578D7CFF9F3}" type="presParOf" srcId="{60F382E4-9471-44FE-A3A2-8C928CFA0AEA}" destId="{0E2E54E4-F36E-4475-84D1-80F1EA629276}" srcOrd="0" destOrd="0" presId="urn:microsoft.com/office/officeart/2008/layout/BendingPictureCaption"/>
    <dgm:cxn modelId="{9BFCEF67-1C99-47D4-84ED-B139699CEED0}" type="presParOf" srcId="{60F382E4-9471-44FE-A3A2-8C928CFA0AEA}" destId="{10D71003-1337-459B-8F29-99D5E8D813AF}" srcOrd="1" destOrd="0" presId="urn:microsoft.com/office/officeart/2008/layout/BendingPictureCaption"/>
    <dgm:cxn modelId="{4026F56B-E80E-4CEB-9010-7F7A94F2B7D7}" type="presParOf" srcId="{D2381F22-A218-4542-BB45-4783B296F15A}" destId="{98D13529-D853-4E69-B255-1B926BEA75E4}" srcOrd="9" destOrd="0" presId="urn:microsoft.com/office/officeart/2008/layout/BendingPictureCaption"/>
    <dgm:cxn modelId="{329EFB8F-7E36-4BC5-AF82-6B06A1B53841}" type="presParOf" srcId="{D2381F22-A218-4542-BB45-4783B296F15A}" destId="{C7E8D0F9-0C1F-41B8-967D-CE8652DED2B2}" srcOrd="10" destOrd="0" presId="urn:microsoft.com/office/officeart/2008/layout/BendingPictureCaption"/>
    <dgm:cxn modelId="{903B4FE8-2E95-4A0F-9FFA-48CB2D7DDAF3}" type="presParOf" srcId="{C7E8D0F9-0C1F-41B8-967D-CE8652DED2B2}" destId="{FD49E90F-0888-43A1-A7A2-B82B608B9040}" srcOrd="0" destOrd="0" presId="urn:microsoft.com/office/officeart/2008/layout/BendingPictureCaption"/>
    <dgm:cxn modelId="{C86C2752-DEDA-4BB0-918F-36D680051A24}" type="presParOf" srcId="{C7E8D0F9-0C1F-41B8-967D-CE8652DED2B2}" destId="{60640932-110F-4AEE-8D18-00D2511F949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CC2F6-9312-4BEC-8718-3236715C89AD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5F92BC0B-5A99-431E-8095-53B084C4C608}">
      <dgm:prSet phldrT="[טקסט]"/>
      <dgm:spPr>
        <a:xfrm>
          <a:off x="1470490" y="2891047"/>
          <a:ext cx="1732233" cy="1486922"/>
        </a:xfrm>
      </dgm:spPr>
      <dgm:t>
        <a:bodyPr/>
        <a:lstStyle/>
        <a:p>
          <a:pPr rtl="1"/>
          <a:r>
            <a:rPr lang="en-US" b="1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Energy Island</a:t>
          </a:r>
          <a:endParaRPr lang="he-IL" b="1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1BE9789D-0BFE-4B41-A02D-A49BC22E6269}" type="parTrans" cxnId="{8A76C5D1-A623-473A-ADFA-A5B65A5EA5C5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FFADB5F-A776-4C07-975F-8C2C8098180D}" type="sibTrans" cxnId="{8A76C5D1-A623-473A-ADFA-A5B65A5EA5C5}">
      <dgm:prSet/>
      <dgm:spPr>
        <a:xfrm>
          <a:off x="0" y="2082783"/>
          <a:ext cx="1732233" cy="1486922"/>
        </a:xfr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F00E539-4FD9-45F5-AE7A-222A5526A347}">
      <dgm:prSet/>
      <dgm:spPr>
        <a:xfrm>
          <a:off x="2939455" y="2071394"/>
          <a:ext cx="1732233" cy="1486922"/>
        </a:xfrm>
      </dgm:spPr>
      <dgm:t>
        <a:bodyPr/>
        <a:lstStyle/>
        <a:p>
          <a:pPr rtl="1"/>
          <a:r>
            <a:rPr lang="en-US" b="1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Lack of Redundancy</a:t>
          </a:r>
          <a:endParaRPr lang="he-IL" b="1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CD975AB8-2579-4EB8-B26D-7AD3702FE136}" type="parTrans" cxnId="{8E792D40-8C9E-4238-9450-FFFE3B15B255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F86FF-658B-4C80-BD4D-F5C36636758E}" type="sibTrans" cxnId="{8E792D40-8C9E-4238-9450-FFFE3B15B255}">
      <dgm:prSet/>
      <dgm:spPr>
        <a:xfrm>
          <a:off x="4416050" y="2888691"/>
          <a:ext cx="1732233" cy="1486922"/>
        </a:xfr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DB7A228-3BCA-41FF-80C3-557CF4130F7B}">
      <dgm:prSet/>
      <dgm:spPr>
        <a:xfrm>
          <a:off x="1470490" y="1270200"/>
          <a:ext cx="1732233" cy="1486922"/>
        </a:xfrm>
      </dgm:spPr>
      <dgm:t>
        <a:bodyPr/>
        <a:lstStyle/>
        <a:p>
          <a:pPr rtl="1"/>
          <a:r>
            <a:rPr lang="en-US" b="1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Physical Threat</a:t>
          </a:r>
          <a:endParaRPr lang="he-IL" b="1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9FBF1875-3B6A-438E-855B-44733FD43BFD}" type="parTrans" cxnId="{355B39F1-A1E3-426D-BA5F-9CEA7038A3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65AEBF-528B-4D52-A757-EB0915FF162D}" type="sibTrans" cxnId="{355B39F1-A1E3-426D-BA5F-9CEA7038A336}">
      <dgm:prSet/>
      <dgm:spPr>
        <a:xfrm>
          <a:off x="2939455" y="450546"/>
          <a:ext cx="1732233" cy="1486922"/>
        </a:xfr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E6C91C4-3CDB-442D-8FFD-709A3B64F473}">
      <dgm:prSet/>
      <dgm:spPr>
        <a:xfrm>
          <a:off x="4416050" y="1267843"/>
          <a:ext cx="1732233" cy="1486922"/>
        </a:xfrm>
      </dgm:spPr>
      <dgm:t>
        <a:bodyPr/>
        <a:lstStyle/>
        <a:p>
          <a:pPr rtl="1"/>
          <a:r>
            <a:rPr lang="en-US" b="1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Cyber Threats</a:t>
          </a:r>
          <a:endParaRPr lang="he-IL" b="1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90D5DF9E-0BD2-4B89-9EC3-599E72F9BE34}" type="parTrans" cxnId="{4F04FAEA-4506-45E7-B347-4DDB1B1CD38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5D5A2B1-651B-49D4-87C5-13DDC44A67F9}" type="sibTrans" cxnId="{4F04FAEA-4506-45E7-B347-4DDB1B1CD38E}">
      <dgm:prSet/>
      <dgm:spPr>
        <a:xfrm>
          <a:off x="5898750" y="2085140"/>
          <a:ext cx="1732233" cy="1486922"/>
        </a:xfr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F23207-9D37-4570-8AC0-F9A4BCC31447}" type="pres">
      <dgm:prSet presAssocID="{39FCC2F6-9312-4BEC-8718-3236715C89A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pPr rtl="1"/>
          <a:endParaRPr lang="he-IL"/>
        </a:p>
      </dgm:t>
    </dgm:pt>
    <dgm:pt modelId="{255E4E52-73B2-4522-B03F-8527C1EE0E51}" type="pres">
      <dgm:prSet presAssocID="{5F92BC0B-5A99-431E-8095-53B084C4C608}" presName="text1" presStyleCnt="0"/>
      <dgm:spPr/>
      <dgm:t>
        <a:bodyPr/>
        <a:lstStyle/>
        <a:p>
          <a:pPr rtl="1"/>
          <a:endParaRPr lang="he-IL"/>
        </a:p>
      </dgm:t>
    </dgm:pt>
    <dgm:pt modelId="{89EBC007-7DDF-43AF-B87A-885065AFA52C}" type="pres">
      <dgm:prSet presAssocID="{5F92BC0B-5A99-431E-8095-53B084C4C60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2966BB5B-C11C-4A8E-8721-101AB89E1EB6}" type="pres">
      <dgm:prSet presAssocID="{5F92BC0B-5A99-431E-8095-53B084C4C608}" presName="textaccent1" presStyleCnt="0"/>
      <dgm:spPr/>
      <dgm:t>
        <a:bodyPr/>
        <a:lstStyle/>
        <a:p>
          <a:pPr rtl="1"/>
          <a:endParaRPr lang="he-IL"/>
        </a:p>
      </dgm:t>
    </dgm:pt>
    <dgm:pt modelId="{26EFD826-0B3C-444E-8008-AD5CB823BD35}" type="pres">
      <dgm:prSet presAssocID="{5F92BC0B-5A99-431E-8095-53B084C4C608}" presName="accentRepeatNode" presStyleLbl="solidAlignAcc1" presStyleIdx="0" presStyleCnt="8"/>
      <dgm:spPr>
        <a:xfrm>
          <a:off x="1524670" y="3548105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885A32D4-8CA4-46F1-90F3-2FD8FFB8D1B4}" type="pres">
      <dgm:prSet presAssocID="{8FFADB5F-A776-4C07-975F-8C2C8098180D}" presName="image1" presStyleCnt="0"/>
      <dgm:spPr/>
      <dgm:t>
        <a:bodyPr/>
        <a:lstStyle/>
        <a:p>
          <a:pPr rtl="1"/>
          <a:endParaRPr lang="he-IL"/>
        </a:p>
      </dgm:t>
    </dgm:pt>
    <dgm:pt modelId="{F4B90EE1-3D14-485F-B442-BE51065B3360}" type="pres">
      <dgm:prSet presAssocID="{8FFADB5F-A776-4C07-975F-8C2C8098180D}" presName="imageRepeatNode" presStyleLbl="alignAcc1" presStyleIdx="0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75F87C83-32DA-4B27-967D-A8481C1E3ADE}" type="pres">
      <dgm:prSet presAssocID="{8FFADB5F-A776-4C07-975F-8C2C8098180D}" presName="imageaccent1" presStyleCnt="0"/>
      <dgm:spPr/>
      <dgm:t>
        <a:bodyPr/>
        <a:lstStyle/>
        <a:p>
          <a:pPr rtl="1"/>
          <a:endParaRPr lang="he-IL"/>
        </a:p>
      </dgm:t>
    </dgm:pt>
    <dgm:pt modelId="{9C4BE0A1-04A8-4C30-B706-272D9293FACA}" type="pres">
      <dgm:prSet presAssocID="{8FFADB5F-A776-4C07-975F-8C2C8098180D}" presName="accentRepeatNode" presStyleLbl="solidAlignAcc1" presStyleIdx="1" presStyleCnt="8"/>
      <dgm:spPr>
        <a:xfrm>
          <a:off x="1172882" y="336351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65D641A4-6181-4A4A-9ECA-25DFC3CE0FB2}" type="pres">
      <dgm:prSet presAssocID="{1F00E539-4FD9-45F5-AE7A-222A5526A347}" presName="text2" presStyleCnt="0"/>
      <dgm:spPr/>
      <dgm:t>
        <a:bodyPr/>
        <a:lstStyle/>
        <a:p>
          <a:pPr rtl="1"/>
          <a:endParaRPr lang="he-IL"/>
        </a:p>
      </dgm:t>
    </dgm:pt>
    <dgm:pt modelId="{C164041A-3FA7-409C-8143-68240C8ED0A7}" type="pres">
      <dgm:prSet presAssocID="{1F00E539-4FD9-45F5-AE7A-222A5526A34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3C2E86A9-7263-45B0-B7DF-93762406B387}" type="pres">
      <dgm:prSet presAssocID="{1F00E539-4FD9-45F5-AE7A-222A5526A347}" presName="textaccent2" presStyleCnt="0"/>
      <dgm:spPr/>
      <dgm:t>
        <a:bodyPr/>
        <a:lstStyle/>
        <a:p>
          <a:pPr rtl="1"/>
          <a:endParaRPr lang="he-IL"/>
        </a:p>
      </dgm:t>
    </dgm:pt>
    <dgm:pt modelId="{422CD970-B0A6-424B-83E3-209E7FA5A0FF}" type="pres">
      <dgm:prSet presAssocID="{1F00E539-4FD9-45F5-AE7A-222A5526A347}" presName="accentRepeatNode" presStyleLbl="solidAlignAcc1" presStyleIdx="2" presStyleCnt="8"/>
      <dgm:spPr>
        <a:xfrm>
          <a:off x="4126073" y="335055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E9FEC37A-08D6-4535-98FD-96107C69148D}" type="pres">
      <dgm:prSet presAssocID="{BC2F86FF-658B-4C80-BD4D-F5C36636758E}" presName="image2" presStyleCnt="0"/>
      <dgm:spPr/>
      <dgm:t>
        <a:bodyPr/>
        <a:lstStyle/>
        <a:p>
          <a:pPr rtl="1"/>
          <a:endParaRPr lang="he-IL"/>
        </a:p>
      </dgm:t>
    </dgm:pt>
    <dgm:pt modelId="{8ECD7342-A9B6-42EB-A506-EED0E4EF2444}" type="pres">
      <dgm:prSet presAssocID="{BC2F86FF-658B-4C80-BD4D-F5C36636758E}" presName="imageRepeatNode" presStyleLbl="alignAcc1" presStyleIdx="1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E4BAA866-DC9F-40E3-BBEB-E6FD338D59AC}" type="pres">
      <dgm:prSet presAssocID="{BC2F86FF-658B-4C80-BD4D-F5C36636758E}" presName="imageaccent2" presStyleCnt="0"/>
      <dgm:spPr/>
      <dgm:t>
        <a:bodyPr/>
        <a:lstStyle/>
        <a:p>
          <a:pPr rtl="1"/>
          <a:endParaRPr lang="he-IL"/>
        </a:p>
      </dgm:t>
    </dgm:pt>
    <dgm:pt modelId="{C42783C7-5CE7-4103-9AA1-21876F3EDFBB}" type="pres">
      <dgm:prSet presAssocID="{BC2F86FF-658B-4C80-BD4D-F5C36636758E}" presName="accentRepeatNode" presStyleLbl="solidAlignAcc1" presStyleIdx="3" presStyleCnt="8"/>
      <dgm:spPr>
        <a:xfrm>
          <a:off x="4455731" y="3554782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41CD9F3B-04A4-4A21-8AB1-E8F52348E3C2}" type="pres">
      <dgm:prSet presAssocID="{6DB7A228-3BCA-41FF-80C3-557CF4130F7B}" presName="text3" presStyleCnt="0"/>
      <dgm:spPr/>
      <dgm:t>
        <a:bodyPr/>
        <a:lstStyle/>
        <a:p>
          <a:pPr rtl="1"/>
          <a:endParaRPr lang="he-IL"/>
        </a:p>
      </dgm:t>
    </dgm:pt>
    <dgm:pt modelId="{B969F613-2637-457F-9D27-D5C60739FA3F}" type="pres">
      <dgm:prSet presAssocID="{6DB7A228-3BCA-41FF-80C3-557CF4130F7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02D35DCE-3FE6-4B93-BC4B-AE0B6514C073}" type="pres">
      <dgm:prSet presAssocID="{6DB7A228-3BCA-41FF-80C3-557CF4130F7B}" presName="textaccent3" presStyleCnt="0"/>
      <dgm:spPr/>
      <dgm:t>
        <a:bodyPr/>
        <a:lstStyle/>
        <a:p>
          <a:pPr rtl="1"/>
          <a:endParaRPr lang="he-IL"/>
        </a:p>
      </dgm:t>
    </dgm:pt>
    <dgm:pt modelId="{7FF9372B-3270-42FF-8CA0-7B796A6F66FF}" type="pres">
      <dgm:prSet presAssocID="{6DB7A228-3BCA-41FF-80C3-557CF4130F7B}" presName="accentRepeatNode" presStyleLbl="solidAlignAcc1" presStyleIdx="4" presStyleCnt="8"/>
      <dgm:spPr>
        <a:xfrm>
          <a:off x="2649477" y="1300833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3823177E-EB7E-481B-8AE7-CF8FFAB58D85}" type="pres">
      <dgm:prSet presAssocID="{C865AEBF-528B-4D52-A757-EB0915FF162D}" presName="image3" presStyleCnt="0"/>
      <dgm:spPr/>
      <dgm:t>
        <a:bodyPr/>
        <a:lstStyle/>
        <a:p>
          <a:pPr rtl="1"/>
          <a:endParaRPr lang="he-IL"/>
        </a:p>
      </dgm:t>
    </dgm:pt>
    <dgm:pt modelId="{DA16C150-5610-46C5-BEAE-DA2809A5DFB2}" type="pres">
      <dgm:prSet presAssocID="{C865AEBF-528B-4D52-A757-EB0915FF162D}" presName="imageRepeatNode" presStyleLbl="alignAcc1" presStyleIdx="2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E05CDA40-8163-4F9E-9866-3C24A4F590A8}" type="pres">
      <dgm:prSet presAssocID="{C865AEBF-528B-4D52-A757-EB0915FF162D}" presName="imageaccent3" presStyleCnt="0"/>
      <dgm:spPr/>
      <dgm:t>
        <a:bodyPr/>
        <a:lstStyle/>
        <a:p>
          <a:pPr rtl="1"/>
          <a:endParaRPr lang="he-IL"/>
        </a:p>
      </dgm:t>
    </dgm:pt>
    <dgm:pt modelId="{2CE3E227-1D0D-40E0-A278-1914BA62A391}" type="pres">
      <dgm:prSet presAssocID="{C865AEBF-528B-4D52-A757-EB0915FF162D}" presName="accentRepeatNode" presStyleLbl="solidAlignAcc1" presStyleIdx="5" presStyleCnt="8"/>
      <dgm:spPr>
        <a:xfrm>
          <a:off x="2979136" y="1109568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83BE9232-3BA3-4065-B338-F6CC5ED9672F}" type="pres">
      <dgm:prSet presAssocID="{5E6C91C4-3CDB-442D-8FFD-709A3B64F473}" presName="text4" presStyleCnt="0"/>
      <dgm:spPr/>
      <dgm:t>
        <a:bodyPr/>
        <a:lstStyle/>
        <a:p>
          <a:pPr rtl="1"/>
          <a:endParaRPr lang="he-IL"/>
        </a:p>
      </dgm:t>
    </dgm:pt>
    <dgm:pt modelId="{6FC93004-95D9-4B08-B304-CB1EC06A8BB9}" type="pres">
      <dgm:prSet presAssocID="{5E6C91C4-3CDB-442D-8FFD-709A3B64F47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9AE0148D-99AC-4FDC-8197-60DC6C47135D}" type="pres">
      <dgm:prSet presAssocID="{5E6C91C4-3CDB-442D-8FFD-709A3B64F473}" presName="textaccent4" presStyleCnt="0"/>
      <dgm:spPr/>
      <dgm:t>
        <a:bodyPr/>
        <a:lstStyle/>
        <a:p>
          <a:pPr rtl="1"/>
          <a:endParaRPr lang="he-IL"/>
        </a:p>
      </dgm:t>
    </dgm:pt>
    <dgm:pt modelId="{2D032337-E87F-4CC1-B21C-66FD97527054}" type="pres">
      <dgm:prSet presAssocID="{5E6C91C4-3CDB-442D-8FFD-709A3B64F473}" presName="accentRepeatNode" presStyleLbl="solidAlignAcc1" presStyleIdx="6" presStyleCnt="8"/>
      <dgm:spPr>
        <a:xfrm>
          <a:off x="5905618" y="192411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58E07567-1858-442B-A306-94643A31FB4B}" type="pres">
      <dgm:prSet presAssocID="{E5D5A2B1-651B-49D4-87C5-13DDC44A67F9}" presName="image4" presStyleCnt="0"/>
      <dgm:spPr/>
      <dgm:t>
        <a:bodyPr/>
        <a:lstStyle/>
        <a:p>
          <a:pPr rtl="1"/>
          <a:endParaRPr lang="he-IL"/>
        </a:p>
      </dgm:t>
    </dgm:pt>
    <dgm:pt modelId="{DEE8CCE8-189B-4005-899D-E6F01564B98E}" type="pres">
      <dgm:prSet presAssocID="{E5D5A2B1-651B-49D4-87C5-13DDC44A67F9}" presName="imageRepeatNode" presStyleLbl="alignAcc1" presStyleIdx="3" presStyleCnt="4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3ABE58AE-0ECE-4BC6-B8AA-AE0D517A055C}" type="pres">
      <dgm:prSet presAssocID="{E5D5A2B1-651B-49D4-87C5-13DDC44A67F9}" presName="imageaccent4" presStyleCnt="0"/>
      <dgm:spPr/>
      <dgm:t>
        <a:bodyPr/>
        <a:lstStyle/>
        <a:p>
          <a:pPr rtl="1"/>
          <a:endParaRPr lang="he-IL"/>
        </a:p>
      </dgm:t>
    </dgm:pt>
    <dgm:pt modelId="{C8547AD1-47A9-4D79-ABD8-310E9A42C44D}" type="pres">
      <dgm:prSet presAssocID="{E5D5A2B1-651B-49D4-87C5-13DDC44A67F9}" presName="accentRepeatNode" presStyleLbl="solidAlignAcc1" presStyleIdx="7" presStyleCnt="8"/>
      <dgm:spPr>
        <a:xfrm>
          <a:off x="6248249" y="2111454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</dgm:ptLst>
  <dgm:cxnLst>
    <dgm:cxn modelId="{BA44FCFC-D3B9-40EE-9D9F-E2701F32FE5C}" type="presOf" srcId="{6DB7A228-3BCA-41FF-80C3-557CF4130F7B}" destId="{B969F613-2637-457F-9D27-D5C60739FA3F}" srcOrd="0" destOrd="0" presId="urn:microsoft.com/office/officeart/2008/layout/HexagonCluster"/>
    <dgm:cxn modelId="{57E101A0-8768-4F34-9384-7EC5C9A44186}" type="presOf" srcId="{5E6C91C4-3CDB-442D-8FFD-709A3B64F473}" destId="{6FC93004-95D9-4B08-B304-CB1EC06A8BB9}" srcOrd="0" destOrd="0" presId="urn:microsoft.com/office/officeart/2008/layout/HexagonCluster"/>
    <dgm:cxn modelId="{A874FC99-7B4E-435C-A6DE-DCF3A23C49E4}" type="presOf" srcId="{1F00E539-4FD9-45F5-AE7A-222A5526A347}" destId="{C164041A-3FA7-409C-8143-68240C8ED0A7}" srcOrd="0" destOrd="0" presId="urn:microsoft.com/office/officeart/2008/layout/HexagonCluster"/>
    <dgm:cxn modelId="{8A76C5D1-A623-473A-ADFA-A5B65A5EA5C5}" srcId="{39FCC2F6-9312-4BEC-8718-3236715C89AD}" destId="{5F92BC0B-5A99-431E-8095-53B084C4C608}" srcOrd="0" destOrd="0" parTransId="{1BE9789D-0BFE-4B41-A02D-A49BC22E6269}" sibTransId="{8FFADB5F-A776-4C07-975F-8C2C8098180D}"/>
    <dgm:cxn modelId="{FE1D2E1A-4B18-4875-92C6-D43ADF8DEE1F}" type="presOf" srcId="{39FCC2F6-9312-4BEC-8718-3236715C89AD}" destId="{5CF23207-9D37-4570-8AC0-F9A4BCC31447}" srcOrd="0" destOrd="0" presId="urn:microsoft.com/office/officeart/2008/layout/HexagonCluster"/>
    <dgm:cxn modelId="{F93B1FF3-13C7-4C15-A7A2-C61001BDF386}" type="presOf" srcId="{C865AEBF-528B-4D52-A757-EB0915FF162D}" destId="{DA16C150-5610-46C5-BEAE-DA2809A5DFB2}" srcOrd="0" destOrd="0" presId="urn:microsoft.com/office/officeart/2008/layout/HexagonCluster"/>
    <dgm:cxn modelId="{2116048F-4B33-4B51-8B2F-9314431F9FDB}" type="presOf" srcId="{E5D5A2B1-651B-49D4-87C5-13DDC44A67F9}" destId="{DEE8CCE8-189B-4005-899D-E6F01564B98E}" srcOrd="0" destOrd="0" presId="urn:microsoft.com/office/officeart/2008/layout/HexagonCluster"/>
    <dgm:cxn modelId="{963C5452-4C88-43F8-9AB1-B9CC73AD3C7F}" type="presOf" srcId="{5F92BC0B-5A99-431E-8095-53B084C4C608}" destId="{89EBC007-7DDF-43AF-B87A-885065AFA52C}" srcOrd="0" destOrd="0" presId="urn:microsoft.com/office/officeart/2008/layout/HexagonCluster"/>
    <dgm:cxn modelId="{4F04FAEA-4506-45E7-B347-4DDB1B1CD38E}" srcId="{39FCC2F6-9312-4BEC-8718-3236715C89AD}" destId="{5E6C91C4-3CDB-442D-8FFD-709A3B64F473}" srcOrd="3" destOrd="0" parTransId="{90D5DF9E-0BD2-4B89-9EC3-599E72F9BE34}" sibTransId="{E5D5A2B1-651B-49D4-87C5-13DDC44A67F9}"/>
    <dgm:cxn modelId="{630787A6-9CCC-49E2-A086-D66F7DD79444}" type="presOf" srcId="{BC2F86FF-658B-4C80-BD4D-F5C36636758E}" destId="{8ECD7342-A9B6-42EB-A506-EED0E4EF2444}" srcOrd="0" destOrd="0" presId="urn:microsoft.com/office/officeart/2008/layout/HexagonCluster"/>
    <dgm:cxn modelId="{355B39F1-A1E3-426D-BA5F-9CEA7038A336}" srcId="{39FCC2F6-9312-4BEC-8718-3236715C89AD}" destId="{6DB7A228-3BCA-41FF-80C3-557CF4130F7B}" srcOrd="2" destOrd="0" parTransId="{9FBF1875-3B6A-438E-855B-44733FD43BFD}" sibTransId="{C865AEBF-528B-4D52-A757-EB0915FF162D}"/>
    <dgm:cxn modelId="{2122A5E4-A613-4795-B130-0EE5F7BD436F}" type="presOf" srcId="{8FFADB5F-A776-4C07-975F-8C2C8098180D}" destId="{F4B90EE1-3D14-485F-B442-BE51065B3360}" srcOrd="0" destOrd="0" presId="urn:microsoft.com/office/officeart/2008/layout/HexagonCluster"/>
    <dgm:cxn modelId="{8E792D40-8C9E-4238-9450-FFFE3B15B255}" srcId="{39FCC2F6-9312-4BEC-8718-3236715C89AD}" destId="{1F00E539-4FD9-45F5-AE7A-222A5526A347}" srcOrd="1" destOrd="0" parTransId="{CD975AB8-2579-4EB8-B26D-7AD3702FE136}" sibTransId="{BC2F86FF-658B-4C80-BD4D-F5C36636758E}"/>
    <dgm:cxn modelId="{D4B89BCF-C5E7-4200-8E00-ABD60B953201}" type="presParOf" srcId="{5CF23207-9D37-4570-8AC0-F9A4BCC31447}" destId="{255E4E52-73B2-4522-B03F-8527C1EE0E51}" srcOrd="0" destOrd="0" presId="urn:microsoft.com/office/officeart/2008/layout/HexagonCluster"/>
    <dgm:cxn modelId="{F2EFD791-2A9A-4D66-9AB2-F1F7C29387E9}" type="presParOf" srcId="{255E4E52-73B2-4522-B03F-8527C1EE0E51}" destId="{89EBC007-7DDF-43AF-B87A-885065AFA52C}" srcOrd="0" destOrd="0" presId="urn:microsoft.com/office/officeart/2008/layout/HexagonCluster"/>
    <dgm:cxn modelId="{F107E706-AE98-4279-A03B-59EB5A1B39C6}" type="presParOf" srcId="{5CF23207-9D37-4570-8AC0-F9A4BCC31447}" destId="{2966BB5B-C11C-4A8E-8721-101AB89E1EB6}" srcOrd="1" destOrd="0" presId="urn:microsoft.com/office/officeart/2008/layout/HexagonCluster"/>
    <dgm:cxn modelId="{57BCDB09-BFFA-475A-B10A-901965792F4E}" type="presParOf" srcId="{2966BB5B-C11C-4A8E-8721-101AB89E1EB6}" destId="{26EFD826-0B3C-444E-8008-AD5CB823BD35}" srcOrd="0" destOrd="0" presId="urn:microsoft.com/office/officeart/2008/layout/HexagonCluster"/>
    <dgm:cxn modelId="{D45ACC7A-1EED-4A01-A21C-ED5BC90519B4}" type="presParOf" srcId="{5CF23207-9D37-4570-8AC0-F9A4BCC31447}" destId="{885A32D4-8CA4-46F1-90F3-2FD8FFB8D1B4}" srcOrd="2" destOrd="0" presId="urn:microsoft.com/office/officeart/2008/layout/HexagonCluster"/>
    <dgm:cxn modelId="{B4671971-D6D1-493E-8C8E-68CB852092DE}" type="presParOf" srcId="{885A32D4-8CA4-46F1-90F3-2FD8FFB8D1B4}" destId="{F4B90EE1-3D14-485F-B442-BE51065B3360}" srcOrd="0" destOrd="0" presId="urn:microsoft.com/office/officeart/2008/layout/HexagonCluster"/>
    <dgm:cxn modelId="{C06CD2FD-296A-4863-9251-E413384A6934}" type="presParOf" srcId="{5CF23207-9D37-4570-8AC0-F9A4BCC31447}" destId="{75F87C83-32DA-4B27-967D-A8481C1E3ADE}" srcOrd="3" destOrd="0" presId="urn:microsoft.com/office/officeart/2008/layout/HexagonCluster"/>
    <dgm:cxn modelId="{15AE02C1-2EB8-4B00-92F1-7D1A38769320}" type="presParOf" srcId="{75F87C83-32DA-4B27-967D-A8481C1E3ADE}" destId="{9C4BE0A1-04A8-4C30-B706-272D9293FACA}" srcOrd="0" destOrd="0" presId="urn:microsoft.com/office/officeart/2008/layout/HexagonCluster"/>
    <dgm:cxn modelId="{E54E3D81-20B5-440D-BECF-71F36D5059A4}" type="presParOf" srcId="{5CF23207-9D37-4570-8AC0-F9A4BCC31447}" destId="{65D641A4-6181-4A4A-9ECA-25DFC3CE0FB2}" srcOrd="4" destOrd="0" presId="urn:microsoft.com/office/officeart/2008/layout/HexagonCluster"/>
    <dgm:cxn modelId="{BF558676-E224-4A42-AFE9-8F2549F36B0C}" type="presParOf" srcId="{65D641A4-6181-4A4A-9ECA-25DFC3CE0FB2}" destId="{C164041A-3FA7-409C-8143-68240C8ED0A7}" srcOrd="0" destOrd="0" presId="urn:microsoft.com/office/officeart/2008/layout/HexagonCluster"/>
    <dgm:cxn modelId="{010DD4FC-F023-4BA9-886C-90B56F1E7635}" type="presParOf" srcId="{5CF23207-9D37-4570-8AC0-F9A4BCC31447}" destId="{3C2E86A9-7263-45B0-B7DF-93762406B387}" srcOrd="5" destOrd="0" presId="urn:microsoft.com/office/officeart/2008/layout/HexagonCluster"/>
    <dgm:cxn modelId="{7014C729-03C0-4BD5-9FFF-59062872B901}" type="presParOf" srcId="{3C2E86A9-7263-45B0-B7DF-93762406B387}" destId="{422CD970-B0A6-424B-83E3-209E7FA5A0FF}" srcOrd="0" destOrd="0" presId="urn:microsoft.com/office/officeart/2008/layout/HexagonCluster"/>
    <dgm:cxn modelId="{3C66B70B-B312-4648-87E0-730BE82AF0C7}" type="presParOf" srcId="{5CF23207-9D37-4570-8AC0-F9A4BCC31447}" destId="{E9FEC37A-08D6-4535-98FD-96107C69148D}" srcOrd="6" destOrd="0" presId="urn:microsoft.com/office/officeart/2008/layout/HexagonCluster"/>
    <dgm:cxn modelId="{63A86743-58DC-41F0-A907-EAC585C6E186}" type="presParOf" srcId="{E9FEC37A-08D6-4535-98FD-96107C69148D}" destId="{8ECD7342-A9B6-42EB-A506-EED0E4EF2444}" srcOrd="0" destOrd="0" presId="urn:microsoft.com/office/officeart/2008/layout/HexagonCluster"/>
    <dgm:cxn modelId="{41A90158-6828-420D-9937-121B4DC1D774}" type="presParOf" srcId="{5CF23207-9D37-4570-8AC0-F9A4BCC31447}" destId="{E4BAA866-DC9F-40E3-BBEB-E6FD338D59AC}" srcOrd="7" destOrd="0" presId="urn:microsoft.com/office/officeart/2008/layout/HexagonCluster"/>
    <dgm:cxn modelId="{99CBDDB0-CAFE-4950-8688-4212E462D5AD}" type="presParOf" srcId="{E4BAA866-DC9F-40E3-BBEB-E6FD338D59AC}" destId="{C42783C7-5CE7-4103-9AA1-21876F3EDFBB}" srcOrd="0" destOrd="0" presId="urn:microsoft.com/office/officeart/2008/layout/HexagonCluster"/>
    <dgm:cxn modelId="{65516B86-E700-44C5-886A-F1C7F1F71FDE}" type="presParOf" srcId="{5CF23207-9D37-4570-8AC0-F9A4BCC31447}" destId="{41CD9F3B-04A4-4A21-8AB1-E8F52348E3C2}" srcOrd="8" destOrd="0" presId="urn:microsoft.com/office/officeart/2008/layout/HexagonCluster"/>
    <dgm:cxn modelId="{0FE6B8BF-B72F-4951-9EDB-4064E01EF524}" type="presParOf" srcId="{41CD9F3B-04A4-4A21-8AB1-E8F52348E3C2}" destId="{B969F613-2637-457F-9D27-D5C60739FA3F}" srcOrd="0" destOrd="0" presId="urn:microsoft.com/office/officeart/2008/layout/HexagonCluster"/>
    <dgm:cxn modelId="{1C9E48BE-95A6-43F6-8443-3B774A59F622}" type="presParOf" srcId="{5CF23207-9D37-4570-8AC0-F9A4BCC31447}" destId="{02D35DCE-3FE6-4B93-BC4B-AE0B6514C073}" srcOrd="9" destOrd="0" presId="urn:microsoft.com/office/officeart/2008/layout/HexagonCluster"/>
    <dgm:cxn modelId="{9A292848-A677-4035-810D-0D090E44B3B6}" type="presParOf" srcId="{02D35DCE-3FE6-4B93-BC4B-AE0B6514C073}" destId="{7FF9372B-3270-42FF-8CA0-7B796A6F66FF}" srcOrd="0" destOrd="0" presId="urn:microsoft.com/office/officeart/2008/layout/HexagonCluster"/>
    <dgm:cxn modelId="{C1745232-2E29-444C-A6F0-2BD12C2F6559}" type="presParOf" srcId="{5CF23207-9D37-4570-8AC0-F9A4BCC31447}" destId="{3823177E-EB7E-481B-8AE7-CF8FFAB58D85}" srcOrd="10" destOrd="0" presId="urn:microsoft.com/office/officeart/2008/layout/HexagonCluster"/>
    <dgm:cxn modelId="{3F946794-CCAD-4A80-B4DC-02D24EB4CBDE}" type="presParOf" srcId="{3823177E-EB7E-481B-8AE7-CF8FFAB58D85}" destId="{DA16C150-5610-46C5-BEAE-DA2809A5DFB2}" srcOrd="0" destOrd="0" presId="urn:microsoft.com/office/officeart/2008/layout/HexagonCluster"/>
    <dgm:cxn modelId="{7F2D9736-8658-4CC5-997F-E246C6B13A13}" type="presParOf" srcId="{5CF23207-9D37-4570-8AC0-F9A4BCC31447}" destId="{E05CDA40-8163-4F9E-9866-3C24A4F590A8}" srcOrd="11" destOrd="0" presId="urn:microsoft.com/office/officeart/2008/layout/HexagonCluster"/>
    <dgm:cxn modelId="{AA0CF7B5-C5E2-4F0B-95BF-AE24FB085F7D}" type="presParOf" srcId="{E05CDA40-8163-4F9E-9866-3C24A4F590A8}" destId="{2CE3E227-1D0D-40E0-A278-1914BA62A391}" srcOrd="0" destOrd="0" presId="urn:microsoft.com/office/officeart/2008/layout/HexagonCluster"/>
    <dgm:cxn modelId="{E3CB94E3-E45E-4F4B-9EE6-7D9D3C66D6D6}" type="presParOf" srcId="{5CF23207-9D37-4570-8AC0-F9A4BCC31447}" destId="{83BE9232-3BA3-4065-B338-F6CC5ED9672F}" srcOrd="12" destOrd="0" presId="urn:microsoft.com/office/officeart/2008/layout/HexagonCluster"/>
    <dgm:cxn modelId="{6D943B5F-7C27-454A-AA28-9A63493547BE}" type="presParOf" srcId="{83BE9232-3BA3-4065-B338-F6CC5ED9672F}" destId="{6FC93004-95D9-4B08-B304-CB1EC06A8BB9}" srcOrd="0" destOrd="0" presId="urn:microsoft.com/office/officeart/2008/layout/HexagonCluster"/>
    <dgm:cxn modelId="{377D6994-213B-46B7-B4F5-B368B06E78B2}" type="presParOf" srcId="{5CF23207-9D37-4570-8AC0-F9A4BCC31447}" destId="{9AE0148D-99AC-4FDC-8197-60DC6C47135D}" srcOrd="13" destOrd="0" presId="urn:microsoft.com/office/officeart/2008/layout/HexagonCluster"/>
    <dgm:cxn modelId="{CB873E79-E5D0-4663-B5A4-43C2F6BC0954}" type="presParOf" srcId="{9AE0148D-99AC-4FDC-8197-60DC6C47135D}" destId="{2D032337-E87F-4CC1-B21C-66FD97527054}" srcOrd="0" destOrd="0" presId="urn:microsoft.com/office/officeart/2008/layout/HexagonCluster"/>
    <dgm:cxn modelId="{5E903391-FCA8-405A-8E1E-EA620F6A1081}" type="presParOf" srcId="{5CF23207-9D37-4570-8AC0-F9A4BCC31447}" destId="{58E07567-1858-442B-A306-94643A31FB4B}" srcOrd="14" destOrd="0" presId="urn:microsoft.com/office/officeart/2008/layout/HexagonCluster"/>
    <dgm:cxn modelId="{8970177A-6471-47DA-806B-0DB1103B1C8C}" type="presParOf" srcId="{58E07567-1858-442B-A306-94643A31FB4B}" destId="{DEE8CCE8-189B-4005-899D-E6F01564B98E}" srcOrd="0" destOrd="0" presId="urn:microsoft.com/office/officeart/2008/layout/HexagonCluster"/>
    <dgm:cxn modelId="{E3E4C041-6138-4A3D-8540-D270C6465342}" type="presParOf" srcId="{5CF23207-9D37-4570-8AC0-F9A4BCC31447}" destId="{3ABE58AE-0ECE-4BC6-B8AA-AE0D517A055C}" srcOrd="15" destOrd="0" presId="urn:microsoft.com/office/officeart/2008/layout/HexagonCluster"/>
    <dgm:cxn modelId="{465A89F3-1C0A-4959-8192-D32E1D954142}" type="presParOf" srcId="{3ABE58AE-0ECE-4BC6-B8AA-AE0D517A055C}" destId="{C8547AD1-47A9-4D79-ABD8-310E9A42C44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2CA84F-35C9-4741-9E8E-FE175B8FB97C}" type="doc">
      <dgm:prSet loTypeId="urn:microsoft.com/office/officeart/2005/8/layout/default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264BC594-60A5-46C0-99CE-045950219691}">
      <dgm:prSet phldrT="[טקסט]" custT="1"/>
      <dgm:spPr/>
      <dgm:t>
        <a:bodyPr/>
        <a:lstStyle/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Implementation of the protection plan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7E4C2A7-7613-4F56-B254-429A9E5E2124}" type="parTrans" cxnId="{0CA0B318-02EE-4A27-B01C-E5B35375E2B0}">
      <dgm:prSet/>
      <dgm:spPr/>
      <dgm:t>
        <a:bodyPr/>
        <a:lstStyle/>
        <a:p>
          <a:pPr rtl="1"/>
          <a:endParaRPr lang="he-IL"/>
        </a:p>
      </dgm:t>
    </dgm:pt>
    <dgm:pt modelId="{A9781FF3-3161-40EF-BB71-5A2A302ECF75}" type="sibTrans" cxnId="{0CA0B318-02EE-4A27-B01C-E5B35375E2B0}">
      <dgm:prSet/>
      <dgm:spPr/>
      <dgm:t>
        <a:bodyPr/>
        <a:lstStyle/>
        <a:p>
          <a:pPr rtl="1"/>
          <a:endParaRPr lang="he-IL"/>
        </a:p>
      </dgm:t>
    </dgm:pt>
    <dgm:pt modelId="{8C013B59-1CF5-4E8B-A40C-0412C4CD60AD}">
      <dgm:prSet custT="1"/>
      <dgm:spPr/>
      <dgm:t>
        <a:bodyPr/>
        <a:lstStyle/>
        <a:p>
          <a:pPr rtl="1"/>
          <a:r>
            <a:rPr lang="en-US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Promotion of energy security law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9FE377-1A26-4CA5-BC17-3CF7615A3E69}" type="parTrans" cxnId="{E0D3392B-F3B4-4904-BB00-88956BB9A4E1}">
      <dgm:prSet/>
      <dgm:spPr/>
      <dgm:t>
        <a:bodyPr/>
        <a:lstStyle/>
        <a:p>
          <a:pPr rtl="1"/>
          <a:endParaRPr lang="he-IL"/>
        </a:p>
      </dgm:t>
    </dgm:pt>
    <dgm:pt modelId="{30E0CFFD-C584-4D4D-A8F7-D707CEC1A738}" type="sibTrans" cxnId="{E0D3392B-F3B4-4904-BB00-88956BB9A4E1}">
      <dgm:prSet/>
      <dgm:spPr/>
      <dgm:t>
        <a:bodyPr/>
        <a:lstStyle/>
        <a:p>
          <a:pPr rtl="1"/>
          <a:endParaRPr lang="he-IL"/>
        </a:p>
      </dgm:t>
    </dgm:pt>
    <dgm:pt modelId="{9D508012-7419-4B9A-BEDA-A14AEF1FDCCC}">
      <dgm:prSet custT="1"/>
      <dgm:spPr/>
      <dgm:t>
        <a:bodyPr/>
        <a:lstStyle/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Implementing </a:t>
          </a:r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government decision 116 / b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7AD058A-854E-4A27-A719-09CE4F20F62C}" type="parTrans" cxnId="{E47ED32A-FA78-446F-996E-C7DE1545746A}">
      <dgm:prSet/>
      <dgm:spPr/>
      <dgm:t>
        <a:bodyPr/>
        <a:lstStyle/>
        <a:p>
          <a:pPr rtl="1"/>
          <a:endParaRPr lang="he-IL"/>
        </a:p>
      </dgm:t>
    </dgm:pt>
    <dgm:pt modelId="{7FCC8972-EACA-4BE6-AD05-7C64BCE4F72B}" type="sibTrans" cxnId="{E47ED32A-FA78-446F-996E-C7DE1545746A}">
      <dgm:prSet/>
      <dgm:spPr/>
      <dgm:t>
        <a:bodyPr/>
        <a:lstStyle/>
        <a:p>
          <a:pPr rtl="1"/>
          <a:endParaRPr lang="he-IL"/>
        </a:p>
      </dgm:t>
    </dgm:pt>
    <dgm:pt modelId="{5D644A51-4577-4453-A8DF-6B25B8F8E675}">
      <dgm:prSet custT="1"/>
      <dgm:spPr/>
      <dgm:t>
        <a:bodyPr/>
        <a:lstStyle/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Implementation of the response programs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34C2559-8A37-451A-AAD5-FEB80D32C1EB}" type="parTrans" cxnId="{D203DCD9-D1C1-445E-8C9F-DCF210E96411}">
      <dgm:prSet/>
      <dgm:spPr/>
      <dgm:t>
        <a:bodyPr/>
        <a:lstStyle/>
        <a:p>
          <a:pPr rtl="1"/>
          <a:endParaRPr lang="he-IL"/>
        </a:p>
      </dgm:t>
    </dgm:pt>
    <dgm:pt modelId="{7A9BD25E-791E-4F10-96C1-6E5ED282D3AA}" type="sibTrans" cxnId="{D203DCD9-D1C1-445E-8C9F-DCF210E96411}">
      <dgm:prSet/>
      <dgm:spPr/>
      <dgm:t>
        <a:bodyPr/>
        <a:lstStyle/>
        <a:p>
          <a:pPr rtl="1"/>
          <a:endParaRPr lang="he-IL"/>
        </a:p>
      </dgm:t>
    </dgm:pt>
    <dgm:pt modelId="{1FADE2AE-C4AC-4F43-8CFC-FC013FCCD59B}">
      <dgm:prSet custT="1"/>
      <dgm:spPr/>
      <dgm:t>
        <a:bodyPr/>
        <a:lstStyle/>
        <a:p>
          <a:pPr rtl="1"/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Protection </a:t>
          </a:r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of infrastructure </a:t>
          </a:r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facilities pilot</a:t>
          </a: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90C0FB-9486-4611-9E4F-D37EFE2921B9}" type="parTrans" cxnId="{9D2CF751-39F5-4BBF-879F-7912DB4CB127}">
      <dgm:prSet/>
      <dgm:spPr/>
      <dgm:t>
        <a:bodyPr/>
        <a:lstStyle/>
        <a:p>
          <a:pPr rtl="1"/>
          <a:endParaRPr lang="he-IL"/>
        </a:p>
      </dgm:t>
    </dgm:pt>
    <dgm:pt modelId="{BD866FAD-CEFE-49A3-A6E2-31A43B8C7AEA}" type="sibTrans" cxnId="{9D2CF751-39F5-4BBF-879F-7912DB4CB127}">
      <dgm:prSet/>
      <dgm:spPr/>
      <dgm:t>
        <a:bodyPr/>
        <a:lstStyle/>
        <a:p>
          <a:pPr rtl="1"/>
          <a:endParaRPr lang="he-IL"/>
        </a:p>
      </dgm:t>
    </dgm:pt>
    <dgm:pt modelId="{DF2789AE-F547-4879-B874-D51E4B9F6AB2}">
      <dgm:prSet custT="1"/>
      <dgm:spPr/>
      <dgm:t>
        <a:bodyPr/>
        <a:lstStyle/>
        <a:p>
          <a:pPr rtl="1"/>
          <a:r>
            <a:rPr lang="en-US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Improving the cyber </a:t>
          </a:r>
          <a:r>
            <a:rPr lang="en-US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directorate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4F7F25-E160-4502-B971-58F881E54080}" type="parTrans" cxnId="{EB51CFB4-1F02-4E6C-8BE4-3B5B4ACEE8C8}">
      <dgm:prSet/>
      <dgm:spPr/>
      <dgm:t>
        <a:bodyPr/>
        <a:lstStyle/>
        <a:p>
          <a:pPr rtl="1"/>
          <a:endParaRPr lang="he-IL"/>
        </a:p>
      </dgm:t>
    </dgm:pt>
    <dgm:pt modelId="{09CBC296-2498-4F4C-BA7B-25518CC1F008}" type="sibTrans" cxnId="{EB51CFB4-1F02-4E6C-8BE4-3B5B4ACEE8C8}">
      <dgm:prSet/>
      <dgm:spPr/>
      <dgm:t>
        <a:bodyPr/>
        <a:lstStyle/>
        <a:p>
          <a:pPr rtl="1"/>
          <a:endParaRPr lang="he-IL"/>
        </a:p>
      </dgm:t>
    </dgm:pt>
    <dgm:pt modelId="{5877A938-810B-4D24-9F96-A970C35449AB}">
      <dgm:prSet custT="1"/>
      <dgm:spPr/>
      <dgm:t>
        <a:bodyPr/>
        <a:lstStyle/>
        <a:p>
          <a:pPr rtl="1"/>
          <a:r>
            <a:rPr lang="en-US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Decentralization of energy sources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BF75274-8A10-4A5E-B5F5-DCB6712F9EBA}" type="parTrans" cxnId="{959568FD-56DC-4B1F-A9A6-49845D4E8FDB}">
      <dgm:prSet/>
      <dgm:spPr/>
      <dgm:t>
        <a:bodyPr/>
        <a:lstStyle/>
        <a:p>
          <a:pPr rtl="1"/>
          <a:endParaRPr lang="he-IL"/>
        </a:p>
      </dgm:t>
    </dgm:pt>
    <dgm:pt modelId="{B3D9D7B0-AC69-42BC-8756-24608D662E29}" type="sibTrans" cxnId="{959568FD-56DC-4B1F-A9A6-49845D4E8FDB}">
      <dgm:prSet/>
      <dgm:spPr/>
      <dgm:t>
        <a:bodyPr/>
        <a:lstStyle/>
        <a:p>
          <a:pPr rtl="1"/>
          <a:endParaRPr lang="he-IL"/>
        </a:p>
      </dgm:t>
    </dgm:pt>
    <dgm:pt modelId="{E1A24665-EE23-42C2-98B3-308E8561AA5D}" type="pres">
      <dgm:prSet presAssocID="{952CA84F-35C9-4741-9E8E-FE175B8FB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5D7EB18-C68C-4014-B6F7-55425430A5AC}" type="pres">
      <dgm:prSet presAssocID="{264BC594-60A5-46C0-99CE-04595021969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89EB1B-7517-4B00-BFAB-51165F780554}" type="pres">
      <dgm:prSet presAssocID="{A9781FF3-3161-40EF-BB71-5A2A302ECF75}" presName="sibTrans" presStyleCnt="0"/>
      <dgm:spPr/>
    </dgm:pt>
    <dgm:pt modelId="{36198BBE-20F7-40E3-8377-939337EDC8FE}" type="pres">
      <dgm:prSet presAssocID="{8C013B59-1CF5-4E8B-A40C-0412C4CD60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4E45E3-E4FF-433D-B685-D67A065CB371}" type="pres">
      <dgm:prSet presAssocID="{30E0CFFD-C584-4D4D-A8F7-D707CEC1A738}" presName="sibTrans" presStyleCnt="0"/>
      <dgm:spPr/>
    </dgm:pt>
    <dgm:pt modelId="{3B4E1B15-7CDC-487B-BDBB-33743FFAE4A9}" type="pres">
      <dgm:prSet presAssocID="{9D508012-7419-4B9A-BEDA-A14AEF1FDC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3A58A3-F867-4412-95F8-17549B338655}" type="pres">
      <dgm:prSet presAssocID="{7FCC8972-EACA-4BE6-AD05-7C64BCE4F72B}" presName="sibTrans" presStyleCnt="0"/>
      <dgm:spPr/>
    </dgm:pt>
    <dgm:pt modelId="{8C5F6DFE-2252-4B29-876A-517A812BF867}" type="pres">
      <dgm:prSet presAssocID="{5D644A51-4577-4453-A8DF-6B25B8F8E6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B2F1BB-1D7E-401D-B15E-9A874439637F}" type="pres">
      <dgm:prSet presAssocID="{7A9BD25E-791E-4F10-96C1-6E5ED282D3AA}" presName="sibTrans" presStyleCnt="0"/>
      <dgm:spPr/>
    </dgm:pt>
    <dgm:pt modelId="{A782C535-34DD-48A8-892F-21A763241634}" type="pres">
      <dgm:prSet presAssocID="{1FADE2AE-C4AC-4F43-8CFC-FC013FCCD5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69CFB8-DF3E-4179-AFD1-AA31FAF162DE}" type="pres">
      <dgm:prSet presAssocID="{BD866FAD-CEFE-49A3-A6E2-31A43B8C7AEA}" presName="sibTrans" presStyleCnt="0"/>
      <dgm:spPr/>
    </dgm:pt>
    <dgm:pt modelId="{6DE41E49-8BC4-42E1-BB31-42A39E7AAC96}" type="pres">
      <dgm:prSet presAssocID="{DF2789AE-F547-4879-B874-D51E4B9F6A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E8B93B-7B86-4586-A9A1-460DD4DC8DCB}" type="pres">
      <dgm:prSet presAssocID="{09CBC296-2498-4F4C-BA7B-25518CC1F008}" presName="sibTrans" presStyleCnt="0"/>
      <dgm:spPr/>
    </dgm:pt>
    <dgm:pt modelId="{DF9582A6-3633-4D8D-BDFE-BC2DCFAF4F3A}" type="pres">
      <dgm:prSet presAssocID="{5877A938-810B-4D24-9F96-A970C35449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0D3392B-F3B4-4904-BB00-88956BB9A4E1}" srcId="{952CA84F-35C9-4741-9E8E-FE175B8FB97C}" destId="{8C013B59-1CF5-4E8B-A40C-0412C4CD60AD}" srcOrd="1" destOrd="0" parTransId="{7B9FE377-1A26-4CA5-BC17-3CF7615A3E69}" sibTransId="{30E0CFFD-C584-4D4D-A8F7-D707CEC1A738}"/>
    <dgm:cxn modelId="{4534AFE8-4155-4F93-8DA3-F239C0343200}" type="presOf" srcId="{952CA84F-35C9-4741-9E8E-FE175B8FB97C}" destId="{E1A24665-EE23-42C2-98B3-308E8561AA5D}" srcOrd="0" destOrd="0" presId="urn:microsoft.com/office/officeart/2005/8/layout/default#1"/>
    <dgm:cxn modelId="{959568FD-56DC-4B1F-A9A6-49845D4E8FDB}" srcId="{952CA84F-35C9-4741-9E8E-FE175B8FB97C}" destId="{5877A938-810B-4D24-9F96-A970C35449AB}" srcOrd="6" destOrd="0" parTransId="{FBF75274-8A10-4A5E-B5F5-DCB6712F9EBA}" sibTransId="{B3D9D7B0-AC69-42BC-8756-24608D662E29}"/>
    <dgm:cxn modelId="{EB51CFB4-1F02-4E6C-8BE4-3B5B4ACEE8C8}" srcId="{952CA84F-35C9-4741-9E8E-FE175B8FB97C}" destId="{DF2789AE-F547-4879-B874-D51E4B9F6AB2}" srcOrd="5" destOrd="0" parTransId="{A74F7F25-E160-4502-B971-58F881E54080}" sibTransId="{09CBC296-2498-4F4C-BA7B-25518CC1F008}"/>
    <dgm:cxn modelId="{0CA0B318-02EE-4A27-B01C-E5B35375E2B0}" srcId="{952CA84F-35C9-4741-9E8E-FE175B8FB97C}" destId="{264BC594-60A5-46C0-99CE-045950219691}" srcOrd="0" destOrd="0" parTransId="{87E4C2A7-7613-4F56-B254-429A9E5E2124}" sibTransId="{A9781FF3-3161-40EF-BB71-5A2A302ECF75}"/>
    <dgm:cxn modelId="{D203DCD9-D1C1-445E-8C9F-DCF210E96411}" srcId="{952CA84F-35C9-4741-9E8E-FE175B8FB97C}" destId="{5D644A51-4577-4453-A8DF-6B25B8F8E675}" srcOrd="3" destOrd="0" parTransId="{B34C2559-8A37-451A-AAD5-FEB80D32C1EB}" sibTransId="{7A9BD25E-791E-4F10-96C1-6E5ED282D3AA}"/>
    <dgm:cxn modelId="{994901B0-13F8-45F3-9859-3FF0137FF5DA}" type="presOf" srcId="{1FADE2AE-C4AC-4F43-8CFC-FC013FCCD59B}" destId="{A782C535-34DD-48A8-892F-21A763241634}" srcOrd="0" destOrd="0" presId="urn:microsoft.com/office/officeart/2005/8/layout/default#1"/>
    <dgm:cxn modelId="{86C43622-BF96-4B5D-B4A3-AC57427974DC}" type="presOf" srcId="{264BC594-60A5-46C0-99CE-045950219691}" destId="{75D7EB18-C68C-4014-B6F7-55425430A5AC}" srcOrd="0" destOrd="0" presId="urn:microsoft.com/office/officeart/2005/8/layout/default#1"/>
    <dgm:cxn modelId="{827ECE05-810C-414E-8287-9A52959736A9}" type="presOf" srcId="{DF2789AE-F547-4879-B874-D51E4B9F6AB2}" destId="{6DE41E49-8BC4-42E1-BB31-42A39E7AAC96}" srcOrd="0" destOrd="0" presId="urn:microsoft.com/office/officeart/2005/8/layout/default#1"/>
    <dgm:cxn modelId="{E47ED32A-FA78-446F-996E-C7DE1545746A}" srcId="{952CA84F-35C9-4741-9E8E-FE175B8FB97C}" destId="{9D508012-7419-4B9A-BEDA-A14AEF1FDCCC}" srcOrd="2" destOrd="0" parTransId="{27AD058A-854E-4A27-A719-09CE4F20F62C}" sibTransId="{7FCC8972-EACA-4BE6-AD05-7C64BCE4F72B}"/>
    <dgm:cxn modelId="{E8ED01F4-57A0-485C-AC19-C01229AD2EFA}" type="presOf" srcId="{5D644A51-4577-4453-A8DF-6B25B8F8E675}" destId="{8C5F6DFE-2252-4B29-876A-517A812BF867}" srcOrd="0" destOrd="0" presId="urn:microsoft.com/office/officeart/2005/8/layout/default#1"/>
    <dgm:cxn modelId="{9D2CF751-39F5-4BBF-879F-7912DB4CB127}" srcId="{952CA84F-35C9-4741-9E8E-FE175B8FB97C}" destId="{1FADE2AE-C4AC-4F43-8CFC-FC013FCCD59B}" srcOrd="4" destOrd="0" parTransId="{EE90C0FB-9486-4611-9E4F-D37EFE2921B9}" sibTransId="{BD866FAD-CEFE-49A3-A6E2-31A43B8C7AEA}"/>
    <dgm:cxn modelId="{41383A49-58C0-4A13-90B5-ECE550AF3C8F}" type="presOf" srcId="{9D508012-7419-4B9A-BEDA-A14AEF1FDCCC}" destId="{3B4E1B15-7CDC-487B-BDBB-33743FFAE4A9}" srcOrd="0" destOrd="0" presId="urn:microsoft.com/office/officeart/2005/8/layout/default#1"/>
    <dgm:cxn modelId="{93097AC7-5F4A-4996-868B-9B205F9D4E76}" type="presOf" srcId="{5877A938-810B-4D24-9F96-A970C35449AB}" destId="{DF9582A6-3633-4D8D-BDFE-BC2DCFAF4F3A}" srcOrd="0" destOrd="0" presId="urn:microsoft.com/office/officeart/2005/8/layout/default#1"/>
    <dgm:cxn modelId="{E973384E-957F-4644-85AD-189EBDC6406C}" type="presOf" srcId="{8C013B59-1CF5-4E8B-A40C-0412C4CD60AD}" destId="{36198BBE-20F7-40E3-8377-939337EDC8FE}" srcOrd="0" destOrd="0" presId="urn:microsoft.com/office/officeart/2005/8/layout/default#1"/>
    <dgm:cxn modelId="{CD8EEC17-3F55-4FA2-BA1A-E26BC5E59D6D}" type="presParOf" srcId="{E1A24665-EE23-42C2-98B3-308E8561AA5D}" destId="{75D7EB18-C68C-4014-B6F7-55425430A5AC}" srcOrd="0" destOrd="0" presId="urn:microsoft.com/office/officeart/2005/8/layout/default#1"/>
    <dgm:cxn modelId="{82F2EDB4-E4FB-4ADF-B813-31754FA56275}" type="presParOf" srcId="{E1A24665-EE23-42C2-98B3-308E8561AA5D}" destId="{E889EB1B-7517-4B00-BFAB-51165F780554}" srcOrd="1" destOrd="0" presId="urn:microsoft.com/office/officeart/2005/8/layout/default#1"/>
    <dgm:cxn modelId="{F8F70865-A364-4CB2-A0ED-B1625E1C6303}" type="presParOf" srcId="{E1A24665-EE23-42C2-98B3-308E8561AA5D}" destId="{36198BBE-20F7-40E3-8377-939337EDC8FE}" srcOrd="2" destOrd="0" presId="urn:microsoft.com/office/officeart/2005/8/layout/default#1"/>
    <dgm:cxn modelId="{1211FBD7-D50F-4A3A-9D03-E2AB9EBB4B81}" type="presParOf" srcId="{E1A24665-EE23-42C2-98B3-308E8561AA5D}" destId="{9D4E45E3-E4FF-433D-B685-D67A065CB371}" srcOrd="3" destOrd="0" presId="urn:microsoft.com/office/officeart/2005/8/layout/default#1"/>
    <dgm:cxn modelId="{2051AA65-B2D1-48D5-B502-731832B99EFF}" type="presParOf" srcId="{E1A24665-EE23-42C2-98B3-308E8561AA5D}" destId="{3B4E1B15-7CDC-487B-BDBB-33743FFAE4A9}" srcOrd="4" destOrd="0" presId="urn:microsoft.com/office/officeart/2005/8/layout/default#1"/>
    <dgm:cxn modelId="{E4E58939-AC8A-4CE1-BCB3-04650C4250ED}" type="presParOf" srcId="{E1A24665-EE23-42C2-98B3-308E8561AA5D}" destId="{EA3A58A3-F867-4412-95F8-17549B338655}" srcOrd="5" destOrd="0" presId="urn:microsoft.com/office/officeart/2005/8/layout/default#1"/>
    <dgm:cxn modelId="{96B0A81C-95E8-422B-A043-24BDCF2A8347}" type="presParOf" srcId="{E1A24665-EE23-42C2-98B3-308E8561AA5D}" destId="{8C5F6DFE-2252-4B29-876A-517A812BF867}" srcOrd="6" destOrd="0" presId="urn:microsoft.com/office/officeart/2005/8/layout/default#1"/>
    <dgm:cxn modelId="{782FF5D2-11EE-4A91-B122-9EDD2F6F1CBD}" type="presParOf" srcId="{E1A24665-EE23-42C2-98B3-308E8561AA5D}" destId="{E3B2F1BB-1D7E-401D-B15E-9A874439637F}" srcOrd="7" destOrd="0" presId="urn:microsoft.com/office/officeart/2005/8/layout/default#1"/>
    <dgm:cxn modelId="{88BC3FB4-25DB-4BD7-93CE-52FACF75E6DA}" type="presParOf" srcId="{E1A24665-EE23-42C2-98B3-308E8561AA5D}" destId="{A782C535-34DD-48A8-892F-21A763241634}" srcOrd="8" destOrd="0" presId="urn:microsoft.com/office/officeart/2005/8/layout/default#1"/>
    <dgm:cxn modelId="{A33C000D-9A4C-4302-B6E1-F8CB1FCB92DF}" type="presParOf" srcId="{E1A24665-EE23-42C2-98B3-308E8561AA5D}" destId="{DA69CFB8-DF3E-4179-AFD1-AA31FAF162DE}" srcOrd="9" destOrd="0" presId="urn:microsoft.com/office/officeart/2005/8/layout/default#1"/>
    <dgm:cxn modelId="{F16C07B6-4CA7-4504-9BCC-D2CC8AF5B7C7}" type="presParOf" srcId="{E1A24665-EE23-42C2-98B3-308E8561AA5D}" destId="{6DE41E49-8BC4-42E1-BB31-42A39E7AAC96}" srcOrd="10" destOrd="0" presId="urn:microsoft.com/office/officeart/2005/8/layout/default#1"/>
    <dgm:cxn modelId="{365CE8A0-D5AE-4788-81CB-2B6A96CA0C2D}" type="presParOf" srcId="{E1A24665-EE23-42C2-98B3-308E8561AA5D}" destId="{FBE8B93B-7B86-4586-A9A1-460DD4DC8DCB}" srcOrd="11" destOrd="0" presId="urn:microsoft.com/office/officeart/2005/8/layout/default#1"/>
    <dgm:cxn modelId="{B85EC071-7684-4A5E-AF65-168C5B72DB68}" type="presParOf" srcId="{E1A24665-EE23-42C2-98B3-308E8561AA5D}" destId="{DF9582A6-3633-4D8D-BDFE-BC2DCFAF4F3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F0D5D1-14C3-45F6-8889-6CB108EA5C16}">
      <dsp:nvSpPr>
        <dsp:cNvPr id="0" name=""/>
        <dsp:cNvSpPr/>
      </dsp:nvSpPr>
      <dsp:spPr>
        <a:xfrm>
          <a:off x="1398091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FE8AD8-D870-47E9-B60B-4E89E7AF8703}">
      <dsp:nvSpPr>
        <dsp:cNvPr id="0" name=""/>
        <dsp:cNvSpPr/>
      </dsp:nvSpPr>
      <dsp:spPr>
        <a:xfrm>
          <a:off x="904126" y="317653"/>
          <a:ext cx="3045594" cy="20807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Energy Security and Geopolitics:</a:t>
          </a:r>
          <a:endParaRPr lang="he-IL" sz="20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operational continuity;</a:t>
          </a:r>
          <a:endParaRPr lang="he-IL" sz="20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Cyber; Foreign relations; Israel's position in the energy world; Export and economic cooperation</a:t>
          </a:r>
          <a:endParaRPr lang="he-IL" sz="19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04126" y="317653"/>
        <a:ext cx="3045594" cy="2080703"/>
      </dsp:txXfrm>
    </dsp:sp>
    <dsp:sp modelId="{A1AB2DA3-AC47-4D94-AC5D-9593E5B71004}">
      <dsp:nvSpPr>
        <dsp:cNvPr id="0" name=""/>
        <dsp:cNvSpPr/>
      </dsp:nvSpPr>
      <dsp:spPr>
        <a:xfrm>
          <a:off x="4267319" y="134274"/>
          <a:ext cx="2673873" cy="2303713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Economy:</a:t>
          </a:r>
          <a:endParaRPr lang="he-IL" sz="23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Development of natural resources; Cost of living - electricity; water; fuel; LPG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67319" y="134274"/>
        <a:ext cx="2673873" cy="2303713"/>
      </dsp:txXfrm>
    </dsp:sp>
    <dsp:sp modelId="{F9355CD9-4D46-483A-B4E2-A74ABDB38922}">
      <dsp:nvSpPr>
        <dsp:cNvPr id="0" name=""/>
        <dsp:cNvSpPr/>
      </dsp:nvSpPr>
      <dsp:spPr>
        <a:xfrm>
          <a:off x="921400" y="3041909"/>
          <a:ext cx="2987072" cy="2072141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Innovation:</a:t>
          </a: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Energy storage; Alternative energy; Renewable; electric car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21400" y="3041909"/>
        <a:ext cx="2987072" cy="2072141"/>
      </dsp:txXfrm>
    </dsp:sp>
    <dsp:sp modelId="{86750E8F-19BD-4ADA-B9D0-99975F6581D4}">
      <dsp:nvSpPr>
        <dsp:cNvPr id="0" name=""/>
        <dsp:cNvSpPr/>
      </dsp:nvSpPr>
      <dsp:spPr>
        <a:xfrm>
          <a:off x="4220447" y="2975194"/>
          <a:ext cx="2777890" cy="2167466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Environment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Infrastructure integration; Minimizing environmental costs; Balanced interests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20447" y="2975194"/>
        <a:ext cx="2777890" cy="2167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342E3D-5E75-430F-A863-6CD250125917}">
      <dsp:nvSpPr>
        <dsp:cNvPr id="0" name=""/>
        <dsp:cNvSpPr/>
      </dsp:nvSpPr>
      <dsp:spPr>
        <a:xfrm>
          <a:off x="7589181" y="103691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F89360-24FE-43E4-A324-78065354FB1D}">
      <dsp:nvSpPr>
        <dsp:cNvPr id="0" name=""/>
        <dsp:cNvSpPr/>
      </dsp:nvSpPr>
      <dsp:spPr>
        <a:xfrm>
          <a:off x="7783702" y="1500597"/>
          <a:ext cx="2064191" cy="8460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Electricity production requires strategic capital </a:t>
          </a: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rich facilities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783702" y="1500597"/>
        <a:ext cx="2064191" cy="846034"/>
      </dsp:txXfrm>
    </dsp:sp>
    <dsp:sp modelId="{CCE3908F-A2E2-4185-9AD0-A30721A8E259}">
      <dsp:nvSpPr>
        <dsp:cNvPr id="0" name=""/>
        <dsp:cNvSpPr/>
      </dsp:nvSpPr>
      <dsp:spPr>
        <a:xfrm>
          <a:off x="4579294" y="127212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1517B-556E-495A-A7F7-7FD24D0ED6B3}">
      <dsp:nvSpPr>
        <dsp:cNvPr id="0" name=""/>
        <dsp:cNvSpPr/>
      </dsp:nvSpPr>
      <dsp:spPr>
        <a:xfrm>
          <a:off x="4732944" y="1530283"/>
          <a:ext cx="2064191" cy="7519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Generating electricity with renewable energies is very expensive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732944" y="1530283"/>
        <a:ext cx="2064191" cy="751951"/>
      </dsp:txXfrm>
    </dsp:sp>
    <dsp:sp modelId="{E046FD22-77EC-49C7-8867-22D117A30B27}">
      <dsp:nvSpPr>
        <dsp:cNvPr id="0" name=""/>
        <dsp:cNvSpPr/>
      </dsp:nvSpPr>
      <dsp:spPr>
        <a:xfrm>
          <a:off x="1569408" y="191185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947D4-089E-45A9-BE84-AF545F9592EF}">
      <dsp:nvSpPr>
        <dsp:cNvPr id="0" name=""/>
        <dsp:cNvSpPr/>
      </dsp:nvSpPr>
      <dsp:spPr>
        <a:xfrm>
          <a:off x="1769791" y="1702802"/>
          <a:ext cx="2064191" cy="496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World oil reserves are about to end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769791" y="1702802"/>
        <a:ext cx="2064191" cy="496059"/>
      </dsp:txXfrm>
    </dsp:sp>
    <dsp:sp modelId="{84FE545E-33C6-4661-B26E-88B9853FDCAA}">
      <dsp:nvSpPr>
        <dsp:cNvPr id="0" name=""/>
        <dsp:cNvSpPr/>
      </dsp:nvSpPr>
      <dsp:spPr>
        <a:xfrm>
          <a:off x="7589181" y="2609393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A749E-0BD6-4DAF-91A2-30D611389710}">
      <dsp:nvSpPr>
        <dsp:cNvPr id="0" name=""/>
        <dsp:cNvSpPr/>
      </dsp:nvSpPr>
      <dsp:spPr>
        <a:xfrm>
          <a:off x="7748012" y="4083354"/>
          <a:ext cx="2064191" cy="5298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No power can be stored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748012" y="4083354"/>
        <a:ext cx="2064191" cy="529811"/>
      </dsp:txXfrm>
    </dsp:sp>
    <dsp:sp modelId="{0E2E54E4-F36E-4475-84D1-80F1EA629276}">
      <dsp:nvSpPr>
        <dsp:cNvPr id="0" name=""/>
        <dsp:cNvSpPr/>
      </dsp:nvSpPr>
      <dsp:spPr>
        <a:xfrm>
          <a:off x="4579294" y="2478849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D71003-1337-459B-8F29-99D5E8D813AF}">
      <dsp:nvSpPr>
        <dsp:cNvPr id="0" name=""/>
        <dsp:cNvSpPr/>
      </dsp:nvSpPr>
      <dsp:spPr>
        <a:xfrm>
          <a:off x="4715254" y="3650156"/>
          <a:ext cx="2064191" cy="10519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The electricity must be transferred from several manufacturers to millions of consumers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715254" y="3650156"/>
        <a:ext cx="2064191" cy="1051988"/>
      </dsp:txXfrm>
    </dsp:sp>
    <dsp:sp modelId="{FD49E90F-0888-43A1-A7A2-B82B608B9040}">
      <dsp:nvSpPr>
        <dsp:cNvPr id="0" name=""/>
        <dsp:cNvSpPr/>
      </dsp:nvSpPr>
      <dsp:spPr>
        <a:xfrm>
          <a:off x="1569408" y="2498408"/>
          <a:ext cx="2395481" cy="1770251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640932-110F-4AEE-8D18-00D2511F9495}">
      <dsp:nvSpPr>
        <dsp:cNvPr id="0" name=""/>
        <dsp:cNvSpPr/>
      </dsp:nvSpPr>
      <dsp:spPr>
        <a:xfrm>
          <a:off x="1664105" y="3750097"/>
          <a:ext cx="2064191" cy="9737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Protection of the electricity grid is concentrated in physical protection of facilities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664105" y="3750097"/>
        <a:ext cx="2064191" cy="9737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BC007-7DDF-43AF-B87A-885065AFA52C}">
      <dsp:nvSpPr>
        <dsp:cNvPr id="0" name=""/>
        <dsp:cNvSpPr/>
      </dsp:nvSpPr>
      <dsp:spPr>
        <a:xfrm>
          <a:off x="1533459" y="2988633"/>
          <a:ext cx="1806410" cy="15505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Energy Island</a:t>
          </a:r>
          <a:endParaRPr lang="he-IL" sz="1800" b="1" kern="1200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sp:txBody>
      <dsp:txXfrm>
        <a:off x="1533459" y="2988633"/>
        <a:ext cx="1806410" cy="1550594"/>
      </dsp:txXfrm>
    </dsp:sp>
    <dsp:sp modelId="{26EFD826-0B3C-444E-8008-AD5CB823BD35}">
      <dsp:nvSpPr>
        <dsp:cNvPr id="0" name=""/>
        <dsp:cNvSpPr/>
      </dsp:nvSpPr>
      <dsp:spPr>
        <a:xfrm>
          <a:off x="1589959" y="3673827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B90EE1-3D14-485F-B442-BE51065B3360}">
      <dsp:nvSpPr>
        <dsp:cNvPr id="0" name=""/>
        <dsp:cNvSpPr/>
      </dsp:nvSpPr>
      <dsp:spPr>
        <a:xfrm>
          <a:off x="0" y="2145758"/>
          <a:ext cx="1806410" cy="15505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4BE0A1-04A8-4C30-B706-272D9293FACA}">
      <dsp:nvSpPr>
        <dsp:cNvPr id="0" name=""/>
        <dsp:cNvSpPr/>
      </dsp:nvSpPr>
      <dsp:spPr>
        <a:xfrm>
          <a:off x="1223106" y="3481333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64041A-3FA7-409C-8143-68240C8ED0A7}">
      <dsp:nvSpPr>
        <dsp:cNvPr id="0" name=""/>
        <dsp:cNvSpPr/>
      </dsp:nvSpPr>
      <dsp:spPr>
        <a:xfrm>
          <a:off x="3065326" y="2133880"/>
          <a:ext cx="1806410" cy="15505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Lack of Redundancy</a:t>
          </a:r>
          <a:endParaRPr lang="he-IL" sz="1800" b="1" kern="1200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sp:txBody>
      <dsp:txXfrm>
        <a:off x="3065326" y="2133880"/>
        <a:ext cx="1806410" cy="1550594"/>
      </dsp:txXfrm>
    </dsp:sp>
    <dsp:sp modelId="{422CD970-B0A6-424B-83E3-209E7FA5A0FF}">
      <dsp:nvSpPr>
        <dsp:cNvPr id="0" name=""/>
        <dsp:cNvSpPr/>
      </dsp:nvSpPr>
      <dsp:spPr>
        <a:xfrm>
          <a:off x="4302757" y="3467818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D7342-A9B6-42EB-A506-EED0E4EF2444}">
      <dsp:nvSpPr>
        <dsp:cNvPr id="0" name=""/>
        <dsp:cNvSpPr/>
      </dsp:nvSpPr>
      <dsp:spPr>
        <a:xfrm>
          <a:off x="4605152" y="2986175"/>
          <a:ext cx="1806410" cy="15505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2783C7-5CE7-4103-9AA1-21876F3EDFBB}">
      <dsp:nvSpPr>
        <dsp:cNvPr id="0" name=""/>
        <dsp:cNvSpPr/>
      </dsp:nvSpPr>
      <dsp:spPr>
        <a:xfrm>
          <a:off x="4646532" y="3680789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151434"/>
              <a:satOff val="-4383"/>
              <a:lumOff val="-16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69F613-2637-457F-9D27-D5C60739FA3F}">
      <dsp:nvSpPr>
        <dsp:cNvPr id="0" name=""/>
        <dsp:cNvSpPr/>
      </dsp:nvSpPr>
      <dsp:spPr>
        <a:xfrm>
          <a:off x="1533459" y="1298378"/>
          <a:ext cx="1806410" cy="15505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Physical Threat</a:t>
          </a:r>
          <a:endParaRPr lang="he-IL" sz="1800" b="1" kern="1200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sp:txBody>
      <dsp:txXfrm>
        <a:off x="1533459" y="1298378"/>
        <a:ext cx="1806410" cy="1550594"/>
      </dsp:txXfrm>
    </dsp:sp>
    <dsp:sp modelId="{7FF9372B-3270-42FF-8CA0-7B796A6F66FF}">
      <dsp:nvSpPr>
        <dsp:cNvPr id="0" name=""/>
        <dsp:cNvSpPr/>
      </dsp:nvSpPr>
      <dsp:spPr>
        <a:xfrm>
          <a:off x="2762932" y="1330323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01912"/>
              <a:satOff val="-5845"/>
              <a:lumOff val="-22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16C150-5610-46C5-BEAE-DA2809A5DFB2}">
      <dsp:nvSpPr>
        <dsp:cNvPr id="0" name=""/>
        <dsp:cNvSpPr/>
      </dsp:nvSpPr>
      <dsp:spPr>
        <a:xfrm>
          <a:off x="3065326" y="443626"/>
          <a:ext cx="1806410" cy="15505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E3E227-1D0D-40E0-A278-1914BA62A391}">
      <dsp:nvSpPr>
        <dsp:cNvPr id="0" name=""/>
        <dsp:cNvSpPr/>
      </dsp:nvSpPr>
      <dsp:spPr>
        <a:xfrm>
          <a:off x="3106707" y="1130868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252390"/>
              <a:satOff val="-7306"/>
              <a:lumOff val="-28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C93004-95D9-4B08-B304-CB1EC06A8BB9}">
      <dsp:nvSpPr>
        <dsp:cNvPr id="0" name=""/>
        <dsp:cNvSpPr/>
      </dsp:nvSpPr>
      <dsp:spPr>
        <a:xfrm>
          <a:off x="4605152" y="1295920"/>
          <a:ext cx="1806410" cy="155059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Cyber Threats</a:t>
          </a:r>
          <a:endParaRPr lang="he-IL" sz="1800" b="1" kern="1200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sp:txBody>
      <dsp:txXfrm>
        <a:off x="4605152" y="1295920"/>
        <a:ext cx="1806410" cy="1550594"/>
      </dsp:txXfrm>
    </dsp:sp>
    <dsp:sp modelId="{2D032337-E87F-4CC1-B21C-66FD97527054}">
      <dsp:nvSpPr>
        <dsp:cNvPr id="0" name=""/>
        <dsp:cNvSpPr/>
      </dsp:nvSpPr>
      <dsp:spPr>
        <a:xfrm>
          <a:off x="6158505" y="1980295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E8CCE8-189B-4005-899D-E6F01564B98E}">
      <dsp:nvSpPr>
        <dsp:cNvPr id="0" name=""/>
        <dsp:cNvSpPr/>
      </dsp:nvSpPr>
      <dsp:spPr>
        <a:xfrm>
          <a:off x="6151343" y="2148215"/>
          <a:ext cx="1806410" cy="15505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547AD1-47A9-4D79-ABD8-310E9A42C44D}">
      <dsp:nvSpPr>
        <dsp:cNvPr id="0" name=""/>
        <dsp:cNvSpPr/>
      </dsp:nvSpPr>
      <dsp:spPr>
        <a:xfrm>
          <a:off x="6515808" y="2175656"/>
          <a:ext cx="210880" cy="1818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7EB18-C68C-4014-B6F7-55425430A5AC}">
      <dsp:nvSpPr>
        <dsp:cNvPr id="0" name=""/>
        <dsp:cNvSpPr/>
      </dsp:nvSpPr>
      <dsp:spPr>
        <a:xfrm>
          <a:off x="0" y="431877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Implementation of the protection plan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431877"/>
        <a:ext cx="2112977" cy="1267786"/>
      </dsp:txXfrm>
    </dsp:sp>
    <dsp:sp modelId="{36198BBE-20F7-40E3-8377-939337EDC8FE}">
      <dsp:nvSpPr>
        <dsp:cNvPr id="0" name=""/>
        <dsp:cNvSpPr/>
      </dsp:nvSpPr>
      <dsp:spPr>
        <a:xfrm>
          <a:off x="2324275" y="431877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Promotion of energy security law</a:t>
          </a:r>
          <a:endParaRPr lang="he-IL" sz="2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324275" y="431877"/>
        <a:ext cx="2112977" cy="1267786"/>
      </dsp:txXfrm>
    </dsp:sp>
    <dsp:sp modelId="{3B4E1B15-7CDC-487B-BDBB-33743FFAE4A9}">
      <dsp:nvSpPr>
        <dsp:cNvPr id="0" name=""/>
        <dsp:cNvSpPr/>
      </dsp:nvSpPr>
      <dsp:spPr>
        <a:xfrm>
          <a:off x="4648550" y="431877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Implementing </a:t>
          </a: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government decision 116 / b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648550" y="431877"/>
        <a:ext cx="2112977" cy="1267786"/>
      </dsp:txXfrm>
    </dsp:sp>
    <dsp:sp modelId="{8C5F6DFE-2252-4B29-876A-517A812BF867}">
      <dsp:nvSpPr>
        <dsp:cNvPr id="0" name=""/>
        <dsp:cNvSpPr/>
      </dsp:nvSpPr>
      <dsp:spPr>
        <a:xfrm>
          <a:off x="0" y="1910961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Implementation of the response programs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1910961"/>
        <a:ext cx="2112977" cy="1267786"/>
      </dsp:txXfrm>
    </dsp:sp>
    <dsp:sp modelId="{A782C535-34DD-48A8-892F-21A763241634}">
      <dsp:nvSpPr>
        <dsp:cNvPr id="0" name=""/>
        <dsp:cNvSpPr/>
      </dsp:nvSpPr>
      <dsp:spPr>
        <a:xfrm>
          <a:off x="2324275" y="1910961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Protection </a:t>
          </a:r>
          <a:r>
            <a:rPr lang="en-US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of infrastructure </a:t>
          </a:r>
          <a:r>
            <a:rPr lang="en-US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facilities pilot</a:t>
          </a: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324275" y="1910961"/>
        <a:ext cx="2112977" cy="1267786"/>
      </dsp:txXfrm>
    </dsp:sp>
    <dsp:sp modelId="{6DE41E49-8BC4-42E1-BB31-42A39E7AAC96}">
      <dsp:nvSpPr>
        <dsp:cNvPr id="0" name=""/>
        <dsp:cNvSpPr/>
      </dsp:nvSpPr>
      <dsp:spPr>
        <a:xfrm>
          <a:off x="4648550" y="1910961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Improving the cyber </a:t>
          </a:r>
          <a:r>
            <a:rPr lang="en-US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directorate</a:t>
          </a:r>
          <a:endParaRPr lang="he-IL" sz="2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648550" y="1910961"/>
        <a:ext cx="2112977" cy="1267786"/>
      </dsp:txXfrm>
    </dsp:sp>
    <dsp:sp modelId="{DF9582A6-3633-4D8D-BDFE-BC2DCFAF4F3A}">
      <dsp:nvSpPr>
        <dsp:cNvPr id="0" name=""/>
        <dsp:cNvSpPr/>
      </dsp:nvSpPr>
      <dsp:spPr>
        <a:xfrm>
          <a:off x="2324275" y="3390045"/>
          <a:ext cx="2112977" cy="1267786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Decentralization of energy sources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324275" y="3390045"/>
        <a:ext cx="2112977" cy="126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19" y="1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38" y="1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1AC620-43FE-425E-B2A1-A95C02C5C081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153" y="4777110"/>
            <a:ext cx="5439369" cy="390869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19" y="9428952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38" y="9428952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F1579B-2DA2-4F55-9A70-F59B11C4579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5649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7C3997-8D79-4907-B667-18A31490F208}" type="slidenum">
              <a:rPr lang="he-IL" altLang="en-US"/>
              <a:pPr/>
              <a:t>4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xmlns="" val="13403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584200" rtl="0" eaLnBrk="0" fontAlgn="base" hangingPunct="0">
              <a:spcBef>
                <a:spcPct val="0"/>
              </a:spcBef>
              <a:spcAft>
                <a:spcPct val="0"/>
              </a:spcAft>
            </a:pPr>
            <a:fld id="{490787CC-8393-4B4A-A858-E054FDF43E89}" type="slidenum">
              <a:rPr lang="he-IL" altLang="en-US" sz="3600">
                <a:solidFill>
                  <a:srgbClr val="000000"/>
                </a:solidFill>
                <a:latin typeface="Helvetica Light" pitchFamily="124" charset="0"/>
                <a:sym typeface="Helvetica Light" pitchFamily="124" charset="0"/>
              </a:rPr>
              <a:pPr algn="l" defTabSz="5842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e-IL" altLang="en-US" sz="3600">
              <a:solidFill>
                <a:srgbClr val="000000"/>
              </a:solidFill>
              <a:latin typeface="Helvetica Light" pitchFamily="124" charset="0"/>
              <a:sym typeface="Helvetica Light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36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0787CC-8393-4B4A-A858-E054FDF43E89}" type="slidenum">
              <a:rPr lang="he-IL" altLang="en-US"/>
              <a:pPr/>
              <a:t>8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xmlns="" val="32261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63E0-2551-484E-871E-7F44F5209D9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929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63E0-2551-484E-871E-7F44F5209D9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44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4090-DCC1-4D6A-B0E2-F8B2B4E8D976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7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063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179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8048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מושב בנושא תחב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5137151" y="952500"/>
            <a:ext cx="6720416" cy="0"/>
          </a:xfrm>
          <a:prstGeom prst="line">
            <a:avLst/>
          </a:prstGeom>
          <a:ln w="28575">
            <a:solidFill>
              <a:srgbClr val="C3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03" y="145207"/>
            <a:ext cx="6720000" cy="922616"/>
          </a:xfrm>
        </p:spPr>
        <p:txBody>
          <a:bodyPr rIns="0">
            <a:noAutofit/>
          </a:bodyPr>
          <a:lstStyle>
            <a:lvl1pPr>
              <a:defRPr sz="3733">
                <a:solidFill>
                  <a:srgbClr val="008CD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130" y="2123769"/>
            <a:ext cx="11513573" cy="3244352"/>
          </a:xfrm>
        </p:spPr>
        <p:txBody>
          <a:bodyPr/>
          <a:lstStyle>
            <a:lvl1pPr marL="228594" indent="-228594">
              <a:spcBef>
                <a:spcPts val="800"/>
              </a:spcBef>
              <a:spcAft>
                <a:spcPts val="800"/>
              </a:spcAft>
              <a:buClr>
                <a:srgbClr val="76838C"/>
              </a:buClr>
              <a:buFont typeface="Segoe UI" panose="020B0502040204020203" pitchFamily="34" charset="0"/>
              <a:buChar char="ı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783" indent="-228594">
              <a:spcBef>
                <a:spcPts val="800"/>
              </a:spcBef>
              <a:spcAft>
                <a:spcPts val="800"/>
              </a:spcAft>
              <a:buClr>
                <a:srgbClr val="76838C"/>
              </a:buClr>
              <a:buFont typeface="Segoe UI" panose="020B0502040204020203" pitchFamily="34" charset="0"/>
              <a:buChar char="ı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27867" y="6297085"/>
            <a:ext cx="9029700" cy="56091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33" smtClean="0">
                <a:solidFill>
                  <a:srgbClr val="262626"/>
                </a:solidFill>
                <a:latin typeface="Segoe UI Semibold" panose="020B0702040204020203" pitchFamily="34" charset="0"/>
              </a:defRPr>
            </a:lvl1pPr>
          </a:lstStyle>
          <a:p>
            <a:fld id="{528EC1C1-4ACF-43E6-A877-825154E1DA5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xmlns="" val="32489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1">
              <a:defRPr/>
            </a:pPr>
            <a:r>
              <a:rPr lang="he-IL" sz="90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he-IL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1">
              <a:defRPr/>
            </a:pPr>
            <a:endParaRPr lang="he-IL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>
              <a:defRPr/>
            </a:pPr>
            <a:fld id="{14AF7915-88D0-4879-ACE4-E25659A3D8BA}" type="slidenum">
              <a:rPr lang="he-IL" sz="900" smtClean="0">
                <a:solidFill>
                  <a:prstClr val="black">
                    <a:tint val="75000"/>
                  </a:prstClr>
                </a:solidFill>
              </a:rPr>
              <a:pPr defTabSz="685800" rtl="1">
                <a:defRPr/>
              </a:pPr>
              <a:t>‹#›</a:t>
            </a:fld>
            <a:endParaRPr lang="he-IL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207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937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635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038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5932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04016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994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720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97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B138-B700-4435-A3B6-F2724C4B83DC}" type="datetimeFigureOut">
              <a:rPr lang="he-IL" smtClean="0"/>
              <a:pPr/>
              <a:t>ב'/סיון/תשע"ט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7915-88D0-4879-ACE4-E25659A3D8B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954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3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GWLR503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838200" y="407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Constant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Change in the</a:t>
            </a:r>
            <a:endParaRPr lang="en-US" sz="5400" dirty="0" smtClean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0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Energy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olicy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he World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028047" y="4439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Udi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Adiri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Director General of the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Ministry of Energy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June 2019</a:t>
            </a:r>
            <a:r>
              <a:rPr lang="he-IL" sz="3200" b="1" dirty="0" smtClean="0">
                <a:solidFill>
                  <a:srgbClr val="29479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b="1" dirty="0">
              <a:solidFill>
                <a:srgbClr val="29479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990" y="2221903"/>
            <a:ext cx="909602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788576" y="235032"/>
            <a:ext cx="6417142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Energy Continuity - Challenges</a:t>
            </a: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/>
          </p:nvPr>
        </p:nvGraphicFramePr>
        <p:xfrm>
          <a:off x="2018270" y="825963"/>
          <a:ext cx="7957754" cy="498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6672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71699" y="204705"/>
            <a:ext cx="8520282" cy="590931"/>
          </a:xfr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Energy </a:t>
            </a:r>
            <a:r>
              <a:rPr lang="en-US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Continuity </a:t>
            </a:r>
            <a:r>
              <a:rPr lang="en-US" sz="36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 </a:t>
            </a:r>
            <a:r>
              <a:rPr lang="en-US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Actions </a:t>
            </a:r>
            <a:r>
              <a:rPr lang="en-US" sz="36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and S</a:t>
            </a:r>
            <a:r>
              <a:rPr lang="en-US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olutions</a:t>
            </a: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7927465" y="1830744"/>
            <a:ext cx="2522111" cy="274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1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spcBef>
                <a:spcPts val="750"/>
              </a:spcBef>
              <a:buClr>
                <a:srgbClr val="4678BC"/>
              </a:buClr>
            </a:pPr>
            <a:endParaRPr lang="he-IL" dirty="0"/>
          </a:p>
        </p:txBody>
      </p:sp>
      <p:graphicFrame>
        <p:nvGraphicFramePr>
          <p:cNvPr id="11" name="דיאגרמה 10"/>
          <p:cNvGraphicFramePr/>
          <p:nvPr>
            <p:extLst/>
          </p:nvPr>
        </p:nvGraphicFramePr>
        <p:xfrm>
          <a:off x="2550253" y="1048623"/>
          <a:ext cx="6761528" cy="50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תמונה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46821" y="1898392"/>
            <a:ext cx="2386329" cy="159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4113" y="4448431"/>
            <a:ext cx="2180676" cy="135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8323" y="1977905"/>
            <a:ext cx="2031187" cy="135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95947" y="4448431"/>
            <a:ext cx="2180638" cy="144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30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2103120"/>
            <a:ext cx="5238750" cy="1089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Thank You</a:t>
            </a:r>
            <a:endParaRPr lang="he-IL" sz="7200" b="1" dirty="0">
              <a:solidFill>
                <a:srgbClr val="002060"/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8162" y="370703"/>
            <a:ext cx="2541416" cy="11854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467" b="100000" l="97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109" y="-53544"/>
            <a:ext cx="2838450" cy="1609725"/>
          </a:xfrm>
          <a:prstGeom prst="rect">
            <a:avLst/>
          </a:prstGeom>
        </p:spPr>
      </p:pic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xmlns="" val="1865867419"/>
              </p:ext>
            </p:extLst>
          </p:nvPr>
        </p:nvGraphicFramePr>
        <p:xfrm>
          <a:off x="1993252" y="497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1362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354460"/>
              </p:ext>
            </p:extLst>
          </p:nvPr>
        </p:nvGraphicFramePr>
        <p:xfrm>
          <a:off x="230659" y="746465"/>
          <a:ext cx="11401168" cy="480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09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40"/>
          <p:cNvSpPr txBox="1">
            <a:spLocks noChangeArrowheads="1"/>
          </p:cNvSpPr>
          <p:nvPr/>
        </p:nvSpPr>
        <p:spPr bwMode="auto">
          <a:xfrm>
            <a:off x="9028429" y="471131"/>
            <a:ext cx="66556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defTabSz="642915"/>
            <a:r>
              <a:rPr lang="he-IL" altLang="en-US" sz="1687" b="1" dirty="0">
                <a:solidFill>
                  <a:srgbClr val="002060"/>
                </a:solidFill>
                <a:latin typeface="+mn-lt"/>
              </a:rPr>
              <a:t>1999</a:t>
            </a:r>
            <a:endParaRPr lang="en-US" altLang="en-US" sz="1687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7358396" y="888581"/>
            <a:ext cx="4282407" cy="4821884"/>
            <a:chOff x="10105427" y="1317104"/>
            <a:chExt cx="6092036" cy="6858000"/>
          </a:xfrm>
        </p:grpSpPr>
        <p:pic>
          <p:nvPicPr>
            <p:cNvPr id="18485" name="Picture 7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6863" y="1317104"/>
              <a:ext cx="6070600" cy="6858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86" name="Group 76"/>
            <p:cNvGrpSpPr>
              <a:grpSpLocks/>
            </p:cNvGrpSpPr>
            <p:nvPr/>
          </p:nvGrpSpPr>
          <p:grpSpPr bwMode="auto">
            <a:xfrm>
              <a:off x="10105427" y="7221022"/>
              <a:ext cx="1228196" cy="677970"/>
              <a:chOff x="4896673" y="4659599"/>
              <a:chExt cx="1227971" cy="6774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045109" y="4957702"/>
                <a:ext cx="1079535" cy="37936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35718" tIns="35718" rIns="35718" bIns="35718" anchor="ctr">
                <a:spAutoFit/>
              </a:bodyPr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grpSp>
            <p:nvGrpSpPr>
              <p:cNvPr id="18489" name="Group 26"/>
              <p:cNvGrpSpPr>
                <a:grpSpLocks/>
              </p:cNvGrpSpPr>
              <p:nvPr/>
            </p:nvGrpSpPr>
            <p:grpSpPr bwMode="auto">
              <a:xfrm>
                <a:off x="4896673" y="4659599"/>
                <a:ext cx="1163677" cy="571579"/>
                <a:chOff x="4519113" y="4798362"/>
                <a:chExt cx="1470005" cy="467960"/>
              </a:xfrm>
            </p:grpSpPr>
            <p:sp>
              <p:nvSpPr>
                <p:cNvPr id="18490" name="Oval 12"/>
                <p:cNvSpPr>
                  <a:spLocks noChangeArrowheads="1"/>
                </p:cNvSpPr>
                <p:nvPr/>
              </p:nvSpPr>
              <p:spPr bwMode="auto">
                <a:xfrm>
                  <a:off x="4879094" y="5103567"/>
                  <a:ext cx="256699" cy="92211"/>
                </a:xfrm>
                <a:prstGeom prst="ellipse">
                  <a:avLst/>
                </a:prstGeom>
                <a:solidFill>
                  <a:srgbClr val="45E60C">
                    <a:alpha val="50195"/>
                  </a:srgbClr>
                </a:solidFill>
                <a:ln w="12700" algn="ctr">
                  <a:solidFill>
                    <a:srgbClr val="00D25F">
                      <a:alpha val="49803"/>
                    </a:srgb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1pPr>
                  <a:lvl2pPr marL="742950" indent="-28575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2pPr>
                  <a:lvl3pPr marL="11430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3pPr>
                  <a:lvl4pPr marL="16002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4pPr>
                  <a:lvl5pPr marL="20574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5pPr>
                  <a:lvl6pPr marL="25146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6pPr>
                  <a:lvl7pPr marL="29718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7pPr>
                  <a:lvl8pPr marL="34290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8pPr>
                  <a:lvl9pPr marL="38862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9pPr>
                </a:lstStyle>
                <a:p>
                  <a:pPr algn="ctr" eaLnBrk="1" hangingPunct="1"/>
                  <a:endParaRPr lang="he-IL" altLang="he-IL" sz="1758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14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519113" y="5033022"/>
                  <a:ext cx="1470005" cy="233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09575">
                    <a:lnSpc>
                      <a:spcPct val="90000"/>
                    </a:lnSpc>
                    <a:spcBef>
                      <a:spcPts val="1425"/>
                    </a:spcBef>
                    <a:buFont typeface="Arial" panose="020B0604020202020204" pitchFamily="34" charset="0"/>
                    <a:buChar char="•"/>
                    <a:defRPr sz="39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3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he-IL" sz="703" kern="0" dirty="0">
                      <a:solidFill>
                        <a:srgbClr val="002060"/>
                      </a:solidFill>
                      <a:latin typeface="+mn-lt"/>
                    </a:rPr>
                    <a:t>Oil Field</a:t>
                  </a:r>
                </a:p>
              </p:txBody>
            </p:sp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706625" y="4798362"/>
                  <a:ext cx="1094982" cy="245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09575">
                    <a:lnSpc>
                      <a:spcPct val="90000"/>
                    </a:lnSpc>
                    <a:spcBef>
                      <a:spcPts val="1425"/>
                    </a:spcBef>
                    <a:buFont typeface="Arial" panose="020B0604020202020204" pitchFamily="34" charset="0"/>
                    <a:buChar char="•"/>
                    <a:defRPr sz="39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3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he-IL" sz="773" b="1" kern="0" dirty="0">
                      <a:solidFill>
                        <a:srgbClr val="002060"/>
                      </a:solidFill>
                      <a:latin typeface="+mn-lt"/>
                    </a:rPr>
                    <a:t>Legend:</a:t>
                  </a:r>
                  <a:endParaRPr lang="he-IL" altLang="he-IL" sz="773" b="1" kern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14434958" y="6665107"/>
              <a:ext cx="1762505" cy="5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1pPr>
              <a:lvl2pPr marL="742950" indent="-28575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2pPr>
              <a:lvl3pPr marL="11430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3pPr>
              <a:lvl4pPr marL="16002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4pPr>
              <a:lvl5pPr marL="20574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5pPr>
              <a:lvl6pPr marL="25146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6pPr>
              <a:lvl7pPr marL="29718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7pPr>
              <a:lvl8pPr marL="34290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8pPr>
              <a:lvl9pPr marL="38862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9pPr>
            </a:lstStyle>
            <a:p>
              <a:pPr>
                <a:defRPr/>
              </a:pPr>
              <a:r>
                <a:rPr lang="en-US" altLang="he-IL" sz="1687" kern="0" dirty="0">
                  <a:solidFill>
                    <a:srgbClr val="002060"/>
                  </a:solidFill>
                  <a:latin typeface="+mn-lt"/>
                </a:rPr>
                <a:t>I s r a e l</a:t>
              </a:r>
            </a:p>
          </p:txBody>
        </p:sp>
      </p:grp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815351" y="76005"/>
            <a:ext cx="5017720" cy="5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42915">
              <a:defRPr/>
            </a:pPr>
            <a:r>
              <a:rPr lang="en-US" altLang="en-US" sz="3094" b="1" kern="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</a:t>
            </a:r>
            <a:r>
              <a:rPr lang="en-US" altLang="en-US" sz="3094" b="1" kern="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Gas Revolution In </a:t>
            </a:r>
            <a:r>
              <a:rPr lang="en-US" altLang="en-US" sz="3094" b="1" kern="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Israel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6186" y="612954"/>
            <a:ext cx="5944397" cy="5250125"/>
            <a:chOff x="1758950" y="730250"/>
            <a:chExt cx="8454511" cy="7467072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758950" y="730250"/>
              <a:ext cx="6168497" cy="7467072"/>
              <a:chOff x="1758950" y="729457"/>
              <a:chExt cx="6168497" cy="7467866"/>
            </a:xfrm>
          </p:grpSpPr>
          <p:sp>
            <p:nvSpPr>
              <p:cNvPr id="18441" name="TextBox 141"/>
              <p:cNvSpPr txBox="1">
                <a:spLocks noChangeArrowheads="1"/>
              </p:cNvSpPr>
              <p:nvPr/>
            </p:nvSpPr>
            <p:spPr bwMode="auto">
              <a:xfrm>
                <a:off x="3815886" y="729457"/>
                <a:ext cx="946614" cy="50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642915"/>
                <a:r>
                  <a:rPr lang="he-IL" altLang="en-US" sz="1687" b="1" dirty="0">
                    <a:solidFill>
                      <a:srgbClr val="002060"/>
                    </a:solidFill>
                    <a:latin typeface="+mn-lt"/>
                  </a:rPr>
                  <a:t>2018</a:t>
                </a:r>
                <a:endParaRPr lang="en-US" altLang="en-US" sz="1687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pic>
            <p:nvPicPr>
              <p:cNvPr id="18442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8950" y="1320800"/>
                <a:ext cx="6069013" cy="6858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2638425" y="2820417"/>
                <a:ext cx="1219200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Aphrodite/Ishai</a:t>
                </a:r>
              </a:p>
            </p:txBody>
          </p:sp>
          <p:sp>
            <p:nvSpPr>
              <p:cNvPr id="22" name="TextBox 29"/>
              <p:cNvSpPr txBox="1">
                <a:spLocks noChangeArrowheads="1"/>
              </p:cNvSpPr>
              <p:nvPr/>
            </p:nvSpPr>
            <p:spPr bwMode="auto">
              <a:xfrm>
                <a:off x="2878138" y="3744441"/>
                <a:ext cx="1025525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Leviathan</a:t>
                </a:r>
              </a:p>
            </p:txBody>
          </p:sp>
          <p:sp>
            <p:nvSpPr>
              <p:cNvPr id="23" name="TextBox 32"/>
              <p:cNvSpPr txBox="1">
                <a:spLocks noChangeArrowheads="1"/>
              </p:cNvSpPr>
              <p:nvPr/>
            </p:nvSpPr>
            <p:spPr bwMode="auto">
              <a:xfrm>
                <a:off x="3630613" y="4220740"/>
                <a:ext cx="822325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Dolphin</a:t>
                </a:r>
              </a:p>
            </p:txBody>
          </p:sp>
          <p:sp>
            <p:nvSpPr>
              <p:cNvPr id="24" name="TextBox 31"/>
              <p:cNvSpPr txBox="1">
                <a:spLocks noChangeArrowheads="1"/>
              </p:cNvSpPr>
              <p:nvPr/>
            </p:nvSpPr>
            <p:spPr bwMode="auto">
              <a:xfrm>
                <a:off x="4064000" y="3098259"/>
                <a:ext cx="642938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Tanin</a:t>
                </a:r>
              </a:p>
            </p:txBody>
          </p:sp>
          <p:sp>
            <p:nvSpPr>
              <p:cNvPr id="25" name="TextBox 30"/>
              <p:cNvSpPr txBox="1">
                <a:spLocks noChangeArrowheads="1"/>
              </p:cNvSpPr>
              <p:nvPr/>
            </p:nvSpPr>
            <p:spPr bwMode="auto">
              <a:xfrm>
                <a:off x="4851400" y="2779138"/>
                <a:ext cx="700087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Karish</a:t>
                </a:r>
              </a:p>
            </p:txBody>
          </p:sp>
          <p:sp>
            <p:nvSpPr>
              <p:cNvPr id="26" name="TextBox 36"/>
              <p:cNvSpPr txBox="1">
                <a:spLocks noChangeArrowheads="1"/>
              </p:cNvSpPr>
              <p:nvPr/>
            </p:nvSpPr>
            <p:spPr bwMode="auto">
              <a:xfrm>
                <a:off x="4189413" y="7043616"/>
                <a:ext cx="714376" cy="45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Gaza Marine</a:t>
                </a:r>
              </a:p>
            </p:txBody>
          </p:sp>
          <p:sp>
            <p:nvSpPr>
              <p:cNvPr id="27" name="TextBox 35"/>
              <p:cNvSpPr txBox="1">
                <a:spLocks noChangeArrowheads="1"/>
              </p:cNvSpPr>
              <p:nvPr/>
            </p:nvSpPr>
            <p:spPr bwMode="auto">
              <a:xfrm>
                <a:off x="3517900" y="5717912"/>
                <a:ext cx="979489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Shimshon</a:t>
                </a:r>
              </a:p>
            </p:txBody>
          </p:sp>
          <p:sp>
            <p:nvSpPr>
              <p:cNvPr id="28" name="TextBox 36"/>
              <p:cNvSpPr txBox="1">
                <a:spLocks noChangeArrowheads="1"/>
              </p:cNvSpPr>
              <p:nvPr/>
            </p:nvSpPr>
            <p:spPr bwMode="auto">
              <a:xfrm>
                <a:off x="4681538" y="6622884"/>
                <a:ext cx="496887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Noa</a:t>
                </a:r>
              </a:p>
            </p:txBody>
          </p:sp>
          <p:sp>
            <p:nvSpPr>
              <p:cNvPr id="29" name="TextBox 39"/>
              <p:cNvSpPr txBox="1">
                <a:spLocks noChangeArrowheads="1"/>
              </p:cNvSpPr>
              <p:nvPr/>
            </p:nvSpPr>
            <p:spPr bwMode="auto">
              <a:xfrm>
                <a:off x="5067300" y="7205560"/>
                <a:ext cx="614363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MariB</a:t>
                </a:r>
              </a:p>
            </p:txBody>
          </p:sp>
          <p:sp>
            <p:nvSpPr>
              <p:cNvPr id="30" name="TextBox 32"/>
              <p:cNvSpPr txBox="1">
                <a:spLocks noChangeArrowheads="1"/>
              </p:cNvSpPr>
              <p:nvPr/>
            </p:nvSpPr>
            <p:spPr bwMode="auto">
              <a:xfrm>
                <a:off x="5046663" y="4114366"/>
                <a:ext cx="620712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Dalit</a:t>
                </a:r>
              </a:p>
            </p:txBody>
          </p:sp>
          <p:sp>
            <p:nvSpPr>
              <p:cNvPr id="31" name="TextBox 33"/>
              <p:cNvSpPr txBox="1">
                <a:spLocks noChangeArrowheads="1"/>
              </p:cNvSpPr>
              <p:nvPr/>
            </p:nvSpPr>
            <p:spPr bwMode="auto">
              <a:xfrm>
                <a:off x="4657725" y="3272902"/>
                <a:ext cx="817564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Tamar</a:t>
                </a:r>
              </a:p>
            </p:txBody>
          </p:sp>
          <p:sp>
            <p:nvSpPr>
              <p:cNvPr id="32" name="TextBox 34"/>
              <p:cNvSpPr txBox="1">
                <a:spLocks noChangeArrowheads="1"/>
              </p:cNvSpPr>
              <p:nvPr/>
            </p:nvSpPr>
            <p:spPr bwMode="auto">
              <a:xfrm>
                <a:off x="4281489" y="3922261"/>
                <a:ext cx="668337" cy="45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Tamar SW</a:t>
                </a:r>
              </a:p>
            </p:txBody>
          </p:sp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6049813" y="6573425"/>
                <a:ext cx="1763712" cy="50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>
                  <a:defRPr/>
                </a:pPr>
                <a:r>
                  <a:rPr lang="en-US" altLang="he-IL" sz="1687" kern="0" dirty="0">
                    <a:solidFill>
                      <a:srgbClr val="002060"/>
                    </a:solidFill>
                    <a:latin typeface="+mn-lt"/>
                  </a:rPr>
                  <a:t>I s r a e l</a:t>
                </a:r>
              </a:p>
            </p:txBody>
          </p:sp>
          <p:pic>
            <p:nvPicPr>
              <p:cNvPr id="18456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1300" y="6873875"/>
                <a:ext cx="204788" cy="20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7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2100" y="6650038"/>
                <a:ext cx="315913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58" name="Group 98"/>
              <p:cNvGrpSpPr>
                <a:grpSpLocks/>
              </p:cNvGrpSpPr>
              <p:nvPr/>
            </p:nvGrpSpPr>
            <p:grpSpPr bwMode="auto">
              <a:xfrm>
                <a:off x="1812923" y="6272386"/>
                <a:ext cx="1483502" cy="1721559"/>
                <a:chOff x="4969490" y="4532440"/>
                <a:chExt cx="1484208" cy="989800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4969490" y="4965744"/>
                  <a:ext cx="1294427" cy="21829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  <a:miter lim="0"/>
                  <a:headEnd type="none" w="med" len="med"/>
                  <a:tailEnd type="none" w="med" len="med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lIns="35718" tIns="35718" rIns="35718" bIns="35718" anchor="ctr">
                  <a:spAutoFit/>
                </a:bodyPr>
                <a:lstStyle/>
                <a:p>
                  <a:pPr algn="ctr" defTabSz="642915">
                    <a:defRPr/>
                  </a:pPr>
                  <a:endParaRPr lang="en-US" sz="1266" kern="0" dirty="0">
                    <a:solidFill>
                      <a:srgbClr val="002060"/>
                    </a:solidFill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grpSp>
              <p:nvGrpSpPr>
                <p:cNvPr id="18475" name="Group 26"/>
                <p:cNvGrpSpPr>
                  <a:grpSpLocks/>
                </p:cNvGrpSpPr>
                <p:nvPr/>
              </p:nvGrpSpPr>
              <p:grpSpPr bwMode="auto">
                <a:xfrm>
                  <a:off x="5027373" y="4532440"/>
                  <a:ext cx="1426325" cy="989800"/>
                  <a:chOff x="4684225" y="4694239"/>
                  <a:chExt cx="1801796" cy="810361"/>
                </a:xfrm>
              </p:grpSpPr>
              <p:cxnSp>
                <p:nvCxnSpPr>
                  <p:cNvPr id="18476" name="Straight Connector 5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714201" y="5253790"/>
                    <a:ext cx="449616" cy="6158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C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8477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684225" y="5023989"/>
                    <a:ext cx="268851" cy="106122"/>
                  </a:xfrm>
                  <a:prstGeom prst="ellipse">
                    <a:avLst/>
                  </a:prstGeom>
                  <a:solidFill>
                    <a:srgbClr val="FF0000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ctr" eaLnBrk="1" hangingPunct="1"/>
                    <a:endParaRPr lang="he-IL" altLang="he-IL" sz="1758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478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96263" y="4846869"/>
                    <a:ext cx="256813" cy="92670"/>
                  </a:xfrm>
                  <a:prstGeom prst="ellipse">
                    <a:avLst/>
                  </a:prstGeom>
                  <a:solidFill>
                    <a:srgbClr val="45E60C">
                      <a:alpha val="50195"/>
                    </a:srgbClr>
                  </a:solidFill>
                  <a:ln w="12700" algn="ctr">
                    <a:solidFill>
                      <a:srgbClr val="00D25F">
                        <a:alpha val="49803"/>
                      </a:srgbClr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ctr" eaLnBrk="1" hangingPunct="1"/>
                    <a:endParaRPr lang="he-IL" altLang="he-IL" sz="1758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9770" y="4830578"/>
                    <a:ext cx="1470655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844" kern="0" dirty="0">
                        <a:solidFill>
                          <a:srgbClr val="002060"/>
                        </a:solidFill>
                        <a:latin typeface="+mn-lt"/>
                      </a:rPr>
                      <a:t>  Oil Field</a:t>
                    </a:r>
                  </a:p>
                </p:txBody>
              </p:sp>
              <p:sp>
                <p:nvSpPr>
                  <p:cNvPr id="58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0345" y="5017263"/>
                    <a:ext cx="1290080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844" kern="0" dirty="0">
                        <a:solidFill>
                          <a:srgbClr val="002060"/>
                        </a:solidFill>
                        <a:latin typeface="+mn-lt"/>
                      </a:rPr>
                      <a:t>Gas Field</a:t>
                    </a:r>
                  </a:p>
                </p:txBody>
              </p:sp>
              <p:sp>
                <p:nvSpPr>
                  <p:cNvPr id="1848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0979" y="5172812"/>
                    <a:ext cx="1470656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eaLnBrk="1" hangingPunct="1"/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Pipelines</a:t>
                    </a:r>
                    <a:endParaRPr lang="he-IL" altLang="he-IL" sz="844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cxnSp>
                <p:nvCxnSpPr>
                  <p:cNvPr id="18483" name="Straight Connector 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84225" y="5421147"/>
                    <a:ext cx="479592" cy="2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C000"/>
                    </a:solidFill>
                    <a:prstDash val="sys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18484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5365" y="5268819"/>
                    <a:ext cx="1470656" cy="235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he-IL" sz="703" dirty="0">
                        <a:solidFill>
                          <a:srgbClr val="002060"/>
                        </a:solidFill>
                        <a:latin typeface="+mn-lt"/>
                      </a:rPr>
                      <a:t>(</a:t>
                    </a:r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under</a:t>
                    </a:r>
                  </a:p>
                  <a:p>
                    <a:pPr algn="l" eaLnBrk="1" hangingPunct="1"/>
                    <a:r>
                      <a:rPr lang="en-US" altLang="he-IL" sz="703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construction)</a:t>
                    </a:r>
                    <a:endParaRPr lang="he-IL" altLang="he-IL" sz="844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5364" y="4694239"/>
                    <a:ext cx="1095468" cy="141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773" b="1" kern="0" dirty="0">
                        <a:solidFill>
                          <a:srgbClr val="002060"/>
                        </a:solidFill>
                        <a:latin typeface="+mn-lt"/>
                      </a:rPr>
                      <a:t>Legend:</a:t>
                    </a:r>
                    <a:endParaRPr lang="he-IL" altLang="he-IL" sz="773" b="1" kern="0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8459" name="TextBox 24"/>
              <p:cNvSpPr txBox="1">
                <a:spLocks noChangeArrowheads="1"/>
              </p:cNvSpPr>
              <p:nvPr/>
            </p:nvSpPr>
            <p:spPr bwMode="auto">
              <a:xfrm>
                <a:off x="2613025" y="1944025"/>
                <a:ext cx="846138" cy="28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2000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0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387136" y="5277641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-1000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1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674474" y="6360430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-50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2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512549" y="6007968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-200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cxnSp>
            <p:nvCxnSpPr>
              <p:cNvPr id="18463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3844925" y="3868279"/>
                <a:ext cx="2693988" cy="1509873"/>
              </a:xfrm>
              <a:prstGeom prst="line">
                <a:avLst/>
              </a:prstGeom>
              <a:noFill/>
              <a:ln w="38100" algn="ctr">
                <a:solidFill>
                  <a:srgbClr val="FF9933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464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5372100" y="3098259"/>
                <a:ext cx="1255713" cy="1830583"/>
              </a:xfrm>
              <a:prstGeom prst="line">
                <a:avLst/>
              </a:prstGeom>
              <a:noFill/>
              <a:ln w="38100" algn="ctr">
                <a:solidFill>
                  <a:srgbClr val="FF9933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3" name="Right Arrow 42"/>
              <p:cNvSpPr/>
              <p:nvPr/>
            </p:nvSpPr>
            <p:spPr>
              <a:xfrm rot="1079132">
                <a:off x="7119938" y="4171523"/>
                <a:ext cx="749300" cy="398505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Box 12"/>
              <p:cNvSpPr txBox="1">
                <a:spLocks noChangeArrowheads="1"/>
              </p:cNvSpPr>
              <p:nvPr/>
            </p:nvSpPr>
            <p:spPr bwMode="auto">
              <a:xfrm rot="1044992">
                <a:off x="6798204" y="4935792"/>
                <a:ext cx="873656" cy="4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7756166">
                <a:off x="4845804" y="7601703"/>
                <a:ext cx="749380" cy="398462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TextBox 114"/>
              <p:cNvSpPr txBox="1">
                <a:spLocks noChangeArrowheads="1"/>
              </p:cNvSpPr>
              <p:nvPr/>
            </p:nvSpPr>
            <p:spPr bwMode="auto">
              <a:xfrm rot="18589170">
                <a:off x="4809019" y="7556261"/>
                <a:ext cx="873749" cy="40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  <p:sp>
            <p:nvSpPr>
              <p:cNvPr id="48" name="TextBox 117"/>
              <p:cNvSpPr txBox="1">
                <a:spLocks noChangeArrowheads="1"/>
              </p:cNvSpPr>
              <p:nvPr/>
            </p:nvSpPr>
            <p:spPr bwMode="auto">
              <a:xfrm rot="1044992">
                <a:off x="7053791" y="4154659"/>
                <a:ext cx="873656" cy="4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</p:grpSp>
        <p:sp>
          <p:nvSpPr>
            <p:cNvPr id="2" name="Down Arrow 1"/>
            <p:cNvSpPr/>
            <p:nvPr/>
          </p:nvSpPr>
          <p:spPr>
            <a:xfrm rot="5400000">
              <a:off x="8523880" y="3206652"/>
              <a:ext cx="1220317" cy="215884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6779"/>
            <a:ext cx="12192000" cy="5861222"/>
          </a:xfrm>
          <a:prstGeom prst="rect">
            <a:avLst/>
          </a:prstGeom>
        </p:spPr>
      </p:pic>
      <p:sp>
        <p:nvSpPr>
          <p:cNvPr id="8" name="Title 4"/>
          <p:cNvSpPr txBox="1">
            <a:spLocks noChangeArrowheads="1"/>
          </p:cNvSpPr>
          <p:nvPr/>
        </p:nvSpPr>
        <p:spPr>
          <a:xfrm>
            <a:off x="663406" y="29673"/>
            <a:ext cx="10726737" cy="922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altLang="he-IL" sz="40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Setting 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Policy of Technological Changes</a:t>
            </a:r>
            <a:endParaRPr lang="he-IL" altLang="he-IL" sz="4000" b="1" dirty="0" smtClean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0"/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World</a:t>
            </a:r>
            <a:endParaRPr lang="he-IL" altLang="he-IL" sz="40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5470" y="1885950"/>
            <a:ext cx="352313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Electrical Power</a:t>
            </a:r>
            <a:endParaRPr lang="en-US" sz="2000" b="1" dirty="0">
              <a:solidFill>
                <a:srgbClr val="00B050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Halting the use </a:t>
            </a:r>
            <a:r>
              <a:rPr lang="en-US" dirty="0"/>
              <a:t>of coal</a:t>
            </a:r>
          </a:p>
          <a:p>
            <a:pPr algn="l" rtl="0"/>
            <a:r>
              <a:rPr lang="en-US" dirty="0"/>
              <a:t>In generating electricity in all coal power plants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Transition </a:t>
            </a:r>
            <a:r>
              <a:rPr lang="en-US" dirty="0"/>
              <a:t>to the production of electricity by natural gas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424082" y="1801907"/>
            <a:ext cx="3711388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5"/>
                </a:solidFill>
              </a:rPr>
              <a:t>Transportation</a:t>
            </a:r>
            <a:endParaRPr lang="en-US" sz="2000" b="1" dirty="0">
              <a:solidFill>
                <a:schemeClr val="accent5"/>
              </a:solidFill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100</a:t>
            </a:r>
            <a:r>
              <a:rPr lang="en-US" dirty="0"/>
              <a:t>% of the new private cars will be electric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100</a:t>
            </a:r>
            <a:r>
              <a:rPr lang="en-US" dirty="0"/>
              <a:t>% of the new trucks and </a:t>
            </a:r>
            <a:r>
              <a:rPr lang="en-US" dirty="0" smtClean="0"/>
              <a:t>buses </a:t>
            </a:r>
            <a:r>
              <a:rPr lang="en-US" dirty="0"/>
              <a:t>will be </a:t>
            </a:r>
            <a:r>
              <a:rPr lang="en-US" dirty="0" smtClean="0"/>
              <a:t>electric or will run on compressed natural gas (CNG)</a:t>
            </a:r>
            <a:endParaRPr lang="en-US" dirty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Vehicles with gasoline or diesel fuel </a:t>
            </a:r>
            <a:r>
              <a:rPr lang="en-US" dirty="0"/>
              <a:t>will not be allowed to enter the </a:t>
            </a:r>
            <a:r>
              <a:rPr lang="en-US" dirty="0" smtClean="0"/>
              <a:t>country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809074" y="1896065"/>
            <a:ext cx="351862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2"/>
                </a:solidFill>
              </a:rPr>
              <a:t>Manufacturing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Connecting </a:t>
            </a:r>
            <a:r>
              <a:rPr lang="en-US" dirty="0"/>
              <a:t>the industry to the distribution network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Halting </a:t>
            </a:r>
            <a:r>
              <a:rPr lang="en-US" dirty="0"/>
              <a:t>the use of polluting fuel products and replacing them with more efficient and cleaner energy sources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082740" y="4649995"/>
            <a:ext cx="632796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2060"/>
                </a:solidFill>
              </a:rPr>
              <a:t>Implications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An </a:t>
            </a:r>
            <a:r>
              <a:rPr lang="en-US" b="1" dirty="0">
                <a:solidFill>
                  <a:srgbClr val="002060"/>
                </a:solidFill>
              </a:rPr>
              <a:t>annual benefit to the economy of NIS 5.8 billion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 60</a:t>
            </a:r>
            <a:r>
              <a:rPr lang="en-US" b="1" dirty="0">
                <a:solidFill>
                  <a:srgbClr val="002060"/>
                </a:solidFill>
              </a:rPr>
              <a:t>% reduction in air pollution damage in </a:t>
            </a:r>
            <a:r>
              <a:rPr lang="en-US" b="1" dirty="0" smtClean="0">
                <a:solidFill>
                  <a:srgbClr val="002060"/>
                </a:solidFill>
              </a:rPr>
              <a:t>Israel</a:t>
            </a:r>
          </a:p>
          <a:p>
            <a:pPr algn="l" rtl="0"/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595" y="547626"/>
            <a:ext cx="6312358" cy="5521374"/>
          </a:xfrm>
          <a:prstGeom prst="rect">
            <a:avLst/>
          </a:prstGeom>
        </p:spPr>
      </p:pic>
      <p:sp>
        <p:nvSpPr>
          <p:cNvPr id="3" name="Title 4"/>
          <p:cNvSpPr txBox="1">
            <a:spLocks noChangeArrowheads="1"/>
          </p:cNvSpPr>
          <p:nvPr/>
        </p:nvSpPr>
        <p:spPr>
          <a:xfrm>
            <a:off x="663406" y="-111007"/>
            <a:ext cx="10726737" cy="922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he-IL" sz="40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Natural 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Gas </a:t>
            </a:r>
            <a:r>
              <a:rPr lang="en-US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The Middle </a:t>
            </a:r>
            <a:r>
              <a:rPr lang="en-US" altLang="he-IL" sz="4000" b="1" dirty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East</a:t>
            </a:r>
            <a:endParaRPr lang="he-IL" altLang="he-IL" sz="40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4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47337" y="6190421"/>
            <a:ext cx="2754724" cy="525720"/>
            <a:chOff x="147193" y="6190706"/>
            <a:chExt cx="2754559" cy="525780"/>
          </a:xfrm>
        </p:grpSpPr>
        <p:sp>
          <p:nvSpPr>
            <p:cNvPr id="4" name="Rectangle 3"/>
            <p:cNvSpPr/>
            <p:nvPr/>
          </p:nvSpPr>
          <p:spPr>
            <a:xfrm>
              <a:off x="147193" y="6215265"/>
              <a:ext cx="2754559" cy="50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400" dirty="0">
                <a:solidFill>
                  <a:prstClr val="white"/>
                </a:solidFill>
                <a:sym typeface="Helvetica Light" pitchFamily="124" charset="0"/>
              </a:endParaRPr>
            </a:p>
          </p:txBody>
        </p:sp>
        <p:pic>
          <p:nvPicPr>
            <p:cNvPr id="38935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52" y="6190706"/>
              <a:ext cx="2743200" cy="525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"/>
          <p:cNvSpPr>
            <a:spLocks/>
          </p:cNvSpPr>
          <p:nvPr/>
        </p:nvSpPr>
        <p:spPr bwMode="auto">
          <a:xfrm>
            <a:off x="147337" y="-7195"/>
            <a:ext cx="11922742" cy="5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anchor="ctr">
            <a:spAutoFit/>
          </a:bodyPr>
          <a:lstStyle>
            <a:lvl1pPr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 marL="742950" indent="-28575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 marL="11430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 marL="16002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 marL="20574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algn="ctr" rtl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e-IL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David" panose="020E0502060401010101" pitchFamily="34" charset="-79"/>
                <a:sym typeface="Arial" panose="020B0604020202020204" pitchFamily="34" charset="0"/>
              </a:rPr>
              <a:t>Export Options</a:t>
            </a:r>
            <a:endParaRPr lang="he-IL" altLang="he-IL" sz="3200" b="1" dirty="0">
              <a:solidFill>
                <a:srgbClr val="002060"/>
              </a:solidFill>
              <a:latin typeface="Calibri" panose="020F0502020204030204" pitchFamily="34" charset="0"/>
              <a:cs typeface="David" panose="020E0502060401010101" pitchFamily="34" charset="-79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5544" y="731517"/>
            <a:ext cx="11087769" cy="4773275"/>
            <a:chOff x="0" y="1607517"/>
            <a:chExt cx="9986962" cy="5284788"/>
          </a:xfrm>
        </p:grpSpPr>
        <p:grpSp>
          <p:nvGrpSpPr>
            <p:cNvPr id="38915" name="Group 38914"/>
            <p:cNvGrpSpPr/>
            <p:nvPr/>
          </p:nvGrpSpPr>
          <p:grpSpPr>
            <a:xfrm>
              <a:off x="0" y="1607517"/>
              <a:ext cx="9986962" cy="5284788"/>
              <a:chOff x="929185" y="1877179"/>
              <a:chExt cx="9986962" cy="5284788"/>
            </a:xfrm>
          </p:grpSpPr>
          <p:sp>
            <p:nvSpPr>
              <p:cNvPr id="15" name="Rectangle 3"/>
              <p:cNvSpPr>
                <a:spLocks/>
              </p:cNvSpPr>
              <p:nvPr/>
            </p:nvSpPr>
            <p:spPr bwMode="auto">
              <a:xfrm>
                <a:off x="2155032" y="1976439"/>
                <a:ext cx="5019675" cy="92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algn="ctr" defTabSz="410722" rtl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altLang="he-IL" sz="1688"/>
              </a:p>
            </p:txBody>
          </p:sp>
          <p:grpSp>
            <p:nvGrpSpPr>
              <p:cNvPr id="17" name="קבוצה 3"/>
              <p:cNvGrpSpPr>
                <a:grpSpLocks/>
              </p:cNvGrpSpPr>
              <p:nvPr/>
            </p:nvGrpSpPr>
            <p:grpSpPr bwMode="auto">
              <a:xfrm>
                <a:off x="929185" y="1877179"/>
                <a:ext cx="9986962" cy="5284788"/>
                <a:chOff x="3118024" y="2644552"/>
                <a:chExt cx="9987432" cy="5285294"/>
              </a:xfrm>
            </p:grpSpPr>
            <p:pic>
              <p:nvPicPr>
                <p:cNvPr id="18" name="תמונה 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b="5920"/>
                <a:stretch>
                  <a:fillRect/>
                </a:stretch>
              </p:blipFill>
              <p:spPr bwMode="auto">
                <a:xfrm>
                  <a:off x="3118024" y="2644552"/>
                  <a:ext cx="9987432" cy="5285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9238705" y="4127103"/>
                  <a:ext cx="790058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Turkey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0071845" y="6172944"/>
                  <a:ext cx="706367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Egypt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1038905" y="5783288"/>
                  <a:ext cx="814662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Jordan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045997" y="4055095"/>
                  <a:ext cx="557643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Italy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9238705" y="5078624"/>
                  <a:ext cx="837765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Cyprus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5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758710" y="5452865"/>
                  <a:ext cx="827656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 dirty="0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Greece</a:t>
                  </a:r>
                  <a:endParaRPr lang="he-IL" altLang="he-IL" sz="1688" b="1" dirty="0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</p:grpSp>
          <p:sp>
            <p:nvSpPr>
              <p:cNvPr id="28" name="Freeform 27"/>
              <p:cNvSpPr/>
              <p:nvPr/>
            </p:nvSpPr>
            <p:spPr>
              <a:xfrm>
                <a:off x="7791450" y="5015614"/>
                <a:ext cx="590649" cy="432686"/>
              </a:xfrm>
              <a:custGeom>
                <a:avLst/>
                <a:gdLst>
                  <a:gd name="connsiteX0" fmla="*/ 628650 w 628650"/>
                  <a:gd name="connsiteY0" fmla="*/ 0 h 485775"/>
                  <a:gd name="connsiteX1" fmla="*/ 0 w 628650"/>
                  <a:gd name="connsiteY1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8650" h="485775">
                    <a:moveTo>
                      <a:pt x="628650" y="0"/>
                    </a:moveTo>
                    <a:lnTo>
                      <a:pt x="0" y="485775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8553450" y="4800600"/>
                <a:ext cx="419100" cy="123825"/>
              </a:xfrm>
              <a:custGeom>
                <a:avLst/>
                <a:gdLst>
                  <a:gd name="connsiteX0" fmla="*/ 0 w 419100"/>
                  <a:gd name="connsiteY0" fmla="*/ 123825 h 123825"/>
                  <a:gd name="connsiteX1" fmla="*/ 142875 w 419100"/>
                  <a:gd name="connsiteY1" fmla="*/ 57150 h 123825"/>
                  <a:gd name="connsiteX2" fmla="*/ 276225 w 419100"/>
                  <a:gd name="connsiteY2" fmla="*/ 0 h 123825"/>
                  <a:gd name="connsiteX3" fmla="*/ 419100 w 419100"/>
                  <a:gd name="connsiteY3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123825">
                    <a:moveTo>
                      <a:pt x="0" y="123825"/>
                    </a:moveTo>
                    <a:lnTo>
                      <a:pt x="142875" y="57150"/>
                    </a:lnTo>
                    <a:lnTo>
                      <a:pt x="276225" y="0"/>
                    </a:lnTo>
                    <a:lnTo>
                      <a:pt x="41910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429625" y="4991100"/>
                <a:ext cx="219075" cy="381000"/>
              </a:xfrm>
              <a:custGeom>
                <a:avLst/>
                <a:gdLst>
                  <a:gd name="connsiteX0" fmla="*/ 85725 w 219075"/>
                  <a:gd name="connsiteY0" fmla="*/ 0 h 381000"/>
                  <a:gd name="connsiteX1" fmla="*/ 219075 w 219075"/>
                  <a:gd name="connsiteY1" fmla="*/ 152400 h 381000"/>
                  <a:gd name="connsiteX2" fmla="*/ 200025 w 219075"/>
                  <a:gd name="connsiteY2" fmla="*/ 276225 h 381000"/>
                  <a:gd name="connsiteX3" fmla="*/ 0 w 219075"/>
                  <a:gd name="connsiteY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381000">
                    <a:moveTo>
                      <a:pt x="85725" y="0"/>
                    </a:moveTo>
                    <a:lnTo>
                      <a:pt x="219075" y="152400"/>
                    </a:lnTo>
                    <a:lnTo>
                      <a:pt x="200025" y="276225"/>
                    </a:lnTo>
                    <a:lnTo>
                      <a:pt x="0" y="38100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8912" name="Freeform 38911"/>
              <p:cNvSpPr/>
              <p:nvPr/>
            </p:nvSpPr>
            <p:spPr>
              <a:xfrm>
                <a:off x="3105150" y="3886200"/>
                <a:ext cx="5353050" cy="1066800"/>
              </a:xfrm>
              <a:custGeom>
                <a:avLst/>
                <a:gdLst>
                  <a:gd name="connsiteX0" fmla="*/ 5353050 w 5353050"/>
                  <a:gd name="connsiteY0" fmla="*/ 1066800 h 1066800"/>
                  <a:gd name="connsiteX1" fmla="*/ 4800600 w 5353050"/>
                  <a:gd name="connsiteY1" fmla="*/ 447675 h 1066800"/>
                  <a:gd name="connsiteX2" fmla="*/ 2066925 w 5353050"/>
                  <a:gd name="connsiteY2" fmla="*/ 695325 h 1066800"/>
                  <a:gd name="connsiteX3" fmla="*/ 0 w 5353050"/>
                  <a:gd name="connsiteY3" fmla="*/ 0 h 1066800"/>
                  <a:gd name="connsiteX4" fmla="*/ 9525 w 5353050"/>
                  <a:gd name="connsiteY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3050" h="1066800">
                    <a:moveTo>
                      <a:pt x="5353050" y="1066800"/>
                    </a:moveTo>
                    <a:lnTo>
                      <a:pt x="4800600" y="447675"/>
                    </a:lnTo>
                    <a:lnTo>
                      <a:pt x="2066925" y="695325"/>
                    </a:lnTo>
                    <a:lnTo>
                      <a:pt x="0" y="0"/>
                    </a:lnTo>
                    <a:lnTo>
                      <a:pt x="9525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8913" name="Freeform 38912"/>
              <p:cNvSpPr/>
              <p:nvPr/>
            </p:nvSpPr>
            <p:spPr>
              <a:xfrm>
                <a:off x="8315325" y="3429000"/>
                <a:ext cx="323850" cy="1514475"/>
              </a:xfrm>
              <a:custGeom>
                <a:avLst/>
                <a:gdLst>
                  <a:gd name="connsiteX0" fmla="*/ 161925 w 323850"/>
                  <a:gd name="connsiteY0" fmla="*/ 1514475 h 1514475"/>
                  <a:gd name="connsiteX1" fmla="*/ 0 w 323850"/>
                  <a:gd name="connsiteY1" fmla="*/ 1028700 h 1514475"/>
                  <a:gd name="connsiteX2" fmla="*/ 95250 w 323850"/>
                  <a:gd name="connsiteY2" fmla="*/ 381000 h 1514475"/>
                  <a:gd name="connsiteX3" fmla="*/ 323850 w 323850"/>
                  <a:gd name="connsiteY3" fmla="*/ 0 h 15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514475">
                    <a:moveTo>
                      <a:pt x="161925" y="1514475"/>
                    </a:moveTo>
                    <a:lnTo>
                      <a:pt x="0" y="1028700"/>
                    </a:lnTo>
                    <a:lnTo>
                      <a:pt x="95250" y="381000"/>
                    </a:lnTo>
                    <a:lnTo>
                      <a:pt x="32385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</p:grpSp>
        <p:sp>
          <p:nvSpPr>
            <p:cNvPr id="38916" name="Freeform 38915"/>
            <p:cNvSpPr/>
            <p:nvPr/>
          </p:nvSpPr>
          <p:spPr>
            <a:xfrm>
              <a:off x="7653906" y="4781688"/>
              <a:ext cx="486697" cy="294968"/>
            </a:xfrm>
            <a:custGeom>
              <a:avLst/>
              <a:gdLst>
                <a:gd name="connsiteX0" fmla="*/ 0 w 486697"/>
                <a:gd name="connsiteY0" fmla="*/ 0 h 294968"/>
                <a:gd name="connsiteX1" fmla="*/ 147484 w 486697"/>
                <a:gd name="connsiteY1" fmla="*/ 191729 h 294968"/>
                <a:gd name="connsiteX2" fmla="*/ 235974 w 486697"/>
                <a:gd name="connsiteY2" fmla="*/ 280220 h 294968"/>
                <a:gd name="connsiteX3" fmla="*/ 368710 w 486697"/>
                <a:gd name="connsiteY3" fmla="*/ 294968 h 294968"/>
                <a:gd name="connsiteX4" fmla="*/ 486697 w 486697"/>
                <a:gd name="connsiteY4" fmla="*/ 280220 h 2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697" h="294968">
                  <a:moveTo>
                    <a:pt x="0" y="0"/>
                  </a:moveTo>
                  <a:lnTo>
                    <a:pt x="147484" y="191729"/>
                  </a:lnTo>
                  <a:lnTo>
                    <a:pt x="235974" y="280220"/>
                  </a:lnTo>
                  <a:lnTo>
                    <a:pt x="368710" y="294968"/>
                  </a:lnTo>
                  <a:lnTo>
                    <a:pt x="486697" y="28022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2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31">
                <a:solidFill>
                  <a:prstClr val="white"/>
                </a:solidFill>
                <a:sym typeface="Helvetica Light" pitchFamily="12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65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47335" y="6190422"/>
            <a:ext cx="2754725" cy="525720"/>
            <a:chOff x="147193" y="6190706"/>
            <a:chExt cx="2754559" cy="525780"/>
          </a:xfrm>
        </p:grpSpPr>
        <p:sp>
          <p:nvSpPr>
            <p:cNvPr id="4" name="Rectangle 3"/>
            <p:cNvSpPr/>
            <p:nvPr/>
          </p:nvSpPr>
          <p:spPr>
            <a:xfrm>
              <a:off x="147193" y="6215265"/>
              <a:ext cx="2754559" cy="50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8935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52" y="6190706"/>
              <a:ext cx="2743200" cy="525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"/>
          <p:cNvSpPr>
            <a:spLocks/>
          </p:cNvSpPr>
          <p:nvPr/>
        </p:nvSpPr>
        <p:spPr bwMode="auto">
          <a:xfrm>
            <a:off x="5233122" y="194159"/>
            <a:ext cx="2701250" cy="5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 marL="742950" indent="-28575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 marL="11430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 marL="16002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 marL="20574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eaLnBrk="1"/>
            <a:r>
              <a:rPr lang="en-US" altLang="he-IL" sz="3023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David" panose="020E0502060401010101" pitchFamily="34" charset="-79"/>
                <a:sym typeface="Arial" panose="020B0604020202020204" pitchFamily="34" charset="0"/>
              </a:rPr>
              <a:t>EastMed</a:t>
            </a:r>
            <a:r>
              <a:rPr lang="en-US" altLang="he-IL" sz="3023" b="1" dirty="0" smtClean="0">
                <a:solidFill>
                  <a:srgbClr val="002060"/>
                </a:solidFill>
                <a:latin typeface="Calibri" panose="020F0502020204030204" pitchFamily="34" charset="0"/>
                <a:cs typeface="David" panose="020E0502060401010101" pitchFamily="34" charset="-79"/>
                <a:sym typeface="Arial" panose="020B0604020202020204" pitchFamily="34" charset="0"/>
              </a:rPr>
              <a:t> Project</a:t>
            </a:r>
            <a:endParaRPr lang="he-IL" altLang="he-IL" sz="1266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336" y="773808"/>
            <a:ext cx="7096404" cy="48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89795"/>
            <a:ext cx="11870724" cy="5355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0" lvl="1" algn="ctr" fontAlgn="auto">
              <a:spcAft>
                <a:spcPts val="0"/>
              </a:spcAft>
              <a:buClr>
                <a:srgbClr val="010B53"/>
              </a:buClr>
              <a:buSzPct val="80000"/>
              <a:defRPr sz="40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2pPr>
          </a:lstStyle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j-ea"/>
              </a:rPr>
              <a:t>The Mix Of Fuels For Day to Day Electricity Production - 2018</a:t>
            </a:r>
            <a:endParaRPr 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n-cs"/>
            </a:endParaRPr>
          </a:p>
        </p:txBody>
      </p:sp>
      <p:graphicFrame>
        <p:nvGraphicFramePr>
          <p:cNvPr id="10" name="תרשים 9"/>
          <p:cNvGraphicFramePr/>
          <p:nvPr>
            <p:extLst/>
          </p:nvPr>
        </p:nvGraphicFramePr>
        <p:xfrm>
          <a:off x="5396433" y="1219200"/>
          <a:ext cx="6474291" cy="44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תמונה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936" y="2092945"/>
            <a:ext cx="4640485" cy="30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7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428</Words>
  <Application>Microsoft Office PowerPoint</Application>
  <PresentationFormat>מותאם אישית</PresentationFormat>
  <Paragraphs>102</Paragraphs>
  <Slides>12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Energy Continuity - Actions and Solutions</vt:lpstr>
      <vt:lpstr>שקופית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מאיה עציוני</dc:creator>
  <cp:lastModifiedBy>u45414</cp:lastModifiedBy>
  <cp:revision>283</cp:revision>
  <cp:lastPrinted>2019-03-25T16:19:53Z</cp:lastPrinted>
  <dcterms:created xsi:type="dcterms:W3CDTF">2017-09-11T07:18:45Z</dcterms:created>
  <dcterms:modified xsi:type="dcterms:W3CDTF">2019-06-05T05:17:16Z</dcterms:modified>
</cp:coreProperties>
</file>