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  <p:sldMasterId id="2147483700" r:id="rId4"/>
  </p:sldMasterIdLst>
  <p:sldIdLst>
    <p:sldId id="322" r:id="rId5"/>
    <p:sldId id="351" r:id="rId6"/>
    <p:sldId id="342" r:id="rId7"/>
    <p:sldId id="331" r:id="rId8"/>
    <p:sldId id="341" r:id="rId9"/>
    <p:sldId id="349" r:id="rId10"/>
    <p:sldId id="352" r:id="rId11"/>
    <p:sldId id="35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8B24"/>
    <a:srgbClr val="99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87" autoAdjust="0"/>
    <p:restoredTop sz="94660"/>
  </p:normalViewPr>
  <p:slideViewPr>
    <p:cSldViewPr snapToGrid="0" showGuides="1">
      <p:cViewPr>
        <p:scale>
          <a:sx n="67" d="100"/>
          <a:sy n="67" d="100"/>
        </p:scale>
        <p:origin x="8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image" Target="../media/image23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he.wikipedia.org/wiki/%D7%93%D7%92%D7%9C_%D7%A2%D7%A8%D7%91_%D7%94%D7%A1%D7%A2%D7%95%D7%93%D7%99%D7%AA" TargetMode="External"/><Relationship Id="rId1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image" Target="../media/image23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he.wikipedia.org/wiki/%D7%93%D7%92%D7%9C_%D7%A2%D7%A8%D7%91_%D7%94%D7%A1%D7%A2%D7%95%D7%93%D7%99%D7%AA" TargetMode="External"/><Relationship Id="rId1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6DEFF4-6DC2-4F4D-B072-D2458D774FB7}" type="doc">
      <dgm:prSet loTypeId="urn:microsoft.com/office/officeart/2009/3/layout/PhasedProcess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pPr rtl="1"/>
          <a:endParaRPr lang="he-IL"/>
        </a:p>
      </dgm:t>
    </dgm:pt>
    <dgm:pt modelId="{E2D3A8B9-367B-4B37-ABC5-4175C70268B4}">
      <dgm:prSet phldrT="[טקסט]" custT="1"/>
      <dgm:spPr/>
      <dgm:t>
        <a:bodyPr/>
        <a:lstStyle/>
        <a:p>
          <a:pPr rtl="1"/>
          <a:r>
            <a:rPr lang="he-IL" sz="2000" b="1" dirty="0">
              <a:solidFill>
                <a:srgbClr val="FFC000"/>
              </a:solidFill>
            </a:rPr>
            <a:t>טעינה ולמידה</a:t>
          </a:r>
        </a:p>
      </dgm:t>
    </dgm:pt>
    <dgm:pt modelId="{B9A3038A-32C2-4F26-B622-B027838020F9}" type="parTrans" cxnId="{FC2FD15A-D8F5-43E9-AF61-459B4BADF166}">
      <dgm:prSet/>
      <dgm:spPr/>
      <dgm:t>
        <a:bodyPr/>
        <a:lstStyle/>
        <a:p>
          <a:pPr rtl="1"/>
          <a:endParaRPr lang="he-IL" b="1"/>
        </a:p>
      </dgm:t>
    </dgm:pt>
    <dgm:pt modelId="{9DF018CF-5444-4C6A-924D-CA35F6B9D4EE}" type="sibTrans" cxnId="{FC2FD15A-D8F5-43E9-AF61-459B4BADF166}">
      <dgm:prSet/>
      <dgm:spPr/>
      <dgm:t>
        <a:bodyPr/>
        <a:lstStyle/>
        <a:p>
          <a:pPr rtl="1"/>
          <a:endParaRPr lang="he-IL" b="1"/>
        </a:p>
      </dgm:t>
    </dgm:pt>
    <dgm:pt modelId="{081AC2AE-2F50-47EC-859C-64CFBCFA90AA}">
      <dgm:prSet phldrT="[טקסט]"/>
      <dgm:spPr/>
      <dgm:t>
        <a:bodyPr/>
        <a:lstStyle/>
        <a:p>
          <a:pPr rtl="1"/>
          <a:r>
            <a:rPr lang="he-IL" b="1" dirty="0"/>
            <a:t>מפקד </a:t>
          </a:r>
          <a:r>
            <a:rPr lang="he-IL" b="1" dirty="0" err="1"/>
            <a:t>מרק"ד</a:t>
          </a:r>
          <a:endParaRPr lang="he-IL" b="1" dirty="0"/>
        </a:p>
      </dgm:t>
    </dgm:pt>
    <dgm:pt modelId="{E44A02C4-69D7-4265-B9D6-7D9B95CD7CE4}" type="parTrans" cxnId="{41B7FDE1-5DB7-476F-BBE4-63984A1AAA7C}">
      <dgm:prSet/>
      <dgm:spPr/>
      <dgm:t>
        <a:bodyPr/>
        <a:lstStyle/>
        <a:p>
          <a:pPr rtl="1"/>
          <a:endParaRPr lang="he-IL" b="1"/>
        </a:p>
      </dgm:t>
    </dgm:pt>
    <dgm:pt modelId="{B8C56971-9309-4E10-9990-02796C57B86D}" type="sibTrans" cxnId="{41B7FDE1-5DB7-476F-BBE4-63984A1AAA7C}">
      <dgm:prSet/>
      <dgm:spPr/>
      <dgm:t>
        <a:bodyPr/>
        <a:lstStyle/>
        <a:p>
          <a:pPr rtl="1"/>
          <a:endParaRPr lang="he-IL" b="1"/>
        </a:p>
      </dgm:t>
    </dgm:pt>
    <dgm:pt modelId="{52F66CFE-C193-4B68-8272-AD9ED890A797}">
      <dgm:prSet phldrT="[טקסט]"/>
      <dgm:spPr/>
      <dgm:t>
        <a:bodyPr/>
        <a:lstStyle/>
        <a:p>
          <a:pPr rtl="1"/>
          <a:r>
            <a:rPr lang="he-IL" b="1" dirty="0"/>
            <a:t>דר' יגיל </a:t>
          </a:r>
          <a:r>
            <a:rPr lang="he-IL" b="1" dirty="0" err="1"/>
            <a:t>הנקין</a:t>
          </a:r>
          <a:endParaRPr lang="he-IL" b="1" dirty="0"/>
        </a:p>
      </dgm:t>
    </dgm:pt>
    <dgm:pt modelId="{4A5F368C-FBBF-46A5-A04F-782C076E19C6}" type="parTrans" cxnId="{2248862A-1741-4C45-B904-0F9D173369C2}">
      <dgm:prSet/>
      <dgm:spPr/>
      <dgm:t>
        <a:bodyPr/>
        <a:lstStyle/>
        <a:p>
          <a:pPr rtl="1"/>
          <a:endParaRPr lang="he-IL" b="1"/>
        </a:p>
      </dgm:t>
    </dgm:pt>
    <dgm:pt modelId="{A5E8B450-70A2-4B1F-BB87-43BFE05B7AA2}" type="sibTrans" cxnId="{2248862A-1741-4C45-B904-0F9D173369C2}">
      <dgm:prSet/>
      <dgm:spPr/>
      <dgm:t>
        <a:bodyPr/>
        <a:lstStyle/>
        <a:p>
          <a:pPr rtl="1"/>
          <a:endParaRPr lang="he-IL" b="1"/>
        </a:p>
      </dgm:t>
    </dgm:pt>
    <dgm:pt modelId="{2F588831-9D9C-4CBD-8393-B1B1A6576706}">
      <dgm:prSet phldrT="[טקסט]"/>
      <dgm:spPr>
        <a:solidFill>
          <a:schemeClr val="bg1">
            <a:alpha val="50000"/>
          </a:schemeClr>
        </a:solidFill>
      </dgm:spPr>
      <dgm:t>
        <a:bodyPr/>
        <a:lstStyle/>
        <a:p>
          <a:pPr rtl="1"/>
          <a:r>
            <a:rPr lang="he-IL" b="1" dirty="0"/>
            <a:t>חונך מרכז דדו</a:t>
          </a:r>
        </a:p>
      </dgm:t>
    </dgm:pt>
    <dgm:pt modelId="{C9C181C5-015F-4839-AE79-B4645363622E}" type="parTrans" cxnId="{5C2E70B5-2941-44B6-AE70-19F0E8067F81}">
      <dgm:prSet/>
      <dgm:spPr/>
      <dgm:t>
        <a:bodyPr/>
        <a:lstStyle/>
        <a:p>
          <a:pPr rtl="1"/>
          <a:endParaRPr lang="he-IL" b="1"/>
        </a:p>
      </dgm:t>
    </dgm:pt>
    <dgm:pt modelId="{91D7AD14-7755-421F-987F-68930524650F}" type="sibTrans" cxnId="{5C2E70B5-2941-44B6-AE70-19F0E8067F81}">
      <dgm:prSet/>
      <dgm:spPr/>
      <dgm:t>
        <a:bodyPr/>
        <a:lstStyle/>
        <a:p>
          <a:pPr rtl="1"/>
          <a:endParaRPr lang="he-IL" b="1"/>
        </a:p>
      </dgm:t>
    </dgm:pt>
    <dgm:pt modelId="{C38C4591-B00F-4593-90A2-16F589B98C2A}">
      <dgm:prSet phldrT="[טקסט]" custT="1"/>
      <dgm:spPr/>
      <dgm:t>
        <a:bodyPr/>
        <a:lstStyle/>
        <a:p>
          <a:pPr rtl="1"/>
          <a:r>
            <a:rPr lang="he-IL" sz="2000" b="1">
              <a:solidFill>
                <a:srgbClr val="FFC000"/>
              </a:solidFill>
            </a:rPr>
            <a:t>תהליך העיצוב</a:t>
          </a:r>
          <a:endParaRPr lang="he-IL" sz="2000" b="1" dirty="0">
            <a:solidFill>
              <a:srgbClr val="FFC000"/>
            </a:solidFill>
          </a:endParaRPr>
        </a:p>
      </dgm:t>
    </dgm:pt>
    <dgm:pt modelId="{B60A2364-1F15-4825-A753-0A36D7F71434}" type="parTrans" cxnId="{1C191EE1-AAD8-41B0-B7FB-4F9BF9445BF9}">
      <dgm:prSet/>
      <dgm:spPr/>
      <dgm:t>
        <a:bodyPr/>
        <a:lstStyle/>
        <a:p>
          <a:pPr rtl="1"/>
          <a:endParaRPr lang="he-IL" b="1"/>
        </a:p>
      </dgm:t>
    </dgm:pt>
    <dgm:pt modelId="{F8576C51-BAF1-4281-92EC-6DA5593595FD}" type="sibTrans" cxnId="{1C191EE1-AAD8-41B0-B7FB-4F9BF9445BF9}">
      <dgm:prSet/>
      <dgm:spPr/>
      <dgm:t>
        <a:bodyPr/>
        <a:lstStyle/>
        <a:p>
          <a:pPr rtl="1"/>
          <a:endParaRPr lang="he-IL" b="1"/>
        </a:p>
      </dgm:t>
    </dgm:pt>
    <dgm:pt modelId="{BA7DE65D-D249-46F6-A9A4-492BA6C424DE}">
      <dgm:prSet phldrT="[טקסט]"/>
      <dgm:spPr/>
      <dgm:t>
        <a:bodyPr/>
        <a:lstStyle/>
        <a:p>
          <a:pPr rtl="1"/>
          <a:r>
            <a:rPr lang="he-IL" b="1" dirty="0"/>
            <a:t>מערכת מורשת</a:t>
          </a:r>
        </a:p>
      </dgm:t>
    </dgm:pt>
    <dgm:pt modelId="{690C0A93-9949-4083-9257-2B0DD9FC0A1E}" type="parTrans" cxnId="{2F7E7C7A-9782-4B6D-94FB-C65FBBB8762F}">
      <dgm:prSet/>
      <dgm:spPr/>
      <dgm:t>
        <a:bodyPr/>
        <a:lstStyle/>
        <a:p>
          <a:pPr rtl="1"/>
          <a:endParaRPr lang="he-IL" b="1"/>
        </a:p>
      </dgm:t>
    </dgm:pt>
    <dgm:pt modelId="{8F0A6AE0-2BCD-46FD-B0CC-1540A1695A1B}" type="sibTrans" cxnId="{2F7E7C7A-9782-4B6D-94FB-C65FBBB8762F}">
      <dgm:prSet/>
      <dgm:spPr/>
      <dgm:t>
        <a:bodyPr/>
        <a:lstStyle/>
        <a:p>
          <a:pPr rtl="1"/>
          <a:endParaRPr lang="he-IL" b="1"/>
        </a:p>
      </dgm:t>
    </dgm:pt>
    <dgm:pt modelId="{9A90C553-D12F-4CF5-B8FD-BA9A9A19107C}">
      <dgm:prSet phldrT="[טקסט]"/>
      <dgm:spPr/>
      <dgm:t>
        <a:bodyPr/>
        <a:lstStyle/>
        <a:p>
          <a:pPr rtl="1"/>
          <a:r>
            <a:rPr lang="he-IL" b="1" dirty="0"/>
            <a:t>מערכת רצויה</a:t>
          </a:r>
        </a:p>
      </dgm:t>
    </dgm:pt>
    <dgm:pt modelId="{FD0B2BE7-7CC6-417E-8E65-B83EE6675274}" type="parTrans" cxnId="{F0D9FD58-C5B9-43A5-9F8E-55E634B4571B}">
      <dgm:prSet/>
      <dgm:spPr/>
      <dgm:t>
        <a:bodyPr/>
        <a:lstStyle/>
        <a:p>
          <a:pPr rtl="1"/>
          <a:endParaRPr lang="he-IL" b="1"/>
        </a:p>
      </dgm:t>
    </dgm:pt>
    <dgm:pt modelId="{8DC8477E-F4EA-44C2-B1F2-635C2E001A7C}" type="sibTrans" cxnId="{F0D9FD58-C5B9-43A5-9F8E-55E634B4571B}">
      <dgm:prSet/>
      <dgm:spPr/>
      <dgm:t>
        <a:bodyPr/>
        <a:lstStyle/>
        <a:p>
          <a:pPr rtl="1"/>
          <a:endParaRPr lang="he-IL" b="1"/>
        </a:p>
      </dgm:t>
    </dgm:pt>
    <dgm:pt modelId="{458E6BD0-D267-4795-857C-06593593FD0E}">
      <dgm:prSet phldrT="[טקסט]" custT="1"/>
      <dgm:spPr/>
      <dgm:t>
        <a:bodyPr/>
        <a:lstStyle/>
        <a:p>
          <a:pPr rtl="1"/>
          <a:r>
            <a:rPr lang="he-IL" sz="2000" b="1" dirty="0">
              <a:solidFill>
                <a:srgbClr val="FFC000"/>
              </a:solidFill>
            </a:rPr>
            <a:t>אסטרטגיה</a:t>
          </a:r>
        </a:p>
      </dgm:t>
    </dgm:pt>
    <dgm:pt modelId="{02FB7353-AE5C-4DB9-AC8C-5A03B8AD9C42}" type="sibTrans" cxnId="{74FD59DC-96EC-4C24-B4A7-151ACE8EAEA2}">
      <dgm:prSet/>
      <dgm:spPr/>
      <dgm:t>
        <a:bodyPr/>
        <a:lstStyle/>
        <a:p>
          <a:pPr rtl="1"/>
          <a:endParaRPr lang="he-IL" b="1"/>
        </a:p>
      </dgm:t>
    </dgm:pt>
    <dgm:pt modelId="{0780E0DF-3499-41D9-BA71-A75A4BCFDA47}" type="parTrans" cxnId="{74FD59DC-96EC-4C24-B4A7-151ACE8EAEA2}">
      <dgm:prSet/>
      <dgm:spPr/>
      <dgm:t>
        <a:bodyPr/>
        <a:lstStyle/>
        <a:p>
          <a:pPr rtl="1"/>
          <a:endParaRPr lang="he-IL" b="1"/>
        </a:p>
      </dgm:t>
    </dgm:pt>
    <dgm:pt modelId="{B03B3806-0C7F-45B2-8863-0C875E88DE51}">
      <dgm:prSet phldrT="[טקסט]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pPr rtl="1"/>
          <a:r>
            <a:rPr lang="he-IL" b="1" dirty="0"/>
            <a:t>סקירת שב"כ</a:t>
          </a:r>
        </a:p>
      </dgm:t>
    </dgm:pt>
    <dgm:pt modelId="{BF43E12C-A4BC-46EA-871B-208E0CF53B72}" type="parTrans" cxnId="{43C80F8C-D0A9-427A-82CE-BAAAC7C77498}">
      <dgm:prSet/>
      <dgm:spPr/>
      <dgm:t>
        <a:bodyPr/>
        <a:lstStyle/>
        <a:p>
          <a:pPr rtl="1"/>
          <a:endParaRPr lang="he-IL" b="1"/>
        </a:p>
      </dgm:t>
    </dgm:pt>
    <dgm:pt modelId="{29C79972-CCEF-43B2-A9C2-23F90A319315}" type="sibTrans" cxnId="{43C80F8C-D0A9-427A-82CE-BAAAC7C77498}">
      <dgm:prSet/>
      <dgm:spPr/>
      <dgm:t>
        <a:bodyPr/>
        <a:lstStyle/>
        <a:p>
          <a:pPr rtl="1"/>
          <a:endParaRPr lang="he-IL" b="1"/>
        </a:p>
      </dgm:t>
    </dgm:pt>
    <dgm:pt modelId="{AE444AEF-B245-452D-A4B1-79A3E4AF3710}">
      <dgm:prSet phldrT="[טקסט]"/>
      <dgm:spPr/>
      <dgm:t>
        <a:bodyPr/>
        <a:lstStyle/>
        <a:p>
          <a:pPr rtl="1"/>
          <a:r>
            <a:rPr lang="he-IL" b="1" dirty="0"/>
            <a:t>מערכת מתהווה</a:t>
          </a:r>
        </a:p>
      </dgm:t>
    </dgm:pt>
    <dgm:pt modelId="{E9C86D3D-33E4-444B-A69A-8BC8F50D3D32}" type="parTrans" cxnId="{130A3A8C-440D-4190-ADC6-CF36E1C4FA99}">
      <dgm:prSet/>
      <dgm:spPr/>
      <dgm:t>
        <a:bodyPr/>
        <a:lstStyle/>
        <a:p>
          <a:pPr rtl="1"/>
          <a:endParaRPr lang="he-IL" b="1"/>
        </a:p>
      </dgm:t>
    </dgm:pt>
    <dgm:pt modelId="{23928B56-1860-4EC7-AF34-0AFF46DF21AE}" type="sibTrans" cxnId="{130A3A8C-440D-4190-ADC6-CF36E1C4FA99}">
      <dgm:prSet/>
      <dgm:spPr/>
      <dgm:t>
        <a:bodyPr/>
        <a:lstStyle/>
        <a:p>
          <a:pPr rtl="1"/>
          <a:endParaRPr lang="he-IL" b="1"/>
        </a:p>
      </dgm:t>
    </dgm:pt>
    <dgm:pt modelId="{D4F5D49B-6078-4110-B2F9-DDFE51BBFA48}">
      <dgm:prSet phldrT="[טקסט]"/>
      <dgm:spPr/>
      <dgm:t>
        <a:bodyPr/>
        <a:lstStyle/>
        <a:p>
          <a:pPr rtl="1"/>
          <a:r>
            <a:rPr lang="he-IL" b="1" dirty="0"/>
            <a:t>אסטרטגיה ראשונית, הנגדה, תכנית פעולה</a:t>
          </a:r>
        </a:p>
      </dgm:t>
    </dgm:pt>
    <dgm:pt modelId="{E9DA0424-4CD9-428A-BE2A-E6015DB04B9D}" type="parTrans" cxnId="{83547803-5ED1-4875-A108-F8C7DD1B94C7}">
      <dgm:prSet/>
      <dgm:spPr/>
      <dgm:t>
        <a:bodyPr/>
        <a:lstStyle/>
        <a:p>
          <a:pPr rtl="1"/>
          <a:endParaRPr lang="he-IL" b="1"/>
        </a:p>
      </dgm:t>
    </dgm:pt>
    <dgm:pt modelId="{834B03C2-BF3F-46A3-9AE8-8FF6A6AF7F58}" type="sibTrans" cxnId="{83547803-5ED1-4875-A108-F8C7DD1B94C7}">
      <dgm:prSet/>
      <dgm:spPr/>
      <dgm:t>
        <a:bodyPr/>
        <a:lstStyle/>
        <a:p>
          <a:pPr rtl="1"/>
          <a:endParaRPr lang="he-IL" b="1"/>
        </a:p>
      </dgm:t>
    </dgm:pt>
    <dgm:pt modelId="{29652AB6-EB38-4DA1-AA04-D0643884DEE2}" type="pres">
      <dgm:prSet presAssocID="{6B6DEFF4-6DC2-4F4D-B072-D2458D774FB7}" presName="Name0" presStyleCnt="0">
        <dgm:presLayoutVars>
          <dgm:chMax val="3"/>
          <dgm:chPref val="3"/>
          <dgm:bulletEnabled val="1"/>
          <dgm:dir val="rev"/>
          <dgm:animLvl val="lvl"/>
        </dgm:presLayoutVars>
      </dgm:prSet>
      <dgm:spPr/>
    </dgm:pt>
    <dgm:pt modelId="{FBA6EB80-0804-4000-BAB0-76DCD11ED1EC}" type="pres">
      <dgm:prSet presAssocID="{6B6DEFF4-6DC2-4F4D-B072-D2458D774FB7}" presName="arc1" presStyleLbl="node1" presStyleIdx="0" presStyleCnt="4"/>
      <dgm:spPr/>
    </dgm:pt>
    <dgm:pt modelId="{97E3925C-0A69-48DE-B655-586A545EE141}" type="pres">
      <dgm:prSet presAssocID="{6B6DEFF4-6DC2-4F4D-B072-D2458D774FB7}" presName="arc3" presStyleLbl="node1" presStyleIdx="1" presStyleCnt="4"/>
      <dgm:spPr/>
    </dgm:pt>
    <dgm:pt modelId="{785159F9-B54E-4C54-9081-39D28E783E9A}" type="pres">
      <dgm:prSet presAssocID="{6B6DEFF4-6DC2-4F4D-B072-D2458D774FB7}" presName="parentText2" presStyleLbl="revTx" presStyleIdx="0" presStyleCnt="3" custLinFactNeighborX="2814" custLinFactNeighborY="-10682">
        <dgm:presLayoutVars>
          <dgm:chMax val="4"/>
          <dgm:chPref val="3"/>
          <dgm:bulletEnabled val="1"/>
        </dgm:presLayoutVars>
      </dgm:prSet>
      <dgm:spPr/>
    </dgm:pt>
    <dgm:pt modelId="{C988EAD8-BAEE-4BD9-89C1-733A922C9EC0}" type="pres">
      <dgm:prSet presAssocID="{6B6DEFF4-6DC2-4F4D-B072-D2458D774FB7}" presName="arc2" presStyleLbl="node1" presStyleIdx="2" presStyleCnt="4"/>
      <dgm:spPr/>
    </dgm:pt>
    <dgm:pt modelId="{65D99C85-8F13-4EC5-A1AE-9B0ACF0F077F}" type="pres">
      <dgm:prSet presAssocID="{6B6DEFF4-6DC2-4F4D-B072-D2458D774FB7}" presName="arc4" presStyleLbl="node1" presStyleIdx="3" presStyleCnt="4"/>
      <dgm:spPr/>
    </dgm:pt>
    <dgm:pt modelId="{42D6C1C6-C0B0-460B-85D0-C95540704AB2}" type="pres">
      <dgm:prSet presAssocID="{6B6DEFF4-6DC2-4F4D-B072-D2458D774FB7}" presName="parentText3" presStyleLbl="revTx" presStyleIdx="1" presStyleCnt="3" custLinFactNeighborX="2814" custLinFactNeighborY="-10682">
        <dgm:presLayoutVars>
          <dgm:chMax val="1"/>
          <dgm:chPref val="1"/>
          <dgm:bulletEnabled val="1"/>
        </dgm:presLayoutVars>
      </dgm:prSet>
      <dgm:spPr/>
    </dgm:pt>
    <dgm:pt modelId="{3BC6BB9A-DAB1-4684-AA14-2C0D918A6021}" type="pres">
      <dgm:prSet presAssocID="{6B6DEFF4-6DC2-4F4D-B072-D2458D774FB7}" presName="middleComposite" presStyleCnt="0"/>
      <dgm:spPr/>
    </dgm:pt>
    <dgm:pt modelId="{A2D92B23-1E67-45FD-8DAF-04532F7F20FC}" type="pres">
      <dgm:prSet presAssocID="{BA7DE65D-D249-46F6-A9A4-492BA6C424DE}" presName="circ1" presStyleLbl="vennNode1" presStyleIdx="0" presStyleCnt="12"/>
      <dgm:spPr/>
    </dgm:pt>
    <dgm:pt modelId="{87B9EFD3-4D10-4F8E-8B97-C28559805FD7}" type="pres">
      <dgm:prSet presAssocID="{BA7DE65D-D249-46F6-A9A4-492BA6C424DE}" presName="circ1Tx" presStyleLbl="revTx" presStyleIdx="1" presStyleCnt="3">
        <dgm:presLayoutVars>
          <dgm:chMax val="0"/>
          <dgm:chPref val="0"/>
        </dgm:presLayoutVars>
      </dgm:prSet>
      <dgm:spPr/>
    </dgm:pt>
    <dgm:pt modelId="{4FB95FA4-E17B-4ECB-966C-F465C20E5189}" type="pres">
      <dgm:prSet presAssocID="{AE444AEF-B245-452D-A4B1-79A3E4AF3710}" presName="circ2" presStyleLbl="vennNode1" presStyleIdx="1" presStyleCnt="12"/>
      <dgm:spPr/>
    </dgm:pt>
    <dgm:pt modelId="{11454FC9-9243-4807-98A7-C932D3DA1F0A}" type="pres">
      <dgm:prSet presAssocID="{AE444AEF-B245-452D-A4B1-79A3E4AF3710}" presName="circ2Tx" presStyleLbl="revTx" presStyleIdx="1" presStyleCnt="3">
        <dgm:presLayoutVars>
          <dgm:chMax val="0"/>
          <dgm:chPref val="0"/>
        </dgm:presLayoutVars>
      </dgm:prSet>
      <dgm:spPr/>
    </dgm:pt>
    <dgm:pt modelId="{A7ED1504-0539-4931-AC21-B7504ACDC5F6}" type="pres">
      <dgm:prSet presAssocID="{9A90C553-D12F-4CF5-B8FD-BA9A9A19107C}" presName="circ3" presStyleLbl="vennNode1" presStyleIdx="2" presStyleCnt="12"/>
      <dgm:spPr/>
    </dgm:pt>
    <dgm:pt modelId="{D843F587-FE16-422A-8D93-64D6E47C5D4B}" type="pres">
      <dgm:prSet presAssocID="{9A90C553-D12F-4CF5-B8FD-BA9A9A19107C}" presName="circ3Tx" presStyleLbl="revTx" presStyleIdx="1" presStyleCnt="3">
        <dgm:presLayoutVars>
          <dgm:chMax val="0"/>
          <dgm:chPref val="0"/>
        </dgm:presLayoutVars>
      </dgm:prSet>
      <dgm:spPr/>
    </dgm:pt>
    <dgm:pt modelId="{78940993-201C-4916-834D-6A36A08C29AE}" type="pres">
      <dgm:prSet presAssocID="{6B6DEFF4-6DC2-4F4D-B072-D2458D774FB7}" presName="leftComposite" presStyleCnt="0"/>
      <dgm:spPr/>
    </dgm:pt>
    <dgm:pt modelId="{968D0866-723A-4594-98E5-11D6EF731E3D}" type="pres">
      <dgm:prSet presAssocID="{081AC2AE-2F50-47EC-859C-64CFBCFA90AA}" presName="childText1_1" presStyleLbl="vennNode1" presStyleIdx="3" presStyleCnt="12">
        <dgm:presLayoutVars>
          <dgm:chMax val="0"/>
          <dgm:chPref val="0"/>
        </dgm:presLayoutVars>
      </dgm:prSet>
      <dgm:spPr/>
    </dgm:pt>
    <dgm:pt modelId="{9FE2CA4B-E626-49F4-A785-BF12BEAABA4E}" type="pres">
      <dgm:prSet presAssocID="{081AC2AE-2F50-47EC-859C-64CFBCFA90AA}" presName="ellipse1" presStyleLbl="vennNode1" presStyleIdx="4" presStyleCnt="12"/>
      <dgm:spPr/>
    </dgm:pt>
    <dgm:pt modelId="{23C61826-929C-4E28-A666-D6153650A262}" type="pres">
      <dgm:prSet presAssocID="{081AC2AE-2F50-47EC-859C-64CFBCFA90AA}" presName="ellipse2" presStyleLbl="vennNode1" presStyleIdx="5" presStyleCnt="12"/>
      <dgm:spPr/>
    </dgm:pt>
    <dgm:pt modelId="{6B0BAC71-5B1D-4494-A65C-E9840042BD89}" type="pres">
      <dgm:prSet presAssocID="{52F66CFE-C193-4B68-8272-AD9ED890A797}" presName="childText1_2" presStyleLbl="vennNode1" presStyleIdx="6" presStyleCnt="12" custLinFactNeighborX="26" custLinFactNeighborY="-898">
        <dgm:presLayoutVars>
          <dgm:chMax val="0"/>
          <dgm:chPref val="0"/>
        </dgm:presLayoutVars>
      </dgm:prSet>
      <dgm:spPr/>
    </dgm:pt>
    <dgm:pt modelId="{6EAA97C6-647F-4AD4-A9F6-B5B473650EAF}" type="pres">
      <dgm:prSet presAssocID="{52F66CFE-C193-4B68-8272-AD9ED890A797}" presName="ellipse3" presStyleLbl="vennNode1" presStyleIdx="7" presStyleCnt="12"/>
      <dgm:spPr/>
    </dgm:pt>
    <dgm:pt modelId="{06390A6A-AE8C-48B6-B756-49A32743DC23}" type="pres">
      <dgm:prSet presAssocID="{2F588831-9D9C-4CBD-8393-B1B1A6576706}" presName="childText1_3" presStyleLbl="vennNode1" presStyleIdx="8" presStyleCnt="12">
        <dgm:presLayoutVars>
          <dgm:chMax val="0"/>
          <dgm:chPref val="0"/>
        </dgm:presLayoutVars>
      </dgm:prSet>
      <dgm:spPr/>
    </dgm:pt>
    <dgm:pt modelId="{6BE8AE02-F889-4AC5-9AE6-B621FF6D7847}" type="pres">
      <dgm:prSet presAssocID="{B03B3806-0C7F-45B2-8863-0C875E88DE51}" presName="childText1_4" presStyleLbl="vennNode1" presStyleIdx="9" presStyleCnt="12">
        <dgm:presLayoutVars>
          <dgm:chMax val="0"/>
          <dgm:chPref val="0"/>
        </dgm:presLayoutVars>
      </dgm:prSet>
      <dgm:spPr/>
    </dgm:pt>
    <dgm:pt modelId="{4A32B5EE-4471-4735-9EE0-424DE00AC5BF}" type="pres">
      <dgm:prSet presAssocID="{B03B3806-0C7F-45B2-8863-0C875E88DE51}" presName="ellipse4" presStyleLbl="vennNode1" presStyleIdx="10" presStyleCnt="12"/>
      <dgm:spPr/>
    </dgm:pt>
    <dgm:pt modelId="{A3F0CF7A-F90F-4EFF-9901-C3AEAB9E66A1}" type="pres">
      <dgm:prSet presAssocID="{B03B3806-0C7F-45B2-8863-0C875E88DE51}" presName="ellipse5" presStyleLbl="vennNode1" presStyleIdx="11" presStyleCnt="12"/>
      <dgm:spPr/>
    </dgm:pt>
    <dgm:pt modelId="{D8B5AD29-C57D-4AA7-9BE4-B52C2431D9DC}" type="pres">
      <dgm:prSet presAssocID="{6B6DEFF4-6DC2-4F4D-B072-D2458D774FB7}" presName="rightChild" presStyleLbl="node2" presStyleIdx="0" presStyleCnt="1">
        <dgm:presLayoutVars>
          <dgm:chMax val="0"/>
          <dgm:chPref val="0"/>
        </dgm:presLayoutVars>
      </dgm:prSet>
      <dgm:spPr/>
    </dgm:pt>
    <dgm:pt modelId="{2646AF40-ECCD-431E-8BD2-C8BCB2439B81}" type="pres">
      <dgm:prSet presAssocID="{6B6DEFF4-6DC2-4F4D-B072-D2458D774FB7}" presName="parentText1" presStyleLbl="revTx" presStyleIdx="2" presStyleCnt="3" custLinFactNeighborX="4589" custLinFactNeighborY="-10682">
        <dgm:presLayoutVars>
          <dgm:chMax val="4"/>
          <dgm:chPref val="3"/>
          <dgm:bulletEnabled val="1"/>
        </dgm:presLayoutVars>
      </dgm:prSet>
      <dgm:spPr/>
    </dgm:pt>
  </dgm:ptLst>
  <dgm:cxnLst>
    <dgm:cxn modelId="{83547803-5ED1-4875-A108-F8C7DD1B94C7}" srcId="{458E6BD0-D267-4795-857C-06593593FD0E}" destId="{D4F5D49B-6078-4110-B2F9-DDFE51BBFA48}" srcOrd="0" destOrd="0" parTransId="{E9DA0424-4CD9-428A-BE2A-E6015DB04B9D}" sibTransId="{834B03C2-BF3F-46A3-9AE8-8FF6A6AF7F58}"/>
    <dgm:cxn modelId="{31C98003-E1AE-4038-B5F8-59B41CFDD331}" type="presOf" srcId="{BA7DE65D-D249-46F6-A9A4-492BA6C424DE}" destId="{A2D92B23-1E67-45FD-8DAF-04532F7F20FC}" srcOrd="0" destOrd="0" presId="urn:microsoft.com/office/officeart/2009/3/layout/PhasedProcess"/>
    <dgm:cxn modelId="{4A54861A-A65D-43C5-8578-801F9EC86524}" type="presOf" srcId="{081AC2AE-2F50-47EC-859C-64CFBCFA90AA}" destId="{968D0866-723A-4594-98E5-11D6EF731E3D}" srcOrd="0" destOrd="0" presId="urn:microsoft.com/office/officeart/2009/3/layout/PhasedProcess"/>
    <dgm:cxn modelId="{2248862A-1741-4C45-B904-0F9D173369C2}" srcId="{E2D3A8B9-367B-4B37-ABC5-4175C70268B4}" destId="{52F66CFE-C193-4B68-8272-AD9ED890A797}" srcOrd="1" destOrd="0" parTransId="{4A5F368C-FBBF-46A5-A04F-782C076E19C6}" sibTransId="{A5E8B450-70A2-4B1F-BB87-43BFE05B7AA2}"/>
    <dgm:cxn modelId="{BE95AF3A-A7E8-4027-A0E7-D7886DCD35D8}" type="presOf" srcId="{AE444AEF-B245-452D-A4B1-79A3E4AF3710}" destId="{4FB95FA4-E17B-4ECB-966C-F465C20E5189}" srcOrd="0" destOrd="0" presId="urn:microsoft.com/office/officeart/2009/3/layout/PhasedProcess"/>
    <dgm:cxn modelId="{AB4C1744-92EA-43E3-AF31-4EB206AB8606}" type="presOf" srcId="{52F66CFE-C193-4B68-8272-AD9ED890A797}" destId="{6B0BAC71-5B1D-4494-A65C-E9840042BD89}" srcOrd="0" destOrd="0" presId="urn:microsoft.com/office/officeart/2009/3/layout/PhasedProcess"/>
    <dgm:cxn modelId="{FFB4AD48-129B-4627-85B5-DDB11092345D}" type="presOf" srcId="{AE444AEF-B245-452D-A4B1-79A3E4AF3710}" destId="{11454FC9-9243-4807-98A7-C932D3DA1F0A}" srcOrd="1" destOrd="0" presId="urn:microsoft.com/office/officeart/2009/3/layout/PhasedProcess"/>
    <dgm:cxn modelId="{7557634D-8AB1-49DE-B3AE-727BE20CDC37}" type="presOf" srcId="{E2D3A8B9-367B-4B37-ABC5-4175C70268B4}" destId="{2646AF40-ECCD-431E-8BD2-C8BCB2439B81}" srcOrd="0" destOrd="0" presId="urn:microsoft.com/office/officeart/2009/3/layout/PhasedProcess"/>
    <dgm:cxn modelId="{F0D9FD58-C5B9-43A5-9F8E-55E634B4571B}" srcId="{C38C4591-B00F-4593-90A2-16F589B98C2A}" destId="{9A90C553-D12F-4CF5-B8FD-BA9A9A19107C}" srcOrd="2" destOrd="0" parTransId="{FD0B2BE7-7CC6-417E-8E65-B83EE6675274}" sibTransId="{8DC8477E-F4EA-44C2-B1F2-635C2E001A7C}"/>
    <dgm:cxn modelId="{A5BBBC59-EF98-434F-8FB7-654714F5314D}" type="presOf" srcId="{C38C4591-B00F-4593-90A2-16F589B98C2A}" destId="{785159F9-B54E-4C54-9081-39D28E783E9A}" srcOrd="0" destOrd="0" presId="urn:microsoft.com/office/officeart/2009/3/layout/PhasedProcess"/>
    <dgm:cxn modelId="{2F7E7C7A-9782-4B6D-94FB-C65FBBB8762F}" srcId="{C38C4591-B00F-4593-90A2-16F589B98C2A}" destId="{BA7DE65D-D249-46F6-A9A4-492BA6C424DE}" srcOrd="0" destOrd="0" parTransId="{690C0A93-9949-4083-9257-2B0DD9FC0A1E}" sibTransId="{8F0A6AE0-2BCD-46FD-B0CC-1540A1695A1B}"/>
    <dgm:cxn modelId="{FC2FD15A-D8F5-43E9-AF61-459B4BADF166}" srcId="{6B6DEFF4-6DC2-4F4D-B072-D2458D774FB7}" destId="{E2D3A8B9-367B-4B37-ABC5-4175C70268B4}" srcOrd="0" destOrd="0" parTransId="{B9A3038A-32C2-4F26-B622-B027838020F9}" sibTransId="{9DF018CF-5444-4C6A-924D-CA35F6B9D4EE}"/>
    <dgm:cxn modelId="{E4032086-83FC-47FF-8445-A449B3782B79}" type="presOf" srcId="{6B6DEFF4-6DC2-4F4D-B072-D2458D774FB7}" destId="{29652AB6-EB38-4DA1-AA04-D0643884DEE2}" srcOrd="0" destOrd="0" presId="urn:microsoft.com/office/officeart/2009/3/layout/PhasedProcess"/>
    <dgm:cxn modelId="{85133B8B-B2F1-415C-8F8A-48AF7A773683}" type="presOf" srcId="{D4F5D49B-6078-4110-B2F9-DDFE51BBFA48}" destId="{D8B5AD29-C57D-4AA7-9BE4-B52C2431D9DC}" srcOrd="0" destOrd="0" presId="urn:microsoft.com/office/officeart/2009/3/layout/PhasedProcess"/>
    <dgm:cxn modelId="{43C80F8C-D0A9-427A-82CE-BAAAC7C77498}" srcId="{E2D3A8B9-367B-4B37-ABC5-4175C70268B4}" destId="{B03B3806-0C7F-45B2-8863-0C875E88DE51}" srcOrd="3" destOrd="0" parTransId="{BF43E12C-A4BC-46EA-871B-208E0CF53B72}" sibTransId="{29C79972-CCEF-43B2-A9C2-23F90A319315}"/>
    <dgm:cxn modelId="{130A3A8C-440D-4190-ADC6-CF36E1C4FA99}" srcId="{C38C4591-B00F-4593-90A2-16F589B98C2A}" destId="{AE444AEF-B245-452D-A4B1-79A3E4AF3710}" srcOrd="1" destOrd="0" parTransId="{E9C86D3D-33E4-444B-A69A-8BC8F50D3D32}" sibTransId="{23928B56-1860-4EC7-AF34-0AFF46DF21AE}"/>
    <dgm:cxn modelId="{00A5AD8C-29E3-41DF-844B-BE3BE09E95E0}" type="presOf" srcId="{9A90C553-D12F-4CF5-B8FD-BA9A9A19107C}" destId="{D843F587-FE16-422A-8D93-64D6E47C5D4B}" srcOrd="1" destOrd="0" presId="urn:microsoft.com/office/officeart/2009/3/layout/PhasedProcess"/>
    <dgm:cxn modelId="{5C2E70B5-2941-44B6-AE70-19F0E8067F81}" srcId="{E2D3A8B9-367B-4B37-ABC5-4175C70268B4}" destId="{2F588831-9D9C-4CBD-8393-B1B1A6576706}" srcOrd="2" destOrd="0" parTransId="{C9C181C5-015F-4839-AE79-B4645363622E}" sibTransId="{91D7AD14-7755-421F-987F-68930524650F}"/>
    <dgm:cxn modelId="{920DE9BB-9F78-4B4D-B43D-69BED7988185}" type="presOf" srcId="{2F588831-9D9C-4CBD-8393-B1B1A6576706}" destId="{06390A6A-AE8C-48B6-B756-49A32743DC23}" srcOrd="0" destOrd="0" presId="urn:microsoft.com/office/officeart/2009/3/layout/PhasedProcess"/>
    <dgm:cxn modelId="{0BD277BC-46CD-4134-8AC8-3635026982BE}" type="presOf" srcId="{458E6BD0-D267-4795-857C-06593593FD0E}" destId="{42D6C1C6-C0B0-460B-85D0-C95540704AB2}" srcOrd="0" destOrd="0" presId="urn:microsoft.com/office/officeart/2009/3/layout/PhasedProcess"/>
    <dgm:cxn modelId="{F02F3ED2-4B34-4A8B-9528-88CD0C257A23}" type="presOf" srcId="{BA7DE65D-D249-46F6-A9A4-492BA6C424DE}" destId="{87B9EFD3-4D10-4F8E-8B97-C28559805FD7}" srcOrd="1" destOrd="0" presId="urn:microsoft.com/office/officeart/2009/3/layout/PhasedProcess"/>
    <dgm:cxn modelId="{E48073D6-1D8B-4A4C-97FB-3D904C5F6417}" type="presOf" srcId="{B03B3806-0C7F-45B2-8863-0C875E88DE51}" destId="{6BE8AE02-F889-4AC5-9AE6-B621FF6D7847}" srcOrd="0" destOrd="0" presId="urn:microsoft.com/office/officeart/2009/3/layout/PhasedProcess"/>
    <dgm:cxn modelId="{74FD59DC-96EC-4C24-B4A7-151ACE8EAEA2}" srcId="{6B6DEFF4-6DC2-4F4D-B072-D2458D774FB7}" destId="{458E6BD0-D267-4795-857C-06593593FD0E}" srcOrd="2" destOrd="0" parTransId="{0780E0DF-3499-41D9-BA71-A75A4BCFDA47}" sibTransId="{02FB7353-AE5C-4DB9-AC8C-5A03B8AD9C42}"/>
    <dgm:cxn modelId="{1C191EE1-AAD8-41B0-B7FB-4F9BF9445BF9}" srcId="{6B6DEFF4-6DC2-4F4D-B072-D2458D774FB7}" destId="{C38C4591-B00F-4593-90A2-16F589B98C2A}" srcOrd="1" destOrd="0" parTransId="{B60A2364-1F15-4825-A753-0A36D7F71434}" sibTransId="{F8576C51-BAF1-4281-92EC-6DA5593595FD}"/>
    <dgm:cxn modelId="{41B7FDE1-5DB7-476F-BBE4-63984A1AAA7C}" srcId="{E2D3A8B9-367B-4B37-ABC5-4175C70268B4}" destId="{081AC2AE-2F50-47EC-859C-64CFBCFA90AA}" srcOrd="0" destOrd="0" parTransId="{E44A02C4-69D7-4265-B9D6-7D9B95CD7CE4}" sibTransId="{B8C56971-9309-4E10-9990-02796C57B86D}"/>
    <dgm:cxn modelId="{F5F086FE-5769-4F04-B1AB-6C502E4DDB75}" type="presOf" srcId="{9A90C553-D12F-4CF5-B8FD-BA9A9A19107C}" destId="{A7ED1504-0539-4931-AC21-B7504ACDC5F6}" srcOrd="0" destOrd="0" presId="urn:microsoft.com/office/officeart/2009/3/layout/PhasedProcess"/>
    <dgm:cxn modelId="{36DCFA21-8AA2-49DC-AB53-DA52F30C909F}" type="presParOf" srcId="{29652AB6-EB38-4DA1-AA04-D0643884DEE2}" destId="{FBA6EB80-0804-4000-BAB0-76DCD11ED1EC}" srcOrd="0" destOrd="0" presId="urn:microsoft.com/office/officeart/2009/3/layout/PhasedProcess"/>
    <dgm:cxn modelId="{D950832D-B107-4E8C-9115-2FF5B5586122}" type="presParOf" srcId="{29652AB6-EB38-4DA1-AA04-D0643884DEE2}" destId="{97E3925C-0A69-48DE-B655-586A545EE141}" srcOrd="1" destOrd="0" presId="urn:microsoft.com/office/officeart/2009/3/layout/PhasedProcess"/>
    <dgm:cxn modelId="{C6F84583-E1E0-4161-A666-AB08EB907F58}" type="presParOf" srcId="{29652AB6-EB38-4DA1-AA04-D0643884DEE2}" destId="{785159F9-B54E-4C54-9081-39D28E783E9A}" srcOrd="2" destOrd="0" presId="urn:microsoft.com/office/officeart/2009/3/layout/PhasedProcess"/>
    <dgm:cxn modelId="{B70DCFA2-611F-461B-973F-54D88A85AB48}" type="presParOf" srcId="{29652AB6-EB38-4DA1-AA04-D0643884DEE2}" destId="{C988EAD8-BAEE-4BD9-89C1-733A922C9EC0}" srcOrd="3" destOrd="0" presId="urn:microsoft.com/office/officeart/2009/3/layout/PhasedProcess"/>
    <dgm:cxn modelId="{2D9B82EF-C581-481D-B374-B57F7D96666E}" type="presParOf" srcId="{29652AB6-EB38-4DA1-AA04-D0643884DEE2}" destId="{65D99C85-8F13-4EC5-A1AE-9B0ACF0F077F}" srcOrd="4" destOrd="0" presId="urn:microsoft.com/office/officeart/2009/3/layout/PhasedProcess"/>
    <dgm:cxn modelId="{F780100C-F780-440A-B3AE-F272A7FF8410}" type="presParOf" srcId="{29652AB6-EB38-4DA1-AA04-D0643884DEE2}" destId="{42D6C1C6-C0B0-460B-85D0-C95540704AB2}" srcOrd="5" destOrd="0" presId="urn:microsoft.com/office/officeart/2009/3/layout/PhasedProcess"/>
    <dgm:cxn modelId="{D1335613-CC77-451C-B1BE-62A90012D9A4}" type="presParOf" srcId="{29652AB6-EB38-4DA1-AA04-D0643884DEE2}" destId="{3BC6BB9A-DAB1-4684-AA14-2C0D918A6021}" srcOrd="6" destOrd="0" presId="urn:microsoft.com/office/officeart/2009/3/layout/PhasedProcess"/>
    <dgm:cxn modelId="{FFF1B602-04B7-4284-B734-D56861759AA9}" type="presParOf" srcId="{3BC6BB9A-DAB1-4684-AA14-2C0D918A6021}" destId="{A2D92B23-1E67-45FD-8DAF-04532F7F20FC}" srcOrd="0" destOrd="0" presId="urn:microsoft.com/office/officeart/2009/3/layout/PhasedProcess"/>
    <dgm:cxn modelId="{9C7EC027-1CED-4091-9C15-253EF25712A7}" type="presParOf" srcId="{3BC6BB9A-DAB1-4684-AA14-2C0D918A6021}" destId="{87B9EFD3-4D10-4F8E-8B97-C28559805FD7}" srcOrd="1" destOrd="0" presId="urn:microsoft.com/office/officeart/2009/3/layout/PhasedProcess"/>
    <dgm:cxn modelId="{7F181231-2CCC-400D-8F2A-71E48A671C3F}" type="presParOf" srcId="{3BC6BB9A-DAB1-4684-AA14-2C0D918A6021}" destId="{4FB95FA4-E17B-4ECB-966C-F465C20E5189}" srcOrd="2" destOrd="0" presId="urn:microsoft.com/office/officeart/2009/3/layout/PhasedProcess"/>
    <dgm:cxn modelId="{81E2D5DE-7344-4389-BFE4-640C5623A4C8}" type="presParOf" srcId="{3BC6BB9A-DAB1-4684-AA14-2C0D918A6021}" destId="{11454FC9-9243-4807-98A7-C932D3DA1F0A}" srcOrd="3" destOrd="0" presId="urn:microsoft.com/office/officeart/2009/3/layout/PhasedProcess"/>
    <dgm:cxn modelId="{894C8B3E-00D7-4098-8617-056753509AA4}" type="presParOf" srcId="{3BC6BB9A-DAB1-4684-AA14-2C0D918A6021}" destId="{A7ED1504-0539-4931-AC21-B7504ACDC5F6}" srcOrd="4" destOrd="0" presId="urn:microsoft.com/office/officeart/2009/3/layout/PhasedProcess"/>
    <dgm:cxn modelId="{B6045AF3-DCA7-4CA8-9822-83B36C619BC2}" type="presParOf" srcId="{3BC6BB9A-DAB1-4684-AA14-2C0D918A6021}" destId="{D843F587-FE16-422A-8D93-64D6E47C5D4B}" srcOrd="5" destOrd="0" presId="urn:microsoft.com/office/officeart/2009/3/layout/PhasedProcess"/>
    <dgm:cxn modelId="{70472317-F1EA-4752-BCA4-A439F5662AB3}" type="presParOf" srcId="{29652AB6-EB38-4DA1-AA04-D0643884DEE2}" destId="{78940993-201C-4916-834D-6A36A08C29AE}" srcOrd="7" destOrd="0" presId="urn:microsoft.com/office/officeart/2009/3/layout/PhasedProcess"/>
    <dgm:cxn modelId="{2886FCCE-3D64-4770-AC18-981003745717}" type="presParOf" srcId="{78940993-201C-4916-834D-6A36A08C29AE}" destId="{968D0866-723A-4594-98E5-11D6EF731E3D}" srcOrd="0" destOrd="0" presId="urn:microsoft.com/office/officeart/2009/3/layout/PhasedProcess"/>
    <dgm:cxn modelId="{F716BAF2-89B8-4250-8DAA-08EF8EF09167}" type="presParOf" srcId="{78940993-201C-4916-834D-6A36A08C29AE}" destId="{9FE2CA4B-E626-49F4-A785-BF12BEAABA4E}" srcOrd="1" destOrd="0" presId="urn:microsoft.com/office/officeart/2009/3/layout/PhasedProcess"/>
    <dgm:cxn modelId="{F0F674B4-DD2C-41EF-92D2-7A03BF7B501A}" type="presParOf" srcId="{78940993-201C-4916-834D-6A36A08C29AE}" destId="{23C61826-929C-4E28-A666-D6153650A262}" srcOrd="2" destOrd="0" presId="urn:microsoft.com/office/officeart/2009/3/layout/PhasedProcess"/>
    <dgm:cxn modelId="{16233D99-CC1C-4D13-A0E5-E37B28892513}" type="presParOf" srcId="{78940993-201C-4916-834D-6A36A08C29AE}" destId="{6B0BAC71-5B1D-4494-A65C-E9840042BD89}" srcOrd="3" destOrd="0" presId="urn:microsoft.com/office/officeart/2009/3/layout/PhasedProcess"/>
    <dgm:cxn modelId="{7C266D09-F6BF-444D-9A26-C17CC6EBB768}" type="presParOf" srcId="{78940993-201C-4916-834D-6A36A08C29AE}" destId="{6EAA97C6-647F-4AD4-A9F6-B5B473650EAF}" srcOrd="4" destOrd="0" presId="urn:microsoft.com/office/officeart/2009/3/layout/PhasedProcess"/>
    <dgm:cxn modelId="{039098B6-E1B2-4874-A5BC-C6FA78EA041F}" type="presParOf" srcId="{78940993-201C-4916-834D-6A36A08C29AE}" destId="{06390A6A-AE8C-48B6-B756-49A32743DC23}" srcOrd="5" destOrd="0" presId="urn:microsoft.com/office/officeart/2009/3/layout/PhasedProcess"/>
    <dgm:cxn modelId="{AF8D5848-7AD3-4AB1-87DD-6D2BF835F5FB}" type="presParOf" srcId="{78940993-201C-4916-834D-6A36A08C29AE}" destId="{6BE8AE02-F889-4AC5-9AE6-B621FF6D7847}" srcOrd="6" destOrd="0" presId="urn:microsoft.com/office/officeart/2009/3/layout/PhasedProcess"/>
    <dgm:cxn modelId="{160BA6A4-C9D6-4FFE-8C1B-E9FBF4C2C64F}" type="presParOf" srcId="{78940993-201C-4916-834D-6A36A08C29AE}" destId="{4A32B5EE-4471-4735-9EE0-424DE00AC5BF}" srcOrd="7" destOrd="0" presId="urn:microsoft.com/office/officeart/2009/3/layout/PhasedProcess"/>
    <dgm:cxn modelId="{18C481FC-8EDE-4E84-A6B1-80A8E7B0D97D}" type="presParOf" srcId="{78940993-201C-4916-834D-6A36A08C29AE}" destId="{A3F0CF7A-F90F-4EFF-9901-C3AEAB9E66A1}" srcOrd="8" destOrd="0" presId="urn:microsoft.com/office/officeart/2009/3/layout/PhasedProcess"/>
    <dgm:cxn modelId="{89D10719-C278-45A3-9085-8083360BA8EB}" type="presParOf" srcId="{29652AB6-EB38-4DA1-AA04-D0643884DEE2}" destId="{D8B5AD29-C57D-4AA7-9BE4-B52C2431D9DC}" srcOrd="8" destOrd="0" presId="urn:microsoft.com/office/officeart/2009/3/layout/PhasedProcess"/>
    <dgm:cxn modelId="{78EE61E9-261F-4443-874C-7746B9C73C91}" type="presParOf" srcId="{29652AB6-EB38-4DA1-AA04-D0643884DEE2}" destId="{2646AF40-ECCD-431E-8BD2-C8BCB2439B81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7FE74B-7E4C-40D5-A3D8-1E39C166A31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850D05DD-F899-4D5A-916E-8B98A4653D37}">
      <dgm:prSet phldrT="[טקסט]"/>
      <dgm:spPr>
        <a:solidFill>
          <a:schemeClr val="bg1">
            <a:lumMod val="50000"/>
          </a:schemeClr>
        </a:solidFill>
      </dgm:spPr>
      <dgm:t>
        <a:bodyPr/>
        <a:lstStyle/>
        <a:p>
          <a:pPr rtl="1"/>
          <a:r>
            <a:rPr lang="he-IL" dirty="0"/>
            <a:t>ארה"ב</a:t>
          </a:r>
        </a:p>
      </dgm:t>
    </dgm:pt>
    <dgm:pt modelId="{4DD5D10C-9783-407F-A963-6F3D53840348}" type="parTrans" cxnId="{2BC5FDDB-380F-4B5F-9F06-E8C0C4271F01}">
      <dgm:prSet/>
      <dgm:spPr/>
      <dgm:t>
        <a:bodyPr/>
        <a:lstStyle/>
        <a:p>
          <a:pPr rtl="1"/>
          <a:endParaRPr lang="he-IL"/>
        </a:p>
      </dgm:t>
    </dgm:pt>
    <dgm:pt modelId="{AAAA176F-08D9-4F44-8656-7F7DB31CFD74}" type="sibTrans" cxnId="{2BC5FDDB-380F-4B5F-9F06-E8C0C4271F01}">
      <dgm:prSet/>
      <dgm:spPr/>
      <dgm:t>
        <a:bodyPr/>
        <a:lstStyle/>
        <a:p>
          <a:pPr rtl="1"/>
          <a:endParaRPr lang="he-IL"/>
        </a:p>
      </dgm:t>
    </dgm:pt>
    <dgm:pt modelId="{11C88746-D70B-4629-8BD1-60BBEE85C558}">
      <dgm:prSet phldrT="[טקסט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T+3+1</a:t>
          </a: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 – שותף אסטרטגי, מובילה את התהליך</a:t>
          </a:r>
        </a:p>
      </dgm:t>
    </dgm:pt>
    <dgm:pt modelId="{D97E0D16-94FB-4A9D-9EB0-51815A50AFEF}" type="parTrans" cxnId="{AED48605-30BB-4525-BDDE-1D0737D9E02A}">
      <dgm:prSet/>
      <dgm:spPr/>
      <dgm:t>
        <a:bodyPr/>
        <a:lstStyle/>
        <a:p>
          <a:pPr rtl="1"/>
          <a:endParaRPr lang="he-IL"/>
        </a:p>
      </dgm:t>
    </dgm:pt>
    <dgm:pt modelId="{FAAC56A1-F325-4F2D-B211-AA40FD5E26FB}" type="sibTrans" cxnId="{AED48605-30BB-4525-BDDE-1D0737D9E02A}">
      <dgm:prSet/>
      <dgm:spPr/>
      <dgm:t>
        <a:bodyPr/>
        <a:lstStyle/>
        <a:p>
          <a:pPr rtl="1"/>
          <a:endParaRPr lang="he-IL"/>
        </a:p>
      </dgm:t>
    </dgm:pt>
    <dgm:pt modelId="{7CC4CCDA-6646-4BA6-AB95-E96EE2001ABA}">
      <dgm:prSet phldrT="[טקסט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20980" tIns="110490" rIns="220980" bIns="110490" numCol="1" spcCol="1270" anchor="ctr" anchorCtr="0"/>
        <a:lstStyle/>
        <a:p>
          <a:pPr marL="0" lvl="0" indent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800" kern="1200" dirty="0">
              <a:solidFill>
                <a:prstClr val="white"/>
              </a:solidFill>
              <a:latin typeface="Arial"/>
              <a:ea typeface="Arial Unicode MS"/>
              <a:cs typeface="+mn-cs"/>
            </a:rPr>
            <a:t>ישראל</a:t>
          </a:r>
        </a:p>
      </dgm:t>
    </dgm:pt>
    <dgm:pt modelId="{CD67FD46-A8D1-4243-BD0E-499473B78ECB}" type="parTrans" cxnId="{75C25B86-8FD3-4518-AE3E-7626D2CC0B1F}">
      <dgm:prSet/>
      <dgm:spPr/>
      <dgm:t>
        <a:bodyPr/>
        <a:lstStyle/>
        <a:p>
          <a:pPr rtl="1"/>
          <a:endParaRPr lang="he-IL"/>
        </a:p>
      </dgm:t>
    </dgm:pt>
    <dgm:pt modelId="{B913BD7F-0D9D-4C8D-B4E5-6AD9E7E9C26C}" type="sibTrans" cxnId="{75C25B86-8FD3-4518-AE3E-7626D2CC0B1F}">
      <dgm:prSet/>
      <dgm:spPr/>
      <dgm:t>
        <a:bodyPr/>
        <a:lstStyle/>
        <a:p>
          <a:pPr rtl="1"/>
          <a:endParaRPr lang="he-IL"/>
        </a:p>
      </dgm:t>
    </dgm:pt>
    <dgm:pt modelId="{C814FB2A-2192-4878-A4E8-6B19AC0E0B40}">
      <dgm:prSet phldrT="[טקסט]" custT="1"/>
      <dgm:spPr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t" anchorCtr="0"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הזדמנות לפתרון</a:t>
          </a:r>
        </a:p>
      </dgm:t>
    </dgm:pt>
    <dgm:pt modelId="{114A37CD-DDD9-46AE-9231-1A5F1E2D2464}" type="parTrans" cxnId="{67D9C2A3-EB2A-4AB1-BC5A-19E65CC8265D}">
      <dgm:prSet/>
      <dgm:spPr/>
      <dgm:t>
        <a:bodyPr/>
        <a:lstStyle/>
        <a:p>
          <a:pPr rtl="1"/>
          <a:endParaRPr lang="he-IL"/>
        </a:p>
      </dgm:t>
    </dgm:pt>
    <dgm:pt modelId="{41DD1058-4163-45A8-9CDB-AACFC2332DFF}" type="sibTrans" cxnId="{67D9C2A3-EB2A-4AB1-BC5A-19E65CC8265D}">
      <dgm:prSet/>
      <dgm:spPr/>
      <dgm:t>
        <a:bodyPr/>
        <a:lstStyle/>
        <a:p>
          <a:pPr rtl="1"/>
          <a:endParaRPr lang="he-IL"/>
        </a:p>
      </dgm:t>
    </dgm:pt>
    <dgm:pt modelId="{5DA1E34D-8691-4A2C-BD9D-E36A7346D4DD}">
      <dgm:prSet phldrT="[טקסט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מענה לאתגר פנים מצרים</a:t>
          </a:r>
        </a:p>
      </dgm:t>
    </dgm:pt>
    <dgm:pt modelId="{79DE8C70-8EB8-4A7D-A196-F0B7CA6F9EC6}" type="parTrans" cxnId="{4AF0BD49-B1B3-465D-95F7-6D412A1369B8}">
      <dgm:prSet/>
      <dgm:spPr/>
      <dgm:t>
        <a:bodyPr/>
        <a:lstStyle/>
        <a:p>
          <a:pPr rtl="1"/>
          <a:endParaRPr lang="he-IL"/>
        </a:p>
      </dgm:t>
    </dgm:pt>
    <dgm:pt modelId="{DF317BF9-BA12-462D-ADB4-D20E8777C966}" type="sibTrans" cxnId="{4AF0BD49-B1B3-465D-95F7-6D412A1369B8}">
      <dgm:prSet/>
      <dgm:spPr/>
      <dgm:t>
        <a:bodyPr/>
        <a:lstStyle/>
        <a:p>
          <a:pPr rtl="1"/>
          <a:endParaRPr lang="he-IL"/>
        </a:p>
      </dgm:t>
    </dgm:pt>
    <dgm:pt modelId="{89F3B41D-ABC3-4BD3-ADBA-44BA553A64DC}">
      <dgm:prSet phldrT="[טקסט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שותפות וגיבוי על צינור הגז לאירופה</a:t>
          </a:r>
        </a:p>
      </dgm:t>
    </dgm:pt>
    <dgm:pt modelId="{D204B9A9-7A30-4F2A-977A-5741EADFF194}" type="parTrans" cxnId="{41D02AA9-83B7-4E48-9F9F-537FF4EF1052}">
      <dgm:prSet/>
      <dgm:spPr/>
      <dgm:t>
        <a:bodyPr/>
        <a:lstStyle/>
        <a:p>
          <a:pPr rtl="1"/>
          <a:endParaRPr lang="he-IL"/>
        </a:p>
      </dgm:t>
    </dgm:pt>
    <dgm:pt modelId="{C0E41D3F-2906-45A9-98DB-82168A2F1C37}" type="sibTrans" cxnId="{41D02AA9-83B7-4E48-9F9F-537FF4EF1052}">
      <dgm:prSet/>
      <dgm:spPr/>
      <dgm:t>
        <a:bodyPr/>
        <a:lstStyle/>
        <a:p>
          <a:pPr rtl="1"/>
          <a:endParaRPr lang="he-IL"/>
        </a:p>
      </dgm:t>
    </dgm:pt>
    <dgm:pt modelId="{F27DEA06-F045-4E97-9201-FB9E82513B53}">
      <dgm:prSet phldrT="[טקסט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20980" tIns="110490" rIns="220980" bIns="110490" numCol="1" spcCol="1270" anchor="ctr" anchorCtr="0"/>
        <a:lstStyle/>
        <a:p>
          <a:pPr marL="0" lvl="0" indent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800" kern="1200" dirty="0">
              <a:solidFill>
                <a:prstClr val="white"/>
              </a:solidFill>
              <a:latin typeface="Arial"/>
              <a:ea typeface="Arial Unicode MS"/>
              <a:cs typeface="+mn-cs"/>
            </a:rPr>
            <a:t>רש"פ</a:t>
          </a:r>
        </a:p>
      </dgm:t>
    </dgm:pt>
    <dgm:pt modelId="{BE03DB1F-F3D3-4205-841D-C94D1AEADE6C}" type="parTrans" cxnId="{CE5C0E7C-BF35-4AD0-9675-A8128277A023}">
      <dgm:prSet/>
      <dgm:spPr/>
      <dgm:t>
        <a:bodyPr/>
        <a:lstStyle/>
        <a:p>
          <a:pPr rtl="1"/>
          <a:endParaRPr lang="he-IL"/>
        </a:p>
      </dgm:t>
    </dgm:pt>
    <dgm:pt modelId="{9E8ABF45-296B-4FC9-B5FD-6B6B1A7E0B29}" type="sibTrans" cxnId="{CE5C0E7C-BF35-4AD0-9675-A8128277A023}">
      <dgm:prSet/>
      <dgm:spPr/>
      <dgm:t>
        <a:bodyPr/>
        <a:lstStyle/>
        <a:p>
          <a:pPr rtl="1"/>
          <a:endParaRPr lang="he-IL"/>
        </a:p>
      </dgm:t>
    </dgm:pt>
    <dgm:pt modelId="{618F540A-6A3F-47A7-9A93-AFEFFAC68E99}">
      <dgm:prSet phldrT="[טקסט]" custT="1"/>
      <dgm:spPr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t" anchorCtr="0"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הזדמנות לפתרון</a:t>
          </a:r>
        </a:p>
      </dgm:t>
    </dgm:pt>
    <dgm:pt modelId="{DA6EB72B-AFC9-4BCB-BC4B-CC77B78EB4F6}" type="parTrans" cxnId="{36B6319E-D91C-47DB-B13F-A1AC08C2935D}">
      <dgm:prSet/>
      <dgm:spPr/>
      <dgm:t>
        <a:bodyPr/>
        <a:lstStyle/>
        <a:p>
          <a:pPr rtl="1"/>
          <a:endParaRPr lang="he-IL"/>
        </a:p>
      </dgm:t>
    </dgm:pt>
    <dgm:pt modelId="{EC825FC6-340D-4E1B-A282-B0FE4AA1616C}" type="sibTrans" cxnId="{36B6319E-D91C-47DB-B13F-A1AC08C2935D}">
      <dgm:prSet/>
      <dgm:spPr/>
      <dgm:t>
        <a:bodyPr/>
        <a:lstStyle/>
        <a:p>
          <a:pPr rtl="1"/>
          <a:endParaRPr lang="he-IL"/>
        </a:p>
      </dgm:t>
    </dgm:pt>
    <dgm:pt modelId="{0CC2F7A5-B189-412B-A7EC-218109FDAF82}">
      <dgm:prSet phldrT="[טקסט]" custT="1"/>
      <dgm:spPr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t" anchorCtr="0"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מענה כלכלי לכולם, אינטרסים משותפים</a:t>
          </a:r>
        </a:p>
      </dgm:t>
    </dgm:pt>
    <dgm:pt modelId="{DEC3FBC8-D062-4D72-9213-7D01E694F40C}" type="parTrans" cxnId="{0222BC79-51A4-44F1-BDEB-8CE03A2461DC}">
      <dgm:prSet/>
      <dgm:spPr/>
      <dgm:t>
        <a:bodyPr/>
        <a:lstStyle/>
        <a:p>
          <a:pPr rtl="1"/>
          <a:endParaRPr lang="he-IL"/>
        </a:p>
      </dgm:t>
    </dgm:pt>
    <dgm:pt modelId="{32343BFD-1E40-4231-869B-6876D6AC7D05}" type="sibTrans" cxnId="{0222BC79-51A4-44F1-BDEB-8CE03A2461DC}">
      <dgm:prSet/>
      <dgm:spPr/>
      <dgm:t>
        <a:bodyPr/>
        <a:lstStyle/>
        <a:p>
          <a:pPr rtl="1"/>
          <a:endParaRPr lang="he-IL"/>
        </a:p>
      </dgm:t>
    </dgm:pt>
    <dgm:pt modelId="{F0C5E8C3-DCC8-4DAE-A17E-2BA00D8786AB}">
      <dgm:prSet phldrT="[טקסט]" custT="1"/>
      <dgm:spPr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t" anchorCtr="0"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גיבוי מול החמאס</a:t>
          </a:r>
        </a:p>
      </dgm:t>
    </dgm:pt>
    <dgm:pt modelId="{22B45F7D-DC47-4C9D-A96A-81B06976559C}" type="parTrans" cxnId="{3EFC8E52-366D-4061-BB80-D926ACB372D5}">
      <dgm:prSet/>
      <dgm:spPr/>
      <dgm:t>
        <a:bodyPr/>
        <a:lstStyle/>
        <a:p>
          <a:pPr rtl="1"/>
          <a:endParaRPr lang="he-IL"/>
        </a:p>
      </dgm:t>
    </dgm:pt>
    <dgm:pt modelId="{BBAD8B1C-B96B-4EE1-9574-265BC18AD63A}" type="sibTrans" cxnId="{3EFC8E52-366D-4061-BB80-D926ACB372D5}">
      <dgm:prSet/>
      <dgm:spPr/>
      <dgm:t>
        <a:bodyPr/>
        <a:lstStyle/>
        <a:p>
          <a:pPr rtl="1"/>
          <a:endParaRPr lang="he-IL"/>
        </a:p>
      </dgm:t>
    </dgm:pt>
    <dgm:pt modelId="{1C733F25-6479-4D98-8360-859B31B2C787}">
      <dgm:prSet phldrT="[טקסט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20980" tIns="110490" rIns="220980" bIns="110490" numCol="1" spcCol="1270" anchor="ctr" anchorCtr="0"/>
        <a:lstStyle/>
        <a:p>
          <a:pPr marL="0" lvl="0" indent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800" kern="1200" dirty="0">
              <a:solidFill>
                <a:prstClr val="white"/>
              </a:solidFill>
              <a:latin typeface="Arial"/>
              <a:ea typeface="Arial Unicode MS"/>
              <a:cs typeface="+mn-cs"/>
            </a:rPr>
            <a:t>חמאס</a:t>
          </a:r>
        </a:p>
      </dgm:t>
    </dgm:pt>
    <dgm:pt modelId="{2EFAED26-9F3D-4588-A709-A5FF242A5457}" type="parTrans" cxnId="{7E26210E-19B3-4561-8B83-E9C8BFD43929}">
      <dgm:prSet/>
      <dgm:spPr/>
      <dgm:t>
        <a:bodyPr/>
        <a:lstStyle/>
        <a:p>
          <a:pPr rtl="1"/>
          <a:endParaRPr lang="he-IL"/>
        </a:p>
      </dgm:t>
    </dgm:pt>
    <dgm:pt modelId="{2F79214A-1CF0-4BB3-9252-CC2191D3B80B}" type="sibTrans" cxnId="{7E26210E-19B3-4561-8B83-E9C8BFD43929}">
      <dgm:prSet/>
      <dgm:spPr/>
      <dgm:t>
        <a:bodyPr/>
        <a:lstStyle/>
        <a:p>
          <a:pPr rtl="1"/>
          <a:endParaRPr lang="he-IL"/>
        </a:p>
      </dgm:t>
    </dgm:pt>
    <dgm:pt modelId="{03E370D3-888F-4C55-8CDF-0A79A917B3EB}">
      <dgm:prSet phldrT="[טקסט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20980" tIns="110490" rIns="220980" bIns="110490" numCol="1" spcCol="1270" anchor="ctr" anchorCtr="0"/>
        <a:lstStyle/>
        <a:p>
          <a:pPr marL="0" lvl="0" indent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800" kern="1200" dirty="0">
              <a:solidFill>
                <a:prstClr val="white"/>
              </a:solidFill>
              <a:latin typeface="Arial"/>
              <a:ea typeface="Arial Unicode MS"/>
              <a:cs typeface="+mn-cs"/>
            </a:rPr>
            <a:t>ירדן</a:t>
          </a:r>
        </a:p>
      </dgm:t>
    </dgm:pt>
    <dgm:pt modelId="{5B74CFE1-22E9-4F98-95C3-5649CBE0CE81}" type="parTrans" cxnId="{342F5F4D-6875-46B6-BA32-11E942C7928D}">
      <dgm:prSet/>
      <dgm:spPr/>
      <dgm:t>
        <a:bodyPr/>
        <a:lstStyle/>
        <a:p>
          <a:pPr rtl="1"/>
          <a:endParaRPr lang="he-IL"/>
        </a:p>
      </dgm:t>
    </dgm:pt>
    <dgm:pt modelId="{02C949D0-8EBB-44E3-9098-BD5E920FA93A}" type="sibTrans" cxnId="{342F5F4D-6875-46B6-BA32-11E942C7928D}">
      <dgm:prSet/>
      <dgm:spPr/>
      <dgm:t>
        <a:bodyPr/>
        <a:lstStyle/>
        <a:p>
          <a:pPr rtl="1"/>
          <a:endParaRPr lang="he-IL"/>
        </a:p>
      </dgm:t>
    </dgm:pt>
    <dgm:pt modelId="{70A9C666-3F7B-483D-9522-E0809E0802DA}">
      <dgm:prSet phldrT="[טקסט]" custT="1"/>
      <dgm:spPr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t" anchorCtr="0"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הזדמנות חד פעמית</a:t>
          </a:r>
        </a:p>
      </dgm:t>
    </dgm:pt>
    <dgm:pt modelId="{E1BD55C0-5290-41F9-AE7D-B59FA2F13EA1}" type="parTrans" cxnId="{068AB7A4-3FB4-4B20-BEF2-86916282AC21}">
      <dgm:prSet/>
      <dgm:spPr/>
      <dgm:t>
        <a:bodyPr/>
        <a:lstStyle/>
        <a:p>
          <a:pPr rtl="1"/>
          <a:endParaRPr lang="he-IL"/>
        </a:p>
      </dgm:t>
    </dgm:pt>
    <dgm:pt modelId="{4B283077-639F-4660-A1BD-88A5AC935E43}" type="sibTrans" cxnId="{068AB7A4-3FB4-4B20-BEF2-86916282AC21}">
      <dgm:prSet/>
      <dgm:spPr/>
      <dgm:t>
        <a:bodyPr/>
        <a:lstStyle/>
        <a:p>
          <a:pPr rtl="1"/>
          <a:endParaRPr lang="he-IL"/>
        </a:p>
      </dgm:t>
    </dgm:pt>
    <dgm:pt modelId="{640223C9-4A4F-44DA-A690-F8241819B59B}">
      <dgm:prSet phldrT="[טקסט]" custT="1"/>
      <dgm:spPr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t" anchorCtr="0"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תיווך רק דרכנו, אינטרסים משותפים</a:t>
          </a:r>
        </a:p>
      </dgm:t>
    </dgm:pt>
    <dgm:pt modelId="{582E8160-3EC2-4472-B3AA-653D0CF85BC0}" type="parTrans" cxnId="{7635E3CA-897B-45D0-B91F-00C7EEBAE846}">
      <dgm:prSet/>
      <dgm:spPr/>
      <dgm:t>
        <a:bodyPr/>
        <a:lstStyle/>
        <a:p>
          <a:pPr rtl="1"/>
          <a:endParaRPr lang="he-IL"/>
        </a:p>
      </dgm:t>
    </dgm:pt>
    <dgm:pt modelId="{02216A89-AE01-4A41-9690-A0BE2967894F}" type="sibTrans" cxnId="{7635E3CA-897B-45D0-B91F-00C7EEBAE846}">
      <dgm:prSet/>
      <dgm:spPr/>
      <dgm:t>
        <a:bodyPr/>
        <a:lstStyle/>
        <a:p>
          <a:pPr rtl="1"/>
          <a:endParaRPr lang="he-IL"/>
        </a:p>
      </dgm:t>
    </dgm:pt>
    <dgm:pt modelId="{74060934-6B02-4A0D-B4AC-EBFE6A59DDE3}">
      <dgm:prSet phldrT="[טקסט]" custT="1"/>
      <dgm:spPr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t" anchorCtr="0"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טרור זה לא הפתרון</a:t>
          </a:r>
        </a:p>
      </dgm:t>
    </dgm:pt>
    <dgm:pt modelId="{87B50D8F-7EB6-4EBA-84EE-903A83D5F7D3}" type="parTrans" cxnId="{53842159-C631-4A75-82E5-6AF68C860DD5}">
      <dgm:prSet/>
      <dgm:spPr/>
      <dgm:t>
        <a:bodyPr/>
        <a:lstStyle/>
        <a:p>
          <a:pPr rtl="1"/>
          <a:endParaRPr lang="he-IL"/>
        </a:p>
      </dgm:t>
    </dgm:pt>
    <dgm:pt modelId="{BBDD3195-AF8C-4A70-B82D-50A892A90288}" type="sibTrans" cxnId="{53842159-C631-4A75-82E5-6AF68C860DD5}">
      <dgm:prSet/>
      <dgm:spPr/>
      <dgm:t>
        <a:bodyPr/>
        <a:lstStyle/>
        <a:p>
          <a:pPr rtl="1"/>
          <a:endParaRPr lang="he-IL"/>
        </a:p>
      </dgm:t>
    </dgm:pt>
    <dgm:pt modelId="{4E306979-5939-4E32-BC2A-BFD8DA79E994}">
      <dgm:prSet phldrT="[טקסט]" custT="1"/>
      <dgm:spPr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t" anchorCtr="0"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"יד ביד" בתהליך</a:t>
          </a:r>
        </a:p>
      </dgm:t>
    </dgm:pt>
    <dgm:pt modelId="{7E5A54E8-33FD-4E2B-8A85-A8D6BA826E6B}" type="parTrans" cxnId="{7BC2DAB5-4B98-4960-BBAC-5F9E3FD26E04}">
      <dgm:prSet/>
      <dgm:spPr/>
      <dgm:t>
        <a:bodyPr/>
        <a:lstStyle/>
        <a:p>
          <a:pPr rtl="1"/>
          <a:endParaRPr lang="he-IL"/>
        </a:p>
      </dgm:t>
    </dgm:pt>
    <dgm:pt modelId="{9DE1BE63-ABBB-441D-BC81-B7DFDA87B7FB}" type="sibTrans" cxnId="{7BC2DAB5-4B98-4960-BBAC-5F9E3FD26E04}">
      <dgm:prSet/>
      <dgm:spPr/>
      <dgm:t>
        <a:bodyPr/>
        <a:lstStyle/>
        <a:p>
          <a:pPr rtl="1"/>
          <a:endParaRPr lang="he-IL"/>
        </a:p>
      </dgm:t>
    </dgm:pt>
    <dgm:pt modelId="{3847528C-9CD9-4982-88EB-69AB20523920}">
      <dgm:prSet phldrT="[טקסט]" custT="1"/>
      <dgm:spPr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t" anchorCtr="0"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אינטרסים משותפים, שותפות ומחויבות - ברית</a:t>
          </a:r>
        </a:p>
      </dgm:t>
    </dgm:pt>
    <dgm:pt modelId="{AA8E14BA-62C8-4AE8-974F-661E6180267B}" type="parTrans" cxnId="{3DD41CD2-1C7F-4CBF-98CC-728A0E25EB98}">
      <dgm:prSet/>
      <dgm:spPr/>
      <dgm:t>
        <a:bodyPr/>
        <a:lstStyle/>
        <a:p>
          <a:pPr rtl="1"/>
          <a:endParaRPr lang="he-IL"/>
        </a:p>
      </dgm:t>
    </dgm:pt>
    <dgm:pt modelId="{6C7CF49A-5911-4A7F-825F-FB3A958D6B54}" type="sibTrans" cxnId="{3DD41CD2-1C7F-4CBF-98CC-728A0E25EB98}">
      <dgm:prSet/>
      <dgm:spPr/>
      <dgm:t>
        <a:bodyPr/>
        <a:lstStyle/>
        <a:p>
          <a:pPr rtl="1"/>
          <a:endParaRPr lang="he-IL"/>
        </a:p>
      </dgm:t>
    </dgm:pt>
    <dgm:pt modelId="{F0CB55E2-F8A4-4987-83C5-E3493D648F83}">
      <dgm:prSet phldrT="[טקסט]" custT="1"/>
      <dgm:spPr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t" anchorCtr="0"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המשך שת"פ ביטחוני, לא "לעשות משחקים"</a:t>
          </a:r>
        </a:p>
      </dgm:t>
    </dgm:pt>
    <dgm:pt modelId="{60A9129C-89F1-4D12-BE80-C06DC3567DB0}" type="parTrans" cxnId="{9C9531AB-4966-4433-964E-31B660FABDD8}">
      <dgm:prSet/>
      <dgm:spPr/>
      <dgm:t>
        <a:bodyPr/>
        <a:lstStyle/>
        <a:p>
          <a:pPr rtl="1"/>
          <a:endParaRPr lang="he-IL"/>
        </a:p>
      </dgm:t>
    </dgm:pt>
    <dgm:pt modelId="{321F789C-5A79-4CC4-B00E-BECC85769737}" type="sibTrans" cxnId="{9C9531AB-4966-4433-964E-31B660FABDD8}">
      <dgm:prSet/>
      <dgm:spPr/>
      <dgm:t>
        <a:bodyPr/>
        <a:lstStyle/>
        <a:p>
          <a:pPr rtl="1"/>
          <a:endParaRPr lang="he-IL"/>
        </a:p>
      </dgm:t>
    </dgm:pt>
    <dgm:pt modelId="{DEC86DE0-3C71-4BF4-A452-B19324B56DCA}">
      <dgm:prSet phldrT="[טקסט]" custT="1"/>
      <dgm:spPr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1430" tIns="11430" rIns="11430" bIns="11430" numCol="1" spcCol="1270" anchor="t" anchorCtr="0"/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עזה לא עוברת לאחריות מצרים</a:t>
          </a:r>
        </a:p>
      </dgm:t>
    </dgm:pt>
    <dgm:pt modelId="{B5151B48-EF7B-4555-9CF1-2C71B93E1763}" type="parTrans" cxnId="{53F82FA8-592C-4280-A94C-D30DA57F28DC}">
      <dgm:prSet/>
      <dgm:spPr/>
      <dgm:t>
        <a:bodyPr/>
        <a:lstStyle/>
        <a:p>
          <a:pPr rtl="1"/>
          <a:endParaRPr lang="he-IL"/>
        </a:p>
      </dgm:t>
    </dgm:pt>
    <dgm:pt modelId="{4920174F-B701-4EAD-B03D-40CCE6F85C75}" type="sibTrans" cxnId="{53F82FA8-592C-4280-A94C-D30DA57F28DC}">
      <dgm:prSet/>
      <dgm:spPr/>
      <dgm:t>
        <a:bodyPr/>
        <a:lstStyle/>
        <a:p>
          <a:pPr rtl="1"/>
          <a:endParaRPr lang="he-IL"/>
        </a:p>
      </dgm:t>
    </dgm:pt>
    <dgm:pt modelId="{0D74A04B-ED0E-4F5A-B16A-E787A3605034}" type="pres">
      <dgm:prSet presAssocID="{177FE74B-7E4C-40D5-A3D8-1E39C166A310}" presName="Name0" presStyleCnt="0">
        <dgm:presLayoutVars>
          <dgm:dir val="rev"/>
          <dgm:animLvl val="lvl"/>
          <dgm:resizeHandles/>
        </dgm:presLayoutVars>
      </dgm:prSet>
      <dgm:spPr/>
    </dgm:pt>
    <dgm:pt modelId="{E72514AA-8CEF-449D-9478-49D8204D5281}" type="pres">
      <dgm:prSet presAssocID="{850D05DD-F899-4D5A-916E-8B98A4653D37}" presName="linNode" presStyleCnt="0"/>
      <dgm:spPr/>
    </dgm:pt>
    <dgm:pt modelId="{E7D6B05C-6FAD-4E16-B9F8-1E68CD69432C}" type="pres">
      <dgm:prSet presAssocID="{850D05DD-F899-4D5A-916E-8B98A4653D37}" presName="parentShp" presStyleLbl="node1" presStyleIdx="0" presStyleCnt="5">
        <dgm:presLayoutVars>
          <dgm:bulletEnabled val="1"/>
        </dgm:presLayoutVars>
      </dgm:prSet>
      <dgm:spPr/>
    </dgm:pt>
    <dgm:pt modelId="{D86E5843-AEBC-4902-89D6-C13DBD905E9D}" type="pres">
      <dgm:prSet presAssocID="{850D05DD-F899-4D5A-916E-8B98A4653D37}" presName="childShp" presStyleLbl="bgAccFollowNode1" presStyleIdx="0" presStyleCnt="5">
        <dgm:presLayoutVars>
          <dgm:bulletEnabled val="1"/>
        </dgm:presLayoutVars>
      </dgm:prSet>
      <dgm:spPr/>
    </dgm:pt>
    <dgm:pt modelId="{3B3330F8-4FBE-4BA8-9ACD-8F3D739346D9}" type="pres">
      <dgm:prSet presAssocID="{AAAA176F-08D9-4F44-8656-7F7DB31CFD74}" presName="spacing" presStyleCnt="0"/>
      <dgm:spPr/>
    </dgm:pt>
    <dgm:pt modelId="{F5C59A97-9783-4038-B4E6-413A5B570814}" type="pres">
      <dgm:prSet presAssocID="{F27DEA06-F045-4E97-9201-FB9E82513B53}" presName="linNode" presStyleCnt="0"/>
      <dgm:spPr/>
    </dgm:pt>
    <dgm:pt modelId="{61F0705E-F988-4BA2-9875-D159E0A092E5}" type="pres">
      <dgm:prSet presAssocID="{F27DEA06-F045-4E97-9201-FB9E82513B53}" presName="parentShp" presStyleLbl="node1" presStyleIdx="1" presStyleCnt="5">
        <dgm:presLayoutVars>
          <dgm:bulletEnabled val="1"/>
        </dgm:presLayoutVars>
      </dgm:prSet>
      <dgm:spPr>
        <a:xfrm>
          <a:off x="5375113" y="1204197"/>
          <a:ext cx="3583408" cy="1092890"/>
        </a:xfrm>
        <a:prstGeom prst="roundRect">
          <a:avLst/>
        </a:prstGeom>
      </dgm:spPr>
    </dgm:pt>
    <dgm:pt modelId="{5E2AA732-8639-42E3-A9EB-F23F207E8C68}" type="pres">
      <dgm:prSet presAssocID="{F27DEA06-F045-4E97-9201-FB9E82513B53}" presName="childShp" presStyleLbl="bgAccFollowNode1" presStyleIdx="1" presStyleCnt="5">
        <dgm:presLayoutVars>
          <dgm:bulletEnabled val="1"/>
        </dgm:presLayoutVars>
      </dgm:prSet>
      <dgm:spPr>
        <a:xfrm rot="10800000">
          <a:off x="0" y="1204197"/>
          <a:ext cx="5375113" cy="1092890"/>
        </a:xfrm>
        <a:prstGeom prst="rightArrow">
          <a:avLst>
            <a:gd name="adj1" fmla="val 75000"/>
            <a:gd name="adj2" fmla="val 50000"/>
          </a:avLst>
        </a:prstGeom>
      </dgm:spPr>
    </dgm:pt>
    <dgm:pt modelId="{855AAD88-55AC-405C-AD61-0908D690C11D}" type="pres">
      <dgm:prSet presAssocID="{9E8ABF45-296B-4FC9-B5FD-6B6B1A7E0B29}" presName="spacing" presStyleCnt="0"/>
      <dgm:spPr/>
    </dgm:pt>
    <dgm:pt modelId="{B6785E44-29A3-4C4A-A85B-E98F895B0CC6}" type="pres">
      <dgm:prSet presAssocID="{1C733F25-6479-4D98-8360-859B31B2C787}" presName="linNode" presStyleCnt="0"/>
      <dgm:spPr/>
    </dgm:pt>
    <dgm:pt modelId="{1339B0D1-2522-459C-9AEB-DAA1A57E127C}" type="pres">
      <dgm:prSet presAssocID="{1C733F25-6479-4D98-8360-859B31B2C787}" presName="parentShp" presStyleLbl="node1" presStyleIdx="2" presStyleCnt="5">
        <dgm:presLayoutVars>
          <dgm:bulletEnabled val="1"/>
        </dgm:presLayoutVars>
      </dgm:prSet>
      <dgm:spPr>
        <a:xfrm>
          <a:off x="5375113" y="2406377"/>
          <a:ext cx="3583408" cy="1092890"/>
        </a:xfrm>
        <a:prstGeom prst="roundRect">
          <a:avLst/>
        </a:prstGeom>
      </dgm:spPr>
    </dgm:pt>
    <dgm:pt modelId="{BDBAB57A-7FFE-4800-9522-2115F94C2B0E}" type="pres">
      <dgm:prSet presAssocID="{1C733F25-6479-4D98-8360-859B31B2C787}" presName="childShp" presStyleLbl="bgAccFollowNode1" presStyleIdx="2" presStyleCnt="5">
        <dgm:presLayoutVars>
          <dgm:bulletEnabled val="1"/>
        </dgm:presLayoutVars>
      </dgm:prSet>
      <dgm:spPr>
        <a:xfrm rot="10800000">
          <a:off x="0" y="2406377"/>
          <a:ext cx="5375113" cy="1092890"/>
        </a:xfrm>
        <a:prstGeom prst="rightArrow">
          <a:avLst>
            <a:gd name="adj1" fmla="val 75000"/>
            <a:gd name="adj2" fmla="val 50000"/>
          </a:avLst>
        </a:prstGeom>
      </dgm:spPr>
    </dgm:pt>
    <dgm:pt modelId="{C0B04301-9DCF-4E88-A518-EE294AF52770}" type="pres">
      <dgm:prSet presAssocID="{2F79214A-1CF0-4BB3-9252-CC2191D3B80B}" presName="spacing" presStyleCnt="0"/>
      <dgm:spPr/>
    </dgm:pt>
    <dgm:pt modelId="{D1D6563B-F90F-42FA-A09A-A502CFE41CDA}" type="pres">
      <dgm:prSet presAssocID="{03E370D3-888F-4C55-8CDF-0A79A917B3EB}" presName="linNode" presStyleCnt="0"/>
      <dgm:spPr/>
    </dgm:pt>
    <dgm:pt modelId="{76B2D3CE-B043-4CAC-8C0A-6C502FB095D2}" type="pres">
      <dgm:prSet presAssocID="{03E370D3-888F-4C55-8CDF-0A79A917B3EB}" presName="parentShp" presStyleLbl="node1" presStyleIdx="3" presStyleCnt="5">
        <dgm:presLayoutVars>
          <dgm:bulletEnabled val="1"/>
        </dgm:presLayoutVars>
      </dgm:prSet>
      <dgm:spPr>
        <a:xfrm>
          <a:off x="5375113" y="3608556"/>
          <a:ext cx="3583408" cy="1092890"/>
        </a:xfrm>
        <a:prstGeom prst="roundRect">
          <a:avLst/>
        </a:prstGeom>
      </dgm:spPr>
    </dgm:pt>
    <dgm:pt modelId="{3AB5EBDE-35B3-4FDD-B75D-D7E447524201}" type="pres">
      <dgm:prSet presAssocID="{03E370D3-888F-4C55-8CDF-0A79A917B3EB}" presName="childShp" presStyleLbl="bgAccFollowNode1" presStyleIdx="3" presStyleCnt="5">
        <dgm:presLayoutVars>
          <dgm:bulletEnabled val="1"/>
        </dgm:presLayoutVars>
      </dgm:prSet>
      <dgm:spPr>
        <a:xfrm rot="10800000">
          <a:off x="0" y="3608556"/>
          <a:ext cx="5375113" cy="1092890"/>
        </a:xfrm>
        <a:prstGeom prst="rightArrow">
          <a:avLst>
            <a:gd name="adj1" fmla="val 75000"/>
            <a:gd name="adj2" fmla="val 50000"/>
          </a:avLst>
        </a:prstGeom>
      </dgm:spPr>
    </dgm:pt>
    <dgm:pt modelId="{85CDD6C6-B5BB-4E71-A8B2-D57814B7CA1B}" type="pres">
      <dgm:prSet presAssocID="{02C949D0-8EBB-44E3-9098-BD5E920FA93A}" presName="spacing" presStyleCnt="0"/>
      <dgm:spPr/>
    </dgm:pt>
    <dgm:pt modelId="{0684FD3A-3A8D-4F4E-8319-7C1854A5BE56}" type="pres">
      <dgm:prSet presAssocID="{7CC4CCDA-6646-4BA6-AB95-E96EE2001ABA}" presName="linNode" presStyleCnt="0"/>
      <dgm:spPr/>
    </dgm:pt>
    <dgm:pt modelId="{A68DC198-3485-44FB-AE32-3A53E3A7A1CF}" type="pres">
      <dgm:prSet presAssocID="{7CC4CCDA-6646-4BA6-AB95-E96EE2001ABA}" presName="parentShp" presStyleLbl="node1" presStyleIdx="4" presStyleCnt="5">
        <dgm:presLayoutVars>
          <dgm:bulletEnabled val="1"/>
        </dgm:presLayoutVars>
      </dgm:prSet>
      <dgm:spPr>
        <a:xfrm>
          <a:off x="5375113" y="4810736"/>
          <a:ext cx="3583408" cy="1092890"/>
        </a:xfrm>
        <a:prstGeom prst="roundRect">
          <a:avLst/>
        </a:prstGeom>
      </dgm:spPr>
    </dgm:pt>
    <dgm:pt modelId="{4B6A4DA1-A48F-4F46-94EB-A30AC21153E3}" type="pres">
      <dgm:prSet presAssocID="{7CC4CCDA-6646-4BA6-AB95-E96EE2001ABA}" presName="childShp" presStyleLbl="bgAccFollowNode1" presStyleIdx="4" presStyleCnt="5">
        <dgm:presLayoutVars>
          <dgm:bulletEnabled val="1"/>
        </dgm:presLayoutVars>
      </dgm:prSet>
      <dgm:spPr>
        <a:xfrm rot="10800000">
          <a:off x="0" y="4810736"/>
          <a:ext cx="5375113" cy="1092890"/>
        </a:xfrm>
        <a:prstGeom prst="rightArrow">
          <a:avLst>
            <a:gd name="adj1" fmla="val 75000"/>
            <a:gd name="adj2" fmla="val 50000"/>
          </a:avLst>
        </a:prstGeom>
      </dgm:spPr>
    </dgm:pt>
  </dgm:ptLst>
  <dgm:cxnLst>
    <dgm:cxn modelId="{02ED2903-90EF-4ED6-8773-13A87628A507}" type="presOf" srcId="{70A9C666-3F7B-483D-9522-E0809E0802DA}" destId="{BDBAB57A-7FFE-4800-9522-2115F94C2B0E}" srcOrd="0" destOrd="0" presId="urn:microsoft.com/office/officeart/2005/8/layout/vList6"/>
    <dgm:cxn modelId="{08938A04-C655-4681-8862-B6965CF39A2D}" type="presOf" srcId="{DEC86DE0-3C71-4BF4-A452-B19324B56DCA}" destId="{4B6A4DA1-A48F-4F46-94EB-A30AC21153E3}" srcOrd="0" destOrd="2" presId="urn:microsoft.com/office/officeart/2005/8/layout/vList6"/>
    <dgm:cxn modelId="{AED48605-30BB-4525-BDDE-1D0737D9E02A}" srcId="{850D05DD-F899-4D5A-916E-8B98A4653D37}" destId="{11C88746-D70B-4629-8BD1-60BBEE85C558}" srcOrd="0" destOrd="0" parTransId="{D97E0D16-94FB-4A9D-9EB0-51815A50AFEF}" sibTransId="{FAAC56A1-F325-4F2D-B211-AA40FD5E26FB}"/>
    <dgm:cxn modelId="{F5376A06-998A-4EAB-A726-4045CC04A91F}" type="presOf" srcId="{C814FB2A-2192-4878-A4E8-6B19AC0E0B40}" destId="{4B6A4DA1-A48F-4F46-94EB-A30AC21153E3}" srcOrd="0" destOrd="0" presId="urn:microsoft.com/office/officeart/2005/8/layout/vList6"/>
    <dgm:cxn modelId="{7E26210E-19B3-4561-8B83-E9C8BFD43929}" srcId="{177FE74B-7E4C-40D5-A3D8-1E39C166A310}" destId="{1C733F25-6479-4D98-8360-859B31B2C787}" srcOrd="2" destOrd="0" parTransId="{2EFAED26-9F3D-4588-A709-A5FF242A5457}" sibTransId="{2F79214A-1CF0-4BB3-9252-CC2191D3B80B}"/>
    <dgm:cxn modelId="{C7BD500E-0933-43E5-8E61-8BE962BDC65E}" type="presOf" srcId="{11C88746-D70B-4629-8BD1-60BBEE85C558}" destId="{D86E5843-AEBC-4902-89D6-C13DBD905E9D}" srcOrd="0" destOrd="0" presId="urn:microsoft.com/office/officeart/2005/8/layout/vList6"/>
    <dgm:cxn modelId="{CA47950F-FE66-46A3-8934-0A0812844E01}" type="presOf" srcId="{3847528C-9CD9-4982-88EB-69AB20523920}" destId="{3AB5EBDE-35B3-4FDD-B75D-D7E447524201}" srcOrd="0" destOrd="1" presId="urn:microsoft.com/office/officeart/2005/8/layout/vList6"/>
    <dgm:cxn modelId="{58318864-3FE3-4D43-A806-F7EC477CF78E}" type="presOf" srcId="{0CC2F7A5-B189-412B-A7EC-218109FDAF82}" destId="{5E2AA732-8639-42E3-A9EB-F23F207E8C68}" srcOrd="0" destOrd="1" presId="urn:microsoft.com/office/officeart/2005/8/layout/vList6"/>
    <dgm:cxn modelId="{4AF0BD49-B1B3-465D-95F7-6D412A1369B8}" srcId="{850D05DD-F899-4D5A-916E-8B98A4653D37}" destId="{5DA1E34D-8691-4A2C-BD9D-E36A7346D4DD}" srcOrd="1" destOrd="0" parTransId="{79DE8C70-8EB8-4A7D-A196-F0B7CA6F9EC6}" sibTransId="{DF317BF9-BA12-462D-ADB4-D20E8777C966}"/>
    <dgm:cxn modelId="{342F5F4D-6875-46B6-BA32-11E942C7928D}" srcId="{177FE74B-7E4C-40D5-A3D8-1E39C166A310}" destId="{03E370D3-888F-4C55-8CDF-0A79A917B3EB}" srcOrd="3" destOrd="0" parTransId="{5B74CFE1-22E9-4F98-95C3-5649CBE0CE81}" sibTransId="{02C949D0-8EBB-44E3-9098-BD5E920FA93A}"/>
    <dgm:cxn modelId="{3EFC8E52-366D-4061-BB80-D926ACB372D5}" srcId="{F27DEA06-F045-4E97-9201-FB9E82513B53}" destId="{F0C5E8C3-DCC8-4DAE-A17E-2BA00D8786AB}" srcOrd="2" destOrd="0" parTransId="{22B45F7D-DC47-4C9D-A96A-81B06976559C}" sibTransId="{BBAD8B1C-B96B-4EE1-9574-265BC18AD63A}"/>
    <dgm:cxn modelId="{0ED2B355-7B91-4960-BB1A-0AB5321B18BF}" type="presOf" srcId="{4E306979-5939-4E32-BC2A-BFD8DA79E994}" destId="{3AB5EBDE-35B3-4FDD-B75D-D7E447524201}" srcOrd="0" destOrd="0" presId="urn:microsoft.com/office/officeart/2005/8/layout/vList6"/>
    <dgm:cxn modelId="{53842159-C631-4A75-82E5-6AF68C860DD5}" srcId="{1C733F25-6479-4D98-8360-859B31B2C787}" destId="{74060934-6B02-4A0D-B4AC-EBFE6A59DDE3}" srcOrd="2" destOrd="0" parTransId="{87B50D8F-7EB6-4EBA-84EE-903A83D5F7D3}" sibTransId="{BBDD3195-AF8C-4A70-B82D-50A892A90288}"/>
    <dgm:cxn modelId="{F54AAB59-2E8A-4C3C-9835-13713B0066F6}" type="presOf" srcId="{618F540A-6A3F-47A7-9A93-AFEFFAC68E99}" destId="{5E2AA732-8639-42E3-A9EB-F23F207E8C68}" srcOrd="0" destOrd="0" presId="urn:microsoft.com/office/officeart/2005/8/layout/vList6"/>
    <dgm:cxn modelId="{0222BC79-51A4-44F1-BDEB-8CE03A2461DC}" srcId="{F27DEA06-F045-4E97-9201-FB9E82513B53}" destId="{0CC2F7A5-B189-412B-A7EC-218109FDAF82}" srcOrd="1" destOrd="0" parTransId="{DEC3FBC8-D062-4D72-9213-7D01E694F40C}" sibTransId="{32343BFD-1E40-4231-869B-6876D6AC7D05}"/>
    <dgm:cxn modelId="{CE5C0E7C-BF35-4AD0-9675-A8128277A023}" srcId="{177FE74B-7E4C-40D5-A3D8-1E39C166A310}" destId="{F27DEA06-F045-4E97-9201-FB9E82513B53}" srcOrd="1" destOrd="0" parTransId="{BE03DB1F-F3D3-4205-841D-C94D1AEADE6C}" sibTransId="{9E8ABF45-296B-4FC9-B5FD-6B6B1A7E0B29}"/>
    <dgm:cxn modelId="{75C25B86-8FD3-4518-AE3E-7626D2CC0B1F}" srcId="{177FE74B-7E4C-40D5-A3D8-1E39C166A310}" destId="{7CC4CCDA-6646-4BA6-AB95-E96EE2001ABA}" srcOrd="4" destOrd="0" parTransId="{CD67FD46-A8D1-4243-BD0E-499473B78ECB}" sibTransId="{B913BD7F-0D9D-4C8D-B4E5-6AD9E7E9C26C}"/>
    <dgm:cxn modelId="{FC69B688-F657-4358-B741-3844A85CFB76}" type="presOf" srcId="{640223C9-4A4F-44DA-A690-F8241819B59B}" destId="{BDBAB57A-7FFE-4800-9522-2115F94C2B0E}" srcOrd="0" destOrd="1" presId="urn:microsoft.com/office/officeart/2005/8/layout/vList6"/>
    <dgm:cxn modelId="{02C7F197-A124-4D47-BF54-B812454AD626}" type="presOf" srcId="{89F3B41D-ABC3-4BD3-ADBA-44BA553A64DC}" destId="{D86E5843-AEBC-4902-89D6-C13DBD905E9D}" srcOrd="0" destOrd="2" presId="urn:microsoft.com/office/officeart/2005/8/layout/vList6"/>
    <dgm:cxn modelId="{36B6319E-D91C-47DB-B13F-A1AC08C2935D}" srcId="{F27DEA06-F045-4E97-9201-FB9E82513B53}" destId="{618F540A-6A3F-47A7-9A93-AFEFFAC68E99}" srcOrd="0" destOrd="0" parTransId="{DA6EB72B-AFC9-4BCB-BC4B-CC77B78EB4F6}" sibTransId="{EC825FC6-340D-4E1B-A282-B0FE4AA1616C}"/>
    <dgm:cxn modelId="{67D9C2A3-EB2A-4AB1-BC5A-19E65CC8265D}" srcId="{7CC4CCDA-6646-4BA6-AB95-E96EE2001ABA}" destId="{C814FB2A-2192-4878-A4E8-6B19AC0E0B40}" srcOrd="0" destOrd="0" parTransId="{114A37CD-DDD9-46AE-9231-1A5F1E2D2464}" sibTransId="{41DD1058-4163-45A8-9CDB-AACFC2332DFF}"/>
    <dgm:cxn modelId="{068AB7A4-3FB4-4B20-BEF2-86916282AC21}" srcId="{1C733F25-6479-4D98-8360-859B31B2C787}" destId="{70A9C666-3F7B-483D-9522-E0809E0802DA}" srcOrd="0" destOrd="0" parTransId="{E1BD55C0-5290-41F9-AE7D-B59FA2F13EA1}" sibTransId="{4B283077-639F-4660-A1BD-88A5AC935E43}"/>
    <dgm:cxn modelId="{53F82FA8-592C-4280-A94C-D30DA57F28DC}" srcId="{7CC4CCDA-6646-4BA6-AB95-E96EE2001ABA}" destId="{DEC86DE0-3C71-4BF4-A452-B19324B56DCA}" srcOrd="2" destOrd="0" parTransId="{B5151B48-EF7B-4555-9CF1-2C71B93E1763}" sibTransId="{4920174F-B701-4EAD-B03D-40CCE6F85C75}"/>
    <dgm:cxn modelId="{41D02AA9-83B7-4E48-9F9F-537FF4EF1052}" srcId="{850D05DD-F899-4D5A-916E-8B98A4653D37}" destId="{89F3B41D-ABC3-4BD3-ADBA-44BA553A64DC}" srcOrd="2" destOrd="0" parTransId="{D204B9A9-7A30-4F2A-977A-5741EADFF194}" sibTransId="{C0E41D3F-2906-45A9-98DB-82168A2F1C37}"/>
    <dgm:cxn modelId="{F74575AA-056C-44E4-AF59-E36610F735E2}" type="presOf" srcId="{5DA1E34D-8691-4A2C-BD9D-E36A7346D4DD}" destId="{D86E5843-AEBC-4902-89D6-C13DBD905E9D}" srcOrd="0" destOrd="1" presId="urn:microsoft.com/office/officeart/2005/8/layout/vList6"/>
    <dgm:cxn modelId="{9C9531AB-4966-4433-964E-31B660FABDD8}" srcId="{7CC4CCDA-6646-4BA6-AB95-E96EE2001ABA}" destId="{F0CB55E2-F8A4-4987-83C5-E3493D648F83}" srcOrd="1" destOrd="0" parTransId="{60A9129C-89F1-4D12-BE80-C06DC3567DB0}" sibTransId="{321F789C-5A79-4CC4-B00E-BECC85769737}"/>
    <dgm:cxn modelId="{CD1CDAAE-923F-4F82-B461-65CC6A9371C1}" type="presOf" srcId="{850D05DD-F899-4D5A-916E-8B98A4653D37}" destId="{E7D6B05C-6FAD-4E16-B9F8-1E68CD69432C}" srcOrd="0" destOrd="0" presId="urn:microsoft.com/office/officeart/2005/8/layout/vList6"/>
    <dgm:cxn modelId="{5EE68FB3-2CE6-40A5-925D-ED1FE9AE02B1}" type="presOf" srcId="{1C733F25-6479-4D98-8360-859B31B2C787}" destId="{1339B0D1-2522-459C-9AEB-DAA1A57E127C}" srcOrd="0" destOrd="0" presId="urn:microsoft.com/office/officeart/2005/8/layout/vList6"/>
    <dgm:cxn modelId="{9BD9C9B5-BB75-46D5-B7B6-6E51F7ED7A96}" type="presOf" srcId="{03E370D3-888F-4C55-8CDF-0A79A917B3EB}" destId="{76B2D3CE-B043-4CAC-8C0A-6C502FB095D2}" srcOrd="0" destOrd="0" presId="urn:microsoft.com/office/officeart/2005/8/layout/vList6"/>
    <dgm:cxn modelId="{7BC2DAB5-4B98-4960-BBAC-5F9E3FD26E04}" srcId="{03E370D3-888F-4C55-8CDF-0A79A917B3EB}" destId="{4E306979-5939-4E32-BC2A-BFD8DA79E994}" srcOrd="0" destOrd="0" parTransId="{7E5A54E8-33FD-4E2B-8A85-A8D6BA826E6B}" sibTransId="{9DE1BE63-ABBB-441D-BC81-B7DFDA87B7FB}"/>
    <dgm:cxn modelId="{863C20BB-9341-4717-904D-31C4D9BE08C0}" type="presOf" srcId="{74060934-6B02-4A0D-B4AC-EBFE6A59DDE3}" destId="{BDBAB57A-7FFE-4800-9522-2115F94C2B0E}" srcOrd="0" destOrd="2" presId="urn:microsoft.com/office/officeart/2005/8/layout/vList6"/>
    <dgm:cxn modelId="{39C182BB-543C-40A0-85C4-7B627C670165}" type="presOf" srcId="{F27DEA06-F045-4E97-9201-FB9E82513B53}" destId="{61F0705E-F988-4BA2-9875-D159E0A092E5}" srcOrd="0" destOrd="0" presId="urn:microsoft.com/office/officeart/2005/8/layout/vList6"/>
    <dgm:cxn modelId="{7635E3CA-897B-45D0-B91F-00C7EEBAE846}" srcId="{1C733F25-6479-4D98-8360-859B31B2C787}" destId="{640223C9-4A4F-44DA-A690-F8241819B59B}" srcOrd="1" destOrd="0" parTransId="{582E8160-3EC2-4472-B3AA-653D0CF85BC0}" sibTransId="{02216A89-AE01-4A41-9690-A0BE2967894F}"/>
    <dgm:cxn modelId="{3DD41CD2-1C7F-4CBF-98CC-728A0E25EB98}" srcId="{03E370D3-888F-4C55-8CDF-0A79A917B3EB}" destId="{3847528C-9CD9-4982-88EB-69AB20523920}" srcOrd="1" destOrd="0" parTransId="{AA8E14BA-62C8-4AE8-974F-661E6180267B}" sibTransId="{6C7CF49A-5911-4A7F-825F-FB3A958D6B54}"/>
    <dgm:cxn modelId="{5FBC1AD3-C795-4133-B79D-873BD0310FF1}" type="presOf" srcId="{F0CB55E2-F8A4-4987-83C5-E3493D648F83}" destId="{4B6A4DA1-A48F-4F46-94EB-A30AC21153E3}" srcOrd="0" destOrd="1" presId="urn:microsoft.com/office/officeart/2005/8/layout/vList6"/>
    <dgm:cxn modelId="{2BC5FDDB-380F-4B5F-9F06-E8C0C4271F01}" srcId="{177FE74B-7E4C-40D5-A3D8-1E39C166A310}" destId="{850D05DD-F899-4D5A-916E-8B98A4653D37}" srcOrd="0" destOrd="0" parTransId="{4DD5D10C-9783-407F-A963-6F3D53840348}" sibTransId="{AAAA176F-08D9-4F44-8656-7F7DB31CFD74}"/>
    <dgm:cxn modelId="{0257B8E7-EB96-4421-B6A9-A061109B643E}" type="presOf" srcId="{F0C5E8C3-DCC8-4DAE-A17E-2BA00D8786AB}" destId="{5E2AA732-8639-42E3-A9EB-F23F207E8C68}" srcOrd="0" destOrd="2" presId="urn:microsoft.com/office/officeart/2005/8/layout/vList6"/>
    <dgm:cxn modelId="{5BE458EE-FE37-406A-B582-6769D7F8509A}" type="presOf" srcId="{177FE74B-7E4C-40D5-A3D8-1E39C166A310}" destId="{0D74A04B-ED0E-4F5A-B16A-E787A3605034}" srcOrd="0" destOrd="0" presId="urn:microsoft.com/office/officeart/2005/8/layout/vList6"/>
    <dgm:cxn modelId="{8D9EEAFF-CD3A-4749-A671-2B9937FFED4B}" type="presOf" srcId="{7CC4CCDA-6646-4BA6-AB95-E96EE2001ABA}" destId="{A68DC198-3485-44FB-AE32-3A53E3A7A1CF}" srcOrd="0" destOrd="0" presId="urn:microsoft.com/office/officeart/2005/8/layout/vList6"/>
    <dgm:cxn modelId="{804ACD10-D4FE-4E96-99B8-473FB4F631BA}" type="presParOf" srcId="{0D74A04B-ED0E-4F5A-B16A-E787A3605034}" destId="{E72514AA-8CEF-449D-9478-49D8204D5281}" srcOrd="0" destOrd="0" presId="urn:microsoft.com/office/officeart/2005/8/layout/vList6"/>
    <dgm:cxn modelId="{CF7AC106-3D93-434B-A953-FF28EF51F85D}" type="presParOf" srcId="{E72514AA-8CEF-449D-9478-49D8204D5281}" destId="{E7D6B05C-6FAD-4E16-B9F8-1E68CD69432C}" srcOrd="0" destOrd="0" presId="urn:microsoft.com/office/officeart/2005/8/layout/vList6"/>
    <dgm:cxn modelId="{F4E0E1DD-D681-4218-A9B8-7A74904513A4}" type="presParOf" srcId="{E72514AA-8CEF-449D-9478-49D8204D5281}" destId="{D86E5843-AEBC-4902-89D6-C13DBD905E9D}" srcOrd="1" destOrd="0" presId="urn:microsoft.com/office/officeart/2005/8/layout/vList6"/>
    <dgm:cxn modelId="{735E3FA2-D1E7-4E12-ADAF-9C3A1C74D9F9}" type="presParOf" srcId="{0D74A04B-ED0E-4F5A-B16A-E787A3605034}" destId="{3B3330F8-4FBE-4BA8-9ACD-8F3D739346D9}" srcOrd="1" destOrd="0" presId="urn:microsoft.com/office/officeart/2005/8/layout/vList6"/>
    <dgm:cxn modelId="{C699F720-F50D-4F52-9178-9B590806236C}" type="presParOf" srcId="{0D74A04B-ED0E-4F5A-B16A-E787A3605034}" destId="{F5C59A97-9783-4038-B4E6-413A5B570814}" srcOrd="2" destOrd="0" presId="urn:microsoft.com/office/officeart/2005/8/layout/vList6"/>
    <dgm:cxn modelId="{BD68A422-41B6-46D8-863A-F92E754750D1}" type="presParOf" srcId="{F5C59A97-9783-4038-B4E6-413A5B570814}" destId="{61F0705E-F988-4BA2-9875-D159E0A092E5}" srcOrd="0" destOrd="0" presId="urn:microsoft.com/office/officeart/2005/8/layout/vList6"/>
    <dgm:cxn modelId="{32B1C5A6-54A7-4F25-BE01-9EB64319B708}" type="presParOf" srcId="{F5C59A97-9783-4038-B4E6-413A5B570814}" destId="{5E2AA732-8639-42E3-A9EB-F23F207E8C68}" srcOrd="1" destOrd="0" presId="urn:microsoft.com/office/officeart/2005/8/layout/vList6"/>
    <dgm:cxn modelId="{A80F066F-F8D5-4A8B-97E6-9C6FACD30711}" type="presParOf" srcId="{0D74A04B-ED0E-4F5A-B16A-E787A3605034}" destId="{855AAD88-55AC-405C-AD61-0908D690C11D}" srcOrd="3" destOrd="0" presId="urn:microsoft.com/office/officeart/2005/8/layout/vList6"/>
    <dgm:cxn modelId="{7F2F93E0-5724-4D87-8FA4-1C2ADA7A58D5}" type="presParOf" srcId="{0D74A04B-ED0E-4F5A-B16A-E787A3605034}" destId="{B6785E44-29A3-4C4A-A85B-E98F895B0CC6}" srcOrd="4" destOrd="0" presId="urn:microsoft.com/office/officeart/2005/8/layout/vList6"/>
    <dgm:cxn modelId="{694D0418-D0D7-454C-9D03-95F5AC3A19FB}" type="presParOf" srcId="{B6785E44-29A3-4C4A-A85B-E98F895B0CC6}" destId="{1339B0D1-2522-459C-9AEB-DAA1A57E127C}" srcOrd="0" destOrd="0" presId="urn:microsoft.com/office/officeart/2005/8/layout/vList6"/>
    <dgm:cxn modelId="{74B1A5F5-027D-4455-9DEC-9406C4A966C9}" type="presParOf" srcId="{B6785E44-29A3-4C4A-A85B-E98F895B0CC6}" destId="{BDBAB57A-7FFE-4800-9522-2115F94C2B0E}" srcOrd="1" destOrd="0" presId="urn:microsoft.com/office/officeart/2005/8/layout/vList6"/>
    <dgm:cxn modelId="{FD06E45E-45B3-4820-ABB8-851E818495A1}" type="presParOf" srcId="{0D74A04B-ED0E-4F5A-B16A-E787A3605034}" destId="{C0B04301-9DCF-4E88-A518-EE294AF52770}" srcOrd="5" destOrd="0" presId="urn:microsoft.com/office/officeart/2005/8/layout/vList6"/>
    <dgm:cxn modelId="{76FCC84D-C599-4522-B842-4DECBE00C8D5}" type="presParOf" srcId="{0D74A04B-ED0E-4F5A-B16A-E787A3605034}" destId="{D1D6563B-F90F-42FA-A09A-A502CFE41CDA}" srcOrd="6" destOrd="0" presId="urn:microsoft.com/office/officeart/2005/8/layout/vList6"/>
    <dgm:cxn modelId="{2363E8ED-0A72-482C-BD6C-CA1730AFA7A4}" type="presParOf" srcId="{D1D6563B-F90F-42FA-A09A-A502CFE41CDA}" destId="{76B2D3CE-B043-4CAC-8C0A-6C502FB095D2}" srcOrd="0" destOrd="0" presId="urn:microsoft.com/office/officeart/2005/8/layout/vList6"/>
    <dgm:cxn modelId="{C8373559-B028-475B-8965-EA911453104A}" type="presParOf" srcId="{D1D6563B-F90F-42FA-A09A-A502CFE41CDA}" destId="{3AB5EBDE-35B3-4FDD-B75D-D7E447524201}" srcOrd="1" destOrd="0" presId="urn:microsoft.com/office/officeart/2005/8/layout/vList6"/>
    <dgm:cxn modelId="{5AD77AF1-7B57-4434-A215-85439745A072}" type="presParOf" srcId="{0D74A04B-ED0E-4F5A-B16A-E787A3605034}" destId="{85CDD6C6-B5BB-4E71-A8B2-D57814B7CA1B}" srcOrd="7" destOrd="0" presId="urn:microsoft.com/office/officeart/2005/8/layout/vList6"/>
    <dgm:cxn modelId="{A1C883E7-2845-40C6-8D43-B1FFB2D7DC6A}" type="presParOf" srcId="{0D74A04B-ED0E-4F5A-B16A-E787A3605034}" destId="{0684FD3A-3A8D-4F4E-8319-7C1854A5BE56}" srcOrd="8" destOrd="0" presId="urn:microsoft.com/office/officeart/2005/8/layout/vList6"/>
    <dgm:cxn modelId="{A1574D83-BEFC-44AB-89A7-C82D1C81B98B}" type="presParOf" srcId="{0684FD3A-3A8D-4F4E-8319-7C1854A5BE56}" destId="{A68DC198-3485-44FB-AE32-3A53E3A7A1CF}" srcOrd="0" destOrd="0" presId="urn:microsoft.com/office/officeart/2005/8/layout/vList6"/>
    <dgm:cxn modelId="{EDECAD1F-8095-4CA5-A838-A7AE4126CCF5}" type="presParOf" srcId="{0684FD3A-3A8D-4F4E-8319-7C1854A5BE56}" destId="{4B6A4DA1-A48F-4F46-94EB-A30AC21153E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F73F83-E222-4540-9932-B7FBD4E96A07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664DC0EE-CD4C-4855-ACD1-33A1C82AD1AF}">
      <dgm:prSet phldrT="[טקסט]"/>
      <dgm:spPr/>
      <dgm:t>
        <a:bodyPr/>
        <a:lstStyle/>
        <a:p>
          <a:pPr rtl="1"/>
          <a:r>
            <a:rPr lang="he-IL" dirty="0"/>
            <a:t>ארה"ב – חיזוק </a:t>
          </a:r>
          <a:r>
            <a:rPr lang="he-IL" dirty="0" err="1"/>
            <a:t>השת"פ</a:t>
          </a:r>
          <a:r>
            <a:rPr lang="he-IL" dirty="0"/>
            <a:t> והמעטפת הכלכלית</a:t>
          </a:r>
        </a:p>
      </dgm:t>
    </dgm:pt>
    <dgm:pt modelId="{89770B38-6507-4834-BD62-2F739FB57594}" type="parTrans" cxnId="{3E120CFB-C979-4758-956D-9BF6A215DACE}">
      <dgm:prSet/>
      <dgm:spPr/>
      <dgm:t>
        <a:bodyPr/>
        <a:lstStyle/>
        <a:p>
          <a:pPr rtl="1"/>
          <a:endParaRPr lang="he-IL"/>
        </a:p>
      </dgm:t>
    </dgm:pt>
    <dgm:pt modelId="{357F6A15-D607-4CC3-9563-47AB36580125}" type="sibTrans" cxnId="{3E120CFB-C979-4758-956D-9BF6A215DACE}">
      <dgm:prSet/>
      <dgm:spPr/>
      <dgm:t>
        <a:bodyPr/>
        <a:lstStyle/>
        <a:p>
          <a:pPr rtl="1"/>
          <a:endParaRPr lang="he-IL"/>
        </a:p>
      </dgm:t>
    </dgm:pt>
    <dgm:pt modelId="{B6C3A606-42A6-4A1A-8A9B-25EFDC17660B}">
      <dgm:prSet phldrT="[טקסט]"/>
      <dgm:spPr/>
      <dgm:t>
        <a:bodyPr/>
        <a:lstStyle/>
        <a:p>
          <a:pPr rtl="1">
            <a:buFont typeface="Arial" panose="020B0604020202020204" pitchFamily="34" charset="0"/>
            <a:buChar char="•"/>
          </a:pPr>
          <a:r>
            <a:rPr lang="he-IL" b="1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קיום מו"מ להשתתפות בטקס החתימה</a:t>
          </a:r>
          <a:endParaRPr lang="he-IL" dirty="0"/>
        </a:p>
      </dgm:t>
    </dgm:pt>
    <dgm:pt modelId="{2FBA0BD1-D967-4DF4-9BFE-03824F4E44D4}" type="parTrans" cxnId="{EB1220F8-3ADF-4229-9BD3-47016833C191}">
      <dgm:prSet/>
      <dgm:spPr/>
      <dgm:t>
        <a:bodyPr/>
        <a:lstStyle/>
        <a:p>
          <a:pPr rtl="1"/>
          <a:endParaRPr lang="he-IL"/>
        </a:p>
      </dgm:t>
    </dgm:pt>
    <dgm:pt modelId="{2A059DEB-7B12-4BB5-94B2-3F153CF571D3}" type="sibTrans" cxnId="{EB1220F8-3ADF-4229-9BD3-47016833C191}">
      <dgm:prSet/>
      <dgm:spPr/>
      <dgm:t>
        <a:bodyPr/>
        <a:lstStyle/>
        <a:p>
          <a:pPr rtl="1"/>
          <a:endParaRPr lang="he-IL"/>
        </a:p>
      </dgm:t>
    </dgm:pt>
    <dgm:pt modelId="{251C8462-9279-49FA-AB3C-6BAE4B2D136C}">
      <dgm:prSet phldrT="[טקסט]"/>
      <dgm:spPr/>
      <dgm:t>
        <a:bodyPr/>
        <a:lstStyle/>
        <a:p>
          <a:pPr rtl="1"/>
          <a:r>
            <a:rPr lang="he-IL" dirty="0"/>
            <a:t>קבלת ערבות מהבנק העולמי והלוואות לפיתוח הגז</a:t>
          </a:r>
        </a:p>
      </dgm:t>
    </dgm:pt>
    <dgm:pt modelId="{58AB0012-BF02-46C8-950D-95286C1C39E7}" type="parTrans" cxnId="{114F7EE7-D062-4ECA-A35F-4778A76E062A}">
      <dgm:prSet/>
      <dgm:spPr/>
      <dgm:t>
        <a:bodyPr/>
        <a:lstStyle/>
        <a:p>
          <a:pPr rtl="1"/>
          <a:endParaRPr lang="he-IL"/>
        </a:p>
      </dgm:t>
    </dgm:pt>
    <dgm:pt modelId="{313BDDEE-026B-46FA-9496-185F9D674DB0}" type="sibTrans" cxnId="{114F7EE7-D062-4ECA-A35F-4778A76E062A}">
      <dgm:prSet/>
      <dgm:spPr/>
      <dgm:t>
        <a:bodyPr/>
        <a:lstStyle/>
        <a:p>
          <a:pPr rtl="1"/>
          <a:endParaRPr lang="he-IL"/>
        </a:p>
      </dgm:t>
    </dgm:pt>
    <dgm:pt modelId="{9068DD22-D8E2-4FE4-9A29-63353FFD0206}">
      <dgm:prSet phldrT="[טקסט]"/>
      <dgm:spPr/>
      <dgm:t>
        <a:bodyPr/>
        <a:lstStyle/>
        <a:p>
          <a:pPr rtl="1">
            <a:buNone/>
          </a:pPr>
          <a:r>
            <a:rPr lang="he-IL" dirty="0"/>
            <a:t>ישראל - </a:t>
          </a:r>
        </a:p>
      </dgm:t>
    </dgm:pt>
    <dgm:pt modelId="{2F194A38-C278-43CA-8FC7-538B01DA59E9}" type="parTrans" cxnId="{BC6AC4DF-1780-4D9A-8AFD-AAED124F11F0}">
      <dgm:prSet/>
      <dgm:spPr/>
      <dgm:t>
        <a:bodyPr/>
        <a:lstStyle/>
        <a:p>
          <a:pPr rtl="1"/>
          <a:endParaRPr lang="he-IL"/>
        </a:p>
      </dgm:t>
    </dgm:pt>
    <dgm:pt modelId="{AC54AB86-5385-474F-A888-9EE900899E99}" type="sibTrans" cxnId="{BC6AC4DF-1780-4D9A-8AFD-AAED124F11F0}">
      <dgm:prSet/>
      <dgm:spPr/>
      <dgm:t>
        <a:bodyPr/>
        <a:lstStyle/>
        <a:p>
          <a:pPr rtl="1"/>
          <a:endParaRPr lang="he-IL"/>
        </a:p>
      </dgm:t>
    </dgm:pt>
    <dgm:pt modelId="{D8268FC7-57EC-4974-81FB-59EF132BF6FC}">
      <dgm:prSet phldrT="[טקסט]"/>
      <dgm:spPr/>
      <dgm:t>
        <a:bodyPr/>
        <a:lstStyle/>
        <a:p>
          <a:pPr rtl="1">
            <a:buFont typeface="Arial" panose="020B0604020202020204" pitchFamily="34" charset="0"/>
            <a:buChar char="•"/>
          </a:pPr>
          <a:r>
            <a:rPr lang="he-IL" b="1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המשך שת"פ צבאי – </a:t>
          </a:r>
          <a:r>
            <a:rPr lang="he-IL" b="1" dirty="0" err="1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דעאש</a:t>
          </a:r>
          <a:r>
            <a:rPr lang="he-IL" b="1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 בסיני, </a:t>
          </a:r>
          <a:r>
            <a:rPr lang="he-IL" b="1" dirty="0" err="1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אח"ס</a:t>
          </a:r>
          <a:r>
            <a:rPr lang="he-IL" b="1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, מניעת ג'יהאד עולמי</a:t>
          </a:r>
          <a:endParaRPr lang="he-IL" dirty="0"/>
        </a:p>
      </dgm:t>
    </dgm:pt>
    <dgm:pt modelId="{58C341D0-1D91-4B4F-B648-0FAFCAD3B253}" type="parTrans" cxnId="{841760B7-72DA-4C4F-831F-99586A340D3F}">
      <dgm:prSet/>
      <dgm:spPr/>
      <dgm:t>
        <a:bodyPr/>
        <a:lstStyle/>
        <a:p>
          <a:pPr rtl="1"/>
          <a:endParaRPr lang="he-IL"/>
        </a:p>
      </dgm:t>
    </dgm:pt>
    <dgm:pt modelId="{FB807D57-36DF-4A17-BC6D-40E62E3C26FB}" type="sibTrans" cxnId="{841760B7-72DA-4C4F-831F-99586A340D3F}">
      <dgm:prSet/>
      <dgm:spPr/>
      <dgm:t>
        <a:bodyPr/>
        <a:lstStyle/>
        <a:p>
          <a:pPr rtl="1"/>
          <a:endParaRPr lang="he-IL"/>
        </a:p>
      </dgm:t>
    </dgm:pt>
    <dgm:pt modelId="{67F4214E-E8FD-47BA-85F3-FB8359EE2D49}">
      <dgm:prSet phldrT="[טקסט]"/>
      <dgm:spPr/>
      <dgm:t>
        <a:bodyPr/>
        <a:lstStyle/>
        <a:p>
          <a:pPr rtl="1"/>
          <a:r>
            <a:rPr lang="he-IL" dirty="0"/>
            <a:t>חיזוק שת"פ כלכלי</a:t>
          </a:r>
        </a:p>
      </dgm:t>
    </dgm:pt>
    <dgm:pt modelId="{C680BBF5-1DF3-42C1-8E51-4CDE7127F6DA}" type="parTrans" cxnId="{A08CB0D7-99D8-4F30-BF16-AFF2ABEFC453}">
      <dgm:prSet/>
      <dgm:spPr/>
      <dgm:t>
        <a:bodyPr/>
        <a:lstStyle/>
        <a:p>
          <a:pPr rtl="1"/>
          <a:endParaRPr lang="he-IL"/>
        </a:p>
      </dgm:t>
    </dgm:pt>
    <dgm:pt modelId="{06D9F6CE-D4ED-4C4C-BB64-B86A71087EF2}" type="sibTrans" cxnId="{A08CB0D7-99D8-4F30-BF16-AFF2ABEFC453}">
      <dgm:prSet/>
      <dgm:spPr/>
      <dgm:t>
        <a:bodyPr/>
        <a:lstStyle/>
        <a:p>
          <a:pPr rtl="1"/>
          <a:endParaRPr lang="he-IL"/>
        </a:p>
      </dgm:t>
    </dgm:pt>
    <dgm:pt modelId="{0A2CE04B-CB55-46D0-AEB4-DF29A6294AB7}">
      <dgm:prSet phldrT="[טקסט]"/>
      <dgm:spPr/>
      <dgm:t>
        <a:bodyPr/>
        <a:lstStyle/>
        <a:p>
          <a:pPr rtl="1"/>
          <a:r>
            <a:rPr lang="he-IL" dirty="0"/>
            <a:t>רש"פ – היעדר 'מנוף' משמעותי להשפעה</a:t>
          </a:r>
        </a:p>
        <a:p>
          <a:pPr rtl="1"/>
          <a:r>
            <a:rPr lang="he-IL" b="1" dirty="0">
              <a:solidFill>
                <a:srgbClr val="FFFF00"/>
              </a:solidFill>
            </a:rPr>
            <a:t>ב"ניהול הקרב" תיאום ורתימה כמוביל העם הפלסטיני</a:t>
          </a:r>
        </a:p>
      </dgm:t>
    </dgm:pt>
    <dgm:pt modelId="{634E1EE6-A4CD-4DB8-A5E9-B65D94A11A45}" type="parTrans" cxnId="{4929CDF9-CFC3-42BA-9665-B4004EA974EE}">
      <dgm:prSet/>
      <dgm:spPr/>
      <dgm:t>
        <a:bodyPr/>
        <a:lstStyle/>
        <a:p>
          <a:pPr rtl="1"/>
          <a:endParaRPr lang="he-IL"/>
        </a:p>
      </dgm:t>
    </dgm:pt>
    <dgm:pt modelId="{AA22B233-F2D5-4074-B850-B0754D3FA721}" type="sibTrans" cxnId="{4929CDF9-CFC3-42BA-9665-B4004EA974EE}">
      <dgm:prSet/>
      <dgm:spPr/>
      <dgm:t>
        <a:bodyPr/>
        <a:lstStyle/>
        <a:p>
          <a:pPr rtl="1"/>
          <a:endParaRPr lang="he-IL"/>
        </a:p>
      </dgm:t>
    </dgm:pt>
    <dgm:pt modelId="{E1F4A458-6034-4846-A222-14146D22E477}" type="pres">
      <dgm:prSet presAssocID="{3BF73F83-E222-4540-9932-B7FBD4E96A07}" presName="linear" presStyleCnt="0">
        <dgm:presLayoutVars>
          <dgm:dir val="rev"/>
          <dgm:resizeHandles val="exact"/>
        </dgm:presLayoutVars>
      </dgm:prSet>
      <dgm:spPr/>
    </dgm:pt>
    <dgm:pt modelId="{2D42486D-C6FC-47AF-99B6-3D69EA725A8C}" type="pres">
      <dgm:prSet presAssocID="{664DC0EE-CD4C-4855-ACD1-33A1C82AD1AF}" presName="comp" presStyleCnt="0"/>
      <dgm:spPr/>
    </dgm:pt>
    <dgm:pt modelId="{779A3587-FD30-4436-A113-CB138C0CBE2B}" type="pres">
      <dgm:prSet presAssocID="{664DC0EE-CD4C-4855-ACD1-33A1C82AD1AF}" presName="box" presStyleLbl="node1" presStyleIdx="0" presStyleCnt="3" custLinFactNeighborX="-4360" custLinFactNeighborY="3253"/>
      <dgm:spPr/>
    </dgm:pt>
    <dgm:pt modelId="{D32F635E-1598-44B9-9B99-071A84B8F0D4}" type="pres">
      <dgm:prSet presAssocID="{664DC0EE-CD4C-4855-ACD1-33A1C82AD1AF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050A1C6A-87F6-405F-B396-939C38702A6A}" type="pres">
      <dgm:prSet presAssocID="{664DC0EE-CD4C-4855-ACD1-33A1C82AD1AF}" presName="text" presStyleLbl="node1" presStyleIdx="0" presStyleCnt="3">
        <dgm:presLayoutVars>
          <dgm:bulletEnabled val="1"/>
        </dgm:presLayoutVars>
      </dgm:prSet>
      <dgm:spPr/>
    </dgm:pt>
    <dgm:pt modelId="{05C52B46-CF10-4153-8D37-AAE81A055911}" type="pres">
      <dgm:prSet presAssocID="{357F6A15-D607-4CC3-9563-47AB36580125}" presName="spacer" presStyleCnt="0"/>
      <dgm:spPr/>
    </dgm:pt>
    <dgm:pt modelId="{860376FE-5306-4D00-9C5E-AED65BFB9A0E}" type="pres">
      <dgm:prSet presAssocID="{9068DD22-D8E2-4FE4-9A29-63353FFD0206}" presName="comp" presStyleCnt="0"/>
      <dgm:spPr/>
    </dgm:pt>
    <dgm:pt modelId="{F9AB5423-32CA-478A-8BA5-72487CEBD286}" type="pres">
      <dgm:prSet presAssocID="{9068DD22-D8E2-4FE4-9A29-63353FFD0206}" presName="box" presStyleLbl="node1" presStyleIdx="1" presStyleCnt="3" custLinFactNeighborX="441"/>
      <dgm:spPr/>
    </dgm:pt>
    <dgm:pt modelId="{74FEC0B9-5972-417D-A8EE-4DE0E6868EA7}" type="pres">
      <dgm:prSet presAssocID="{9068DD22-D8E2-4FE4-9A29-63353FFD0206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7B5B2C16-748E-445F-B026-B30529827ADD}" type="pres">
      <dgm:prSet presAssocID="{9068DD22-D8E2-4FE4-9A29-63353FFD0206}" presName="text" presStyleLbl="node1" presStyleIdx="1" presStyleCnt="3">
        <dgm:presLayoutVars>
          <dgm:bulletEnabled val="1"/>
        </dgm:presLayoutVars>
      </dgm:prSet>
      <dgm:spPr/>
    </dgm:pt>
    <dgm:pt modelId="{2C3FAE88-AE6C-400B-A52C-E7568EFED5AC}" type="pres">
      <dgm:prSet presAssocID="{AC54AB86-5385-474F-A888-9EE900899E99}" presName="spacer" presStyleCnt="0"/>
      <dgm:spPr/>
    </dgm:pt>
    <dgm:pt modelId="{8053129A-D096-46A9-9987-7105A66737C3}" type="pres">
      <dgm:prSet presAssocID="{0A2CE04B-CB55-46D0-AEB4-DF29A6294AB7}" presName="comp" presStyleCnt="0"/>
      <dgm:spPr/>
    </dgm:pt>
    <dgm:pt modelId="{A57E3F14-C806-4768-8205-543E5ACF4E4D}" type="pres">
      <dgm:prSet presAssocID="{0A2CE04B-CB55-46D0-AEB4-DF29A6294AB7}" presName="box" presStyleLbl="node1" presStyleIdx="2" presStyleCnt="3"/>
      <dgm:spPr/>
    </dgm:pt>
    <dgm:pt modelId="{5B18C487-7C9C-4563-8BE3-CA3A8D57B52D}" type="pres">
      <dgm:prSet presAssocID="{0A2CE04B-CB55-46D0-AEB4-DF29A6294AB7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DDE82EB0-6FFA-4047-8E00-74CF1B95693A}" type="pres">
      <dgm:prSet presAssocID="{0A2CE04B-CB55-46D0-AEB4-DF29A6294AB7}" presName="text" presStyleLbl="node1" presStyleIdx="2" presStyleCnt="3">
        <dgm:presLayoutVars>
          <dgm:bulletEnabled val="1"/>
        </dgm:presLayoutVars>
      </dgm:prSet>
      <dgm:spPr/>
    </dgm:pt>
  </dgm:ptLst>
  <dgm:cxnLst>
    <dgm:cxn modelId="{43F4970C-F012-47B0-9A1F-9F5DDA47AB86}" type="presOf" srcId="{0A2CE04B-CB55-46D0-AEB4-DF29A6294AB7}" destId="{DDE82EB0-6FFA-4047-8E00-74CF1B95693A}" srcOrd="1" destOrd="0" presId="urn:microsoft.com/office/officeart/2005/8/layout/vList4"/>
    <dgm:cxn modelId="{3230182A-07F6-46E6-9553-3B01F1F905FA}" type="presOf" srcId="{251C8462-9279-49FA-AB3C-6BAE4B2D136C}" destId="{779A3587-FD30-4436-A113-CB138C0CBE2B}" srcOrd="0" destOrd="2" presId="urn:microsoft.com/office/officeart/2005/8/layout/vList4"/>
    <dgm:cxn modelId="{B75BBC2C-995F-4EB8-9195-AA3969175DDE}" type="presOf" srcId="{B6C3A606-42A6-4A1A-8A9B-25EFDC17660B}" destId="{050A1C6A-87F6-405F-B396-939C38702A6A}" srcOrd="1" destOrd="1" presId="urn:microsoft.com/office/officeart/2005/8/layout/vList4"/>
    <dgm:cxn modelId="{741A7543-3DB9-4B26-84CE-46B3F76D1921}" type="presOf" srcId="{0A2CE04B-CB55-46D0-AEB4-DF29A6294AB7}" destId="{A57E3F14-C806-4768-8205-543E5ACF4E4D}" srcOrd="0" destOrd="0" presId="urn:microsoft.com/office/officeart/2005/8/layout/vList4"/>
    <dgm:cxn modelId="{8B143744-26BF-4B78-B237-7E9EB541FB84}" type="presOf" srcId="{D8268FC7-57EC-4974-81FB-59EF132BF6FC}" destId="{F9AB5423-32CA-478A-8BA5-72487CEBD286}" srcOrd="0" destOrd="1" presId="urn:microsoft.com/office/officeart/2005/8/layout/vList4"/>
    <dgm:cxn modelId="{4AADC848-0E96-42B2-887A-7A24ED1DAB81}" type="presOf" srcId="{664DC0EE-CD4C-4855-ACD1-33A1C82AD1AF}" destId="{050A1C6A-87F6-405F-B396-939C38702A6A}" srcOrd="1" destOrd="0" presId="urn:microsoft.com/office/officeart/2005/8/layout/vList4"/>
    <dgm:cxn modelId="{27E1346E-A947-4808-88E5-1C9AF384FB24}" type="presOf" srcId="{67F4214E-E8FD-47BA-85F3-FB8359EE2D49}" destId="{F9AB5423-32CA-478A-8BA5-72487CEBD286}" srcOrd="0" destOrd="2" presId="urn:microsoft.com/office/officeart/2005/8/layout/vList4"/>
    <dgm:cxn modelId="{ACDAB353-D085-4A46-932A-AF975BBA0269}" type="presOf" srcId="{9068DD22-D8E2-4FE4-9A29-63353FFD0206}" destId="{7B5B2C16-748E-445F-B026-B30529827ADD}" srcOrd="1" destOrd="0" presId="urn:microsoft.com/office/officeart/2005/8/layout/vList4"/>
    <dgm:cxn modelId="{100C948A-AB68-459E-AD64-0E23C4FB878D}" type="presOf" srcId="{9068DD22-D8E2-4FE4-9A29-63353FFD0206}" destId="{F9AB5423-32CA-478A-8BA5-72487CEBD286}" srcOrd="0" destOrd="0" presId="urn:microsoft.com/office/officeart/2005/8/layout/vList4"/>
    <dgm:cxn modelId="{14DEBF8E-3626-4077-8944-FBA4E899E863}" type="presOf" srcId="{D8268FC7-57EC-4974-81FB-59EF132BF6FC}" destId="{7B5B2C16-748E-445F-B026-B30529827ADD}" srcOrd="1" destOrd="1" presId="urn:microsoft.com/office/officeart/2005/8/layout/vList4"/>
    <dgm:cxn modelId="{67FE9890-A527-403C-AC62-3B355345FE3C}" type="presOf" srcId="{251C8462-9279-49FA-AB3C-6BAE4B2D136C}" destId="{050A1C6A-87F6-405F-B396-939C38702A6A}" srcOrd="1" destOrd="2" presId="urn:microsoft.com/office/officeart/2005/8/layout/vList4"/>
    <dgm:cxn modelId="{841760B7-72DA-4C4F-831F-99586A340D3F}" srcId="{9068DD22-D8E2-4FE4-9A29-63353FFD0206}" destId="{D8268FC7-57EC-4974-81FB-59EF132BF6FC}" srcOrd="0" destOrd="0" parTransId="{58C341D0-1D91-4B4F-B648-0FAFCAD3B253}" sibTransId="{FB807D57-36DF-4A17-BC6D-40E62E3C26FB}"/>
    <dgm:cxn modelId="{3BE457D3-0B70-4C61-9447-09EB88CE0373}" type="presOf" srcId="{67F4214E-E8FD-47BA-85F3-FB8359EE2D49}" destId="{7B5B2C16-748E-445F-B026-B30529827ADD}" srcOrd="1" destOrd="2" presId="urn:microsoft.com/office/officeart/2005/8/layout/vList4"/>
    <dgm:cxn modelId="{A08CB0D7-99D8-4F30-BF16-AFF2ABEFC453}" srcId="{9068DD22-D8E2-4FE4-9A29-63353FFD0206}" destId="{67F4214E-E8FD-47BA-85F3-FB8359EE2D49}" srcOrd="1" destOrd="0" parTransId="{C680BBF5-1DF3-42C1-8E51-4CDE7127F6DA}" sibTransId="{06D9F6CE-D4ED-4C4C-BB64-B86A71087EF2}"/>
    <dgm:cxn modelId="{7BDF4DD9-E408-4834-A231-068FC0AB2FE4}" type="presOf" srcId="{B6C3A606-42A6-4A1A-8A9B-25EFDC17660B}" destId="{779A3587-FD30-4436-A113-CB138C0CBE2B}" srcOrd="0" destOrd="1" presId="urn:microsoft.com/office/officeart/2005/8/layout/vList4"/>
    <dgm:cxn modelId="{B770A2DA-59B5-4D8B-A6E3-38EC0E239944}" type="presOf" srcId="{664DC0EE-CD4C-4855-ACD1-33A1C82AD1AF}" destId="{779A3587-FD30-4436-A113-CB138C0CBE2B}" srcOrd="0" destOrd="0" presId="urn:microsoft.com/office/officeart/2005/8/layout/vList4"/>
    <dgm:cxn modelId="{BC6AC4DF-1780-4D9A-8AFD-AAED124F11F0}" srcId="{3BF73F83-E222-4540-9932-B7FBD4E96A07}" destId="{9068DD22-D8E2-4FE4-9A29-63353FFD0206}" srcOrd="1" destOrd="0" parTransId="{2F194A38-C278-43CA-8FC7-538B01DA59E9}" sibTransId="{AC54AB86-5385-474F-A888-9EE900899E99}"/>
    <dgm:cxn modelId="{114F7EE7-D062-4ECA-A35F-4778A76E062A}" srcId="{664DC0EE-CD4C-4855-ACD1-33A1C82AD1AF}" destId="{251C8462-9279-49FA-AB3C-6BAE4B2D136C}" srcOrd="1" destOrd="0" parTransId="{58AB0012-BF02-46C8-950D-95286C1C39E7}" sibTransId="{313BDDEE-026B-46FA-9496-185F9D674DB0}"/>
    <dgm:cxn modelId="{C96D87E7-CCD3-4A77-AB85-AE8ED6EFF438}" type="presOf" srcId="{3BF73F83-E222-4540-9932-B7FBD4E96A07}" destId="{E1F4A458-6034-4846-A222-14146D22E477}" srcOrd="0" destOrd="0" presId="urn:microsoft.com/office/officeart/2005/8/layout/vList4"/>
    <dgm:cxn modelId="{EB1220F8-3ADF-4229-9BD3-47016833C191}" srcId="{664DC0EE-CD4C-4855-ACD1-33A1C82AD1AF}" destId="{B6C3A606-42A6-4A1A-8A9B-25EFDC17660B}" srcOrd="0" destOrd="0" parTransId="{2FBA0BD1-D967-4DF4-9BFE-03824F4E44D4}" sibTransId="{2A059DEB-7B12-4BB5-94B2-3F153CF571D3}"/>
    <dgm:cxn modelId="{4929CDF9-CFC3-42BA-9665-B4004EA974EE}" srcId="{3BF73F83-E222-4540-9932-B7FBD4E96A07}" destId="{0A2CE04B-CB55-46D0-AEB4-DF29A6294AB7}" srcOrd="2" destOrd="0" parTransId="{634E1EE6-A4CD-4DB8-A5E9-B65D94A11A45}" sibTransId="{AA22B233-F2D5-4074-B850-B0754D3FA721}"/>
    <dgm:cxn modelId="{3E120CFB-C979-4758-956D-9BF6A215DACE}" srcId="{3BF73F83-E222-4540-9932-B7FBD4E96A07}" destId="{664DC0EE-CD4C-4855-ACD1-33A1C82AD1AF}" srcOrd="0" destOrd="0" parTransId="{89770B38-6507-4834-BD62-2F739FB57594}" sibTransId="{357F6A15-D607-4CC3-9563-47AB36580125}"/>
    <dgm:cxn modelId="{4BB1A8EB-5A12-4699-A9F9-DE298568610B}" type="presParOf" srcId="{E1F4A458-6034-4846-A222-14146D22E477}" destId="{2D42486D-C6FC-47AF-99B6-3D69EA725A8C}" srcOrd="0" destOrd="0" presId="urn:microsoft.com/office/officeart/2005/8/layout/vList4"/>
    <dgm:cxn modelId="{5F08830B-CBB9-4C49-A7E0-0D42E1FEF7AA}" type="presParOf" srcId="{2D42486D-C6FC-47AF-99B6-3D69EA725A8C}" destId="{779A3587-FD30-4436-A113-CB138C0CBE2B}" srcOrd="0" destOrd="0" presId="urn:microsoft.com/office/officeart/2005/8/layout/vList4"/>
    <dgm:cxn modelId="{16748451-DCA8-4E44-A5BE-96BFFF0CAFE0}" type="presParOf" srcId="{2D42486D-C6FC-47AF-99B6-3D69EA725A8C}" destId="{D32F635E-1598-44B9-9B99-071A84B8F0D4}" srcOrd="1" destOrd="0" presId="urn:microsoft.com/office/officeart/2005/8/layout/vList4"/>
    <dgm:cxn modelId="{662D33A1-D1DB-4C2B-A520-D3F9127D2E5C}" type="presParOf" srcId="{2D42486D-C6FC-47AF-99B6-3D69EA725A8C}" destId="{050A1C6A-87F6-405F-B396-939C38702A6A}" srcOrd="2" destOrd="0" presId="urn:microsoft.com/office/officeart/2005/8/layout/vList4"/>
    <dgm:cxn modelId="{F74F41EF-94A7-4F8A-AB6F-7074B2C432A8}" type="presParOf" srcId="{E1F4A458-6034-4846-A222-14146D22E477}" destId="{05C52B46-CF10-4153-8D37-AAE81A055911}" srcOrd="1" destOrd="0" presId="urn:microsoft.com/office/officeart/2005/8/layout/vList4"/>
    <dgm:cxn modelId="{1E6AA6FA-5C80-4A00-B7BD-02B5042C1668}" type="presParOf" srcId="{E1F4A458-6034-4846-A222-14146D22E477}" destId="{860376FE-5306-4D00-9C5E-AED65BFB9A0E}" srcOrd="2" destOrd="0" presId="urn:microsoft.com/office/officeart/2005/8/layout/vList4"/>
    <dgm:cxn modelId="{DB232608-62E6-4059-AEF8-5302742D8384}" type="presParOf" srcId="{860376FE-5306-4D00-9C5E-AED65BFB9A0E}" destId="{F9AB5423-32CA-478A-8BA5-72487CEBD286}" srcOrd="0" destOrd="0" presId="urn:microsoft.com/office/officeart/2005/8/layout/vList4"/>
    <dgm:cxn modelId="{4D377FFB-DFA0-44A1-8FEE-42EF6D143268}" type="presParOf" srcId="{860376FE-5306-4D00-9C5E-AED65BFB9A0E}" destId="{74FEC0B9-5972-417D-A8EE-4DE0E6868EA7}" srcOrd="1" destOrd="0" presId="urn:microsoft.com/office/officeart/2005/8/layout/vList4"/>
    <dgm:cxn modelId="{B1554BB4-B297-4DCB-AF41-7512CF8080A0}" type="presParOf" srcId="{860376FE-5306-4D00-9C5E-AED65BFB9A0E}" destId="{7B5B2C16-748E-445F-B026-B30529827ADD}" srcOrd="2" destOrd="0" presId="urn:microsoft.com/office/officeart/2005/8/layout/vList4"/>
    <dgm:cxn modelId="{7D235D40-9C49-471A-B88A-FA684085F274}" type="presParOf" srcId="{E1F4A458-6034-4846-A222-14146D22E477}" destId="{2C3FAE88-AE6C-400B-A52C-E7568EFED5AC}" srcOrd="3" destOrd="0" presId="urn:microsoft.com/office/officeart/2005/8/layout/vList4"/>
    <dgm:cxn modelId="{8168A5F1-604B-4105-BF73-74317AF390B6}" type="presParOf" srcId="{E1F4A458-6034-4846-A222-14146D22E477}" destId="{8053129A-D096-46A9-9987-7105A66737C3}" srcOrd="4" destOrd="0" presId="urn:microsoft.com/office/officeart/2005/8/layout/vList4"/>
    <dgm:cxn modelId="{EFCE78BD-A4D6-4D92-B2D1-C1C9292106F8}" type="presParOf" srcId="{8053129A-D096-46A9-9987-7105A66737C3}" destId="{A57E3F14-C806-4768-8205-543E5ACF4E4D}" srcOrd="0" destOrd="0" presId="urn:microsoft.com/office/officeart/2005/8/layout/vList4"/>
    <dgm:cxn modelId="{FD4961F5-6148-4D9B-91C2-1A47BC8FB69B}" type="presParOf" srcId="{8053129A-D096-46A9-9987-7105A66737C3}" destId="{5B18C487-7C9C-4563-8BE3-CA3A8D57B52D}" srcOrd="1" destOrd="0" presId="urn:microsoft.com/office/officeart/2005/8/layout/vList4"/>
    <dgm:cxn modelId="{54D3BC6B-DEFB-4E66-B0D9-B3FC5BD31B21}" type="presParOf" srcId="{8053129A-D096-46A9-9987-7105A66737C3}" destId="{DDE82EB0-6FFA-4047-8E00-74CF1B95693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F73F83-E222-4540-9932-B7FBD4E96A07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664DC0EE-CD4C-4855-ACD1-33A1C82AD1AF}">
      <dgm:prSet phldrT="[טקסט]"/>
      <dgm:spPr/>
      <dgm:t>
        <a:bodyPr/>
        <a:lstStyle/>
        <a:p>
          <a:pPr rtl="1"/>
          <a:r>
            <a:rPr lang="he-IL" dirty="0"/>
            <a:t>ערב הסעודית-</a:t>
          </a:r>
        </a:p>
        <a:p>
          <a:pPr rtl="1"/>
          <a:r>
            <a:rPr lang="he-IL" b="1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יצירת ברית לניהול ושליטה במזרח התיכון</a:t>
          </a:r>
          <a:endParaRPr lang="he-IL" dirty="0"/>
        </a:p>
      </dgm:t>
    </dgm:pt>
    <dgm:pt modelId="{89770B38-6507-4834-BD62-2F739FB57594}" type="parTrans" cxnId="{3E120CFB-C979-4758-956D-9BF6A215DACE}">
      <dgm:prSet/>
      <dgm:spPr/>
      <dgm:t>
        <a:bodyPr/>
        <a:lstStyle/>
        <a:p>
          <a:pPr rtl="1"/>
          <a:endParaRPr lang="he-IL"/>
        </a:p>
      </dgm:t>
    </dgm:pt>
    <dgm:pt modelId="{357F6A15-D607-4CC3-9563-47AB36580125}" type="sibTrans" cxnId="{3E120CFB-C979-4758-956D-9BF6A215DACE}">
      <dgm:prSet/>
      <dgm:spPr/>
      <dgm:t>
        <a:bodyPr/>
        <a:lstStyle/>
        <a:p>
          <a:pPr rtl="1"/>
          <a:endParaRPr lang="he-IL"/>
        </a:p>
      </dgm:t>
    </dgm:pt>
    <dgm:pt modelId="{9068DD22-D8E2-4FE4-9A29-63353FFD0206}">
      <dgm:prSet phldrT="[טקסט]"/>
      <dgm:spPr/>
      <dgm:t>
        <a:bodyPr/>
        <a:lstStyle/>
        <a:p>
          <a:pPr rtl="1">
            <a:buNone/>
          </a:pPr>
          <a:r>
            <a:rPr lang="he-IL" dirty="0"/>
            <a:t>ביסוס המעמד ב'עולם הערבי'</a:t>
          </a:r>
        </a:p>
        <a:p>
          <a:pPr rtl="1"/>
          <a:r>
            <a:rPr lang="he-IL" b="1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רתימת רוסיה במאמצים לריסון חמאס</a:t>
          </a:r>
          <a:endParaRPr lang="he-IL" dirty="0"/>
        </a:p>
      </dgm:t>
    </dgm:pt>
    <dgm:pt modelId="{2F194A38-C278-43CA-8FC7-538B01DA59E9}" type="parTrans" cxnId="{BC6AC4DF-1780-4D9A-8AFD-AAED124F11F0}">
      <dgm:prSet/>
      <dgm:spPr/>
      <dgm:t>
        <a:bodyPr/>
        <a:lstStyle/>
        <a:p>
          <a:pPr rtl="1"/>
          <a:endParaRPr lang="he-IL"/>
        </a:p>
      </dgm:t>
    </dgm:pt>
    <dgm:pt modelId="{AC54AB86-5385-474F-A888-9EE900899E99}" type="sibTrans" cxnId="{BC6AC4DF-1780-4D9A-8AFD-AAED124F11F0}">
      <dgm:prSet/>
      <dgm:spPr/>
      <dgm:t>
        <a:bodyPr/>
        <a:lstStyle/>
        <a:p>
          <a:pPr rtl="1"/>
          <a:endParaRPr lang="he-IL"/>
        </a:p>
      </dgm:t>
    </dgm:pt>
    <dgm:pt modelId="{0A2CE04B-CB55-46D0-AEB4-DF29A6294AB7}">
      <dgm:prSet phldrT="[טקסט]"/>
      <dgm:spPr/>
      <dgm:t>
        <a:bodyPr/>
        <a:lstStyle/>
        <a:p>
          <a:pPr rtl="1"/>
          <a:r>
            <a:rPr lang="he-IL" dirty="0"/>
            <a:t>חמאס – שימור מנוף ריסון אלימות</a:t>
          </a:r>
        </a:p>
      </dgm:t>
    </dgm:pt>
    <dgm:pt modelId="{634E1EE6-A4CD-4DB8-A5E9-B65D94A11A45}" type="parTrans" cxnId="{4929CDF9-CFC3-42BA-9665-B4004EA974EE}">
      <dgm:prSet/>
      <dgm:spPr/>
      <dgm:t>
        <a:bodyPr/>
        <a:lstStyle/>
        <a:p>
          <a:pPr rtl="1"/>
          <a:endParaRPr lang="he-IL"/>
        </a:p>
      </dgm:t>
    </dgm:pt>
    <dgm:pt modelId="{AA22B233-F2D5-4074-B850-B0754D3FA721}" type="sibTrans" cxnId="{4929CDF9-CFC3-42BA-9665-B4004EA974EE}">
      <dgm:prSet/>
      <dgm:spPr/>
      <dgm:t>
        <a:bodyPr/>
        <a:lstStyle/>
        <a:p>
          <a:pPr rtl="1"/>
          <a:endParaRPr lang="he-IL"/>
        </a:p>
      </dgm:t>
    </dgm:pt>
    <dgm:pt modelId="{E1F4A458-6034-4846-A222-14146D22E477}" type="pres">
      <dgm:prSet presAssocID="{3BF73F83-E222-4540-9932-B7FBD4E96A07}" presName="linear" presStyleCnt="0">
        <dgm:presLayoutVars>
          <dgm:dir val="rev"/>
          <dgm:resizeHandles val="exact"/>
        </dgm:presLayoutVars>
      </dgm:prSet>
      <dgm:spPr/>
    </dgm:pt>
    <dgm:pt modelId="{2D42486D-C6FC-47AF-99B6-3D69EA725A8C}" type="pres">
      <dgm:prSet presAssocID="{664DC0EE-CD4C-4855-ACD1-33A1C82AD1AF}" presName="comp" presStyleCnt="0"/>
      <dgm:spPr/>
    </dgm:pt>
    <dgm:pt modelId="{779A3587-FD30-4436-A113-CB138C0CBE2B}" type="pres">
      <dgm:prSet presAssocID="{664DC0EE-CD4C-4855-ACD1-33A1C82AD1AF}" presName="box" presStyleLbl="node1" presStyleIdx="0" presStyleCnt="3" custLinFactNeighborX="-4360" custLinFactNeighborY="3253"/>
      <dgm:spPr/>
    </dgm:pt>
    <dgm:pt modelId="{D32F635E-1598-44B9-9B99-071A84B8F0D4}" type="pres">
      <dgm:prSet presAssocID="{664DC0EE-CD4C-4855-ACD1-33A1C82AD1AF}" presName="img" presStyleLbl="fgImgPlac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46000" r="-46000"/>
          </a:stretch>
        </a:blipFill>
      </dgm:spPr>
    </dgm:pt>
    <dgm:pt modelId="{050A1C6A-87F6-405F-B396-939C38702A6A}" type="pres">
      <dgm:prSet presAssocID="{664DC0EE-CD4C-4855-ACD1-33A1C82AD1AF}" presName="text" presStyleLbl="node1" presStyleIdx="0" presStyleCnt="3">
        <dgm:presLayoutVars>
          <dgm:bulletEnabled val="1"/>
        </dgm:presLayoutVars>
      </dgm:prSet>
      <dgm:spPr/>
    </dgm:pt>
    <dgm:pt modelId="{05C52B46-CF10-4153-8D37-AAE81A055911}" type="pres">
      <dgm:prSet presAssocID="{357F6A15-D607-4CC3-9563-47AB36580125}" presName="spacer" presStyleCnt="0"/>
      <dgm:spPr/>
    </dgm:pt>
    <dgm:pt modelId="{860376FE-5306-4D00-9C5E-AED65BFB9A0E}" type="pres">
      <dgm:prSet presAssocID="{9068DD22-D8E2-4FE4-9A29-63353FFD0206}" presName="comp" presStyleCnt="0"/>
      <dgm:spPr/>
    </dgm:pt>
    <dgm:pt modelId="{F9AB5423-32CA-478A-8BA5-72487CEBD286}" type="pres">
      <dgm:prSet presAssocID="{9068DD22-D8E2-4FE4-9A29-63353FFD0206}" presName="box" presStyleLbl="node1" presStyleIdx="1" presStyleCnt="3" custLinFactNeighborX="441"/>
      <dgm:spPr/>
    </dgm:pt>
    <dgm:pt modelId="{74FEC0B9-5972-417D-A8EE-4DE0E6868EA7}" type="pres">
      <dgm:prSet presAssocID="{9068DD22-D8E2-4FE4-9A29-63353FFD0206}" presName="img" presStyleLbl="fgImgPlace1" presStyleIdx="1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7B5B2C16-748E-445F-B026-B30529827ADD}" type="pres">
      <dgm:prSet presAssocID="{9068DD22-D8E2-4FE4-9A29-63353FFD0206}" presName="text" presStyleLbl="node1" presStyleIdx="1" presStyleCnt="3">
        <dgm:presLayoutVars>
          <dgm:bulletEnabled val="1"/>
        </dgm:presLayoutVars>
      </dgm:prSet>
      <dgm:spPr/>
    </dgm:pt>
    <dgm:pt modelId="{2C3FAE88-AE6C-400B-A52C-E7568EFED5AC}" type="pres">
      <dgm:prSet presAssocID="{AC54AB86-5385-474F-A888-9EE900899E99}" presName="spacer" presStyleCnt="0"/>
      <dgm:spPr/>
    </dgm:pt>
    <dgm:pt modelId="{8053129A-D096-46A9-9987-7105A66737C3}" type="pres">
      <dgm:prSet presAssocID="{0A2CE04B-CB55-46D0-AEB4-DF29A6294AB7}" presName="comp" presStyleCnt="0"/>
      <dgm:spPr/>
    </dgm:pt>
    <dgm:pt modelId="{A57E3F14-C806-4768-8205-543E5ACF4E4D}" type="pres">
      <dgm:prSet presAssocID="{0A2CE04B-CB55-46D0-AEB4-DF29A6294AB7}" presName="box" presStyleLbl="node1" presStyleIdx="2" presStyleCnt="3" custLinFactNeighborX="375"/>
      <dgm:spPr/>
    </dgm:pt>
    <dgm:pt modelId="{5B18C487-7C9C-4563-8BE3-CA3A8D57B52D}" type="pres">
      <dgm:prSet presAssocID="{0A2CE04B-CB55-46D0-AEB4-DF29A6294AB7}" presName="img" presStyleLbl="fgImgPlace1" presStyleIdx="2" presStyleCnt="3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DDE82EB0-6FFA-4047-8E00-74CF1B95693A}" type="pres">
      <dgm:prSet presAssocID="{0A2CE04B-CB55-46D0-AEB4-DF29A6294AB7}" presName="text" presStyleLbl="node1" presStyleIdx="2" presStyleCnt="3">
        <dgm:presLayoutVars>
          <dgm:bulletEnabled val="1"/>
        </dgm:presLayoutVars>
      </dgm:prSet>
      <dgm:spPr/>
    </dgm:pt>
  </dgm:ptLst>
  <dgm:cxnLst>
    <dgm:cxn modelId="{43F4970C-F012-47B0-9A1F-9F5DDA47AB86}" type="presOf" srcId="{0A2CE04B-CB55-46D0-AEB4-DF29A6294AB7}" destId="{DDE82EB0-6FFA-4047-8E00-74CF1B95693A}" srcOrd="1" destOrd="0" presId="urn:microsoft.com/office/officeart/2005/8/layout/vList4"/>
    <dgm:cxn modelId="{741A7543-3DB9-4B26-84CE-46B3F76D1921}" type="presOf" srcId="{0A2CE04B-CB55-46D0-AEB4-DF29A6294AB7}" destId="{A57E3F14-C806-4768-8205-543E5ACF4E4D}" srcOrd="0" destOrd="0" presId="urn:microsoft.com/office/officeart/2005/8/layout/vList4"/>
    <dgm:cxn modelId="{4AADC848-0E96-42B2-887A-7A24ED1DAB81}" type="presOf" srcId="{664DC0EE-CD4C-4855-ACD1-33A1C82AD1AF}" destId="{050A1C6A-87F6-405F-B396-939C38702A6A}" srcOrd="1" destOrd="0" presId="urn:microsoft.com/office/officeart/2005/8/layout/vList4"/>
    <dgm:cxn modelId="{ACDAB353-D085-4A46-932A-AF975BBA0269}" type="presOf" srcId="{9068DD22-D8E2-4FE4-9A29-63353FFD0206}" destId="{7B5B2C16-748E-445F-B026-B30529827ADD}" srcOrd="1" destOrd="0" presId="urn:microsoft.com/office/officeart/2005/8/layout/vList4"/>
    <dgm:cxn modelId="{100C948A-AB68-459E-AD64-0E23C4FB878D}" type="presOf" srcId="{9068DD22-D8E2-4FE4-9A29-63353FFD0206}" destId="{F9AB5423-32CA-478A-8BA5-72487CEBD286}" srcOrd="0" destOrd="0" presId="urn:microsoft.com/office/officeart/2005/8/layout/vList4"/>
    <dgm:cxn modelId="{B770A2DA-59B5-4D8B-A6E3-38EC0E239944}" type="presOf" srcId="{664DC0EE-CD4C-4855-ACD1-33A1C82AD1AF}" destId="{779A3587-FD30-4436-A113-CB138C0CBE2B}" srcOrd="0" destOrd="0" presId="urn:microsoft.com/office/officeart/2005/8/layout/vList4"/>
    <dgm:cxn modelId="{BC6AC4DF-1780-4D9A-8AFD-AAED124F11F0}" srcId="{3BF73F83-E222-4540-9932-B7FBD4E96A07}" destId="{9068DD22-D8E2-4FE4-9A29-63353FFD0206}" srcOrd="1" destOrd="0" parTransId="{2F194A38-C278-43CA-8FC7-538B01DA59E9}" sibTransId="{AC54AB86-5385-474F-A888-9EE900899E99}"/>
    <dgm:cxn modelId="{C96D87E7-CCD3-4A77-AB85-AE8ED6EFF438}" type="presOf" srcId="{3BF73F83-E222-4540-9932-B7FBD4E96A07}" destId="{E1F4A458-6034-4846-A222-14146D22E477}" srcOrd="0" destOrd="0" presId="urn:microsoft.com/office/officeart/2005/8/layout/vList4"/>
    <dgm:cxn modelId="{4929CDF9-CFC3-42BA-9665-B4004EA974EE}" srcId="{3BF73F83-E222-4540-9932-B7FBD4E96A07}" destId="{0A2CE04B-CB55-46D0-AEB4-DF29A6294AB7}" srcOrd="2" destOrd="0" parTransId="{634E1EE6-A4CD-4DB8-A5E9-B65D94A11A45}" sibTransId="{AA22B233-F2D5-4074-B850-B0754D3FA721}"/>
    <dgm:cxn modelId="{3E120CFB-C979-4758-956D-9BF6A215DACE}" srcId="{3BF73F83-E222-4540-9932-B7FBD4E96A07}" destId="{664DC0EE-CD4C-4855-ACD1-33A1C82AD1AF}" srcOrd="0" destOrd="0" parTransId="{89770B38-6507-4834-BD62-2F739FB57594}" sibTransId="{357F6A15-D607-4CC3-9563-47AB36580125}"/>
    <dgm:cxn modelId="{4BB1A8EB-5A12-4699-A9F9-DE298568610B}" type="presParOf" srcId="{E1F4A458-6034-4846-A222-14146D22E477}" destId="{2D42486D-C6FC-47AF-99B6-3D69EA725A8C}" srcOrd="0" destOrd="0" presId="urn:microsoft.com/office/officeart/2005/8/layout/vList4"/>
    <dgm:cxn modelId="{5F08830B-CBB9-4C49-A7E0-0D42E1FEF7AA}" type="presParOf" srcId="{2D42486D-C6FC-47AF-99B6-3D69EA725A8C}" destId="{779A3587-FD30-4436-A113-CB138C0CBE2B}" srcOrd="0" destOrd="0" presId="urn:microsoft.com/office/officeart/2005/8/layout/vList4"/>
    <dgm:cxn modelId="{16748451-DCA8-4E44-A5BE-96BFFF0CAFE0}" type="presParOf" srcId="{2D42486D-C6FC-47AF-99B6-3D69EA725A8C}" destId="{D32F635E-1598-44B9-9B99-071A84B8F0D4}" srcOrd="1" destOrd="0" presId="urn:microsoft.com/office/officeart/2005/8/layout/vList4"/>
    <dgm:cxn modelId="{662D33A1-D1DB-4C2B-A520-D3F9127D2E5C}" type="presParOf" srcId="{2D42486D-C6FC-47AF-99B6-3D69EA725A8C}" destId="{050A1C6A-87F6-405F-B396-939C38702A6A}" srcOrd="2" destOrd="0" presId="urn:microsoft.com/office/officeart/2005/8/layout/vList4"/>
    <dgm:cxn modelId="{F74F41EF-94A7-4F8A-AB6F-7074B2C432A8}" type="presParOf" srcId="{E1F4A458-6034-4846-A222-14146D22E477}" destId="{05C52B46-CF10-4153-8D37-AAE81A055911}" srcOrd="1" destOrd="0" presId="urn:microsoft.com/office/officeart/2005/8/layout/vList4"/>
    <dgm:cxn modelId="{1E6AA6FA-5C80-4A00-B7BD-02B5042C1668}" type="presParOf" srcId="{E1F4A458-6034-4846-A222-14146D22E477}" destId="{860376FE-5306-4D00-9C5E-AED65BFB9A0E}" srcOrd="2" destOrd="0" presId="urn:microsoft.com/office/officeart/2005/8/layout/vList4"/>
    <dgm:cxn modelId="{DB232608-62E6-4059-AEF8-5302742D8384}" type="presParOf" srcId="{860376FE-5306-4D00-9C5E-AED65BFB9A0E}" destId="{F9AB5423-32CA-478A-8BA5-72487CEBD286}" srcOrd="0" destOrd="0" presId="urn:microsoft.com/office/officeart/2005/8/layout/vList4"/>
    <dgm:cxn modelId="{4D377FFB-DFA0-44A1-8FEE-42EF6D143268}" type="presParOf" srcId="{860376FE-5306-4D00-9C5E-AED65BFB9A0E}" destId="{74FEC0B9-5972-417D-A8EE-4DE0E6868EA7}" srcOrd="1" destOrd="0" presId="urn:microsoft.com/office/officeart/2005/8/layout/vList4"/>
    <dgm:cxn modelId="{B1554BB4-B297-4DCB-AF41-7512CF8080A0}" type="presParOf" srcId="{860376FE-5306-4D00-9C5E-AED65BFB9A0E}" destId="{7B5B2C16-748E-445F-B026-B30529827ADD}" srcOrd="2" destOrd="0" presId="urn:microsoft.com/office/officeart/2005/8/layout/vList4"/>
    <dgm:cxn modelId="{7D235D40-9C49-471A-B88A-FA684085F274}" type="presParOf" srcId="{E1F4A458-6034-4846-A222-14146D22E477}" destId="{2C3FAE88-AE6C-400B-A52C-E7568EFED5AC}" srcOrd="3" destOrd="0" presId="urn:microsoft.com/office/officeart/2005/8/layout/vList4"/>
    <dgm:cxn modelId="{8168A5F1-604B-4105-BF73-74317AF390B6}" type="presParOf" srcId="{E1F4A458-6034-4846-A222-14146D22E477}" destId="{8053129A-D096-46A9-9987-7105A66737C3}" srcOrd="4" destOrd="0" presId="urn:microsoft.com/office/officeart/2005/8/layout/vList4"/>
    <dgm:cxn modelId="{EFCE78BD-A4D6-4D92-B2D1-C1C9292106F8}" type="presParOf" srcId="{8053129A-D096-46A9-9987-7105A66737C3}" destId="{A57E3F14-C806-4768-8205-543E5ACF4E4D}" srcOrd="0" destOrd="0" presId="urn:microsoft.com/office/officeart/2005/8/layout/vList4"/>
    <dgm:cxn modelId="{FD4961F5-6148-4D9B-91C2-1A47BC8FB69B}" type="presParOf" srcId="{8053129A-D096-46A9-9987-7105A66737C3}" destId="{5B18C487-7C9C-4563-8BE3-CA3A8D57B52D}" srcOrd="1" destOrd="0" presId="urn:microsoft.com/office/officeart/2005/8/layout/vList4"/>
    <dgm:cxn modelId="{54D3BC6B-DEFB-4E66-B0D9-B3FC5BD31B21}" type="presParOf" srcId="{8053129A-D096-46A9-9987-7105A66737C3}" destId="{DDE82EB0-6FFA-4047-8E00-74CF1B95693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6EB80-0804-4000-BAB0-76DCD11ED1EC}">
      <dsp:nvSpPr>
        <dsp:cNvPr id="0" name=""/>
        <dsp:cNvSpPr/>
      </dsp:nvSpPr>
      <dsp:spPr>
        <a:xfrm rot="5400000">
          <a:off x="211" y="762235"/>
          <a:ext cx="2747792" cy="274821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3925C-0A69-48DE-B655-586A545EE141}">
      <dsp:nvSpPr>
        <dsp:cNvPr id="0" name=""/>
        <dsp:cNvSpPr/>
      </dsp:nvSpPr>
      <dsp:spPr>
        <a:xfrm rot="16200000">
          <a:off x="2828253" y="762235"/>
          <a:ext cx="2747792" cy="274821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159F9-B54E-4C54-9081-39D28E783E9A}">
      <dsp:nvSpPr>
        <dsp:cNvPr id="0" name=""/>
        <dsp:cNvSpPr/>
      </dsp:nvSpPr>
      <dsp:spPr>
        <a:xfrm>
          <a:off x="3211880" y="3090606"/>
          <a:ext cx="2086315" cy="54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>
              <a:solidFill>
                <a:srgbClr val="FFC000"/>
              </a:solidFill>
            </a:rPr>
            <a:t>תהליך העיצוב</a:t>
          </a:r>
          <a:endParaRPr lang="he-IL" sz="2000" b="1" kern="1200" dirty="0">
            <a:solidFill>
              <a:srgbClr val="FFC000"/>
            </a:solidFill>
          </a:endParaRPr>
        </a:p>
      </dsp:txBody>
      <dsp:txXfrm>
        <a:off x="3211880" y="3090606"/>
        <a:ext cx="2086315" cy="549734"/>
      </dsp:txXfrm>
    </dsp:sp>
    <dsp:sp modelId="{C988EAD8-BAEE-4BD9-89C1-733A922C9EC0}">
      <dsp:nvSpPr>
        <dsp:cNvPr id="0" name=""/>
        <dsp:cNvSpPr/>
      </dsp:nvSpPr>
      <dsp:spPr>
        <a:xfrm rot="5400000">
          <a:off x="2740110" y="762235"/>
          <a:ext cx="2747792" cy="274821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99C85-8F13-4EC5-A1AE-9B0ACF0F077F}">
      <dsp:nvSpPr>
        <dsp:cNvPr id="0" name=""/>
        <dsp:cNvSpPr/>
      </dsp:nvSpPr>
      <dsp:spPr>
        <a:xfrm rot="16200000">
          <a:off x="5567321" y="762235"/>
          <a:ext cx="2747792" cy="274821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D6C1C6-C0B0-460B-85D0-C95540704AB2}">
      <dsp:nvSpPr>
        <dsp:cNvPr id="0" name=""/>
        <dsp:cNvSpPr/>
      </dsp:nvSpPr>
      <dsp:spPr>
        <a:xfrm>
          <a:off x="574259" y="3090606"/>
          <a:ext cx="2086315" cy="54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solidFill>
                <a:srgbClr val="FFC000"/>
              </a:solidFill>
            </a:rPr>
            <a:t>אסטרטגיה</a:t>
          </a:r>
        </a:p>
      </dsp:txBody>
      <dsp:txXfrm>
        <a:off x="574259" y="3090606"/>
        <a:ext cx="2086315" cy="549734"/>
      </dsp:txXfrm>
    </dsp:sp>
    <dsp:sp modelId="{A2D92B23-1E67-45FD-8DAF-04532F7F20FC}">
      <dsp:nvSpPr>
        <dsp:cNvPr id="0" name=""/>
        <dsp:cNvSpPr/>
      </dsp:nvSpPr>
      <dsp:spPr>
        <a:xfrm>
          <a:off x="3590761" y="1240259"/>
          <a:ext cx="1157085" cy="1157085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700" b="1" kern="1200" dirty="0"/>
            <a:t>מערכת מורשת</a:t>
          </a:r>
        </a:p>
      </dsp:txBody>
      <dsp:txXfrm>
        <a:off x="3745039" y="1442749"/>
        <a:ext cx="848529" cy="520688"/>
      </dsp:txXfrm>
    </dsp:sp>
    <dsp:sp modelId="{4FB95FA4-E17B-4ECB-966C-F465C20E5189}">
      <dsp:nvSpPr>
        <dsp:cNvPr id="0" name=""/>
        <dsp:cNvSpPr/>
      </dsp:nvSpPr>
      <dsp:spPr>
        <a:xfrm>
          <a:off x="4008276" y="1963438"/>
          <a:ext cx="1157085" cy="1157085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700" b="1" kern="1200" dirty="0"/>
            <a:t>מערכת מתהווה</a:t>
          </a:r>
        </a:p>
      </dsp:txBody>
      <dsp:txXfrm>
        <a:off x="4362151" y="2262352"/>
        <a:ext cx="694251" cy="636397"/>
      </dsp:txXfrm>
    </dsp:sp>
    <dsp:sp modelId="{A7ED1504-0539-4931-AC21-B7504ACDC5F6}">
      <dsp:nvSpPr>
        <dsp:cNvPr id="0" name=""/>
        <dsp:cNvSpPr/>
      </dsp:nvSpPr>
      <dsp:spPr>
        <a:xfrm>
          <a:off x="3173245" y="1963438"/>
          <a:ext cx="1157085" cy="1157085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700" b="1" kern="1200" dirty="0"/>
            <a:t>מערכת רצויה</a:t>
          </a:r>
        </a:p>
      </dsp:txBody>
      <dsp:txXfrm>
        <a:off x="3282204" y="2262352"/>
        <a:ext cx="694251" cy="636397"/>
      </dsp:txXfrm>
    </dsp:sp>
    <dsp:sp modelId="{968D0866-723A-4594-98E5-11D6EF731E3D}">
      <dsp:nvSpPr>
        <dsp:cNvPr id="0" name=""/>
        <dsp:cNvSpPr/>
      </dsp:nvSpPr>
      <dsp:spPr>
        <a:xfrm>
          <a:off x="6230457" y="1102800"/>
          <a:ext cx="809581" cy="809585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/>
            <a:t>מפקד </a:t>
          </a:r>
          <a:r>
            <a:rPr lang="he-IL" sz="1200" b="1" kern="1200" dirty="0" err="1"/>
            <a:t>מרק"ד</a:t>
          </a:r>
          <a:endParaRPr lang="he-IL" sz="1200" b="1" kern="1200" dirty="0"/>
        </a:p>
      </dsp:txBody>
      <dsp:txXfrm>
        <a:off x="6349017" y="1221361"/>
        <a:ext cx="572461" cy="572463"/>
      </dsp:txXfrm>
    </dsp:sp>
    <dsp:sp modelId="{9FE2CA4B-E626-49F4-A785-BF12BEAABA4E}">
      <dsp:nvSpPr>
        <dsp:cNvPr id="0" name=""/>
        <dsp:cNvSpPr/>
      </dsp:nvSpPr>
      <dsp:spPr>
        <a:xfrm>
          <a:off x="6328705" y="2022032"/>
          <a:ext cx="231308" cy="2313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3C61826-929C-4E28-A666-D6153650A262}">
      <dsp:nvSpPr>
        <dsp:cNvPr id="0" name=""/>
        <dsp:cNvSpPr/>
      </dsp:nvSpPr>
      <dsp:spPr>
        <a:xfrm>
          <a:off x="7082006" y="1128119"/>
          <a:ext cx="231308" cy="2313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B0BAC71-5B1D-4494-A65C-E9840042BD89}">
      <dsp:nvSpPr>
        <dsp:cNvPr id="0" name=""/>
        <dsp:cNvSpPr/>
      </dsp:nvSpPr>
      <dsp:spPr>
        <a:xfrm>
          <a:off x="7082410" y="1361784"/>
          <a:ext cx="809581" cy="809585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/>
            <a:t>דר' יגיל </a:t>
          </a:r>
          <a:r>
            <a:rPr lang="he-IL" sz="1200" b="1" kern="1200" dirty="0" err="1"/>
            <a:t>הנקין</a:t>
          </a:r>
          <a:endParaRPr lang="he-IL" sz="1200" b="1" kern="1200" dirty="0"/>
        </a:p>
      </dsp:txBody>
      <dsp:txXfrm>
        <a:off x="7200970" y="1480345"/>
        <a:ext cx="572461" cy="572463"/>
      </dsp:txXfrm>
    </dsp:sp>
    <dsp:sp modelId="{6EAA97C6-647F-4AD4-A9F6-B5B473650EAF}">
      <dsp:nvSpPr>
        <dsp:cNvPr id="0" name=""/>
        <dsp:cNvSpPr/>
      </dsp:nvSpPr>
      <dsp:spPr>
        <a:xfrm>
          <a:off x="7743441" y="2190891"/>
          <a:ext cx="231308" cy="23133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6390A6A-AE8C-48B6-B756-49A32743DC23}">
      <dsp:nvSpPr>
        <dsp:cNvPr id="0" name=""/>
        <dsp:cNvSpPr/>
      </dsp:nvSpPr>
      <dsp:spPr>
        <a:xfrm>
          <a:off x="6040729" y="2335044"/>
          <a:ext cx="809581" cy="809585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/>
            <a:t>חונך מרכז דדו</a:t>
          </a:r>
        </a:p>
      </dsp:txBody>
      <dsp:txXfrm>
        <a:off x="6159289" y="2453605"/>
        <a:ext cx="572461" cy="572463"/>
      </dsp:txXfrm>
    </dsp:sp>
    <dsp:sp modelId="{6BE8AE02-F889-4AC5-9AE6-B621FF6D7847}">
      <dsp:nvSpPr>
        <dsp:cNvPr id="0" name=""/>
        <dsp:cNvSpPr/>
      </dsp:nvSpPr>
      <dsp:spPr>
        <a:xfrm>
          <a:off x="6935214" y="2270522"/>
          <a:ext cx="809581" cy="809585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/>
            <a:t>סקירת שב"כ</a:t>
          </a:r>
        </a:p>
      </dsp:txBody>
      <dsp:txXfrm>
        <a:off x="7053774" y="2389083"/>
        <a:ext cx="572461" cy="572463"/>
      </dsp:txXfrm>
    </dsp:sp>
    <dsp:sp modelId="{4A32B5EE-4471-4735-9EE0-424DE00AC5BF}">
      <dsp:nvSpPr>
        <dsp:cNvPr id="0" name=""/>
        <dsp:cNvSpPr/>
      </dsp:nvSpPr>
      <dsp:spPr>
        <a:xfrm>
          <a:off x="6663871" y="1966902"/>
          <a:ext cx="397634" cy="39754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3F0CF7A-F90F-4EFF-9901-C3AEAB9E66A1}">
      <dsp:nvSpPr>
        <dsp:cNvPr id="0" name=""/>
        <dsp:cNvSpPr/>
      </dsp:nvSpPr>
      <dsp:spPr>
        <a:xfrm>
          <a:off x="6068966" y="2170269"/>
          <a:ext cx="173868" cy="17375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8B5AD29-C57D-4AA7-9BE4-B52C2431D9DC}">
      <dsp:nvSpPr>
        <dsp:cNvPr id="0" name=""/>
        <dsp:cNvSpPr/>
      </dsp:nvSpPr>
      <dsp:spPr>
        <a:xfrm>
          <a:off x="748379" y="1330388"/>
          <a:ext cx="1604857" cy="16045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/>
            <a:t>אסטרטגיה ראשונית, הנגדה, תכנית פעולה</a:t>
          </a:r>
        </a:p>
      </dsp:txBody>
      <dsp:txXfrm>
        <a:off x="983405" y="1565371"/>
        <a:ext cx="1134805" cy="1134601"/>
      </dsp:txXfrm>
    </dsp:sp>
    <dsp:sp modelId="{2646AF40-ECCD-431E-8BD2-C8BCB2439B81}">
      <dsp:nvSpPr>
        <dsp:cNvPr id="0" name=""/>
        <dsp:cNvSpPr/>
      </dsp:nvSpPr>
      <dsp:spPr>
        <a:xfrm>
          <a:off x="5916468" y="3090606"/>
          <a:ext cx="2086315" cy="54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solidFill>
                <a:srgbClr val="FFC000"/>
              </a:solidFill>
            </a:rPr>
            <a:t>טעינה ולמידה</a:t>
          </a:r>
        </a:p>
      </dsp:txBody>
      <dsp:txXfrm>
        <a:off x="5916468" y="3090606"/>
        <a:ext cx="2086315" cy="549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E5843-AEBC-4902-89D6-C13DBD905E9D}">
      <dsp:nvSpPr>
        <dsp:cNvPr id="0" name=""/>
        <dsp:cNvSpPr/>
      </dsp:nvSpPr>
      <dsp:spPr>
        <a:xfrm rot="10800000">
          <a:off x="0" y="2018"/>
          <a:ext cx="5375113" cy="1092890"/>
        </a:xfrm>
        <a:prstGeom prst="rightArrow">
          <a:avLst>
            <a:gd name="adj1" fmla="val 75000"/>
            <a:gd name="adj2" fmla="val 50000"/>
          </a:avLst>
        </a:prstGeom>
        <a:solidFill>
          <a:schemeClr val="tx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T+3+1</a:t>
          </a: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 – שותף אסטרטגי, מובילה את התהליך</a:t>
          </a: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מענה לאתגר פנים מצרים</a:t>
          </a: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שותפות וגיבוי על צינור הגז לאירופה</a:t>
          </a:r>
        </a:p>
      </dsp:txBody>
      <dsp:txXfrm rot="10800000">
        <a:off x="409834" y="138629"/>
        <a:ext cx="4965279" cy="819668"/>
      </dsp:txXfrm>
    </dsp:sp>
    <dsp:sp modelId="{E7D6B05C-6FAD-4E16-B9F8-1E68CD69432C}">
      <dsp:nvSpPr>
        <dsp:cNvPr id="0" name=""/>
        <dsp:cNvSpPr/>
      </dsp:nvSpPr>
      <dsp:spPr>
        <a:xfrm>
          <a:off x="5375113" y="2018"/>
          <a:ext cx="3583408" cy="1092890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800" kern="1200" dirty="0"/>
            <a:t>ארה"ב</a:t>
          </a:r>
        </a:p>
      </dsp:txBody>
      <dsp:txXfrm>
        <a:off x="5428463" y="55368"/>
        <a:ext cx="3476708" cy="986190"/>
      </dsp:txXfrm>
    </dsp:sp>
    <dsp:sp modelId="{5E2AA732-8639-42E3-A9EB-F23F207E8C68}">
      <dsp:nvSpPr>
        <dsp:cNvPr id="0" name=""/>
        <dsp:cNvSpPr/>
      </dsp:nvSpPr>
      <dsp:spPr>
        <a:xfrm rot="10800000">
          <a:off x="0" y="1204197"/>
          <a:ext cx="5375113" cy="1092890"/>
        </a:xfrm>
        <a:prstGeom prst="rightArrow">
          <a:avLst>
            <a:gd name="adj1" fmla="val 75000"/>
            <a:gd name="adj2" fmla="val 50000"/>
          </a:avLst>
        </a:prstGeom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הזדמנות לפתרון</a:t>
          </a: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מענה כלכלי לכולם, אינטרסים משותפים</a:t>
          </a: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גיבוי מול החמאס</a:t>
          </a:r>
        </a:p>
      </dsp:txBody>
      <dsp:txXfrm rot="10800000">
        <a:off x="409834" y="1340808"/>
        <a:ext cx="4965279" cy="819668"/>
      </dsp:txXfrm>
    </dsp:sp>
    <dsp:sp modelId="{61F0705E-F988-4BA2-9875-D159E0A092E5}">
      <dsp:nvSpPr>
        <dsp:cNvPr id="0" name=""/>
        <dsp:cNvSpPr/>
      </dsp:nvSpPr>
      <dsp:spPr>
        <a:xfrm>
          <a:off x="5375113" y="1204197"/>
          <a:ext cx="3583408" cy="1092890"/>
        </a:xfrm>
        <a:prstGeom prst="roundRect">
          <a:avLst/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800" kern="1200" dirty="0">
              <a:solidFill>
                <a:prstClr val="white"/>
              </a:solidFill>
              <a:latin typeface="Arial"/>
              <a:ea typeface="Arial Unicode MS"/>
              <a:cs typeface="+mn-cs"/>
            </a:rPr>
            <a:t>רש"פ</a:t>
          </a:r>
        </a:p>
      </dsp:txBody>
      <dsp:txXfrm>
        <a:off x="5428463" y="1257547"/>
        <a:ext cx="3476708" cy="986190"/>
      </dsp:txXfrm>
    </dsp:sp>
    <dsp:sp modelId="{BDBAB57A-7FFE-4800-9522-2115F94C2B0E}">
      <dsp:nvSpPr>
        <dsp:cNvPr id="0" name=""/>
        <dsp:cNvSpPr/>
      </dsp:nvSpPr>
      <dsp:spPr>
        <a:xfrm rot="10800000">
          <a:off x="0" y="2406377"/>
          <a:ext cx="5375113" cy="1092890"/>
        </a:xfrm>
        <a:prstGeom prst="rightArrow">
          <a:avLst>
            <a:gd name="adj1" fmla="val 75000"/>
            <a:gd name="adj2" fmla="val 50000"/>
          </a:avLst>
        </a:prstGeom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הזדמנות חד פעמית</a:t>
          </a: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תיווך רק דרכנו, אינטרסים משותפים</a:t>
          </a: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טרור זה לא הפתרון</a:t>
          </a:r>
        </a:p>
      </dsp:txBody>
      <dsp:txXfrm rot="10800000">
        <a:off x="409834" y="2542988"/>
        <a:ext cx="4965279" cy="819668"/>
      </dsp:txXfrm>
    </dsp:sp>
    <dsp:sp modelId="{1339B0D1-2522-459C-9AEB-DAA1A57E127C}">
      <dsp:nvSpPr>
        <dsp:cNvPr id="0" name=""/>
        <dsp:cNvSpPr/>
      </dsp:nvSpPr>
      <dsp:spPr>
        <a:xfrm>
          <a:off x="5375113" y="2406377"/>
          <a:ext cx="3583408" cy="1092890"/>
        </a:xfrm>
        <a:prstGeom prst="roundRect">
          <a:avLst/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800" kern="1200" dirty="0">
              <a:solidFill>
                <a:prstClr val="white"/>
              </a:solidFill>
              <a:latin typeface="Arial"/>
              <a:ea typeface="Arial Unicode MS"/>
              <a:cs typeface="+mn-cs"/>
            </a:rPr>
            <a:t>חמאס</a:t>
          </a:r>
        </a:p>
      </dsp:txBody>
      <dsp:txXfrm>
        <a:off x="5428463" y="2459727"/>
        <a:ext cx="3476708" cy="986190"/>
      </dsp:txXfrm>
    </dsp:sp>
    <dsp:sp modelId="{3AB5EBDE-35B3-4FDD-B75D-D7E447524201}">
      <dsp:nvSpPr>
        <dsp:cNvPr id="0" name=""/>
        <dsp:cNvSpPr/>
      </dsp:nvSpPr>
      <dsp:spPr>
        <a:xfrm rot="10800000">
          <a:off x="0" y="3608556"/>
          <a:ext cx="5375113" cy="1092890"/>
        </a:xfrm>
        <a:prstGeom prst="rightArrow">
          <a:avLst>
            <a:gd name="adj1" fmla="val 75000"/>
            <a:gd name="adj2" fmla="val 50000"/>
          </a:avLst>
        </a:prstGeom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"יד ביד" בתהליך</a:t>
          </a: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אינטרסים משותפים, שותפות ומחויבות - ברית</a:t>
          </a:r>
        </a:p>
      </dsp:txBody>
      <dsp:txXfrm rot="10800000">
        <a:off x="409834" y="3745167"/>
        <a:ext cx="4965279" cy="819668"/>
      </dsp:txXfrm>
    </dsp:sp>
    <dsp:sp modelId="{76B2D3CE-B043-4CAC-8C0A-6C502FB095D2}">
      <dsp:nvSpPr>
        <dsp:cNvPr id="0" name=""/>
        <dsp:cNvSpPr/>
      </dsp:nvSpPr>
      <dsp:spPr>
        <a:xfrm>
          <a:off x="5375113" y="3608556"/>
          <a:ext cx="3583408" cy="1092890"/>
        </a:xfrm>
        <a:prstGeom prst="roundRect">
          <a:avLst/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800" kern="1200" dirty="0">
              <a:solidFill>
                <a:prstClr val="white"/>
              </a:solidFill>
              <a:latin typeface="Arial"/>
              <a:ea typeface="Arial Unicode MS"/>
              <a:cs typeface="+mn-cs"/>
            </a:rPr>
            <a:t>ירדן</a:t>
          </a:r>
        </a:p>
      </dsp:txBody>
      <dsp:txXfrm>
        <a:off x="5428463" y="3661906"/>
        <a:ext cx="3476708" cy="986190"/>
      </dsp:txXfrm>
    </dsp:sp>
    <dsp:sp modelId="{4B6A4DA1-A48F-4F46-94EB-A30AC21153E3}">
      <dsp:nvSpPr>
        <dsp:cNvPr id="0" name=""/>
        <dsp:cNvSpPr/>
      </dsp:nvSpPr>
      <dsp:spPr>
        <a:xfrm rot="10800000">
          <a:off x="0" y="4810736"/>
          <a:ext cx="5375113" cy="1092890"/>
        </a:xfrm>
        <a:prstGeom prst="rightArrow">
          <a:avLst>
            <a:gd name="adj1" fmla="val 75000"/>
            <a:gd name="adj2" fmla="val 50000"/>
          </a:avLst>
        </a:prstGeom>
        <a:solidFill>
          <a:srgbClr val="1F497D">
            <a:lumMod val="40000"/>
            <a:lumOff val="60000"/>
            <a:alpha val="90000"/>
          </a:srgbClr>
        </a:solidFill>
        <a:ln w="12700" cap="flat" cmpd="sng" algn="ctr">
          <a:solidFill>
            <a:srgbClr val="33E97C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הזדמנות לפתרון</a:t>
          </a: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המשך שת"פ ביטחוני, לא "לעשות משחקים"</a:t>
          </a: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he-IL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Arial Unicode MS"/>
              <a:cs typeface="Segoe UI Semilight" panose="020B0402040204020203" pitchFamily="34" charset="0"/>
            </a:rPr>
            <a:t>עזה לא עוברת לאחריות מצרים</a:t>
          </a:r>
        </a:p>
      </dsp:txBody>
      <dsp:txXfrm rot="10800000">
        <a:off x="409834" y="4947347"/>
        <a:ext cx="4965279" cy="819668"/>
      </dsp:txXfrm>
    </dsp:sp>
    <dsp:sp modelId="{A68DC198-3485-44FB-AE32-3A53E3A7A1CF}">
      <dsp:nvSpPr>
        <dsp:cNvPr id="0" name=""/>
        <dsp:cNvSpPr/>
      </dsp:nvSpPr>
      <dsp:spPr>
        <a:xfrm>
          <a:off x="5375113" y="4810736"/>
          <a:ext cx="3583408" cy="1092890"/>
        </a:xfrm>
        <a:prstGeom prst="roundRect">
          <a:avLst/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marL="0" lvl="0" indent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5800" kern="1200" dirty="0">
              <a:solidFill>
                <a:prstClr val="white"/>
              </a:solidFill>
              <a:latin typeface="Arial"/>
              <a:ea typeface="Arial Unicode MS"/>
              <a:cs typeface="+mn-cs"/>
            </a:rPr>
            <a:t>ישראל</a:t>
          </a:r>
        </a:p>
      </dsp:txBody>
      <dsp:txXfrm>
        <a:off x="5428463" y="4864086"/>
        <a:ext cx="3476708" cy="9861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A3587-FD30-4436-A113-CB138C0CBE2B}">
      <dsp:nvSpPr>
        <dsp:cNvPr id="0" name=""/>
        <dsp:cNvSpPr/>
      </dsp:nvSpPr>
      <dsp:spPr>
        <a:xfrm>
          <a:off x="0" y="59390"/>
          <a:ext cx="5830291" cy="182572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ארה"ב – חיזוק </a:t>
          </a:r>
          <a:r>
            <a:rPr lang="he-IL" sz="2400" kern="1200" dirty="0" err="1"/>
            <a:t>השת"פ</a:t>
          </a:r>
          <a:r>
            <a:rPr lang="he-IL" sz="2400" kern="1200" dirty="0"/>
            <a:t> והמעטפת הכלכלית</a:t>
          </a:r>
        </a:p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he-IL" sz="1900" b="1" kern="1200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קיום מו"מ להשתתפות בטקס החתימה</a:t>
          </a:r>
          <a:endParaRPr lang="he-IL" sz="1900" kern="1200" dirty="0"/>
        </a:p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900" kern="1200" dirty="0"/>
            <a:t>קבלת ערבות מהבנק העולמי והלוואות לפיתוח הגז</a:t>
          </a:r>
        </a:p>
      </dsp:txBody>
      <dsp:txXfrm>
        <a:off x="0" y="59390"/>
        <a:ext cx="4481660" cy="1825722"/>
      </dsp:txXfrm>
    </dsp:sp>
    <dsp:sp modelId="{D32F635E-1598-44B9-9B99-071A84B8F0D4}">
      <dsp:nvSpPr>
        <dsp:cNvPr id="0" name=""/>
        <dsp:cNvSpPr/>
      </dsp:nvSpPr>
      <dsp:spPr>
        <a:xfrm>
          <a:off x="4481660" y="182572"/>
          <a:ext cx="1166058" cy="14605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B5423-32CA-478A-8BA5-72487CEBD286}">
      <dsp:nvSpPr>
        <dsp:cNvPr id="0" name=""/>
        <dsp:cNvSpPr/>
      </dsp:nvSpPr>
      <dsp:spPr>
        <a:xfrm>
          <a:off x="0" y="2008294"/>
          <a:ext cx="5830291" cy="182572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ישראל - </a:t>
          </a:r>
        </a:p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he-IL" sz="1900" b="1" kern="1200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המשך שת"פ צבאי – </a:t>
          </a:r>
          <a:r>
            <a:rPr lang="he-IL" sz="1900" b="1" kern="1200" dirty="0" err="1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דעאש</a:t>
          </a:r>
          <a:r>
            <a:rPr lang="he-IL" sz="1900" b="1" kern="1200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 בסיני, </a:t>
          </a:r>
          <a:r>
            <a:rPr lang="he-IL" sz="1900" b="1" kern="1200" dirty="0" err="1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אח"ס</a:t>
          </a:r>
          <a:r>
            <a:rPr lang="he-IL" sz="1900" b="1" kern="1200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, מניעת ג'יהאד עולמי</a:t>
          </a:r>
          <a:endParaRPr lang="he-IL" sz="1900" kern="1200" dirty="0"/>
        </a:p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900" kern="1200" dirty="0"/>
            <a:t>חיזוק שת"פ כלכלי</a:t>
          </a:r>
        </a:p>
      </dsp:txBody>
      <dsp:txXfrm>
        <a:off x="0" y="2008294"/>
        <a:ext cx="4481660" cy="1825722"/>
      </dsp:txXfrm>
    </dsp:sp>
    <dsp:sp modelId="{74FEC0B9-5972-417D-A8EE-4DE0E6868EA7}">
      <dsp:nvSpPr>
        <dsp:cNvPr id="0" name=""/>
        <dsp:cNvSpPr/>
      </dsp:nvSpPr>
      <dsp:spPr>
        <a:xfrm>
          <a:off x="4481660" y="2190866"/>
          <a:ext cx="1166058" cy="14605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E3F14-C806-4768-8205-543E5ACF4E4D}">
      <dsp:nvSpPr>
        <dsp:cNvPr id="0" name=""/>
        <dsp:cNvSpPr/>
      </dsp:nvSpPr>
      <dsp:spPr>
        <a:xfrm>
          <a:off x="0" y="4016588"/>
          <a:ext cx="5830291" cy="182572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/>
            <a:t>רש"פ – היעדר 'מנוף' משמעותי להשפעה</a:t>
          </a:r>
        </a:p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>
              <a:solidFill>
                <a:srgbClr val="FFFF00"/>
              </a:solidFill>
            </a:rPr>
            <a:t>ב"ניהול הקרב" תיאום ורתימה כמוביל העם הפלסטיני</a:t>
          </a:r>
        </a:p>
      </dsp:txBody>
      <dsp:txXfrm>
        <a:off x="0" y="4016588"/>
        <a:ext cx="4481660" cy="1825722"/>
      </dsp:txXfrm>
    </dsp:sp>
    <dsp:sp modelId="{5B18C487-7C9C-4563-8BE3-CA3A8D57B52D}">
      <dsp:nvSpPr>
        <dsp:cNvPr id="0" name=""/>
        <dsp:cNvSpPr/>
      </dsp:nvSpPr>
      <dsp:spPr>
        <a:xfrm>
          <a:off x="4481660" y="4199161"/>
          <a:ext cx="1166058" cy="14605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A3587-FD30-4436-A113-CB138C0CBE2B}">
      <dsp:nvSpPr>
        <dsp:cNvPr id="0" name=""/>
        <dsp:cNvSpPr/>
      </dsp:nvSpPr>
      <dsp:spPr>
        <a:xfrm>
          <a:off x="0" y="59390"/>
          <a:ext cx="5676280" cy="182572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900" kern="1200" dirty="0"/>
            <a:t>ערב הסעודית-</a:t>
          </a:r>
        </a:p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900" b="1" kern="1200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יצירת ברית לניהול ושליטה במזרח התיכון</a:t>
          </a:r>
          <a:endParaRPr lang="he-IL" sz="2900" kern="1200" dirty="0"/>
        </a:p>
      </dsp:txBody>
      <dsp:txXfrm>
        <a:off x="0" y="59390"/>
        <a:ext cx="4358451" cy="1825722"/>
      </dsp:txXfrm>
    </dsp:sp>
    <dsp:sp modelId="{D32F635E-1598-44B9-9B99-071A84B8F0D4}">
      <dsp:nvSpPr>
        <dsp:cNvPr id="0" name=""/>
        <dsp:cNvSpPr/>
      </dsp:nvSpPr>
      <dsp:spPr>
        <a:xfrm>
          <a:off x="4358451" y="182572"/>
          <a:ext cx="1135256" cy="14605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46000" r="-46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B5423-32CA-478A-8BA5-72487CEBD286}">
      <dsp:nvSpPr>
        <dsp:cNvPr id="0" name=""/>
        <dsp:cNvSpPr/>
      </dsp:nvSpPr>
      <dsp:spPr>
        <a:xfrm>
          <a:off x="0" y="2008294"/>
          <a:ext cx="5676280" cy="182572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900" kern="1200" dirty="0"/>
            <a:t>ביסוס המעמד ב'עולם הערבי'</a:t>
          </a:r>
        </a:p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900" b="1" kern="1200" dirty="0"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rPr>
            <a:t>רתימת רוסיה במאמצים לריסון חמאס</a:t>
          </a:r>
          <a:endParaRPr lang="he-IL" sz="2900" kern="1200" dirty="0"/>
        </a:p>
      </dsp:txBody>
      <dsp:txXfrm>
        <a:off x="0" y="2008294"/>
        <a:ext cx="4358451" cy="1825722"/>
      </dsp:txXfrm>
    </dsp:sp>
    <dsp:sp modelId="{74FEC0B9-5972-417D-A8EE-4DE0E6868EA7}">
      <dsp:nvSpPr>
        <dsp:cNvPr id="0" name=""/>
        <dsp:cNvSpPr/>
      </dsp:nvSpPr>
      <dsp:spPr>
        <a:xfrm>
          <a:off x="4358451" y="2190866"/>
          <a:ext cx="1135256" cy="14605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E3F14-C806-4768-8205-543E5ACF4E4D}">
      <dsp:nvSpPr>
        <dsp:cNvPr id="0" name=""/>
        <dsp:cNvSpPr/>
      </dsp:nvSpPr>
      <dsp:spPr>
        <a:xfrm>
          <a:off x="0" y="4016588"/>
          <a:ext cx="5676280" cy="182572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900" kern="1200" dirty="0"/>
            <a:t>חמאס – שימור מנוף ריסון אלימות</a:t>
          </a:r>
        </a:p>
      </dsp:txBody>
      <dsp:txXfrm>
        <a:off x="0" y="4016588"/>
        <a:ext cx="4358451" cy="1825722"/>
      </dsp:txXfrm>
    </dsp:sp>
    <dsp:sp modelId="{5B18C487-7C9C-4563-8BE3-CA3A8D57B52D}">
      <dsp:nvSpPr>
        <dsp:cNvPr id="0" name=""/>
        <dsp:cNvSpPr/>
      </dsp:nvSpPr>
      <dsp:spPr>
        <a:xfrm>
          <a:off x="4358451" y="4199161"/>
          <a:ext cx="1135256" cy="14605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24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6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46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783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0A96AEFE-2DB4-4800-BD04-10498C186E2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6206149" cy="6858000"/>
          </a:xfrm>
          <a:custGeom>
            <a:avLst/>
            <a:gdLst>
              <a:gd name="connsiteX0" fmla="*/ 5280530 w 6206149"/>
              <a:gd name="connsiteY0" fmla="*/ 3429000 h 6858000"/>
              <a:gd name="connsiteX1" fmla="*/ 6206149 w 6206149"/>
              <a:gd name="connsiteY1" fmla="*/ 3429000 h 6858000"/>
              <a:gd name="connsiteX2" fmla="*/ 4207499 w 6206149"/>
              <a:gd name="connsiteY2" fmla="*/ 6858000 h 6858000"/>
              <a:gd name="connsiteX3" fmla="*/ 3281880 w 6206149"/>
              <a:gd name="connsiteY3" fmla="*/ 6858000 h 6858000"/>
              <a:gd name="connsiteX4" fmla="*/ 4173746 w 6206149"/>
              <a:gd name="connsiteY4" fmla="*/ 3429000 h 6858000"/>
              <a:gd name="connsiteX5" fmla="*/ 5099365 w 6206149"/>
              <a:gd name="connsiteY5" fmla="*/ 3429000 h 6858000"/>
              <a:gd name="connsiteX6" fmla="*/ 3100715 w 6206149"/>
              <a:gd name="connsiteY6" fmla="*/ 6858000 h 6858000"/>
              <a:gd name="connsiteX7" fmla="*/ 2175096 w 6206149"/>
              <a:gd name="connsiteY7" fmla="*/ 6858000 h 6858000"/>
              <a:gd name="connsiteX8" fmla="*/ 5075842 w 6206149"/>
              <a:gd name="connsiteY8" fmla="*/ 0 h 6858000"/>
              <a:gd name="connsiteX9" fmla="*/ 5993394 w 6206149"/>
              <a:gd name="connsiteY9" fmla="*/ 0 h 6858000"/>
              <a:gd name="connsiteX10" fmla="*/ 1976808 w 6206149"/>
              <a:gd name="connsiteY10" fmla="*/ 6858000 h 6858000"/>
              <a:gd name="connsiteX11" fmla="*/ 1059256 w 6206149"/>
              <a:gd name="connsiteY11" fmla="*/ 6858000 h 6858000"/>
              <a:gd name="connsiteX12" fmla="*/ 3931564 w 6206149"/>
              <a:gd name="connsiteY12" fmla="*/ 0 h 6858000"/>
              <a:gd name="connsiteX13" fmla="*/ 4857183 w 6206149"/>
              <a:gd name="connsiteY13" fmla="*/ 0 h 6858000"/>
              <a:gd name="connsiteX14" fmla="*/ 2858533 w 6206149"/>
              <a:gd name="connsiteY14" fmla="*/ 3429000 h 6858000"/>
              <a:gd name="connsiteX15" fmla="*/ 1932914 w 6206149"/>
              <a:gd name="connsiteY15" fmla="*/ 3429000 h 6858000"/>
              <a:gd name="connsiteX16" fmla="*/ 2008640 w 6206149"/>
              <a:gd name="connsiteY16" fmla="*/ 0 h 6858000"/>
              <a:gd name="connsiteX17" fmla="*/ 3684759 w 6206149"/>
              <a:gd name="connsiteY17" fmla="*/ 0 h 6858000"/>
              <a:gd name="connsiteX18" fmla="*/ 1676119 w 6206149"/>
              <a:gd name="connsiteY18" fmla="*/ 3429000 h 6858000"/>
              <a:gd name="connsiteX19" fmla="*/ 0 w 6206149"/>
              <a:gd name="connsiteY1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6149" h="6858000">
                <a:moveTo>
                  <a:pt x="5280530" y="3429000"/>
                </a:moveTo>
                <a:lnTo>
                  <a:pt x="6206149" y="3429000"/>
                </a:lnTo>
                <a:lnTo>
                  <a:pt x="4207499" y="6858000"/>
                </a:lnTo>
                <a:lnTo>
                  <a:pt x="3281880" y="6858000"/>
                </a:lnTo>
                <a:close/>
                <a:moveTo>
                  <a:pt x="4173746" y="3429000"/>
                </a:moveTo>
                <a:lnTo>
                  <a:pt x="5099365" y="3429000"/>
                </a:lnTo>
                <a:lnTo>
                  <a:pt x="3100715" y="6858000"/>
                </a:lnTo>
                <a:lnTo>
                  <a:pt x="2175096" y="6858000"/>
                </a:lnTo>
                <a:close/>
                <a:moveTo>
                  <a:pt x="5075842" y="0"/>
                </a:moveTo>
                <a:lnTo>
                  <a:pt x="5993394" y="0"/>
                </a:lnTo>
                <a:lnTo>
                  <a:pt x="1976808" y="6858000"/>
                </a:lnTo>
                <a:lnTo>
                  <a:pt x="1059256" y="6858000"/>
                </a:lnTo>
                <a:close/>
                <a:moveTo>
                  <a:pt x="3931564" y="0"/>
                </a:moveTo>
                <a:lnTo>
                  <a:pt x="4857183" y="0"/>
                </a:lnTo>
                <a:lnTo>
                  <a:pt x="2858533" y="3429000"/>
                </a:lnTo>
                <a:lnTo>
                  <a:pt x="1932914" y="3429000"/>
                </a:lnTo>
                <a:close/>
                <a:moveTo>
                  <a:pt x="2008640" y="0"/>
                </a:moveTo>
                <a:lnTo>
                  <a:pt x="3684759" y="0"/>
                </a:lnTo>
                <a:lnTo>
                  <a:pt x="167611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7A4111-AC59-4D68-8289-087F5555D1FB}"/>
              </a:ext>
            </a:extLst>
          </p:cNvPr>
          <p:cNvSpPr/>
          <p:nvPr userDrawn="1"/>
        </p:nvSpPr>
        <p:spPr>
          <a:xfrm>
            <a:off x="-3" y="0"/>
            <a:ext cx="12192003" cy="3990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529213A9-205F-4B47-85D1-86A4CF8B41E3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2900571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C91274C-B4D1-4A27-943A-E94264203275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6280150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8961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3416C541-C19F-450D-88B8-31264A63C057}"/>
              </a:ext>
            </a:extLst>
          </p:cNvPr>
          <p:cNvGrpSpPr/>
          <p:nvPr userDrawn="1"/>
        </p:nvGrpSpPr>
        <p:grpSpPr>
          <a:xfrm>
            <a:off x="3413850" y="1727960"/>
            <a:ext cx="2134178" cy="3686307"/>
            <a:chOff x="2188487" y="1844824"/>
            <a:chExt cx="1980000" cy="3420000"/>
          </a:xfrm>
        </p:grpSpPr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F28ADE49-EABF-4A45-8AFD-D583872D5EF7}"/>
                </a:ext>
              </a:extLst>
            </p:cNvPr>
            <p:cNvSpPr/>
            <p:nvPr userDrawn="1"/>
          </p:nvSpPr>
          <p:spPr>
            <a:xfrm>
              <a:off x="2188487" y="1844824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chemeClr val="bg1"/>
            </a:solidFill>
            <a:ln w="88900">
              <a:noFill/>
            </a:ln>
            <a:effectLst>
              <a:outerShdw blurRad="63500" dist="520700" dir="13680000" sx="200000" sy="200000" algn="t" rotWithShape="0">
                <a:prstClr val="black">
                  <a:alpha val="0"/>
                </a:prstClr>
              </a:outerShdw>
              <a:reflection stA="0" dist="1270000" dir="5400000" sy="-100000" algn="bl" rotWithShape="0"/>
            </a:effectLst>
            <a:scene3d>
              <a:camera prst="perspectiveFront"/>
              <a:lightRig rig="soft" dir="t"/>
            </a:scene3d>
            <a:sp3d prstMaterial="matte">
              <a:bevelT w="139700" h="139700" prst="divo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0EE66AE6-BD54-46FF-BFF8-F4F5052A0336}"/>
                </a:ext>
              </a:extLst>
            </p:cNvPr>
            <p:cNvSpPr/>
            <p:nvPr userDrawn="1"/>
          </p:nvSpPr>
          <p:spPr>
            <a:xfrm>
              <a:off x="3034725" y="2043113"/>
              <a:ext cx="287523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2" name="Group 1">
              <a:extLst>
                <a:ext uri="{FF2B5EF4-FFF2-40B4-BE49-F238E27FC236}">
                  <a16:creationId xmlns:a16="http://schemas.microsoft.com/office/drawing/2014/main" id="{16B2E278-7F12-411C-A66B-4E8311A0AA6B}"/>
                </a:ext>
              </a:extLst>
            </p:cNvPr>
            <p:cNvGrpSpPr/>
            <p:nvPr userDrawn="1"/>
          </p:nvGrpSpPr>
          <p:grpSpPr>
            <a:xfrm>
              <a:off x="3068483" y="4873005"/>
              <a:ext cx="228516" cy="228516"/>
              <a:chOff x="1522350" y="5810889"/>
              <a:chExt cx="228516" cy="228516"/>
            </a:xfrm>
            <a:solidFill>
              <a:schemeClr val="bg1">
                <a:lumMod val="75000"/>
              </a:schemeClr>
            </a:solidFill>
          </p:grpSpPr>
          <p:sp>
            <p:nvSpPr>
              <p:cNvPr id="13" name="Oval 15">
                <a:extLst>
                  <a:ext uri="{FF2B5EF4-FFF2-40B4-BE49-F238E27FC236}">
                    <a16:creationId xmlns:a16="http://schemas.microsoft.com/office/drawing/2014/main" id="{880912B7-BAFE-4530-B3E2-658A4CC93EA5}"/>
                  </a:ext>
                </a:extLst>
              </p:cNvPr>
              <p:cNvSpPr/>
              <p:nvPr userDrawn="1"/>
            </p:nvSpPr>
            <p:spPr>
              <a:xfrm>
                <a:off x="1522350" y="5810889"/>
                <a:ext cx="228516" cy="228516"/>
              </a:xfrm>
              <a:prstGeom prst="ellipse">
                <a:avLst/>
              </a:prstGeom>
              <a:grpFill/>
              <a:ln w="0">
                <a:noFill/>
              </a:ln>
              <a:scene3d>
                <a:camera prst="perspectiveFront"/>
                <a:lightRig rig="threePt" dir="t"/>
              </a:scene3d>
              <a:sp3d>
                <a:bevelT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" name="Rounded Rectangle 16">
                <a:extLst>
                  <a:ext uri="{FF2B5EF4-FFF2-40B4-BE49-F238E27FC236}">
                    <a16:creationId xmlns:a16="http://schemas.microsoft.com/office/drawing/2014/main" id="{D4E578DE-6FBB-45BA-AA90-B7C5BFB60FD8}"/>
                  </a:ext>
                </a:extLst>
              </p:cNvPr>
              <p:cNvSpPr/>
              <p:nvPr userDrawn="1"/>
            </p:nvSpPr>
            <p:spPr>
              <a:xfrm>
                <a:off x="1599696" y="5872505"/>
                <a:ext cx="104519" cy="105284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6350"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EB8BC53A-6DA7-4829-9A2F-14557FE1D7E4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586877" y="2115101"/>
            <a:ext cx="1816447" cy="28323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4C198FF6-4BAB-454F-B36D-BFC618E02928}"/>
              </a:ext>
            </a:extLst>
          </p:cNvPr>
          <p:cNvGrpSpPr/>
          <p:nvPr userDrawn="1"/>
        </p:nvGrpSpPr>
        <p:grpSpPr>
          <a:xfrm>
            <a:off x="6643974" y="1727960"/>
            <a:ext cx="2134178" cy="3686307"/>
            <a:chOff x="4897447" y="1844824"/>
            <a:chExt cx="1980000" cy="3420000"/>
          </a:xfrm>
        </p:grpSpPr>
        <p:sp>
          <p:nvSpPr>
            <p:cNvPr id="17" name="Rounded Rectangle 30">
              <a:extLst>
                <a:ext uri="{FF2B5EF4-FFF2-40B4-BE49-F238E27FC236}">
                  <a16:creationId xmlns:a16="http://schemas.microsoft.com/office/drawing/2014/main" id="{327C6189-5814-41F6-8E57-B52ED4BAD615}"/>
                </a:ext>
              </a:extLst>
            </p:cNvPr>
            <p:cNvSpPr/>
            <p:nvPr userDrawn="1"/>
          </p:nvSpPr>
          <p:spPr>
            <a:xfrm>
              <a:off x="4897447" y="1844824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chemeClr val="bg1"/>
            </a:solidFill>
            <a:ln w="88900">
              <a:noFill/>
            </a:ln>
            <a:effectLst>
              <a:outerShdw blurRad="63500" dist="520700" dir="13680000" sx="200000" sy="200000" algn="t" rotWithShape="0">
                <a:prstClr val="black">
                  <a:alpha val="0"/>
                </a:prstClr>
              </a:outerShdw>
              <a:reflection stA="0" dist="1270000" dir="5400000" sy="-100000" algn="bl" rotWithShape="0"/>
            </a:effectLst>
            <a:scene3d>
              <a:camera prst="perspectiveFront"/>
              <a:lightRig rig="soft" dir="t"/>
            </a:scene3d>
            <a:sp3d prstMaterial="matte">
              <a:bevelT w="139700" h="139700" prst="divo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6BB7F0A7-CC2D-4583-914D-D6C31A57CD04}"/>
                </a:ext>
              </a:extLst>
            </p:cNvPr>
            <p:cNvSpPr/>
            <p:nvPr userDrawn="1"/>
          </p:nvSpPr>
          <p:spPr>
            <a:xfrm>
              <a:off x="5739521" y="2043113"/>
              <a:ext cx="287523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32">
              <a:extLst>
                <a:ext uri="{FF2B5EF4-FFF2-40B4-BE49-F238E27FC236}">
                  <a16:creationId xmlns:a16="http://schemas.microsoft.com/office/drawing/2014/main" id="{C9FC167E-F954-46E7-90DD-9CFE5810AAD7}"/>
                </a:ext>
              </a:extLst>
            </p:cNvPr>
            <p:cNvGrpSpPr/>
            <p:nvPr userDrawn="1"/>
          </p:nvGrpSpPr>
          <p:grpSpPr>
            <a:xfrm>
              <a:off x="5753678" y="4862119"/>
              <a:ext cx="228516" cy="228516"/>
              <a:chOff x="1522350" y="5810889"/>
              <a:chExt cx="228516" cy="228516"/>
            </a:xfrm>
            <a:solidFill>
              <a:schemeClr val="bg1">
                <a:lumMod val="75000"/>
              </a:schemeClr>
            </a:solidFill>
          </p:grpSpPr>
          <p:sp>
            <p:nvSpPr>
              <p:cNvPr id="20" name="Oval 33">
                <a:extLst>
                  <a:ext uri="{FF2B5EF4-FFF2-40B4-BE49-F238E27FC236}">
                    <a16:creationId xmlns:a16="http://schemas.microsoft.com/office/drawing/2014/main" id="{437FD994-E6E6-4E11-A918-9DE141FE1761}"/>
                  </a:ext>
                </a:extLst>
              </p:cNvPr>
              <p:cNvSpPr/>
              <p:nvPr userDrawn="1"/>
            </p:nvSpPr>
            <p:spPr>
              <a:xfrm>
                <a:off x="1522350" y="5810889"/>
                <a:ext cx="228516" cy="228516"/>
              </a:xfrm>
              <a:prstGeom prst="ellipse">
                <a:avLst/>
              </a:prstGeom>
              <a:grpFill/>
              <a:ln w="0">
                <a:noFill/>
              </a:ln>
              <a:scene3d>
                <a:camera prst="perspectiveFront"/>
                <a:lightRig rig="threePt" dir="t"/>
              </a:scene3d>
              <a:sp3d>
                <a:bevelT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" name="Rounded Rectangle 34">
                <a:extLst>
                  <a:ext uri="{FF2B5EF4-FFF2-40B4-BE49-F238E27FC236}">
                    <a16:creationId xmlns:a16="http://schemas.microsoft.com/office/drawing/2014/main" id="{8CE63A71-4087-4780-9C43-230A8930C48E}"/>
                  </a:ext>
                </a:extLst>
              </p:cNvPr>
              <p:cNvSpPr/>
              <p:nvPr userDrawn="1"/>
            </p:nvSpPr>
            <p:spPr>
              <a:xfrm>
                <a:off x="1599696" y="5872505"/>
                <a:ext cx="104519" cy="105284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6350"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2F232C40-D3F8-4CDD-AF94-D276AEA2E48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816063" y="2096155"/>
            <a:ext cx="1816447" cy="28323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B0E5326-A18A-427C-A9B5-AE03EEAFB683}"/>
              </a:ext>
            </a:extLst>
          </p:cNvPr>
          <p:cNvSpPr/>
          <p:nvPr userDrawn="1"/>
        </p:nvSpPr>
        <p:spPr>
          <a:xfrm>
            <a:off x="0" y="5855038"/>
            <a:ext cx="12210216" cy="1002962"/>
          </a:xfrm>
          <a:custGeom>
            <a:avLst/>
            <a:gdLst>
              <a:gd name="connsiteX0" fmla="*/ 8459813 w 12210216"/>
              <a:gd name="connsiteY0" fmla="*/ 0 h 1002962"/>
              <a:gd name="connsiteX1" fmla="*/ 8462516 w 12210216"/>
              <a:gd name="connsiteY1" fmla="*/ 246442 h 1002962"/>
              <a:gd name="connsiteX2" fmla="*/ 8513858 w 12210216"/>
              <a:gd name="connsiteY2" fmla="*/ 326428 h 1002962"/>
              <a:gd name="connsiteX3" fmla="*/ 8535476 w 12210216"/>
              <a:gd name="connsiteY3" fmla="*/ 326428 h 1002962"/>
              <a:gd name="connsiteX4" fmla="*/ 8535476 w 12210216"/>
              <a:gd name="connsiteY4" fmla="*/ 350208 h 1002962"/>
              <a:gd name="connsiteX5" fmla="*/ 8540881 w 12210216"/>
              <a:gd name="connsiteY5" fmla="*/ 356693 h 1002962"/>
              <a:gd name="connsiteX6" fmla="*/ 8540881 w 12210216"/>
              <a:gd name="connsiteY6" fmla="*/ 471267 h 1002962"/>
              <a:gd name="connsiteX7" fmla="*/ 8565201 w 12210216"/>
              <a:gd name="connsiteY7" fmla="*/ 471267 h 1002962"/>
              <a:gd name="connsiteX8" fmla="*/ 8565201 w 12210216"/>
              <a:gd name="connsiteY8" fmla="*/ 611783 h 1002962"/>
              <a:gd name="connsiteX9" fmla="*/ 8581415 w 12210216"/>
              <a:gd name="connsiteY9" fmla="*/ 609621 h 1002962"/>
              <a:gd name="connsiteX10" fmla="*/ 8578712 w 12210216"/>
              <a:gd name="connsiteY10" fmla="*/ 698254 h 1002962"/>
              <a:gd name="connsiteX11" fmla="*/ 8594926 w 12210216"/>
              <a:gd name="connsiteY11" fmla="*/ 700416 h 1002962"/>
              <a:gd name="connsiteX12" fmla="*/ 8597628 w 12210216"/>
              <a:gd name="connsiteY12" fmla="*/ 706901 h 1002962"/>
              <a:gd name="connsiteX13" fmla="*/ 8605735 w 12210216"/>
              <a:gd name="connsiteY13" fmla="*/ 687445 h 1002962"/>
              <a:gd name="connsiteX14" fmla="*/ 8624651 w 12210216"/>
              <a:gd name="connsiteY14" fmla="*/ 687445 h 1002962"/>
              <a:gd name="connsiteX15" fmla="*/ 8624651 w 12210216"/>
              <a:gd name="connsiteY15" fmla="*/ 719872 h 1002962"/>
              <a:gd name="connsiteX16" fmla="*/ 8635460 w 12210216"/>
              <a:gd name="connsiteY16" fmla="*/ 724195 h 1002962"/>
              <a:gd name="connsiteX17" fmla="*/ 8635460 w 12210216"/>
              <a:gd name="connsiteY17" fmla="*/ 735004 h 1002962"/>
              <a:gd name="connsiteX18" fmla="*/ 8694910 w 12210216"/>
              <a:gd name="connsiteY18" fmla="*/ 735004 h 1002962"/>
              <a:gd name="connsiteX19" fmla="*/ 8694910 w 12210216"/>
              <a:gd name="connsiteY19" fmla="*/ 743651 h 1002962"/>
              <a:gd name="connsiteX20" fmla="*/ 8716528 w 12210216"/>
              <a:gd name="connsiteY20" fmla="*/ 743651 h 1002962"/>
              <a:gd name="connsiteX21" fmla="*/ 8716528 w 12210216"/>
              <a:gd name="connsiteY21" fmla="*/ 713387 h 1002962"/>
              <a:gd name="connsiteX22" fmla="*/ 8775977 w 12210216"/>
              <a:gd name="connsiteY22" fmla="*/ 713387 h 1002962"/>
              <a:gd name="connsiteX23" fmla="*/ 8775977 w 12210216"/>
              <a:gd name="connsiteY23" fmla="*/ 702578 h 1002962"/>
              <a:gd name="connsiteX24" fmla="*/ 8786786 w 12210216"/>
              <a:gd name="connsiteY24" fmla="*/ 702578 h 1002962"/>
              <a:gd name="connsiteX25" fmla="*/ 8786786 w 12210216"/>
              <a:gd name="connsiteY25" fmla="*/ 687445 h 1002962"/>
              <a:gd name="connsiteX26" fmla="*/ 8794893 w 12210216"/>
              <a:gd name="connsiteY26" fmla="*/ 687445 h 1002962"/>
              <a:gd name="connsiteX27" fmla="*/ 8794893 w 12210216"/>
              <a:gd name="connsiteY27" fmla="*/ 678798 h 1002962"/>
              <a:gd name="connsiteX28" fmla="*/ 8816511 w 12210216"/>
              <a:gd name="connsiteY28" fmla="*/ 678798 h 1002962"/>
              <a:gd name="connsiteX29" fmla="*/ 8816511 w 12210216"/>
              <a:gd name="connsiteY29" fmla="*/ 687445 h 1002962"/>
              <a:gd name="connsiteX30" fmla="*/ 8846236 w 12210216"/>
              <a:gd name="connsiteY30" fmla="*/ 687445 h 1002962"/>
              <a:gd name="connsiteX31" fmla="*/ 8846236 w 12210216"/>
              <a:gd name="connsiteY31" fmla="*/ 672313 h 1002962"/>
              <a:gd name="connsiteX32" fmla="*/ 8865152 w 12210216"/>
              <a:gd name="connsiteY32" fmla="*/ 672313 h 1002962"/>
              <a:gd name="connsiteX33" fmla="*/ 8865152 w 12210216"/>
              <a:gd name="connsiteY33" fmla="*/ 696092 h 1002962"/>
              <a:gd name="connsiteX34" fmla="*/ 8875960 w 12210216"/>
              <a:gd name="connsiteY34" fmla="*/ 696092 h 1002962"/>
              <a:gd name="connsiteX35" fmla="*/ 8875960 w 12210216"/>
              <a:gd name="connsiteY35" fmla="*/ 687445 h 1002962"/>
              <a:gd name="connsiteX36" fmla="*/ 8894876 w 12210216"/>
              <a:gd name="connsiteY36" fmla="*/ 687445 h 1002962"/>
              <a:gd name="connsiteX37" fmla="*/ 8894876 w 12210216"/>
              <a:gd name="connsiteY37" fmla="*/ 713387 h 1002962"/>
              <a:gd name="connsiteX38" fmla="*/ 8916494 w 12210216"/>
              <a:gd name="connsiteY38" fmla="*/ 713387 h 1002962"/>
              <a:gd name="connsiteX39" fmla="*/ 8916494 w 12210216"/>
              <a:gd name="connsiteY39" fmla="*/ 726357 h 1002962"/>
              <a:gd name="connsiteX40" fmla="*/ 8924601 w 12210216"/>
              <a:gd name="connsiteY40" fmla="*/ 726357 h 1002962"/>
              <a:gd name="connsiteX41" fmla="*/ 8924601 w 12210216"/>
              <a:gd name="connsiteY41" fmla="*/ 719872 h 1002962"/>
              <a:gd name="connsiteX42" fmla="*/ 8965135 w 12210216"/>
              <a:gd name="connsiteY42" fmla="*/ 719872 h 1002962"/>
              <a:gd name="connsiteX43" fmla="*/ 8965135 w 12210216"/>
              <a:gd name="connsiteY43" fmla="*/ 743651 h 1002962"/>
              <a:gd name="connsiteX44" fmla="*/ 8975944 w 12210216"/>
              <a:gd name="connsiteY44" fmla="*/ 743651 h 1002962"/>
              <a:gd name="connsiteX45" fmla="*/ 8975944 w 12210216"/>
              <a:gd name="connsiteY45" fmla="*/ 752299 h 1002962"/>
              <a:gd name="connsiteX46" fmla="*/ 8984051 w 12210216"/>
              <a:gd name="connsiteY46" fmla="*/ 752299 h 1002962"/>
              <a:gd name="connsiteX47" fmla="*/ 8984051 w 12210216"/>
              <a:gd name="connsiteY47" fmla="*/ 735004 h 1002962"/>
              <a:gd name="connsiteX48" fmla="*/ 8994860 w 12210216"/>
              <a:gd name="connsiteY48" fmla="*/ 735004 h 1002962"/>
              <a:gd name="connsiteX49" fmla="*/ 8994860 w 12210216"/>
              <a:gd name="connsiteY49" fmla="*/ 743651 h 1002962"/>
              <a:gd name="connsiteX50" fmla="*/ 8997562 w 12210216"/>
              <a:gd name="connsiteY50" fmla="*/ 743651 h 1002962"/>
              <a:gd name="connsiteX51" fmla="*/ 8997562 w 12210216"/>
              <a:gd name="connsiteY51" fmla="*/ 741490 h 1002962"/>
              <a:gd name="connsiteX52" fmla="*/ 9002966 w 12210216"/>
              <a:gd name="connsiteY52" fmla="*/ 741490 h 1002962"/>
              <a:gd name="connsiteX53" fmla="*/ 9002966 w 12210216"/>
              <a:gd name="connsiteY53" fmla="*/ 735004 h 1002962"/>
              <a:gd name="connsiteX54" fmla="*/ 9054310 w 12210216"/>
              <a:gd name="connsiteY54" fmla="*/ 735004 h 1002962"/>
              <a:gd name="connsiteX55" fmla="*/ 9054310 w 12210216"/>
              <a:gd name="connsiteY55" fmla="*/ 758784 h 1002962"/>
              <a:gd name="connsiteX56" fmla="*/ 9075928 w 12210216"/>
              <a:gd name="connsiteY56" fmla="*/ 758784 h 1002962"/>
              <a:gd name="connsiteX57" fmla="*/ 9075928 w 12210216"/>
              <a:gd name="connsiteY57" fmla="*/ 767431 h 1002962"/>
              <a:gd name="connsiteX58" fmla="*/ 9094843 w 12210216"/>
              <a:gd name="connsiteY58" fmla="*/ 767431 h 1002962"/>
              <a:gd name="connsiteX59" fmla="*/ 9094843 w 12210216"/>
              <a:gd name="connsiteY59" fmla="*/ 743651 h 1002962"/>
              <a:gd name="connsiteX60" fmla="*/ 9105652 w 12210216"/>
              <a:gd name="connsiteY60" fmla="*/ 743651 h 1002962"/>
              <a:gd name="connsiteX61" fmla="*/ 9105652 w 12210216"/>
              <a:gd name="connsiteY61" fmla="*/ 711225 h 1002962"/>
              <a:gd name="connsiteX62" fmla="*/ 9116461 w 12210216"/>
              <a:gd name="connsiteY62" fmla="*/ 711225 h 1002962"/>
              <a:gd name="connsiteX63" fmla="*/ 9116461 w 12210216"/>
              <a:gd name="connsiteY63" fmla="*/ 696092 h 1002962"/>
              <a:gd name="connsiteX64" fmla="*/ 9113759 w 12210216"/>
              <a:gd name="connsiteY64" fmla="*/ 696092 h 1002962"/>
              <a:gd name="connsiteX65" fmla="*/ 9121866 w 12210216"/>
              <a:gd name="connsiteY65" fmla="*/ 683122 h 1002962"/>
              <a:gd name="connsiteX66" fmla="*/ 9132675 w 12210216"/>
              <a:gd name="connsiteY66" fmla="*/ 711225 h 1002962"/>
              <a:gd name="connsiteX67" fmla="*/ 9140782 w 12210216"/>
              <a:gd name="connsiteY67" fmla="*/ 711225 h 1002962"/>
              <a:gd name="connsiteX68" fmla="*/ 9140782 w 12210216"/>
              <a:gd name="connsiteY68" fmla="*/ 605298 h 1002962"/>
              <a:gd name="connsiteX69" fmla="*/ 9156995 w 12210216"/>
              <a:gd name="connsiteY69" fmla="*/ 605298 h 1002962"/>
              <a:gd name="connsiteX70" fmla="*/ 9156995 w 12210216"/>
              <a:gd name="connsiteY70" fmla="*/ 557739 h 1002962"/>
              <a:gd name="connsiteX71" fmla="*/ 9192124 w 12210216"/>
              <a:gd name="connsiteY71" fmla="*/ 557739 h 1002962"/>
              <a:gd name="connsiteX72" fmla="*/ 9192124 w 12210216"/>
              <a:gd name="connsiteY72" fmla="*/ 536121 h 1002962"/>
              <a:gd name="connsiteX73" fmla="*/ 9238063 w 12210216"/>
              <a:gd name="connsiteY73" fmla="*/ 536121 h 1002962"/>
              <a:gd name="connsiteX74" fmla="*/ 9238063 w 12210216"/>
              <a:gd name="connsiteY74" fmla="*/ 555577 h 1002962"/>
              <a:gd name="connsiteX75" fmla="*/ 9262383 w 12210216"/>
              <a:gd name="connsiteY75" fmla="*/ 555577 h 1002962"/>
              <a:gd name="connsiteX76" fmla="*/ 9262383 w 12210216"/>
              <a:gd name="connsiteY76" fmla="*/ 603136 h 1002962"/>
              <a:gd name="connsiteX77" fmla="*/ 9273192 w 12210216"/>
              <a:gd name="connsiteY77" fmla="*/ 603136 h 1002962"/>
              <a:gd name="connsiteX78" fmla="*/ 9273192 w 12210216"/>
              <a:gd name="connsiteY78" fmla="*/ 607459 h 1002962"/>
              <a:gd name="connsiteX79" fmla="*/ 9292108 w 12210216"/>
              <a:gd name="connsiteY79" fmla="*/ 607459 h 1002962"/>
              <a:gd name="connsiteX80" fmla="*/ 9292108 w 12210216"/>
              <a:gd name="connsiteY80" fmla="*/ 646371 h 1002962"/>
              <a:gd name="connsiteX81" fmla="*/ 9302917 w 12210216"/>
              <a:gd name="connsiteY81" fmla="*/ 646371 h 1002962"/>
              <a:gd name="connsiteX82" fmla="*/ 9302917 w 12210216"/>
              <a:gd name="connsiteY82" fmla="*/ 659342 h 1002962"/>
              <a:gd name="connsiteX83" fmla="*/ 9324535 w 12210216"/>
              <a:gd name="connsiteY83" fmla="*/ 659342 h 1002962"/>
              <a:gd name="connsiteX84" fmla="*/ 9324535 w 12210216"/>
              <a:gd name="connsiteY84" fmla="*/ 663666 h 1002962"/>
              <a:gd name="connsiteX85" fmla="*/ 9332642 w 12210216"/>
              <a:gd name="connsiteY85" fmla="*/ 665827 h 1002962"/>
              <a:gd name="connsiteX86" fmla="*/ 9332642 w 12210216"/>
              <a:gd name="connsiteY86" fmla="*/ 687445 h 1002962"/>
              <a:gd name="connsiteX87" fmla="*/ 9356962 w 12210216"/>
              <a:gd name="connsiteY87" fmla="*/ 687445 h 1002962"/>
              <a:gd name="connsiteX88" fmla="*/ 9356962 w 12210216"/>
              <a:gd name="connsiteY88" fmla="*/ 696092 h 1002962"/>
              <a:gd name="connsiteX89" fmla="*/ 9370473 w 12210216"/>
              <a:gd name="connsiteY89" fmla="*/ 696092 h 1002962"/>
              <a:gd name="connsiteX90" fmla="*/ 9370473 w 12210216"/>
              <a:gd name="connsiteY90" fmla="*/ 713387 h 1002962"/>
              <a:gd name="connsiteX91" fmla="*/ 9375878 w 12210216"/>
              <a:gd name="connsiteY91" fmla="*/ 713387 h 1002962"/>
              <a:gd name="connsiteX92" fmla="*/ 9375878 w 12210216"/>
              <a:gd name="connsiteY92" fmla="*/ 698254 h 1002962"/>
              <a:gd name="connsiteX93" fmla="*/ 9386687 w 12210216"/>
              <a:gd name="connsiteY93" fmla="*/ 698254 h 1002962"/>
              <a:gd name="connsiteX94" fmla="*/ 9386687 w 12210216"/>
              <a:gd name="connsiteY94" fmla="*/ 711225 h 1002962"/>
              <a:gd name="connsiteX95" fmla="*/ 9394794 w 12210216"/>
              <a:gd name="connsiteY95" fmla="*/ 711225 h 1002962"/>
              <a:gd name="connsiteX96" fmla="*/ 9394794 w 12210216"/>
              <a:gd name="connsiteY96" fmla="*/ 706901 h 1002962"/>
              <a:gd name="connsiteX97" fmla="*/ 9459648 w 12210216"/>
              <a:gd name="connsiteY97" fmla="*/ 706901 h 1002962"/>
              <a:gd name="connsiteX98" fmla="*/ 9459648 w 12210216"/>
              <a:gd name="connsiteY98" fmla="*/ 717710 h 1002962"/>
              <a:gd name="connsiteX99" fmla="*/ 9467754 w 12210216"/>
              <a:gd name="connsiteY99" fmla="*/ 717710 h 1002962"/>
              <a:gd name="connsiteX100" fmla="*/ 9467754 w 12210216"/>
              <a:gd name="connsiteY100" fmla="*/ 735004 h 1002962"/>
              <a:gd name="connsiteX101" fmla="*/ 9489372 w 12210216"/>
              <a:gd name="connsiteY101" fmla="*/ 724195 h 1002962"/>
              <a:gd name="connsiteX102" fmla="*/ 9497479 w 12210216"/>
              <a:gd name="connsiteY102" fmla="*/ 683122 h 1002962"/>
              <a:gd name="connsiteX103" fmla="*/ 9505586 w 12210216"/>
              <a:gd name="connsiteY103" fmla="*/ 680960 h 1002962"/>
              <a:gd name="connsiteX104" fmla="*/ 9508288 w 12210216"/>
              <a:gd name="connsiteY104" fmla="*/ 611783 h 1002962"/>
              <a:gd name="connsiteX105" fmla="*/ 9510990 w 12210216"/>
              <a:gd name="connsiteY105" fmla="*/ 680960 h 1002962"/>
              <a:gd name="connsiteX106" fmla="*/ 9519097 w 12210216"/>
              <a:gd name="connsiteY106" fmla="*/ 683122 h 1002962"/>
              <a:gd name="connsiteX107" fmla="*/ 9519097 w 12210216"/>
              <a:gd name="connsiteY107" fmla="*/ 596651 h 1002962"/>
              <a:gd name="connsiteX108" fmla="*/ 9524502 w 12210216"/>
              <a:gd name="connsiteY108" fmla="*/ 596651 h 1002962"/>
              <a:gd name="connsiteX109" fmla="*/ 9524502 w 12210216"/>
              <a:gd name="connsiteY109" fmla="*/ 564224 h 1002962"/>
              <a:gd name="connsiteX110" fmla="*/ 9575845 w 12210216"/>
              <a:gd name="connsiteY110" fmla="*/ 564224 h 1002962"/>
              <a:gd name="connsiteX111" fmla="*/ 9575845 w 12210216"/>
              <a:gd name="connsiteY111" fmla="*/ 596651 h 1002962"/>
              <a:gd name="connsiteX112" fmla="*/ 9583952 w 12210216"/>
              <a:gd name="connsiteY112" fmla="*/ 596651 h 1002962"/>
              <a:gd name="connsiteX113" fmla="*/ 9583952 w 12210216"/>
              <a:gd name="connsiteY113" fmla="*/ 514503 h 1002962"/>
              <a:gd name="connsiteX114" fmla="*/ 9602867 w 12210216"/>
              <a:gd name="connsiteY114" fmla="*/ 514503 h 1002962"/>
              <a:gd name="connsiteX115" fmla="*/ 9602867 w 12210216"/>
              <a:gd name="connsiteY115" fmla="*/ 499370 h 1002962"/>
              <a:gd name="connsiteX116" fmla="*/ 9632592 w 12210216"/>
              <a:gd name="connsiteY116" fmla="*/ 499370 h 1002962"/>
              <a:gd name="connsiteX117" fmla="*/ 9632592 w 12210216"/>
              <a:gd name="connsiteY117" fmla="*/ 490723 h 1002962"/>
              <a:gd name="connsiteX118" fmla="*/ 9651508 w 12210216"/>
              <a:gd name="connsiteY118" fmla="*/ 490723 h 1002962"/>
              <a:gd name="connsiteX119" fmla="*/ 9651508 w 12210216"/>
              <a:gd name="connsiteY119" fmla="*/ 499370 h 1002962"/>
              <a:gd name="connsiteX120" fmla="*/ 9659614 w 12210216"/>
              <a:gd name="connsiteY120" fmla="*/ 499370 h 1002962"/>
              <a:gd name="connsiteX121" fmla="*/ 9659614 w 12210216"/>
              <a:gd name="connsiteY121" fmla="*/ 495047 h 1002962"/>
              <a:gd name="connsiteX122" fmla="*/ 9673126 w 12210216"/>
              <a:gd name="connsiteY122" fmla="*/ 495047 h 1002962"/>
              <a:gd name="connsiteX123" fmla="*/ 9673126 w 12210216"/>
              <a:gd name="connsiteY123" fmla="*/ 499370 h 1002962"/>
              <a:gd name="connsiteX124" fmla="*/ 9678530 w 12210216"/>
              <a:gd name="connsiteY124" fmla="*/ 499370 h 1002962"/>
              <a:gd name="connsiteX125" fmla="*/ 9678530 w 12210216"/>
              <a:gd name="connsiteY125" fmla="*/ 490723 h 1002962"/>
              <a:gd name="connsiteX126" fmla="*/ 9702851 w 12210216"/>
              <a:gd name="connsiteY126" fmla="*/ 490723 h 1002962"/>
              <a:gd name="connsiteX127" fmla="*/ 9702851 w 12210216"/>
              <a:gd name="connsiteY127" fmla="*/ 499370 h 1002962"/>
              <a:gd name="connsiteX128" fmla="*/ 9743384 w 12210216"/>
              <a:gd name="connsiteY128" fmla="*/ 499370 h 1002962"/>
              <a:gd name="connsiteX129" fmla="*/ 9743384 w 12210216"/>
              <a:gd name="connsiteY129" fmla="*/ 512341 h 1002962"/>
              <a:gd name="connsiteX130" fmla="*/ 9778514 w 12210216"/>
              <a:gd name="connsiteY130" fmla="*/ 512341 h 1002962"/>
              <a:gd name="connsiteX131" fmla="*/ 9778514 w 12210216"/>
              <a:gd name="connsiteY131" fmla="*/ 542606 h 1002962"/>
              <a:gd name="connsiteX132" fmla="*/ 9786620 w 12210216"/>
              <a:gd name="connsiteY132" fmla="*/ 542606 h 1002962"/>
              <a:gd name="connsiteX133" fmla="*/ 9786620 w 12210216"/>
              <a:gd name="connsiteY133" fmla="*/ 551253 h 1002962"/>
              <a:gd name="connsiteX134" fmla="*/ 9792025 w 12210216"/>
              <a:gd name="connsiteY134" fmla="*/ 551253 h 1002962"/>
              <a:gd name="connsiteX135" fmla="*/ 9792025 w 12210216"/>
              <a:gd name="connsiteY135" fmla="*/ 581518 h 1002962"/>
              <a:gd name="connsiteX136" fmla="*/ 9800132 w 12210216"/>
              <a:gd name="connsiteY136" fmla="*/ 581518 h 1002962"/>
              <a:gd name="connsiteX137" fmla="*/ 9800132 w 12210216"/>
              <a:gd name="connsiteY137" fmla="*/ 588003 h 1002962"/>
              <a:gd name="connsiteX138" fmla="*/ 9810941 w 12210216"/>
              <a:gd name="connsiteY138" fmla="*/ 588003 h 1002962"/>
              <a:gd name="connsiteX139" fmla="*/ 9810941 w 12210216"/>
              <a:gd name="connsiteY139" fmla="*/ 618268 h 1002962"/>
              <a:gd name="connsiteX140" fmla="*/ 9832559 w 12210216"/>
              <a:gd name="connsiteY140" fmla="*/ 618268 h 1002962"/>
              <a:gd name="connsiteX141" fmla="*/ 9832559 w 12210216"/>
              <a:gd name="connsiteY141" fmla="*/ 642048 h 1002962"/>
              <a:gd name="connsiteX142" fmla="*/ 9835261 w 12210216"/>
              <a:gd name="connsiteY142" fmla="*/ 642048 h 1002962"/>
              <a:gd name="connsiteX143" fmla="*/ 9835261 w 12210216"/>
              <a:gd name="connsiteY143" fmla="*/ 655019 h 1002962"/>
              <a:gd name="connsiteX144" fmla="*/ 9843368 w 12210216"/>
              <a:gd name="connsiteY144" fmla="*/ 655019 h 1002962"/>
              <a:gd name="connsiteX145" fmla="*/ 9843368 w 12210216"/>
              <a:gd name="connsiteY145" fmla="*/ 678798 h 1002962"/>
              <a:gd name="connsiteX146" fmla="*/ 9856879 w 12210216"/>
              <a:gd name="connsiteY146" fmla="*/ 678798 h 1002962"/>
              <a:gd name="connsiteX147" fmla="*/ 9856879 w 12210216"/>
              <a:gd name="connsiteY147" fmla="*/ 680960 h 1002962"/>
              <a:gd name="connsiteX148" fmla="*/ 9859582 w 12210216"/>
              <a:gd name="connsiteY148" fmla="*/ 680960 h 1002962"/>
              <a:gd name="connsiteX149" fmla="*/ 9859582 w 12210216"/>
              <a:gd name="connsiteY149" fmla="*/ 696092 h 1002962"/>
              <a:gd name="connsiteX150" fmla="*/ 9875795 w 12210216"/>
              <a:gd name="connsiteY150" fmla="*/ 680960 h 1002962"/>
              <a:gd name="connsiteX151" fmla="*/ 9913627 w 12210216"/>
              <a:gd name="connsiteY151" fmla="*/ 680960 h 1002962"/>
              <a:gd name="connsiteX152" fmla="*/ 9913627 w 12210216"/>
              <a:gd name="connsiteY152" fmla="*/ 767431 h 1002962"/>
              <a:gd name="connsiteX153" fmla="*/ 9921734 w 12210216"/>
              <a:gd name="connsiteY153" fmla="*/ 767431 h 1002962"/>
              <a:gd name="connsiteX154" fmla="*/ 9929840 w 12210216"/>
              <a:gd name="connsiteY154" fmla="*/ 756622 h 1002962"/>
              <a:gd name="connsiteX155" fmla="*/ 9929840 w 12210216"/>
              <a:gd name="connsiteY155" fmla="*/ 771755 h 1002962"/>
              <a:gd name="connsiteX156" fmla="*/ 9935245 w 12210216"/>
              <a:gd name="connsiteY156" fmla="*/ 771755 h 1002962"/>
              <a:gd name="connsiteX157" fmla="*/ 9935245 w 12210216"/>
              <a:gd name="connsiteY157" fmla="*/ 726357 h 1002962"/>
              <a:gd name="connsiteX158" fmla="*/ 9943352 w 12210216"/>
              <a:gd name="connsiteY158" fmla="*/ 726357 h 1002962"/>
              <a:gd name="connsiteX159" fmla="*/ 9943352 w 12210216"/>
              <a:gd name="connsiteY159" fmla="*/ 661504 h 1002962"/>
              <a:gd name="connsiteX160" fmla="*/ 9954160 w 12210216"/>
              <a:gd name="connsiteY160" fmla="*/ 661504 h 1002962"/>
              <a:gd name="connsiteX161" fmla="*/ 9970374 w 12210216"/>
              <a:gd name="connsiteY161" fmla="*/ 618268 h 1002962"/>
              <a:gd name="connsiteX162" fmla="*/ 9983885 w 12210216"/>
              <a:gd name="connsiteY162" fmla="*/ 618268 h 1002962"/>
              <a:gd name="connsiteX163" fmla="*/ 9997396 w 12210216"/>
              <a:gd name="connsiteY163" fmla="*/ 661504 h 1002962"/>
              <a:gd name="connsiteX164" fmla="*/ 10008206 w 12210216"/>
              <a:gd name="connsiteY164" fmla="*/ 661504 h 1002962"/>
              <a:gd name="connsiteX165" fmla="*/ 10008206 w 12210216"/>
              <a:gd name="connsiteY165" fmla="*/ 700416 h 1002962"/>
              <a:gd name="connsiteX166" fmla="*/ 10027121 w 12210216"/>
              <a:gd name="connsiteY166" fmla="*/ 700416 h 1002962"/>
              <a:gd name="connsiteX167" fmla="*/ 10027121 w 12210216"/>
              <a:gd name="connsiteY167" fmla="*/ 717710 h 1002962"/>
              <a:gd name="connsiteX168" fmla="*/ 10032526 w 12210216"/>
              <a:gd name="connsiteY168" fmla="*/ 717710 h 1002962"/>
              <a:gd name="connsiteX169" fmla="*/ 10032526 w 12210216"/>
              <a:gd name="connsiteY169" fmla="*/ 700416 h 1002962"/>
              <a:gd name="connsiteX170" fmla="*/ 10048740 w 12210216"/>
              <a:gd name="connsiteY170" fmla="*/ 700416 h 1002962"/>
              <a:gd name="connsiteX171" fmla="*/ 10048740 w 12210216"/>
              <a:gd name="connsiteY171" fmla="*/ 713387 h 1002962"/>
              <a:gd name="connsiteX172" fmla="*/ 10089273 w 12210216"/>
              <a:gd name="connsiteY172" fmla="*/ 713387 h 1002962"/>
              <a:gd name="connsiteX173" fmla="*/ 10089273 w 12210216"/>
              <a:gd name="connsiteY173" fmla="*/ 676636 h 1002962"/>
              <a:gd name="connsiteX174" fmla="*/ 10102784 w 12210216"/>
              <a:gd name="connsiteY174" fmla="*/ 676636 h 1002962"/>
              <a:gd name="connsiteX175" fmla="*/ 10102784 w 12210216"/>
              <a:gd name="connsiteY175" fmla="*/ 698254 h 1002962"/>
              <a:gd name="connsiteX176" fmla="*/ 10105487 w 12210216"/>
              <a:gd name="connsiteY176" fmla="*/ 698254 h 1002962"/>
              <a:gd name="connsiteX177" fmla="*/ 10105487 w 12210216"/>
              <a:gd name="connsiteY177" fmla="*/ 665827 h 1002962"/>
              <a:gd name="connsiteX178" fmla="*/ 10135212 w 12210216"/>
              <a:gd name="connsiteY178" fmla="*/ 665827 h 1002962"/>
              <a:gd name="connsiteX179" fmla="*/ 10135212 w 12210216"/>
              <a:gd name="connsiteY179" fmla="*/ 652857 h 1002962"/>
              <a:gd name="connsiteX180" fmla="*/ 10143318 w 12210216"/>
              <a:gd name="connsiteY180" fmla="*/ 652857 h 1002962"/>
              <a:gd name="connsiteX181" fmla="*/ 10143318 w 12210216"/>
              <a:gd name="connsiteY181" fmla="*/ 637724 h 1002962"/>
              <a:gd name="connsiteX182" fmla="*/ 10148723 w 12210216"/>
              <a:gd name="connsiteY182" fmla="*/ 637724 h 1002962"/>
              <a:gd name="connsiteX183" fmla="*/ 10148723 w 12210216"/>
              <a:gd name="connsiteY183" fmla="*/ 644210 h 1002962"/>
              <a:gd name="connsiteX184" fmla="*/ 10173043 w 12210216"/>
              <a:gd name="connsiteY184" fmla="*/ 644210 h 1002962"/>
              <a:gd name="connsiteX185" fmla="*/ 10173043 w 12210216"/>
              <a:gd name="connsiteY185" fmla="*/ 637724 h 1002962"/>
              <a:gd name="connsiteX186" fmla="*/ 10181150 w 12210216"/>
              <a:gd name="connsiteY186" fmla="*/ 637724 h 1002962"/>
              <a:gd name="connsiteX187" fmla="*/ 10181150 w 12210216"/>
              <a:gd name="connsiteY187" fmla="*/ 648533 h 1002962"/>
              <a:gd name="connsiteX188" fmla="*/ 10232493 w 12210216"/>
              <a:gd name="connsiteY188" fmla="*/ 648533 h 1002962"/>
              <a:gd name="connsiteX189" fmla="*/ 10232493 w 12210216"/>
              <a:gd name="connsiteY189" fmla="*/ 786887 h 1002962"/>
              <a:gd name="connsiteX190" fmla="*/ 10248706 w 12210216"/>
              <a:gd name="connsiteY190" fmla="*/ 786887 h 1002962"/>
              <a:gd name="connsiteX191" fmla="*/ 10248706 w 12210216"/>
              <a:gd name="connsiteY191" fmla="*/ 773916 h 1002962"/>
              <a:gd name="connsiteX192" fmla="*/ 10254111 w 12210216"/>
              <a:gd name="connsiteY192" fmla="*/ 773916 h 1002962"/>
              <a:gd name="connsiteX193" fmla="*/ 10254111 w 12210216"/>
              <a:gd name="connsiteY193" fmla="*/ 786887 h 1002962"/>
              <a:gd name="connsiteX194" fmla="*/ 10294645 w 12210216"/>
              <a:gd name="connsiteY194" fmla="*/ 786887 h 1002962"/>
              <a:gd name="connsiteX195" fmla="*/ 10294645 w 12210216"/>
              <a:gd name="connsiteY195" fmla="*/ 756622 h 1002962"/>
              <a:gd name="connsiteX196" fmla="*/ 10310858 w 12210216"/>
              <a:gd name="connsiteY196" fmla="*/ 756622 h 1002962"/>
              <a:gd name="connsiteX197" fmla="*/ 10313560 w 12210216"/>
              <a:gd name="connsiteY197" fmla="*/ 754460 h 1002962"/>
              <a:gd name="connsiteX198" fmla="*/ 10327072 w 12210216"/>
              <a:gd name="connsiteY198" fmla="*/ 754460 h 1002962"/>
              <a:gd name="connsiteX199" fmla="*/ 10332476 w 12210216"/>
              <a:gd name="connsiteY199" fmla="*/ 756622 h 1002962"/>
              <a:gd name="connsiteX200" fmla="*/ 10345988 w 12210216"/>
              <a:gd name="connsiteY200" fmla="*/ 756622 h 1002962"/>
              <a:gd name="connsiteX201" fmla="*/ 10345988 w 12210216"/>
              <a:gd name="connsiteY201" fmla="*/ 786887 h 1002962"/>
              <a:gd name="connsiteX202" fmla="*/ 10356796 w 12210216"/>
              <a:gd name="connsiteY202" fmla="*/ 786887 h 1002962"/>
              <a:gd name="connsiteX203" fmla="*/ 10356796 w 12210216"/>
              <a:gd name="connsiteY203" fmla="*/ 804181 h 1002962"/>
              <a:gd name="connsiteX204" fmla="*/ 10386521 w 12210216"/>
              <a:gd name="connsiteY204" fmla="*/ 806343 h 1002962"/>
              <a:gd name="connsiteX205" fmla="*/ 10386521 w 12210216"/>
              <a:gd name="connsiteY205" fmla="*/ 789049 h 1002962"/>
              <a:gd name="connsiteX206" fmla="*/ 10489207 w 12210216"/>
              <a:gd name="connsiteY206" fmla="*/ 789049 h 1002962"/>
              <a:gd name="connsiteX207" fmla="*/ 10489207 w 12210216"/>
              <a:gd name="connsiteY207" fmla="*/ 806343 h 1002962"/>
              <a:gd name="connsiteX208" fmla="*/ 10502718 w 12210216"/>
              <a:gd name="connsiteY208" fmla="*/ 806343 h 1002962"/>
              <a:gd name="connsiteX209" fmla="*/ 10502718 w 12210216"/>
              <a:gd name="connsiteY209" fmla="*/ 810667 h 1002962"/>
              <a:gd name="connsiteX210" fmla="*/ 10494612 w 12210216"/>
              <a:gd name="connsiteY210" fmla="*/ 810667 h 1002962"/>
              <a:gd name="connsiteX211" fmla="*/ 10494612 w 12210216"/>
              <a:gd name="connsiteY211" fmla="*/ 814322 h 1002962"/>
              <a:gd name="connsiteX212" fmla="*/ 10564926 w 12210216"/>
              <a:gd name="connsiteY212" fmla="*/ 814322 h 1002962"/>
              <a:gd name="connsiteX213" fmla="*/ 10567572 w 12210216"/>
              <a:gd name="connsiteY213" fmla="*/ 782563 h 1002962"/>
              <a:gd name="connsiteX214" fmla="*/ 10575679 w 12210216"/>
              <a:gd name="connsiteY214" fmla="*/ 782563 h 1002962"/>
              <a:gd name="connsiteX215" fmla="*/ 10578015 w 12210216"/>
              <a:gd name="connsiteY215" fmla="*/ 814322 h 1002962"/>
              <a:gd name="connsiteX216" fmla="*/ 10589557 w 12210216"/>
              <a:gd name="connsiteY216" fmla="*/ 814322 h 1002962"/>
              <a:gd name="connsiteX217" fmla="*/ 10591893 w 12210216"/>
              <a:gd name="connsiteY217" fmla="*/ 782563 h 1002962"/>
              <a:gd name="connsiteX218" fmla="*/ 10600000 w 12210216"/>
              <a:gd name="connsiteY218" fmla="*/ 782563 h 1002962"/>
              <a:gd name="connsiteX219" fmla="*/ 10602335 w 12210216"/>
              <a:gd name="connsiteY219" fmla="*/ 814322 h 1002962"/>
              <a:gd name="connsiteX220" fmla="*/ 10672960 w 12210216"/>
              <a:gd name="connsiteY220" fmla="*/ 814322 h 1002962"/>
              <a:gd name="connsiteX221" fmla="*/ 10672960 w 12210216"/>
              <a:gd name="connsiteY221" fmla="*/ 808505 h 1002962"/>
              <a:gd name="connsiteX222" fmla="*/ 10689174 w 12210216"/>
              <a:gd name="connsiteY222" fmla="*/ 808505 h 1002962"/>
              <a:gd name="connsiteX223" fmla="*/ 10689174 w 12210216"/>
              <a:gd name="connsiteY223" fmla="*/ 814322 h 1002962"/>
              <a:gd name="connsiteX224" fmla="*/ 10713494 w 12210216"/>
              <a:gd name="connsiteY224" fmla="*/ 814322 h 1002962"/>
              <a:gd name="connsiteX225" fmla="*/ 10713494 w 12210216"/>
              <a:gd name="connsiteY225" fmla="*/ 810667 h 1002962"/>
              <a:gd name="connsiteX226" fmla="*/ 10721601 w 12210216"/>
              <a:gd name="connsiteY226" fmla="*/ 810667 h 1002962"/>
              <a:gd name="connsiteX227" fmla="*/ 10721601 w 12210216"/>
              <a:gd name="connsiteY227" fmla="*/ 814322 h 1002962"/>
              <a:gd name="connsiteX228" fmla="*/ 10729708 w 12210216"/>
              <a:gd name="connsiteY228" fmla="*/ 814322 h 1002962"/>
              <a:gd name="connsiteX229" fmla="*/ 10729708 w 12210216"/>
              <a:gd name="connsiteY229" fmla="*/ 806343 h 1002962"/>
              <a:gd name="connsiteX230" fmla="*/ 10740517 w 12210216"/>
              <a:gd name="connsiteY230" fmla="*/ 806343 h 1002962"/>
              <a:gd name="connsiteX231" fmla="*/ 10740517 w 12210216"/>
              <a:gd name="connsiteY231" fmla="*/ 799858 h 1002962"/>
              <a:gd name="connsiteX232" fmla="*/ 10751326 w 12210216"/>
              <a:gd name="connsiteY232" fmla="*/ 799858 h 1002962"/>
              <a:gd name="connsiteX233" fmla="*/ 10751326 w 12210216"/>
              <a:gd name="connsiteY233" fmla="*/ 806343 h 1002962"/>
              <a:gd name="connsiteX234" fmla="*/ 10897248 w 12210216"/>
              <a:gd name="connsiteY234" fmla="*/ 806343 h 1002962"/>
              <a:gd name="connsiteX235" fmla="*/ 10897248 w 12210216"/>
              <a:gd name="connsiteY235" fmla="*/ 810667 h 1002962"/>
              <a:gd name="connsiteX236" fmla="*/ 10913461 w 12210216"/>
              <a:gd name="connsiteY236" fmla="*/ 810667 h 1002962"/>
              <a:gd name="connsiteX237" fmla="*/ 10913461 w 12210216"/>
              <a:gd name="connsiteY237" fmla="*/ 806343 h 1002962"/>
              <a:gd name="connsiteX238" fmla="*/ 10935079 w 12210216"/>
              <a:gd name="connsiteY238" fmla="*/ 806343 h 1002962"/>
              <a:gd name="connsiteX239" fmla="*/ 10935079 w 12210216"/>
              <a:gd name="connsiteY239" fmla="*/ 812828 h 1002962"/>
              <a:gd name="connsiteX240" fmla="*/ 10953995 w 12210216"/>
              <a:gd name="connsiteY240" fmla="*/ 812828 h 1002962"/>
              <a:gd name="connsiteX241" fmla="*/ 10953995 w 12210216"/>
              <a:gd name="connsiteY241" fmla="*/ 814322 h 1002962"/>
              <a:gd name="connsiteX242" fmla="*/ 10997231 w 12210216"/>
              <a:gd name="connsiteY242" fmla="*/ 814322 h 1002962"/>
              <a:gd name="connsiteX243" fmla="*/ 10997231 w 12210216"/>
              <a:gd name="connsiteY243" fmla="*/ 797696 h 1002962"/>
              <a:gd name="connsiteX244" fmla="*/ 11005338 w 12210216"/>
              <a:gd name="connsiteY244" fmla="*/ 797696 h 1002962"/>
              <a:gd name="connsiteX245" fmla="*/ 11005338 w 12210216"/>
              <a:gd name="connsiteY245" fmla="*/ 814322 h 1002962"/>
              <a:gd name="connsiteX246" fmla="*/ 11013445 w 12210216"/>
              <a:gd name="connsiteY246" fmla="*/ 814322 h 1002962"/>
              <a:gd name="connsiteX247" fmla="*/ 11013445 w 12210216"/>
              <a:gd name="connsiteY247" fmla="*/ 810667 h 1002962"/>
              <a:gd name="connsiteX248" fmla="*/ 11064788 w 12210216"/>
              <a:gd name="connsiteY248" fmla="*/ 810667 h 1002962"/>
              <a:gd name="connsiteX249" fmla="*/ 11064788 w 12210216"/>
              <a:gd name="connsiteY249" fmla="*/ 814322 h 1002962"/>
              <a:gd name="connsiteX250" fmla="*/ 11079413 w 12210216"/>
              <a:gd name="connsiteY250" fmla="*/ 814322 h 1002962"/>
              <a:gd name="connsiteX251" fmla="*/ 11099917 w 12210216"/>
              <a:gd name="connsiteY251" fmla="*/ 404252 h 1002962"/>
              <a:gd name="connsiteX252" fmla="*/ 11083703 w 12210216"/>
              <a:gd name="connsiteY252" fmla="*/ 382634 h 1002962"/>
              <a:gd name="connsiteX253" fmla="*/ 11075596 w 12210216"/>
              <a:gd name="connsiteY253" fmla="*/ 378311 h 1002962"/>
              <a:gd name="connsiteX254" fmla="*/ 11086406 w 12210216"/>
              <a:gd name="connsiteY254" fmla="*/ 354531 h 1002962"/>
              <a:gd name="connsiteX255" fmla="*/ 11086406 w 12210216"/>
              <a:gd name="connsiteY255" fmla="*/ 337237 h 1002962"/>
              <a:gd name="connsiteX256" fmla="*/ 11105321 w 12210216"/>
              <a:gd name="connsiteY256" fmla="*/ 337237 h 1002962"/>
              <a:gd name="connsiteX257" fmla="*/ 11105321 w 12210216"/>
              <a:gd name="connsiteY257" fmla="*/ 315619 h 1002962"/>
              <a:gd name="connsiteX258" fmla="*/ 11108024 w 12210216"/>
              <a:gd name="connsiteY258" fmla="*/ 311296 h 1002962"/>
              <a:gd name="connsiteX259" fmla="*/ 11108024 w 12210216"/>
              <a:gd name="connsiteY259" fmla="*/ 233472 h 1002962"/>
              <a:gd name="connsiteX260" fmla="*/ 11105321 w 12210216"/>
              <a:gd name="connsiteY260" fmla="*/ 226986 h 1002962"/>
              <a:gd name="connsiteX261" fmla="*/ 11113428 w 12210216"/>
              <a:gd name="connsiteY261" fmla="*/ 220501 h 1002962"/>
              <a:gd name="connsiteX262" fmla="*/ 11113428 w 12210216"/>
              <a:gd name="connsiteY262" fmla="*/ 162133 h 1002962"/>
              <a:gd name="connsiteX263" fmla="*/ 11116130 w 12210216"/>
              <a:gd name="connsiteY263" fmla="*/ 157810 h 1002962"/>
              <a:gd name="connsiteX264" fmla="*/ 11116130 w 12210216"/>
              <a:gd name="connsiteY264" fmla="*/ 101603 h 1002962"/>
              <a:gd name="connsiteX265" fmla="*/ 11118833 w 12210216"/>
              <a:gd name="connsiteY265" fmla="*/ 99442 h 1002962"/>
              <a:gd name="connsiteX266" fmla="*/ 11118833 w 12210216"/>
              <a:gd name="connsiteY266" fmla="*/ 82147 h 1002962"/>
              <a:gd name="connsiteX267" fmla="*/ 11121535 w 12210216"/>
              <a:gd name="connsiteY267" fmla="*/ 79986 h 1002962"/>
              <a:gd name="connsiteX268" fmla="*/ 11124237 w 12210216"/>
              <a:gd name="connsiteY268" fmla="*/ 82147 h 1002962"/>
              <a:gd name="connsiteX269" fmla="*/ 11124237 w 12210216"/>
              <a:gd name="connsiteY269" fmla="*/ 99442 h 1002962"/>
              <a:gd name="connsiteX270" fmla="*/ 11126939 w 12210216"/>
              <a:gd name="connsiteY270" fmla="*/ 101603 h 1002962"/>
              <a:gd name="connsiteX271" fmla="*/ 11126939 w 12210216"/>
              <a:gd name="connsiteY271" fmla="*/ 157810 h 1002962"/>
              <a:gd name="connsiteX272" fmla="*/ 11129642 w 12210216"/>
              <a:gd name="connsiteY272" fmla="*/ 162133 h 1002962"/>
              <a:gd name="connsiteX273" fmla="*/ 11129642 w 12210216"/>
              <a:gd name="connsiteY273" fmla="*/ 220501 h 1002962"/>
              <a:gd name="connsiteX274" fmla="*/ 11137748 w 12210216"/>
              <a:gd name="connsiteY274" fmla="*/ 226986 h 1002962"/>
              <a:gd name="connsiteX275" fmla="*/ 11135046 w 12210216"/>
              <a:gd name="connsiteY275" fmla="*/ 233472 h 1002962"/>
              <a:gd name="connsiteX276" fmla="*/ 11135046 w 12210216"/>
              <a:gd name="connsiteY276" fmla="*/ 311296 h 1002962"/>
              <a:gd name="connsiteX277" fmla="*/ 11137748 w 12210216"/>
              <a:gd name="connsiteY277" fmla="*/ 315619 h 1002962"/>
              <a:gd name="connsiteX278" fmla="*/ 11137748 w 12210216"/>
              <a:gd name="connsiteY278" fmla="*/ 337237 h 1002962"/>
              <a:gd name="connsiteX279" fmla="*/ 11156664 w 12210216"/>
              <a:gd name="connsiteY279" fmla="*/ 337237 h 1002962"/>
              <a:gd name="connsiteX280" fmla="*/ 11156664 w 12210216"/>
              <a:gd name="connsiteY280" fmla="*/ 354531 h 1002962"/>
              <a:gd name="connsiteX281" fmla="*/ 11167473 w 12210216"/>
              <a:gd name="connsiteY281" fmla="*/ 378311 h 1002962"/>
              <a:gd name="connsiteX282" fmla="*/ 11159366 w 12210216"/>
              <a:gd name="connsiteY282" fmla="*/ 382634 h 1002962"/>
              <a:gd name="connsiteX283" fmla="*/ 11143153 w 12210216"/>
              <a:gd name="connsiteY283" fmla="*/ 404252 h 1002962"/>
              <a:gd name="connsiteX284" fmla="*/ 11153962 w 12210216"/>
              <a:gd name="connsiteY284" fmla="*/ 657180 h 1002962"/>
              <a:gd name="connsiteX285" fmla="*/ 11240434 w 12210216"/>
              <a:gd name="connsiteY285" fmla="*/ 657180 h 1002962"/>
              <a:gd name="connsiteX286" fmla="*/ 11240434 w 12210216"/>
              <a:gd name="connsiteY286" fmla="*/ 732843 h 1002962"/>
              <a:gd name="connsiteX287" fmla="*/ 11251243 w 12210216"/>
              <a:gd name="connsiteY287" fmla="*/ 732843 h 1002962"/>
              <a:gd name="connsiteX288" fmla="*/ 11253945 w 12210216"/>
              <a:gd name="connsiteY288" fmla="*/ 726357 h 1002962"/>
              <a:gd name="connsiteX289" fmla="*/ 11262052 w 12210216"/>
              <a:gd name="connsiteY289" fmla="*/ 726357 h 1002962"/>
              <a:gd name="connsiteX290" fmla="*/ 11264754 w 12210216"/>
              <a:gd name="connsiteY290" fmla="*/ 735004 h 1002962"/>
              <a:gd name="connsiteX291" fmla="*/ 11280968 w 12210216"/>
              <a:gd name="connsiteY291" fmla="*/ 735004 h 1002962"/>
              <a:gd name="connsiteX292" fmla="*/ 11280968 w 12210216"/>
              <a:gd name="connsiteY292" fmla="*/ 728519 h 1002962"/>
              <a:gd name="connsiteX293" fmla="*/ 11310693 w 12210216"/>
              <a:gd name="connsiteY293" fmla="*/ 728519 h 1002962"/>
              <a:gd name="connsiteX294" fmla="*/ 11310693 w 12210216"/>
              <a:gd name="connsiteY294" fmla="*/ 735004 h 1002962"/>
              <a:gd name="connsiteX295" fmla="*/ 11337715 w 12210216"/>
              <a:gd name="connsiteY295" fmla="*/ 735004 h 1002962"/>
              <a:gd name="connsiteX296" fmla="*/ 11337715 w 12210216"/>
              <a:gd name="connsiteY296" fmla="*/ 780402 h 1002962"/>
              <a:gd name="connsiteX297" fmla="*/ 11356631 w 12210216"/>
              <a:gd name="connsiteY297" fmla="*/ 780402 h 1002962"/>
              <a:gd name="connsiteX298" fmla="*/ 11356631 w 12210216"/>
              <a:gd name="connsiteY298" fmla="*/ 767431 h 1002962"/>
              <a:gd name="connsiteX299" fmla="*/ 11378249 w 12210216"/>
              <a:gd name="connsiteY299" fmla="*/ 767431 h 1002962"/>
              <a:gd name="connsiteX300" fmla="*/ 11378249 w 12210216"/>
              <a:gd name="connsiteY300" fmla="*/ 588003 h 1002962"/>
              <a:gd name="connsiteX301" fmla="*/ 11386356 w 12210216"/>
              <a:gd name="connsiteY301" fmla="*/ 581518 h 1002962"/>
              <a:gd name="connsiteX302" fmla="*/ 11483637 w 12210216"/>
              <a:gd name="connsiteY302" fmla="*/ 581518 h 1002962"/>
              <a:gd name="connsiteX303" fmla="*/ 11483637 w 12210216"/>
              <a:gd name="connsiteY303" fmla="*/ 590165 h 1002962"/>
              <a:gd name="connsiteX304" fmla="*/ 11497148 w 12210216"/>
              <a:gd name="connsiteY304" fmla="*/ 590165 h 1002962"/>
              <a:gd name="connsiteX305" fmla="*/ 11497148 w 12210216"/>
              <a:gd name="connsiteY305" fmla="*/ 704739 h 1002962"/>
              <a:gd name="connsiteX306" fmla="*/ 11526873 w 12210216"/>
              <a:gd name="connsiteY306" fmla="*/ 704739 h 1002962"/>
              <a:gd name="connsiteX307" fmla="*/ 11526873 w 12210216"/>
              <a:gd name="connsiteY307" fmla="*/ 637724 h 1002962"/>
              <a:gd name="connsiteX308" fmla="*/ 11562002 w 12210216"/>
              <a:gd name="connsiteY308" fmla="*/ 637724 h 1002962"/>
              <a:gd name="connsiteX309" fmla="*/ 11567407 w 12210216"/>
              <a:gd name="connsiteY309" fmla="*/ 633401 h 1002962"/>
              <a:gd name="connsiteX310" fmla="*/ 11578216 w 12210216"/>
              <a:gd name="connsiteY310" fmla="*/ 633401 h 1002962"/>
              <a:gd name="connsiteX311" fmla="*/ 11583620 w 12210216"/>
              <a:gd name="connsiteY311" fmla="*/ 637724 h 1002962"/>
              <a:gd name="connsiteX312" fmla="*/ 11613345 w 12210216"/>
              <a:gd name="connsiteY312" fmla="*/ 637724 h 1002962"/>
              <a:gd name="connsiteX313" fmla="*/ 11613345 w 12210216"/>
              <a:gd name="connsiteY313" fmla="*/ 520988 h 1002962"/>
              <a:gd name="connsiteX314" fmla="*/ 11689008 w 12210216"/>
              <a:gd name="connsiteY314" fmla="*/ 510179 h 1002962"/>
              <a:gd name="connsiteX315" fmla="*/ 11689008 w 12210216"/>
              <a:gd name="connsiteY315" fmla="*/ 518826 h 1002962"/>
              <a:gd name="connsiteX316" fmla="*/ 11724138 w 12210216"/>
              <a:gd name="connsiteY316" fmla="*/ 518826 h 1002962"/>
              <a:gd name="connsiteX317" fmla="*/ 11724138 w 12210216"/>
              <a:gd name="connsiteY317" fmla="*/ 773916 h 1002962"/>
              <a:gd name="connsiteX318" fmla="*/ 11753863 w 12210216"/>
              <a:gd name="connsiteY318" fmla="*/ 773916 h 1002962"/>
              <a:gd name="connsiteX319" fmla="*/ 11753863 w 12210216"/>
              <a:gd name="connsiteY319" fmla="*/ 769593 h 1002962"/>
              <a:gd name="connsiteX320" fmla="*/ 11770076 w 12210216"/>
              <a:gd name="connsiteY320" fmla="*/ 769593 h 1002962"/>
              <a:gd name="connsiteX321" fmla="*/ 11770076 w 12210216"/>
              <a:gd name="connsiteY321" fmla="*/ 773916 h 1002962"/>
              <a:gd name="connsiteX322" fmla="*/ 11802503 w 12210216"/>
              <a:gd name="connsiteY322" fmla="*/ 773916 h 1002962"/>
              <a:gd name="connsiteX323" fmla="*/ 11802503 w 12210216"/>
              <a:gd name="connsiteY323" fmla="*/ 760946 h 1002962"/>
              <a:gd name="connsiteX324" fmla="*/ 11840335 w 12210216"/>
              <a:gd name="connsiteY324" fmla="*/ 760946 h 1002962"/>
              <a:gd name="connsiteX325" fmla="*/ 11840335 w 12210216"/>
              <a:gd name="connsiteY325" fmla="*/ 756622 h 1002962"/>
              <a:gd name="connsiteX326" fmla="*/ 11856548 w 12210216"/>
              <a:gd name="connsiteY326" fmla="*/ 756622 h 1002962"/>
              <a:gd name="connsiteX327" fmla="*/ 11856548 w 12210216"/>
              <a:gd name="connsiteY327" fmla="*/ 760946 h 1002962"/>
              <a:gd name="connsiteX328" fmla="*/ 11883571 w 12210216"/>
              <a:gd name="connsiteY328" fmla="*/ 760946 h 1002962"/>
              <a:gd name="connsiteX329" fmla="*/ 11883571 w 12210216"/>
              <a:gd name="connsiteY329" fmla="*/ 743651 h 1002962"/>
              <a:gd name="connsiteX330" fmla="*/ 11894380 w 12210216"/>
              <a:gd name="connsiteY330" fmla="*/ 743651 h 1002962"/>
              <a:gd name="connsiteX331" fmla="*/ 11894380 w 12210216"/>
              <a:gd name="connsiteY331" fmla="*/ 730681 h 1002962"/>
              <a:gd name="connsiteX332" fmla="*/ 11970043 w 12210216"/>
              <a:gd name="connsiteY332" fmla="*/ 730681 h 1002962"/>
              <a:gd name="connsiteX333" fmla="*/ 11970043 w 12210216"/>
              <a:gd name="connsiteY333" fmla="*/ 700416 h 1002962"/>
              <a:gd name="connsiteX334" fmla="*/ 11994363 w 12210216"/>
              <a:gd name="connsiteY334" fmla="*/ 700416 h 1002962"/>
              <a:gd name="connsiteX335" fmla="*/ 11994363 w 12210216"/>
              <a:gd name="connsiteY335" fmla="*/ 693931 h 1002962"/>
              <a:gd name="connsiteX336" fmla="*/ 12010577 w 12210216"/>
              <a:gd name="connsiteY336" fmla="*/ 693931 h 1002962"/>
              <a:gd name="connsiteX337" fmla="*/ 12010577 w 12210216"/>
              <a:gd name="connsiteY337" fmla="*/ 700416 h 1002962"/>
              <a:gd name="connsiteX338" fmla="*/ 12032195 w 12210216"/>
              <a:gd name="connsiteY338" fmla="*/ 700416 h 1002962"/>
              <a:gd name="connsiteX339" fmla="*/ 12032195 w 12210216"/>
              <a:gd name="connsiteY339" fmla="*/ 750137 h 1002962"/>
              <a:gd name="connsiteX340" fmla="*/ 12075431 w 12210216"/>
              <a:gd name="connsiteY340" fmla="*/ 750137 h 1002962"/>
              <a:gd name="connsiteX341" fmla="*/ 12075431 w 12210216"/>
              <a:gd name="connsiteY341" fmla="*/ 724195 h 1002962"/>
              <a:gd name="connsiteX342" fmla="*/ 12126774 w 12210216"/>
              <a:gd name="connsiteY342" fmla="*/ 724195 h 1002962"/>
              <a:gd name="connsiteX343" fmla="*/ 12126774 w 12210216"/>
              <a:gd name="connsiteY343" fmla="*/ 693931 h 1002962"/>
              <a:gd name="connsiteX344" fmla="*/ 12191628 w 12210216"/>
              <a:gd name="connsiteY344" fmla="*/ 693931 h 1002962"/>
              <a:gd name="connsiteX345" fmla="*/ 12191628 w 12210216"/>
              <a:gd name="connsiteY345" fmla="*/ 775099 h 1002962"/>
              <a:gd name="connsiteX346" fmla="*/ 12191628 w 12210216"/>
              <a:gd name="connsiteY346" fmla="*/ 814322 h 1002962"/>
              <a:gd name="connsiteX347" fmla="*/ 12210216 w 12210216"/>
              <a:gd name="connsiteY347" fmla="*/ 814322 h 1002962"/>
              <a:gd name="connsiteX348" fmla="*/ 12210216 w 12210216"/>
              <a:gd name="connsiteY348" fmla="*/ 1002962 h 1002962"/>
              <a:gd name="connsiteX349" fmla="*/ 1 w 12210216"/>
              <a:gd name="connsiteY349" fmla="*/ 1002962 h 1002962"/>
              <a:gd name="connsiteX350" fmla="*/ 0 w 12210216"/>
              <a:gd name="connsiteY350" fmla="*/ 1002962 h 1002962"/>
              <a:gd name="connsiteX351" fmla="*/ 0 w 12210216"/>
              <a:gd name="connsiteY351" fmla="*/ 814322 h 1002962"/>
              <a:gd name="connsiteX352" fmla="*/ 1 w 12210216"/>
              <a:gd name="connsiteY352" fmla="*/ 814322 h 1002962"/>
              <a:gd name="connsiteX353" fmla="*/ 1 w 12210216"/>
              <a:gd name="connsiteY353" fmla="*/ 814322 h 1002962"/>
              <a:gd name="connsiteX354" fmla="*/ 1 w 12210216"/>
              <a:gd name="connsiteY354" fmla="*/ 775100 h 1002962"/>
              <a:gd name="connsiteX355" fmla="*/ 1 w 12210216"/>
              <a:gd name="connsiteY355" fmla="*/ 693932 h 1002962"/>
              <a:gd name="connsiteX356" fmla="*/ 69127 w 12210216"/>
              <a:gd name="connsiteY356" fmla="*/ 693932 h 1002962"/>
              <a:gd name="connsiteX357" fmla="*/ 69127 w 12210216"/>
              <a:gd name="connsiteY357" fmla="*/ 724196 h 1002962"/>
              <a:gd name="connsiteX358" fmla="*/ 123851 w 12210216"/>
              <a:gd name="connsiteY358" fmla="*/ 724196 h 1002962"/>
              <a:gd name="connsiteX359" fmla="*/ 123851 w 12210216"/>
              <a:gd name="connsiteY359" fmla="*/ 750138 h 1002962"/>
              <a:gd name="connsiteX360" fmla="*/ 169934 w 12210216"/>
              <a:gd name="connsiteY360" fmla="*/ 750138 h 1002962"/>
              <a:gd name="connsiteX361" fmla="*/ 169934 w 12210216"/>
              <a:gd name="connsiteY361" fmla="*/ 700417 h 1002962"/>
              <a:gd name="connsiteX362" fmla="*/ 192976 w 12210216"/>
              <a:gd name="connsiteY362" fmla="*/ 700417 h 1002962"/>
              <a:gd name="connsiteX363" fmla="*/ 192976 w 12210216"/>
              <a:gd name="connsiteY363" fmla="*/ 693932 h 1002962"/>
              <a:gd name="connsiteX364" fmla="*/ 210257 w 12210216"/>
              <a:gd name="connsiteY364" fmla="*/ 693932 h 1002962"/>
              <a:gd name="connsiteX365" fmla="*/ 210257 w 12210216"/>
              <a:gd name="connsiteY365" fmla="*/ 700417 h 1002962"/>
              <a:gd name="connsiteX366" fmla="*/ 236179 w 12210216"/>
              <a:gd name="connsiteY366" fmla="*/ 700417 h 1002962"/>
              <a:gd name="connsiteX367" fmla="*/ 236179 w 12210216"/>
              <a:gd name="connsiteY367" fmla="*/ 730682 h 1002962"/>
              <a:gd name="connsiteX368" fmla="*/ 316825 w 12210216"/>
              <a:gd name="connsiteY368" fmla="*/ 730682 h 1002962"/>
              <a:gd name="connsiteX369" fmla="*/ 316825 w 12210216"/>
              <a:gd name="connsiteY369" fmla="*/ 743652 h 1002962"/>
              <a:gd name="connsiteX370" fmla="*/ 328346 w 12210216"/>
              <a:gd name="connsiteY370" fmla="*/ 743652 h 1002962"/>
              <a:gd name="connsiteX371" fmla="*/ 328346 w 12210216"/>
              <a:gd name="connsiteY371" fmla="*/ 760947 h 1002962"/>
              <a:gd name="connsiteX372" fmla="*/ 357148 w 12210216"/>
              <a:gd name="connsiteY372" fmla="*/ 760947 h 1002962"/>
              <a:gd name="connsiteX373" fmla="*/ 357148 w 12210216"/>
              <a:gd name="connsiteY373" fmla="*/ 756623 h 1002962"/>
              <a:gd name="connsiteX374" fmla="*/ 374429 w 12210216"/>
              <a:gd name="connsiteY374" fmla="*/ 756623 h 1002962"/>
              <a:gd name="connsiteX375" fmla="*/ 374429 w 12210216"/>
              <a:gd name="connsiteY375" fmla="*/ 760947 h 1002962"/>
              <a:gd name="connsiteX376" fmla="*/ 414752 w 12210216"/>
              <a:gd name="connsiteY376" fmla="*/ 760947 h 1002962"/>
              <a:gd name="connsiteX377" fmla="*/ 414752 w 12210216"/>
              <a:gd name="connsiteY377" fmla="*/ 773917 h 1002962"/>
              <a:gd name="connsiteX378" fmla="*/ 449315 w 12210216"/>
              <a:gd name="connsiteY378" fmla="*/ 773917 h 1002962"/>
              <a:gd name="connsiteX379" fmla="*/ 449315 w 12210216"/>
              <a:gd name="connsiteY379" fmla="*/ 769594 h 1002962"/>
              <a:gd name="connsiteX380" fmla="*/ 466596 w 12210216"/>
              <a:gd name="connsiteY380" fmla="*/ 769594 h 1002962"/>
              <a:gd name="connsiteX381" fmla="*/ 466596 w 12210216"/>
              <a:gd name="connsiteY381" fmla="*/ 773917 h 1002962"/>
              <a:gd name="connsiteX382" fmla="*/ 498278 w 12210216"/>
              <a:gd name="connsiteY382" fmla="*/ 773917 h 1002962"/>
              <a:gd name="connsiteX383" fmla="*/ 498278 w 12210216"/>
              <a:gd name="connsiteY383" fmla="*/ 518827 h 1002962"/>
              <a:gd name="connsiteX384" fmla="*/ 535721 w 12210216"/>
              <a:gd name="connsiteY384" fmla="*/ 518827 h 1002962"/>
              <a:gd name="connsiteX385" fmla="*/ 535721 w 12210216"/>
              <a:gd name="connsiteY385" fmla="*/ 510180 h 1002962"/>
              <a:gd name="connsiteX386" fmla="*/ 616367 w 12210216"/>
              <a:gd name="connsiteY386" fmla="*/ 520989 h 1002962"/>
              <a:gd name="connsiteX387" fmla="*/ 616367 w 12210216"/>
              <a:gd name="connsiteY387" fmla="*/ 637725 h 1002962"/>
              <a:gd name="connsiteX388" fmla="*/ 648049 w 12210216"/>
              <a:gd name="connsiteY388" fmla="*/ 637725 h 1002962"/>
              <a:gd name="connsiteX389" fmla="*/ 653810 w 12210216"/>
              <a:gd name="connsiteY389" fmla="*/ 633402 h 1002962"/>
              <a:gd name="connsiteX390" fmla="*/ 665330 w 12210216"/>
              <a:gd name="connsiteY390" fmla="*/ 633402 h 1002962"/>
              <a:gd name="connsiteX391" fmla="*/ 671091 w 12210216"/>
              <a:gd name="connsiteY391" fmla="*/ 637725 h 1002962"/>
              <a:gd name="connsiteX392" fmla="*/ 708534 w 12210216"/>
              <a:gd name="connsiteY392" fmla="*/ 637725 h 1002962"/>
              <a:gd name="connsiteX393" fmla="*/ 708534 w 12210216"/>
              <a:gd name="connsiteY393" fmla="*/ 704740 h 1002962"/>
              <a:gd name="connsiteX394" fmla="*/ 740216 w 12210216"/>
              <a:gd name="connsiteY394" fmla="*/ 704740 h 1002962"/>
              <a:gd name="connsiteX395" fmla="*/ 740216 w 12210216"/>
              <a:gd name="connsiteY395" fmla="*/ 590166 h 1002962"/>
              <a:gd name="connsiteX396" fmla="*/ 754617 w 12210216"/>
              <a:gd name="connsiteY396" fmla="*/ 590166 h 1002962"/>
              <a:gd name="connsiteX397" fmla="*/ 754617 w 12210216"/>
              <a:gd name="connsiteY397" fmla="*/ 581519 h 1002962"/>
              <a:gd name="connsiteX398" fmla="*/ 858305 w 12210216"/>
              <a:gd name="connsiteY398" fmla="*/ 581519 h 1002962"/>
              <a:gd name="connsiteX399" fmla="*/ 866945 w 12210216"/>
              <a:gd name="connsiteY399" fmla="*/ 588004 h 1002962"/>
              <a:gd name="connsiteX400" fmla="*/ 866945 w 12210216"/>
              <a:gd name="connsiteY400" fmla="*/ 767432 h 1002962"/>
              <a:gd name="connsiteX401" fmla="*/ 889987 w 12210216"/>
              <a:gd name="connsiteY401" fmla="*/ 767432 h 1002962"/>
              <a:gd name="connsiteX402" fmla="*/ 889987 w 12210216"/>
              <a:gd name="connsiteY402" fmla="*/ 780403 h 1002962"/>
              <a:gd name="connsiteX403" fmla="*/ 910148 w 12210216"/>
              <a:gd name="connsiteY403" fmla="*/ 780403 h 1002962"/>
              <a:gd name="connsiteX404" fmla="*/ 910148 w 12210216"/>
              <a:gd name="connsiteY404" fmla="*/ 735005 h 1002962"/>
              <a:gd name="connsiteX405" fmla="*/ 938951 w 12210216"/>
              <a:gd name="connsiteY405" fmla="*/ 735005 h 1002962"/>
              <a:gd name="connsiteX406" fmla="*/ 938951 w 12210216"/>
              <a:gd name="connsiteY406" fmla="*/ 728520 h 1002962"/>
              <a:gd name="connsiteX407" fmla="*/ 970633 w 12210216"/>
              <a:gd name="connsiteY407" fmla="*/ 728520 h 1002962"/>
              <a:gd name="connsiteX408" fmla="*/ 970633 w 12210216"/>
              <a:gd name="connsiteY408" fmla="*/ 735005 h 1002962"/>
              <a:gd name="connsiteX409" fmla="*/ 987914 w 12210216"/>
              <a:gd name="connsiteY409" fmla="*/ 735005 h 1002962"/>
              <a:gd name="connsiteX410" fmla="*/ 990794 w 12210216"/>
              <a:gd name="connsiteY410" fmla="*/ 726358 h 1002962"/>
              <a:gd name="connsiteX411" fmla="*/ 999435 w 12210216"/>
              <a:gd name="connsiteY411" fmla="*/ 726358 h 1002962"/>
              <a:gd name="connsiteX412" fmla="*/ 1002315 w 12210216"/>
              <a:gd name="connsiteY412" fmla="*/ 732844 h 1002962"/>
              <a:gd name="connsiteX413" fmla="*/ 1013836 w 12210216"/>
              <a:gd name="connsiteY413" fmla="*/ 732844 h 1002962"/>
              <a:gd name="connsiteX414" fmla="*/ 1013836 w 12210216"/>
              <a:gd name="connsiteY414" fmla="*/ 657181 h 1002962"/>
              <a:gd name="connsiteX415" fmla="*/ 1106003 w 12210216"/>
              <a:gd name="connsiteY415" fmla="*/ 657181 h 1002962"/>
              <a:gd name="connsiteX416" fmla="*/ 1117524 w 12210216"/>
              <a:gd name="connsiteY416" fmla="*/ 404253 h 1002962"/>
              <a:gd name="connsiteX417" fmla="*/ 1100243 w 12210216"/>
              <a:gd name="connsiteY417" fmla="*/ 382635 h 1002962"/>
              <a:gd name="connsiteX418" fmla="*/ 1091602 w 12210216"/>
              <a:gd name="connsiteY418" fmla="*/ 378312 h 1002962"/>
              <a:gd name="connsiteX419" fmla="*/ 1103123 w 12210216"/>
              <a:gd name="connsiteY419" fmla="*/ 354532 h 1002962"/>
              <a:gd name="connsiteX420" fmla="*/ 1103123 w 12210216"/>
              <a:gd name="connsiteY420" fmla="*/ 337238 h 1002962"/>
              <a:gd name="connsiteX421" fmla="*/ 1123284 w 12210216"/>
              <a:gd name="connsiteY421" fmla="*/ 337238 h 1002962"/>
              <a:gd name="connsiteX422" fmla="*/ 1123284 w 12210216"/>
              <a:gd name="connsiteY422" fmla="*/ 315620 h 1002962"/>
              <a:gd name="connsiteX423" fmla="*/ 1126164 w 12210216"/>
              <a:gd name="connsiteY423" fmla="*/ 311297 h 1002962"/>
              <a:gd name="connsiteX424" fmla="*/ 1126164 w 12210216"/>
              <a:gd name="connsiteY424" fmla="*/ 233473 h 1002962"/>
              <a:gd name="connsiteX425" fmla="*/ 1123284 w 12210216"/>
              <a:gd name="connsiteY425" fmla="*/ 226987 h 1002962"/>
              <a:gd name="connsiteX426" fmla="*/ 1131925 w 12210216"/>
              <a:gd name="connsiteY426" fmla="*/ 220502 h 1002962"/>
              <a:gd name="connsiteX427" fmla="*/ 1131925 w 12210216"/>
              <a:gd name="connsiteY427" fmla="*/ 162134 h 1002962"/>
              <a:gd name="connsiteX428" fmla="*/ 1134805 w 12210216"/>
              <a:gd name="connsiteY428" fmla="*/ 157811 h 1002962"/>
              <a:gd name="connsiteX429" fmla="*/ 1134805 w 12210216"/>
              <a:gd name="connsiteY429" fmla="*/ 101604 h 1002962"/>
              <a:gd name="connsiteX430" fmla="*/ 1137685 w 12210216"/>
              <a:gd name="connsiteY430" fmla="*/ 99443 h 1002962"/>
              <a:gd name="connsiteX431" fmla="*/ 1137685 w 12210216"/>
              <a:gd name="connsiteY431" fmla="*/ 82148 h 1002962"/>
              <a:gd name="connsiteX432" fmla="*/ 1140565 w 12210216"/>
              <a:gd name="connsiteY432" fmla="*/ 79987 h 1002962"/>
              <a:gd name="connsiteX433" fmla="*/ 1143446 w 12210216"/>
              <a:gd name="connsiteY433" fmla="*/ 82148 h 1002962"/>
              <a:gd name="connsiteX434" fmla="*/ 1143446 w 12210216"/>
              <a:gd name="connsiteY434" fmla="*/ 99443 h 1002962"/>
              <a:gd name="connsiteX435" fmla="*/ 1146326 w 12210216"/>
              <a:gd name="connsiteY435" fmla="*/ 101604 h 1002962"/>
              <a:gd name="connsiteX436" fmla="*/ 1146326 w 12210216"/>
              <a:gd name="connsiteY436" fmla="*/ 157811 h 1002962"/>
              <a:gd name="connsiteX437" fmla="*/ 1149206 w 12210216"/>
              <a:gd name="connsiteY437" fmla="*/ 162134 h 1002962"/>
              <a:gd name="connsiteX438" fmla="*/ 1149206 w 12210216"/>
              <a:gd name="connsiteY438" fmla="*/ 220502 h 1002962"/>
              <a:gd name="connsiteX439" fmla="*/ 1157847 w 12210216"/>
              <a:gd name="connsiteY439" fmla="*/ 226987 h 1002962"/>
              <a:gd name="connsiteX440" fmla="*/ 1154967 w 12210216"/>
              <a:gd name="connsiteY440" fmla="*/ 233473 h 1002962"/>
              <a:gd name="connsiteX441" fmla="*/ 1154967 w 12210216"/>
              <a:gd name="connsiteY441" fmla="*/ 311297 h 1002962"/>
              <a:gd name="connsiteX442" fmla="*/ 1157847 w 12210216"/>
              <a:gd name="connsiteY442" fmla="*/ 315620 h 1002962"/>
              <a:gd name="connsiteX443" fmla="*/ 1157847 w 12210216"/>
              <a:gd name="connsiteY443" fmla="*/ 337238 h 1002962"/>
              <a:gd name="connsiteX444" fmla="*/ 1178008 w 12210216"/>
              <a:gd name="connsiteY444" fmla="*/ 337238 h 1002962"/>
              <a:gd name="connsiteX445" fmla="*/ 1178008 w 12210216"/>
              <a:gd name="connsiteY445" fmla="*/ 354532 h 1002962"/>
              <a:gd name="connsiteX446" fmla="*/ 1189529 w 12210216"/>
              <a:gd name="connsiteY446" fmla="*/ 378312 h 1002962"/>
              <a:gd name="connsiteX447" fmla="*/ 1180888 w 12210216"/>
              <a:gd name="connsiteY447" fmla="*/ 382635 h 1002962"/>
              <a:gd name="connsiteX448" fmla="*/ 1163607 w 12210216"/>
              <a:gd name="connsiteY448" fmla="*/ 404253 h 1002962"/>
              <a:gd name="connsiteX449" fmla="*/ 1185461 w 12210216"/>
              <a:gd name="connsiteY449" fmla="*/ 814322 h 1002962"/>
              <a:gd name="connsiteX450" fmla="*/ 1201050 w 12210216"/>
              <a:gd name="connsiteY450" fmla="*/ 814322 h 1002962"/>
              <a:gd name="connsiteX451" fmla="*/ 1201050 w 12210216"/>
              <a:gd name="connsiteY451" fmla="*/ 810668 h 1002962"/>
              <a:gd name="connsiteX452" fmla="*/ 1255774 w 12210216"/>
              <a:gd name="connsiteY452" fmla="*/ 810668 h 1002962"/>
              <a:gd name="connsiteX453" fmla="*/ 1255774 w 12210216"/>
              <a:gd name="connsiteY453" fmla="*/ 814322 h 1002962"/>
              <a:gd name="connsiteX454" fmla="*/ 1264414 w 12210216"/>
              <a:gd name="connsiteY454" fmla="*/ 814322 h 1002962"/>
              <a:gd name="connsiteX455" fmla="*/ 1264414 w 12210216"/>
              <a:gd name="connsiteY455" fmla="*/ 797697 h 1002962"/>
              <a:gd name="connsiteX456" fmla="*/ 1273055 w 12210216"/>
              <a:gd name="connsiteY456" fmla="*/ 797697 h 1002962"/>
              <a:gd name="connsiteX457" fmla="*/ 1273055 w 12210216"/>
              <a:gd name="connsiteY457" fmla="*/ 814322 h 1002962"/>
              <a:gd name="connsiteX458" fmla="*/ 1319138 w 12210216"/>
              <a:gd name="connsiteY458" fmla="*/ 814322 h 1002962"/>
              <a:gd name="connsiteX459" fmla="*/ 1319138 w 12210216"/>
              <a:gd name="connsiteY459" fmla="*/ 812829 h 1002962"/>
              <a:gd name="connsiteX460" fmla="*/ 1339300 w 12210216"/>
              <a:gd name="connsiteY460" fmla="*/ 812829 h 1002962"/>
              <a:gd name="connsiteX461" fmla="*/ 1339300 w 12210216"/>
              <a:gd name="connsiteY461" fmla="*/ 806344 h 1002962"/>
              <a:gd name="connsiteX462" fmla="*/ 1362342 w 12210216"/>
              <a:gd name="connsiteY462" fmla="*/ 806344 h 1002962"/>
              <a:gd name="connsiteX463" fmla="*/ 1362342 w 12210216"/>
              <a:gd name="connsiteY463" fmla="*/ 810668 h 1002962"/>
              <a:gd name="connsiteX464" fmla="*/ 1379623 w 12210216"/>
              <a:gd name="connsiteY464" fmla="*/ 810668 h 1002962"/>
              <a:gd name="connsiteX465" fmla="*/ 1379623 w 12210216"/>
              <a:gd name="connsiteY465" fmla="*/ 806344 h 1002962"/>
              <a:gd name="connsiteX466" fmla="*/ 1535154 w 12210216"/>
              <a:gd name="connsiteY466" fmla="*/ 806344 h 1002962"/>
              <a:gd name="connsiteX467" fmla="*/ 1535154 w 12210216"/>
              <a:gd name="connsiteY467" fmla="*/ 799859 h 1002962"/>
              <a:gd name="connsiteX468" fmla="*/ 1546675 w 12210216"/>
              <a:gd name="connsiteY468" fmla="*/ 799859 h 1002962"/>
              <a:gd name="connsiteX469" fmla="*/ 1546675 w 12210216"/>
              <a:gd name="connsiteY469" fmla="*/ 806344 h 1002962"/>
              <a:gd name="connsiteX470" fmla="*/ 1558196 w 12210216"/>
              <a:gd name="connsiteY470" fmla="*/ 806344 h 1002962"/>
              <a:gd name="connsiteX471" fmla="*/ 1558196 w 12210216"/>
              <a:gd name="connsiteY471" fmla="*/ 814322 h 1002962"/>
              <a:gd name="connsiteX472" fmla="*/ 1566837 w 12210216"/>
              <a:gd name="connsiteY472" fmla="*/ 814322 h 1002962"/>
              <a:gd name="connsiteX473" fmla="*/ 1566837 w 12210216"/>
              <a:gd name="connsiteY473" fmla="*/ 810668 h 1002962"/>
              <a:gd name="connsiteX474" fmla="*/ 1575477 w 12210216"/>
              <a:gd name="connsiteY474" fmla="*/ 810668 h 1002962"/>
              <a:gd name="connsiteX475" fmla="*/ 1575477 w 12210216"/>
              <a:gd name="connsiteY475" fmla="*/ 814322 h 1002962"/>
              <a:gd name="connsiteX476" fmla="*/ 1601399 w 12210216"/>
              <a:gd name="connsiteY476" fmla="*/ 814322 h 1002962"/>
              <a:gd name="connsiteX477" fmla="*/ 1601399 w 12210216"/>
              <a:gd name="connsiteY477" fmla="*/ 808506 h 1002962"/>
              <a:gd name="connsiteX478" fmla="*/ 1618681 w 12210216"/>
              <a:gd name="connsiteY478" fmla="*/ 808506 h 1002962"/>
              <a:gd name="connsiteX479" fmla="*/ 1618681 w 12210216"/>
              <a:gd name="connsiteY479" fmla="*/ 814322 h 1002962"/>
              <a:gd name="connsiteX480" fmla="*/ 1693957 w 12210216"/>
              <a:gd name="connsiteY480" fmla="*/ 814322 h 1002962"/>
              <a:gd name="connsiteX481" fmla="*/ 1696446 w 12210216"/>
              <a:gd name="connsiteY481" fmla="*/ 782564 h 1002962"/>
              <a:gd name="connsiteX482" fmla="*/ 1705087 w 12210216"/>
              <a:gd name="connsiteY482" fmla="*/ 782564 h 1002962"/>
              <a:gd name="connsiteX483" fmla="*/ 1707576 w 12210216"/>
              <a:gd name="connsiteY483" fmla="*/ 814322 h 1002962"/>
              <a:gd name="connsiteX484" fmla="*/ 1719879 w 12210216"/>
              <a:gd name="connsiteY484" fmla="*/ 814322 h 1002962"/>
              <a:gd name="connsiteX485" fmla="*/ 1722368 w 12210216"/>
              <a:gd name="connsiteY485" fmla="*/ 782564 h 1002962"/>
              <a:gd name="connsiteX486" fmla="*/ 1731009 w 12210216"/>
              <a:gd name="connsiteY486" fmla="*/ 782564 h 1002962"/>
              <a:gd name="connsiteX487" fmla="*/ 1733829 w 12210216"/>
              <a:gd name="connsiteY487" fmla="*/ 814322 h 1002962"/>
              <a:gd name="connsiteX488" fmla="*/ 1808774 w 12210216"/>
              <a:gd name="connsiteY488" fmla="*/ 814322 h 1002962"/>
              <a:gd name="connsiteX489" fmla="*/ 1808774 w 12210216"/>
              <a:gd name="connsiteY489" fmla="*/ 810668 h 1002962"/>
              <a:gd name="connsiteX490" fmla="*/ 1800134 w 12210216"/>
              <a:gd name="connsiteY490" fmla="*/ 810668 h 1002962"/>
              <a:gd name="connsiteX491" fmla="*/ 1800134 w 12210216"/>
              <a:gd name="connsiteY491" fmla="*/ 806344 h 1002962"/>
              <a:gd name="connsiteX492" fmla="*/ 1814535 w 12210216"/>
              <a:gd name="connsiteY492" fmla="*/ 806344 h 1002962"/>
              <a:gd name="connsiteX493" fmla="*/ 1814535 w 12210216"/>
              <a:gd name="connsiteY493" fmla="*/ 789050 h 1002962"/>
              <a:gd name="connsiteX494" fmla="*/ 1923983 w 12210216"/>
              <a:gd name="connsiteY494" fmla="*/ 789050 h 1002962"/>
              <a:gd name="connsiteX495" fmla="*/ 1923983 w 12210216"/>
              <a:gd name="connsiteY495" fmla="*/ 806344 h 1002962"/>
              <a:gd name="connsiteX496" fmla="*/ 1955665 w 12210216"/>
              <a:gd name="connsiteY496" fmla="*/ 804182 h 1002962"/>
              <a:gd name="connsiteX497" fmla="*/ 1955665 w 12210216"/>
              <a:gd name="connsiteY497" fmla="*/ 786888 h 1002962"/>
              <a:gd name="connsiteX498" fmla="*/ 1967186 w 12210216"/>
              <a:gd name="connsiteY498" fmla="*/ 786888 h 1002962"/>
              <a:gd name="connsiteX499" fmla="*/ 1967186 w 12210216"/>
              <a:gd name="connsiteY499" fmla="*/ 756623 h 1002962"/>
              <a:gd name="connsiteX500" fmla="*/ 1981587 w 12210216"/>
              <a:gd name="connsiteY500" fmla="*/ 756623 h 1002962"/>
              <a:gd name="connsiteX501" fmla="*/ 1987347 w 12210216"/>
              <a:gd name="connsiteY501" fmla="*/ 754461 h 1002962"/>
              <a:gd name="connsiteX502" fmla="*/ 2001749 w 12210216"/>
              <a:gd name="connsiteY502" fmla="*/ 754461 h 1002962"/>
              <a:gd name="connsiteX503" fmla="*/ 2004629 w 12210216"/>
              <a:gd name="connsiteY503" fmla="*/ 756623 h 1002962"/>
              <a:gd name="connsiteX504" fmla="*/ 2021910 w 12210216"/>
              <a:gd name="connsiteY504" fmla="*/ 756623 h 1002962"/>
              <a:gd name="connsiteX505" fmla="*/ 2021910 w 12210216"/>
              <a:gd name="connsiteY505" fmla="*/ 786888 h 1002962"/>
              <a:gd name="connsiteX506" fmla="*/ 2065113 w 12210216"/>
              <a:gd name="connsiteY506" fmla="*/ 786888 h 1002962"/>
              <a:gd name="connsiteX507" fmla="*/ 2065113 w 12210216"/>
              <a:gd name="connsiteY507" fmla="*/ 773917 h 1002962"/>
              <a:gd name="connsiteX508" fmla="*/ 2070874 w 12210216"/>
              <a:gd name="connsiteY508" fmla="*/ 773917 h 1002962"/>
              <a:gd name="connsiteX509" fmla="*/ 2070874 w 12210216"/>
              <a:gd name="connsiteY509" fmla="*/ 786888 h 1002962"/>
              <a:gd name="connsiteX510" fmla="*/ 2088155 w 12210216"/>
              <a:gd name="connsiteY510" fmla="*/ 786888 h 1002962"/>
              <a:gd name="connsiteX511" fmla="*/ 2088155 w 12210216"/>
              <a:gd name="connsiteY511" fmla="*/ 648534 h 1002962"/>
              <a:gd name="connsiteX512" fmla="*/ 2142879 w 12210216"/>
              <a:gd name="connsiteY512" fmla="*/ 648534 h 1002962"/>
              <a:gd name="connsiteX513" fmla="*/ 2142879 w 12210216"/>
              <a:gd name="connsiteY513" fmla="*/ 637725 h 1002962"/>
              <a:gd name="connsiteX514" fmla="*/ 2151520 w 12210216"/>
              <a:gd name="connsiteY514" fmla="*/ 637725 h 1002962"/>
              <a:gd name="connsiteX515" fmla="*/ 2151520 w 12210216"/>
              <a:gd name="connsiteY515" fmla="*/ 644211 h 1002962"/>
              <a:gd name="connsiteX516" fmla="*/ 2177442 w 12210216"/>
              <a:gd name="connsiteY516" fmla="*/ 644211 h 1002962"/>
              <a:gd name="connsiteX517" fmla="*/ 2177442 w 12210216"/>
              <a:gd name="connsiteY517" fmla="*/ 637725 h 1002962"/>
              <a:gd name="connsiteX518" fmla="*/ 2183202 w 12210216"/>
              <a:gd name="connsiteY518" fmla="*/ 637725 h 1002962"/>
              <a:gd name="connsiteX519" fmla="*/ 2183202 w 12210216"/>
              <a:gd name="connsiteY519" fmla="*/ 652858 h 1002962"/>
              <a:gd name="connsiteX520" fmla="*/ 2191843 w 12210216"/>
              <a:gd name="connsiteY520" fmla="*/ 652858 h 1002962"/>
              <a:gd name="connsiteX521" fmla="*/ 2191843 w 12210216"/>
              <a:gd name="connsiteY521" fmla="*/ 665828 h 1002962"/>
              <a:gd name="connsiteX522" fmla="*/ 2223525 w 12210216"/>
              <a:gd name="connsiteY522" fmla="*/ 665828 h 1002962"/>
              <a:gd name="connsiteX523" fmla="*/ 2223525 w 12210216"/>
              <a:gd name="connsiteY523" fmla="*/ 698255 h 1002962"/>
              <a:gd name="connsiteX524" fmla="*/ 2226405 w 12210216"/>
              <a:gd name="connsiteY524" fmla="*/ 698255 h 1002962"/>
              <a:gd name="connsiteX525" fmla="*/ 2226405 w 12210216"/>
              <a:gd name="connsiteY525" fmla="*/ 676637 h 1002962"/>
              <a:gd name="connsiteX526" fmla="*/ 2240807 w 12210216"/>
              <a:gd name="connsiteY526" fmla="*/ 676637 h 1002962"/>
              <a:gd name="connsiteX527" fmla="*/ 2240807 w 12210216"/>
              <a:gd name="connsiteY527" fmla="*/ 713388 h 1002962"/>
              <a:gd name="connsiteX528" fmla="*/ 2284010 w 12210216"/>
              <a:gd name="connsiteY528" fmla="*/ 713388 h 1002962"/>
              <a:gd name="connsiteX529" fmla="*/ 2284010 w 12210216"/>
              <a:gd name="connsiteY529" fmla="*/ 700417 h 1002962"/>
              <a:gd name="connsiteX530" fmla="*/ 2301291 w 12210216"/>
              <a:gd name="connsiteY530" fmla="*/ 700417 h 1002962"/>
              <a:gd name="connsiteX531" fmla="*/ 2301291 w 12210216"/>
              <a:gd name="connsiteY531" fmla="*/ 717711 h 1002962"/>
              <a:gd name="connsiteX532" fmla="*/ 2307051 w 12210216"/>
              <a:gd name="connsiteY532" fmla="*/ 717711 h 1002962"/>
              <a:gd name="connsiteX533" fmla="*/ 2307051 w 12210216"/>
              <a:gd name="connsiteY533" fmla="*/ 700417 h 1002962"/>
              <a:gd name="connsiteX534" fmla="*/ 2327213 w 12210216"/>
              <a:gd name="connsiteY534" fmla="*/ 700417 h 1002962"/>
              <a:gd name="connsiteX535" fmla="*/ 2327213 w 12210216"/>
              <a:gd name="connsiteY535" fmla="*/ 661505 h 1002962"/>
              <a:gd name="connsiteX536" fmla="*/ 2338734 w 12210216"/>
              <a:gd name="connsiteY536" fmla="*/ 661505 h 1002962"/>
              <a:gd name="connsiteX537" fmla="*/ 2353135 w 12210216"/>
              <a:gd name="connsiteY537" fmla="*/ 618269 h 1002962"/>
              <a:gd name="connsiteX538" fmla="*/ 2367536 w 12210216"/>
              <a:gd name="connsiteY538" fmla="*/ 618269 h 1002962"/>
              <a:gd name="connsiteX539" fmla="*/ 2384817 w 12210216"/>
              <a:gd name="connsiteY539" fmla="*/ 661505 h 1002962"/>
              <a:gd name="connsiteX540" fmla="*/ 2396338 w 12210216"/>
              <a:gd name="connsiteY540" fmla="*/ 661505 h 1002962"/>
              <a:gd name="connsiteX541" fmla="*/ 2396338 w 12210216"/>
              <a:gd name="connsiteY541" fmla="*/ 726358 h 1002962"/>
              <a:gd name="connsiteX542" fmla="*/ 2404979 w 12210216"/>
              <a:gd name="connsiteY542" fmla="*/ 726358 h 1002962"/>
              <a:gd name="connsiteX543" fmla="*/ 2404979 w 12210216"/>
              <a:gd name="connsiteY543" fmla="*/ 771756 h 1002962"/>
              <a:gd name="connsiteX544" fmla="*/ 2410739 w 12210216"/>
              <a:gd name="connsiteY544" fmla="*/ 771756 h 1002962"/>
              <a:gd name="connsiteX545" fmla="*/ 2410739 w 12210216"/>
              <a:gd name="connsiteY545" fmla="*/ 756623 h 1002962"/>
              <a:gd name="connsiteX546" fmla="*/ 2419379 w 12210216"/>
              <a:gd name="connsiteY546" fmla="*/ 767432 h 1002962"/>
              <a:gd name="connsiteX547" fmla="*/ 2428020 w 12210216"/>
              <a:gd name="connsiteY547" fmla="*/ 767432 h 1002962"/>
              <a:gd name="connsiteX548" fmla="*/ 2428020 w 12210216"/>
              <a:gd name="connsiteY548" fmla="*/ 680961 h 1002962"/>
              <a:gd name="connsiteX549" fmla="*/ 2468343 w 12210216"/>
              <a:gd name="connsiteY549" fmla="*/ 680961 h 1002962"/>
              <a:gd name="connsiteX550" fmla="*/ 2485625 w 12210216"/>
              <a:gd name="connsiteY550" fmla="*/ 696093 h 1002962"/>
              <a:gd name="connsiteX551" fmla="*/ 2485625 w 12210216"/>
              <a:gd name="connsiteY551" fmla="*/ 680961 h 1002962"/>
              <a:gd name="connsiteX552" fmla="*/ 2488505 w 12210216"/>
              <a:gd name="connsiteY552" fmla="*/ 680961 h 1002962"/>
              <a:gd name="connsiteX553" fmla="*/ 2488505 w 12210216"/>
              <a:gd name="connsiteY553" fmla="*/ 678799 h 1002962"/>
              <a:gd name="connsiteX554" fmla="*/ 2502906 w 12210216"/>
              <a:gd name="connsiteY554" fmla="*/ 678799 h 1002962"/>
              <a:gd name="connsiteX555" fmla="*/ 2502906 w 12210216"/>
              <a:gd name="connsiteY555" fmla="*/ 655020 h 1002962"/>
              <a:gd name="connsiteX556" fmla="*/ 2511546 w 12210216"/>
              <a:gd name="connsiteY556" fmla="*/ 655020 h 1002962"/>
              <a:gd name="connsiteX557" fmla="*/ 2511546 w 12210216"/>
              <a:gd name="connsiteY557" fmla="*/ 642049 h 1002962"/>
              <a:gd name="connsiteX558" fmla="*/ 2514426 w 12210216"/>
              <a:gd name="connsiteY558" fmla="*/ 642049 h 1002962"/>
              <a:gd name="connsiteX559" fmla="*/ 2514426 w 12210216"/>
              <a:gd name="connsiteY559" fmla="*/ 618269 h 1002962"/>
              <a:gd name="connsiteX560" fmla="*/ 2537468 w 12210216"/>
              <a:gd name="connsiteY560" fmla="*/ 618269 h 1002962"/>
              <a:gd name="connsiteX561" fmla="*/ 2537468 w 12210216"/>
              <a:gd name="connsiteY561" fmla="*/ 588004 h 1002962"/>
              <a:gd name="connsiteX562" fmla="*/ 2548989 w 12210216"/>
              <a:gd name="connsiteY562" fmla="*/ 588004 h 1002962"/>
              <a:gd name="connsiteX563" fmla="*/ 2548989 w 12210216"/>
              <a:gd name="connsiteY563" fmla="*/ 581519 h 1002962"/>
              <a:gd name="connsiteX564" fmla="*/ 2557630 w 12210216"/>
              <a:gd name="connsiteY564" fmla="*/ 581519 h 1002962"/>
              <a:gd name="connsiteX565" fmla="*/ 2557630 w 12210216"/>
              <a:gd name="connsiteY565" fmla="*/ 551254 h 1002962"/>
              <a:gd name="connsiteX566" fmla="*/ 2563390 w 12210216"/>
              <a:gd name="connsiteY566" fmla="*/ 551254 h 1002962"/>
              <a:gd name="connsiteX567" fmla="*/ 2563390 w 12210216"/>
              <a:gd name="connsiteY567" fmla="*/ 542607 h 1002962"/>
              <a:gd name="connsiteX568" fmla="*/ 2572031 w 12210216"/>
              <a:gd name="connsiteY568" fmla="*/ 542607 h 1002962"/>
              <a:gd name="connsiteX569" fmla="*/ 2572031 w 12210216"/>
              <a:gd name="connsiteY569" fmla="*/ 512342 h 1002962"/>
              <a:gd name="connsiteX570" fmla="*/ 2609474 w 12210216"/>
              <a:gd name="connsiteY570" fmla="*/ 512342 h 1002962"/>
              <a:gd name="connsiteX571" fmla="*/ 2609474 w 12210216"/>
              <a:gd name="connsiteY571" fmla="*/ 499371 h 1002962"/>
              <a:gd name="connsiteX572" fmla="*/ 2652677 w 12210216"/>
              <a:gd name="connsiteY572" fmla="*/ 499371 h 1002962"/>
              <a:gd name="connsiteX573" fmla="*/ 2652677 w 12210216"/>
              <a:gd name="connsiteY573" fmla="*/ 490724 h 1002962"/>
              <a:gd name="connsiteX574" fmla="*/ 2678599 w 12210216"/>
              <a:gd name="connsiteY574" fmla="*/ 490724 h 1002962"/>
              <a:gd name="connsiteX575" fmla="*/ 2678599 w 12210216"/>
              <a:gd name="connsiteY575" fmla="*/ 499371 h 1002962"/>
              <a:gd name="connsiteX576" fmla="*/ 2684359 w 12210216"/>
              <a:gd name="connsiteY576" fmla="*/ 499371 h 1002962"/>
              <a:gd name="connsiteX577" fmla="*/ 2684359 w 12210216"/>
              <a:gd name="connsiteY577" fmla="*/ 495048 h 1002962"/>
              <a:gd name="connsiteX578" fmla="*/ 2698760 w 12210216"/>
              <a:gd name="connsiteY578" fmla="*/ 495048 h 1002962"/>
              <a:gd name="connsiteX579" fmla="*/ 2698760 w 12210216"/>
              <a:gd name="connsiteY579" fmla="*/ 499371 h 1002962"/>
              <a:gd name="connsiteX580" fmla="*/ 2707401 w 12210216"/>
              <a:gd name="connsiteY580" fmla="*/ 499371 h 1002962"/>
              <a:gd name="connsiteX581" fmla="*/ 2707401 w 12210216"/>
              <a:gd name="connsiteY581" fmla="*/ 490724 h 1002962"/>
              <a:gd name="connsiteX582" fmla="*/ 2727562 w 12210216"/>
              <a:gd name="connsiteY582" fmla="*/ 490724 h 1002962"/>
              <a:gd name="connsiteX583" fmla="*/ 2727562 w 12210216"/>
              <a:gd name="connsiteY583" fmla="*/ 499371 h 1002962"/>
              <a:gd name="connsiteX584" fmla="*/ 2759245 w 12210216"/>
              <a:gd name="connsiteY584" fmla="*/ 499371 h 1002962"/>
              <a:gd name="connsiteX585" fmla="*/ 2759245 w 12210216"/>
              <a:gd name="connsiteY585" fmla="*/ 514504 h 1002962"/>
              <a:gd name="connsiteX586" fmla="*/ 2779406 w 12210216"/>
              <a:gd name="connsiteY586" fmla="*/ 514504 h 1002962"/>
              <a:gd name="connsiteX587" fmla="*/ 2779406 w 12210216"/>
              <a:gd name="connsiteY587" fmla="*/ 596652 h 1002962"/>
              <a:gd name="connsiteX588" fmla="*/ 2788046 w 12210216"/>
              <a:gd name="connsiteY588" fmla="*/ 596652 h 1002962"/>
              <a:gd name="connsiteX589" fmla="*/ 2788046 w 12210216"/>
              <a:gd name="connsiteY589" fmla="*/ 564225 h 1002962"/>
              <a:gd name="connsiteX590" fmla="*/ 2842771 w 12210216"/>
              <a:gd name="connsiteY590" fmla="*/ 564225 h 1002962"/>
              <a:gd name="connsiteX591" fmla="*/ 2842771 w 12210216"/>
              <a:gd name="connsiteY591" fmla="*/ 596652 h 1002962"/>
              <a:gd name="connsiteX592" fmla="*/ 2848531 w 12210216"/>
              <a:gd name="connsiteY592" fmla="*/ 596652 h 1002962"/>
              <a:gd name="connsiteX593" fmla="*/ 2848531 w 12210216"/>
              <a:gd name="connsiteY593" fmla="*/ 683123 h 1002962"/>
              <a:gd name="connsiteX594" fmla="*/ 2857172 w 12210216"/>
              <a:gd name="connsiteY594" fmla="*/ 680961 h 1002962"/>
              <a:gd name="connsiteX595" fmla="*/ 2860052 w 12210216"/>
              <a:gd name="connsiteY595" fmla="*/ 611784 h 1002962"/>
              <a:gd name="connsiteX596" fmla="*/ 2862932 w 12210216"/>
              <a:gd name="connsiteY596" fmla="*/ 680961 h 1002962"/>
              <a:gd name="connsiteX597" fmla="*/ 2871573 w 12210216"/>
              <a:gd name="connsiteY597" fmla="*/ 683123 h 1002962"/>
              <a:gd name="connsiteX598" fmla="*/ 2880213 w 12210216"/>
              <a:gd name="connsiteY598" fmla="*/ 724196 h 1002962"/>
              <a:gd name="connsiteX599" fmla="*/ 2903255 w 12210216"/>
              <a:gd name="connsiteY599" fmla="*/ 735005 h 1002962"/>
              <a:gd name="connsiteX600" fmla="*/ 2903255 w 12210216"/>
              <a:gd name="connsiteY600" fmla="*/ 717711 h 1002962"/>
              <a:gd name="connsiteX601" fmla="*/ 2911896 w 12210216"/>
              <a:gd name="connsiteY601" fmla="*/ 717711 h 1002962"/>
              <a:gd name="connsiteX602" fmla="*/ 2911896 w 12210216"/>
              <a:gd name="connsiteY602" fmla="*/ 706902 h 1002962"/>
              <a:gd name="connsiteX603" fmla="*/ 2981021 w 12210216"/>
              <a:gd name="connsiteY603" fmla="*/ 706902 h 1002962"/>
              <a:gd name="connsiteX604" fmla="*/ 2981021 w 12210216"/>
              <a:gd name="connsiteY604" fmla="*/ 711226 h 1002962"/>
              <a:gd name="connsiteX605" fmla="*/ 2989662 w 12210216"/>
              <a:gd name="connsiteY605" fmla="*/ 711226 h 1002962"/>
              <a:gd name="connsiteX606" fmla="*/ 2989662 w 12210216"/>
              <a:gd name="connsiteY606" fmla="*/ 698255 h 1002962"/>
              <a:gd name="connsiteX607" fmla="*/ 3001182 w 12210216"/>
              <a:gd name="connsiteY607" fmla="*/ 698255 h 1002962"/>
              <a:gd name="connsiteX608" fmla="*/ 3001182 w 12210216"/>
              <a:gd name="connsiteY608" fmla="*/ 713388 h 1002962"/>
              <a:gd name="connsiteX609" fmla="*/ 3006943 w 12210216"/>
              <a:gd name="connsiteY609" fmla="*/ 713388 h 1002962"/>
              <a:gd name="connsiteX610" fmla="*/ 3006943 w 12210216"/>
              <a:gd name="connsiteY610" fmla="*/ 696093 h 1002962"/>
              <a:gd name="connsiteX611" fmla="*/ 3021343 w 12210216"/>
              <a:gd name="connsiteY611" fmla="*/ 696093 h 1002962"/>
              <a:gd name="connsiteX612" fmla="*/ 3021343 w 12210216"/>
              <a:gd name="connsiteY612" fmla="*/ 687446 h 1002962"/>
              <a:gd name="connsiteX613" fmla="*/ 3047266 w 12210216"/>
              <a:gd name="connsiteY613" fmla="*/ 687446 h 1002962"/>
              <a:gd name="connsiteX614" fmla="*/ 3047266 w 12210216"/>
              <a:gd name="connsiteY614" fmla="*/ 665828 h 1002962"/>
              <a:gd name="connsiteX615" fmla="*/ 3055906 w 12210216"/>
              <a:gd name="connsiteY615" fmla="*/ 663667 h 1002962"/>
              <a:gd name="connsiteX616" fmla="*/ 3055906 w 12210216"/>
              <a:gd name="connsiteY616" fmla="*/ 659343 h 1002962"/>
              <a:gd name="connsiteX617" fmla="*/ 3078948 w 12210216"/>
              <a:gd name="connsiteY617" fmla="*/ 659343 h 1002962"/>
              <a:gd name="connsiteX618" fmla="*/ 3078948 w 12210216"/>
              <a:gd name="connsiteY618" fmla="*/ 646372 h 1002962"/>
              <a:gd name="connsiteX619" fmla="*/ 3090469 w 12210216"/>
              <a:gd name="connsiteY619" fmla="*/ 646372 h 1002962"/>
              <a:gd name="connsiteX620" fmla="*/ 3090469 w 12210216"/>
              <a:gd name="connsiteY620" fmla="*/ 607460 h 1002962"/>
              <a:gd name="connsiteX621" fmla="*/ 3110630 w 12210216"/>
              <a:gd name="connsiteY621" fmla="*/ 607460 h 1002962"/>
              <a:gd name="connsiteX622" fmla="*/ 3110630 w 12210216"/>
              <a:gd name="connsiteY622" fmla="*/ 603137 h 1002962"/>
              <a:gd name="connsiteX623" fmla="*/ 3122151 w 12210216"/>
              <a:gd name="connsiteY623" fmla="*/ 603137 h 1002962"/>
              <a:gd name="connsiteX624" fmla="*/ 3122151 w 12210216"/>
              <a:gd name="connsiteY624" fmla="*/ 555578 h 1002962"/>
              <a:gd name="connsiteX625" fmla="*/ 3148073 w 12210216"/>
              <a:gd name="connsiteY625" fmla="*/ 555578 h 1002962"/>
              <a:gd name="connsiteX626" fmla="*/ 3148073 w 12210216"/>
              <a:gd name="connsiteY626" fmla="*/ 536122 h 1002962"/>
              <a:gd name="connsiteX627" fmla="*/ 3197037 w 12210216"/>
              <a:gd name="connsiteY627" fmla="*/ 536122 h 1002962"/>
              <a:gd name="connsiteX628" fmla="*/ 3197037 w 12210216"/>
              <a:gd name="connsiteY628" fmla="*/ 557740 h 1002962"/>
              <a:gd name="connsiteX629" fmla="*/ 3234480 w 12210216"/>
              <a:gd name="connsiteY629" fmla="*/ 557740 h 1002962"/>
              <a:gd name="connsiteX630" fmla="*/ 3234480 w 12210216"/>
              <a:gd name="connsiteY630" fmla="*/ 605299 h 1002962"/>
              <a:gd name="connsiteX631" fmla="*/ 3251761 w 12210216"/>
              <a:gd name="connsiteY631" fmla="*/ 605299 h 1002962"/>
              <a:gd name="connsiteX632" fmla="*/ 3251761 w 12210216"/>
              <a:gd name="connsiteY632" fmla="*/ 711226 h 1002962"/>
              <a:gd name="connsiteX633" fmla="*/ 3260401 w 12210216"/>
              <a:gd name="connsiteY633" fmla="*/ 711226 h 1002962"/>
              <a:gd name="connsiteX634" fmla="*/ 3271922 w 12210216"/>
              <a:gd name="connsiteY634" fmla="*/ 683123 h 1002962"/>
              <a:gd name="connsiteX635" fmla="*/ 3280563 w 12210216"/>
              <a:gd name="connsiteY635" fmla="*/ 696093 h 1002962"/>
              <a:gd name="connsiteX636" fmla="*/ 3277683 w 12210216"/>
              <a:gd name="connsiteY636" fmla="*/ 696093 h 1002962"/>
              <a:gd name="connsiteX637" fmla="*/ 3277683 w 12210216"/>
              <a:gd name="connsiteY637" fmla="*/ 711226 h 1002962"/>
              <a:gd name="connsiteX638" fmla="*/ 3289203 w 12210216"/>
              <a:gd name="connsiteY638" fmla="*/ 711226 h 1002962"/>
              <a:gd name="connsiteX639" fmla="*/ 3289203 w 12210216"/>
              <a:gd name="connsiteY639" fmla="*/ 743652 h 1002962"/>
              <a:gd name="connsiteX640" fmla="*/ 3300724 w 12210216"/>
              <a:gd name="connsiteY640" fmla="*/ 743652 h 1002962"/>
              <a:gd name="connsiteX641" fmla="*/ 3300724 w 12210216"/>
              <a:gd name="connsiteY641" fmla="*/ 767432 h 1002962"/>
              <a:gd name="connsiteX642" fmla="*/ 3320885 w 12210216"/>
              <a:gd name="connsiteY642" fmla="*/ 767432 h 1002962"/>
              <a:gd name="connsiteX643" fmla="*/ 3320885 w 12210216"/>
              <a:gd name="connsiteY643" fmla="*/ 758785 h 1002962"/>
              <a:gd name="connsiteX644" fmla="*/ 3343927 w 12210216"/>
              <a:gd name="connsiteY644" fmla="*/ 758785 h 1002962"/>
              <a:gd name="connsiteX645" fmla="*/ 3343927 w 12210216"/>
              <a:gd name="connsiteY645" fmla="*/ 735005 h 1002962"/>
              <a:gd name="connsiteX646" fmla="*/ 3398652 w 12210216"/>
              <a:gd name="connsiteY646" fmla="*/ 735005 h 1002962"/>
              <a:gd name="connsiteX647" fmla="*/ 3398652 w 12210216"/>
              <a:gd name="connsiteY647" fmla="*/ 741491 h 1002962"/>
              <a:gd name="connsiteX648" fmla="*/ 3404412 w 12210216"/>
              <a:gd name="connsiteY648" fmla="*/ 741491 h 1002962"/>
              <a:gd name="connsiteX649" fmla="*/ 3404412 w 12210216"/>
              <a:gd name="connsiteY649" fmla="*/ 743652 h 1002962"/>
              <a:gd name="connsiteX650" fmla="*/ 3407292 w 12210216"/>
              <a:gd name="connsiteY650" fmla="*/ 743652 h 1002962"/>
              <a:gd name="connsiteX651" fmla="*/ 3407292 w 12210216"/>
              <a:gd name="connsiteY651" fmla="*/ 735005 h 1002962"/>
              <a:gd name="connsiteX652" fmla="*/ 3418813 w 12210216"/>
              <a:gd name="connsiteY652" fmla="*/ 735005 h 1002962"/>
              <a:gd name="connsiteX653" fmla="*/ 3418813 w 12210216"/>
              <a:gd name="connsiteY653" fmla="*/ 752300 h 1002962"/>
              <a:gd name="connsiteX654" fmla="*/ 3427454 w 12210216"/>
              <a:gd name="connsiteY654" fmla="*/ 752300 h 1002962"/>
              <a:gd name="connsiteX655" fmla="*/ 3427454 w 12210216"/>
              <a:gd name="connsiteY655" fmla="*/ 743652 h 1002962"/>
              <a:gd name="connsiteX656" fmla="*/ 3438974 w 12210216"/>
              <a:gd name="connsiteY656" fmla="*/ 743652 h 1002962"/>
              <a:gd name="connsiteX657" fmla="*/ 3438974 w 12210216"/>
              <a:gd name="connsiteY657" fmla="*/ 719873 h 1002962"/>
              <a:gd name="connsiteX658" fmla="*/ 3482178 w 12210216"/>
              <a:gd name="connsiteY658" fmla="*/ 719873 h 1002962"/>
              <a:gd name="connsiteX659" fmla="*/ 3482178 w 12210216"/>
              <a:gd name="connsiteY659" fmla="*/ 726358 h 1002962"/>
              <a:gd name="connsiteX660" fmla="*/ 3490818 w 12210216"/>
              <a:gd name="connsiteY660" fmla="*/ 726358 h 1002962"/>
              <a:gd name="connsiteX661" fmla="*/ 3490818 w 12210216"/>
              <a:gd name="connsiteY661" fmla="*/ 713388 h 1002962"/>
              <a:gd name="connsiteX662" fmla="*/ 3513860 w 12210216"/>
              <a:gd name="connsiteY662" fmla="*/ 713388 h 1002962"/>
              <a:gd name="connsiteX663" fmla="*/ 3513860 w 12210216"/>
              <a:gd name="connsiteY663" fmla="*/ 687446 h 1002962"/>
              <a:gd name="connsiteX664" fmla="*/ 3534022 w 12210216"/>
              <a:gd name="connsiteY664" fmla="*/ 687446 h 1002962"/>
              <a:gd name="connsiteX665" fmla="*/ 3534022 w 12210216"/>
              <a:gd name="connsiteY665" fmla="*/ 696093 h 1002962"/>
              <a:gd name="connsiteX666" fmla="*/ 3545542 w 12210216"/>
              <a:gd name="connsiteY666" fmla="*/ 696093 h 1002962"/>
              <a:gd name="connsiteX667" fmla="*/ 3545542 w 12210216"/>
              <a:gd name="connsiteY667" fmla="*/ 672314 h 1002962"/>
              <a:gd name="connsiteX668" fmla="*/ 3565703 w 12210216"/>
              <a:gd name="connsiteY668" fmla="*/ 672314 h 1002962"/>
              <a:gd name="connsiteX669" fmla="*/ 3565703 w 12210216"/>
              <a:gd name="connsiteY669" fmla="*/ 687446 h 1002962"/>
              <a:gd name="connsiteX670" fmla="*/ 3597386 w 12210216"/>
              <a:gd name="connsiteY670" fmla="*/ 687446 h 1002962"/>
              <a:gd name="connsiteX671" fmla="*/ 3597386 w 12210216"/>
              <a:gd name="connsiteY671" fmla="*/ 678799 h 1002962"/>
              <a:gd name="connsiteX672" fmla="*/ 3620427 w 12210216"/>
              <a:gd name="connsiteY672" fmla="*/ 678799 h 1002962"/>
              <a:gd name="connsiteX673" fmla="*/ 3620427 w 12210216"/>
              <a:gd name="connsiteY673" fmla="*/ 687446 h 1002962"/>
              <a:gd name="connsiteX674" fmla="*/ 3629068 w 12210216"/>
              <a:gd name="connsiteY674" fmla="*/ 687446 h 1002962"/>
              <a:gd name="connsiteX675" fmla="*/ 3629068 w 12210216"/>
              <a:gd name="connsiteY675" fmla="*/ 702579 h 1002962"/>
              <a:gd name="connsiteX676" fmla="*/ 3640589 w 12210216"/>
              <a:gd name="connsiteY676" fmla="*/ 702579 h 1002962"/>
              <a:gd name="connsiteX677" fmla="*/ 3640589 w 12210216"/>
              <a:gd name="connsiteY677" fmla="*/ 713388 h 1002962"/>
              <a:gd name="connsiteX678" fmla="*/ 3703954 w 12210216"/>
              <a:gd name="connsiteY678" fmla="*/ 713388 h 1002962"/>
              <a:gd name="connsiteX679" fmla="*/ 3703954 w 12210216"/>
              <a:gd name="connsiteY679" fmla="*/ 743652 h 1002962"/>
              <a:gd name="connsiteX680" fmla="*/ 3726996 w 12210216"/>
              <a:gd name="connsiteY680" fmla="*/ 743652 h 1002962"/>
              <a:gd name="connsiteX681" fmla="*/ 3726996 w 12210216"/>
              <a:gd name="connsiteY681" fmla="*/ 735005 h 1002962"/>
              <a:gd name="connsiteX682" fmla="*/ 3790360 w 12210216"/>
              <a:gd name="connsiteY682" fmla="*/ 735005 h 1002962"/>
              <a:gd name="connsiteX683" fmla="*/ 3790360 w 12210216"/>
              <a:gd name="connsiteY683" fmla="*/ 724196 h 1002962"/>
              <a:gd name="connsiteX684" fmla="*/ 3801881 w 12210216"/>
              <a:gd name="connsiteY684" fmla="*/ 719873 h 1002962"/>
              <a:gd name="connsiteX685" fmla="*/ 3801881 w 12210216"/>
              <a:gd name="connsiteY685" fmla="*/ 687446 h 1002962"/>
              <a:gd name="connsiteX686" fmla="*/ 3822042 w 12210216"/>
              <a:gd name="connsiteY686" fmla="*/ 687446 h 1002962"/>
              <a:gd name="connsiteX687" fmla="*/ 3830683 w 12210216"/>
              <a:gd name="connsiteY687" fmla="*/ 706902 h 1002962"/>
              <a:gd name="connsiteX688" fmla="*/ 3833564 w 12210216"/>
              <a:gd name="connsiteY688" fmla="*/ 700417 h 1002962"/>
              <a:gd name="connsiteX689" fmla="*/ 3850845 w 12210216"/>
              <a:gd name="connsiteY689" fmla="*/ 698255 h 1002962"/>
              <a:gd name="connsiteX690" fmla="*/ 3847965 w 12210216"/>
              <a:gd name="connsiteY690" fmla="*/ 609622 h 1002962"/>
              <a:gd name="connsiteX691" fmla="*/ 3865245 w 12210216"/>
              <a:gd name="connsiteY691" fmla="*/ 611784 h 1002962"/>
              <a:gd name="connsiteX692" fmla="*/ 3865245 w 12210216"/>
              <a:gd name="connsiteY692" fmla="*/ 471268 h 1002962"/>
              <a:gd name="connsiteX693" fmla="*/ 3891168 w 12210216"/>
              <a:gd name="connsiteY693" fmla="*/ 471268 h 1002962"/>
              <a:gd name="connsiteX694" fmla="*/ 3891168 w 12210216"/>
              <a:gd name="connsiteY694" fmla="*/ 356694 h 1002962"/>
              <a:gd name="connsiteX695" fmla="*/ 3896928 w 12210216"/>
              <a:gd name="connsiteY695" fmla="*/ 350209 h 1002962"/>
              <a:gd name="connsiteX696" fmla="*/ 3896928 w 12210216"/>
              <a:gd name="connsiteY696" fmla="*/ 326429 h 1002962"/>
              <a:gd name="connsiteX697" fmla="*/ 3919969 w 12210216"/>
              <a:gd name="connsiteY697" fmla="*/ 326429 h 1002962"/>
              <a:gd name="connsiteX698" fmla="*/ 3974694 w 12210216"/>
              <a:gd name="connsiteY698" fmla="*/ 246443 h 1002962"/>
              <a:gd name="connsiteX699" fmla="*/ 3977574 w 12210216"/>
              <a:gd name="connsiteY699" fmla="*/ 1 h 1002962"/>
              <a:gd name="connsiteX700" fmla="*/ 3983335 w 12210216"/>
              <a:gd name="connsiteY700" fmla="*/ 246443 h 1002962"/>
              <a:gd name="connsiteX701" fmla="*/ 4035178 w 12210216"/>
              <a:gd name="connsiteY701" fmla="*/ 328591 h 1002962"/>
              <a:gd name="connsiteX702" fmla="*/ 4058220 w 12210216"/>
              <a:gd name="connsiteY702" fmla="*/ 328591 h 1002962"/>
              <a:gd name="connsiteX703" fmla="*/ 4058220 w 12210216"/>
              <a:gd name="connsiteY703" fmla="*/ 354532 h 1002962"/>
              <a:gd name="connsiteX704" fmla="*/ 4063981 w 12210216"/>
              <a:gd name="connsiteY704" fmla="*/ 356694 h 1002962"/>
              <a:gd name="connsiteX705" fmla="*/ 4063981 w 12210216"/>
              <a:gd name="connsiteY705" fmla="*/ 471268 h 1002962"/>
              <a:gd name="connsiteX706" fmla="*/ 4084142 w 12210216"/>
              <a:gd name="connsiteY706" fmla="*/ 471268 h 1002962"/>
              <a:gd name="connsiteX707" fmla="*/ 4084142 w 12210216"/>
              <a:gd name="connsiteY707" fmla="*/ 607460 h 1002962"/>
              <a:gd name="connsiteX708" fmla="*/ 4107184 w 12210216"/>
              <a:gd name="connsiteY708" fmla="*/ 607460 h 1002962"/>
              <a:gd name="connsiteX709" fmla="*/ 4107184 w 12210216"/>
              <a:gd name="connsiteY709" fmla="*/ 730682 h 1002962"/>
              <a:gd name="connsiteX710" fmla="*/ 4144626 w 12210216"/>
              <a:gd name="connsiteY710" fmla="*/ 728520 h 1002962"/>
              <a:gd name="connsiteX711" fmla="*/ 4150387 w 12210216"/>
              <a:gd name="connsiteY711" fmla="*/ 717711 h 1002962"/>
              <a:gd name="connsiteX712" fmla="*/ 4170548 w 12210216"/>
              <a:gd name="connsiteY712" fmla="*/ 715549 h 1002962"/>
              <a:gd name="connsiteX713" fmla="*/ 4176309 w 12210216"/>
              <a:gd name="connsiteY713" fmla="*/ 724196 h 1002962"/>
              <a:gd name="connsiteX714" fmla="*/ 4205111 w 12210216"/>
              <a:gd name="connsiteY714" fmla="*/ 724196 h 1002962"/>
              <a:gd name="connsiteX715" fmla="*/ 4205111 w 12210216"/>
              <a:gd name="connsiteY715" fmla="*/ 726591 h 1002962"/>
              <a:gd name="connsiteX716" fmla="*/ 4207550 w 12210216"/>
              <a:gd name="connsiteY716" fmla="*/ 712285 h 1002962"/>
              <a:gd name="connsiteX717" fmla="*/ 4214422 w 12210216"/>
              <a:gd name="connsiteY717" fmla="*/ 671967 h 1002962"/>
              <a:gd name="connsiteX718" fmla="*/ 4208478 w 12210216"/>
              <a:gd name="connsiteY718" fmla="*/ 667318 h 1002962"/>
              <a:gd name="connsiteX719" fmla="*/ 4208478 w 12210216"/>
              <a:gd name="connsiteY719" fmla="*/ 660344 h 1002962"/>
              <a:gd name="connsiteX720" fmla="*/ 4217394 w 12210216"/>
              <a:gd name="connsiteY720" fmla="*/ 655694 h 1002962"/>
              <a:gd name="connsiteX721" fmla="*/ 4220366 w 12210216"/>
              <a:gd name="connsiteY721" fmla="*/ 641747 h 1002962"/>
              <a:gd name="connsiteX722" fmla="*/ 4226312 w 12210216"/>
              <a:gd name="connsiteY722" fmla="*/ 655694 h 1002962"/>
              <a:gd name="connsiteX723" fmla="*/ 4232255 w 12210216"/>
              <a:gd name="connsiteY723" fmla="*/ 660344 h 1002962"/>
              <a:gd name="connsiteX724" fmla="*/ 4232255 w 12210216"/>
              <a:gd name="connsiteY724" fmla="*/ 669642 h 1002962"/>
              <a:gd name="connsiteX725" fmla="*/ 4226312 w 12210216"/>
              <a:gd name="connsiteY725" fmla="*/ 671967 h 1002962"/>
              <a:gd name="connsiteX726" fmla="*/ 4241171 w 12210216"/>
              <a:gd name="connsiteY726" fmla="*/ 739382 h 1002962"/>
              <a:gd name="connsiteX727" fmla="*/ 4253059 w 12210216"/>
              <a:gd name="connsiteY727" fmla="*/ 739382 h 1002962"/>
              <a:gd name="connsiteX728" fmla="*/ 4261975 w 12210216"/>
              <a:gd name="connsiteY728" fmla="*/ 771927 h 1002962"/>
              <a:gd name="connsiteX729" fmla="*/ 4306555 w 12210216"/>
              <a:gd name="connsiteY729" fmla="*/ 778901 h 1002962"/>
              <a:gd name="connsiteX730" fmla="*/ 4306555 w 12210216"/>
              <a:gd name="connsiteY730" fmla="*/ 739382 h 1002962"/>
              <a:gd name="connsiteX731" fmla="*/ 4380856 w 12210216"/>
              <a:gd name="connsiteY731" fmla="*/ 739382 h 1002962"/>
              <a:gd name="connsiteX732" fmla="*/ 4410576 w 12210216"/>
              <a:gd name="connsiteY732" fmla="*/ 755654 h 1002962"/>
              <a:gd name="connsiteX733" fmla="*/ 4425436 w 12210216"/>
              <a:gd name="connsiteY733" fmla="*/ 755654 h 1002962"/>
              <a:gd name="connsiteX734" fmla="*/ 4440296 w 12210216"/>
              <a:gd name="connsiteY734" fmla="*/ 739382 h 1002962"/>
              <a:gd name="connsiteX735" fmla="*/ 4461100 w 12210216"/>
              <a:gd name="connsiteY735" fmla="*/ 739382 h 1002962"/>
              <a:gd name="connsiteX736" fmla="*/ 4461100 w 12210216"/>
              <a:gd name="connsiteY736" fmla="*/ 804472 h 1002962"/>
              <a:gd name="connsiteX737" fmla="*/ 4472988 w 12210216"/>
              <a:gd name="connsiteY737" fmla="*/ 806797 h 1002962"/>
              <a:gd name="connsiteX738" fmla="*/ 4472988 w 12210216"/>
              <a:gd name="connsiteY738" fmla="*/ 797498 h 1002962"/>
              <a:gd name="connsiteX739" fmla="*/ 4505680 w 12210216"/>
              <a:gd name="connsiteY739" fmla="*/ 797498 h 1002962"/>
              <a:gd name="connsiteX740" fmla="*/ 4505680 w 12210216"/>
              <a:gd name="connsiteY740" fmla="*/ 699863 h 1002962"/>
              <a:gd name="connsiteX741" fmla="*/ 4508652 w 12210216"/>
              <a:gd name="connsiteY741" fmla="*/ 697538 h 1002962"/>
              <a:gd name="connsiteX742" fmla="*/ 4577008 w 12210216"/>
              <a:gd name="connsiteY742" fmla="*/ 697538 h 1002962"/>
              <a:gd name="connsiteX743" fmla="*/ 4577008 w 12210216"/>
              <a:gd name="connsiteY743" fmla="*/ 685915 h 1002962"/>
              <a:gd name="connsiteX744" fmla="*/ 4606729 w 12210216"/>
              <a:gd name="connsiteY744" fmla="*/ 685915 h 1002962"/>
              <a:gd name="connsiteX745" fmla="*/ 4606729 w 12210216"/>
              <a:gd name="connsiteY745" fmla="*/ 676616 h 1002962"/>
              <a:gd name="connsiteX746" fmla="*/ 4666169 w 12210216"/>
              <a:gd name="connsiteY746" fmla="*/ 676616 h 1002962"/>
              <a:gd name="connsiteX747" fmla="*/ 4666169 w 12210216"/>
              <a:gd name="connsiteY747" fmla="*/ 697538 h 1002962"/>
              <a:gd name="connsiteX748" fmla="*/ 4689946 w 12210216"/>
              <a:gd name="connsiteY748" fmla="*/ 706837 h 1002962"/>
              <a:gd name="connsiteX749" fmla="*/ 4689946 w 12210216"/>
              <a:gd name="connsiteY749" fmla="*/ 737057 h 1002962"/>
              <a:gd name="connsiteX750" fmla="*/ 4704806 w 12210216"/>
              <a:gd name="connsiteY750" fmla="*/ 741706 h 1002962"/>
              <a:gd name="connsiteX751" fmla="*/ 4704806 w 12210216"/>
              <a:gd name="connsiteY751" fmla="*/ 732408 h 1002962"/>
              <a:gd name="connsiteX752" fmla="*/ 4716694 w 12210216"/>
              <a:gd name="connsiteY752" fmla="*/ 732408 h 1002962"/>
              <a:gd name="connsiteX753" fmla="*/ 4716694 w 12210216"/>
              <a:gd name="connsiteY753" fmla="*/ 725434 h 1002962"/>
              <a:gd name="connsiteX754" fmla="*/ 4704806 w 12210216"/>
              <a:gd name="connsiteY754" fmla="*/ 725434 h 1002962"/>
              <a:gd name="connsiteX755" fmla="*/ 4704806 w 12210216"/>
              <a:gd name="connsiteY755" fmla="*/ 716135 h 1002962"/>
              <a:gd name="connsiteX756" fmla="*/ 4716694 w 12210216"/>
              <a:gd name="connsiteY756" fmla="*/ 716135 h 1002962"/>
              <a:gd name="connsiteX757" fmla="*/ 4716694 w 12210216"/>
              <a:gd name="connsiteY757" fmla="*/ 706837 h 1002962"/>
              <a:gd name="connsiteX758" fmla="*/ 4704806 w 12210216"/>
              <a:gd name="connsiteY758" fmla="*/ 706837 h 1002962"/>
              <a:gd name="connsiteX759" fmla="*/ 4704806 w 12210216"/>
              <a:gd name="connsiteY759" fmla="*/ 697538 h 1002962"/>
              <a:gd name="connsiteX760" fmla="*/ 4716694 w 12210216"/>
              <a:gd name="connsiteY760" fmla="*/ 697538 h 1002962"/>
              <a:gd name="connsiteX761" fmla="*/ 4716694 w 12210216"/>
              <a:gd name="connsiteY761" fmla="*/ 690564 h 1002962"/>
              <a:gd name="connsiteX762" fmla="*/ 4704806 w 12210216"/>
              <a:gd name="connsiteY762" fmla="*/ 690564 h 1002962"/>
              <a:gd name="connsiteX763" fmla="*/ 4704806 w 12210216"/>
              <a:gd name="connsiteY763" fmla="*/ 681266 h 1002962"/>
              <a:gd name="connsiteX764" fmla="*/ 4716694 w 12210216"/>
              <a:gd name="connsiteY764" fmla="*/ 681266 h 1002962"/>
              <a:gd name="connsiteX765" fmla="*/ 4716694 w 12210216"/>
              <a:gd name="connsiteY765" fmla="*/ 671967 h 1002962"/>
              <a:gd name="connsiteX766" fmla="*/ 4704806 w 12210216"/>
              <a:gd name="connsiteY766" fmla="*/ 671967 h 1002962"/>
              <a:gd name="connsiteX767" fmla="*/ 4704806 w 12210216"/>
              <a:gd name="connsiteY767" fmla="*/ 664993 h 1002962"/>
              <a:gd name="connsiteX768" fmla="*/ 4716694 w 12210216"/>
              <a:gd name="connsiteY768" fmla="*/ 664993 h 1002962"/>
              <a:gd name="connsiteX769" fmla="*/ 4716694 w 12210216"/>
              <a:gd name="connsiteY769" fmla="*/ 655694 h 1002962"/>
              <a:gd name="connsiteX770" fmla="*/ 4704806 w 12210216"/>
              <a:gd name="connsiteY770" fmla="*/ 655694 h 1002962"/>
              <a:gd name="connsiteX771" fmla="*/ 4704806 w 12210216"/>
              <a:gd name="connsiteY771" fmla="*/ 646396 h 1002962"/>
              <a:gd name="connsiteX772" fmla="*/ 4716694 w 12210216"/>
              <a:gd name="connsiteY772" fmla="*/ 646396 h 1002962"/>
              <a:gd name="connsiteX773" fmla="*/ 4716694 w 12210216"/>
              <a:gd name="connsiteY773" fmla="*/ 637097 h 1002962"/>
              <a:gd name="connsiteX774" fmla="*/ 4704806 w 12210216"/>
              <a:gd name="connsiteY774" fmla="*/ 637097 h 1002962"/>
              <a:gd name="connsiteX775" fmla="*/ 4704806 w 12210216"/>
              <a:gd name="connsiteY775" fmla="*/ 630123 h 1002962"/>
              <a:gd name="connsiteX776" fmla="*/ 4716694 w 12210216"/>
              <a:gd name="connsiteY776" fmla="*/ 630123 h 1002962"/>
              <a:gd name="connsiteX777" fmla="*/ 4716694 w 12210216"/>
              <a:gd name="connsiteY777" fmla="*/ 620825 h 1002962"/>
              <a:gd name="connsiteX778" fmla="*/ 4704806 w 12210216"/>
              <a:gd name="connsiteY778" fmla="*/ 620825 h 1002962"/>
              <a:gd name="connsiteX779" fmla="*/ 4704806 w 12210216"/>
              <a:gd name="connsiteY779" fmla="*/ 611526 h 1002962"/>
              <a:gd name="connsiteX780" fmla="*/ 4716694 w 12210216"/>
              <a:gd name="connsiteY780" fmla="*/ 611526 h 1002962"/>
              <a:gd name="connsiteX781" fmla="*/ 4716694 w 12210216"/>
              <a:gd name="connsiteY781" fmla="*/ 604552 h 1002962"/>
              <a:gd name="connsiteX782" fmla="*/ 4704806 w 12210216"/>
              <a:gd name="connsiteY782" fmla="*/ 604552 h 1002962"/>
              <a:gd name="connsiteX783" fmla="*/ 4704806 w 12210216"/>
              <a:gd name="connsiteY783" fmla="*/ 595254 h 1002962"/>
              <a:gd name="connsiteX784" fmla="*/ 4716694 w 12210216"/>
              <a:gd name="connsiteY784" fmla="*/ 595254 h 1002962"/>
              <a:gd name="connsiteX785" fmla="*/ 4716694 w 12210216"/>
              <a:gd name="connsiteY785" fmla="*/ 585955 h 1002962"/>
              <a:gd name="connsiteX786" fmla="*/ 4704806 w 12210216"/>
              <a:gd name="connsiteY786" fmla="*/ 585955 h 1002962"/>
              <a:gd name="connsiteX787" fmla="*/ 4704806 w 12210216"/>
              <a:gd name="connsiteY787" fmla="*/ 576656 h 1002962"/>
              <a:gd name="connsiteX788" fmla="*/ 4716694 w 12210216"/>
              <a:gd name="connsiteY788" fmla="*/ 576656 h 1002962"/>
              <a:gd name="connsiteX789" fmla="*/ 4716694 w 12210216"/>
              <a:gd name="connsiteY789" fmla="*/ 569682 h 1002962"/>
              <a:gd name="connsiteX790" fmla="*/ 4704806 w 12210216"/>
              <a:gd name="connsiteY790" fmla="*/ 569682 h 1002962"/>
              <a:gd name="connsiteX791" fmla="*/ 4704806 w 12210216"/>
              <a:gd name="connsiteY791" fmla="*/ 560384 h 1002962"/>
              <a:gd name="connsiteX792" fmla="*/ 4716694 w 12210216"/>
              <a:gd name="connsiteY792" fmla="*/ 560384 h 1002962"/>
              <a:gd name="connsiteX793" fmla="*/ 4716694 w 12210216"/>
              <a:gd name="connsiteY793" fmla="*/ 551085 h 1002962"/>
              <a:gd name="connsiteX794" fmla="*/ 4704806 w 12210216"/>
              <a:gd name="connsiteY794" fmla="*/ 551085 h 1002962"/>
              <a:gd name="connsiteX795" fmla="*/ 4704806 w 12210216"/>
              <a:gd name="connsiteY795" fmla="*/ 541787 h 1002962"/>
              <a:gd name="connsiteX796" fmla="*/ 4716694 w 12210216"/>
              <a:gd name="connsiteY796" fmla="*/ 541787 h 1002962"/>
              <a:gd name="connsiteX797" fmla="*/ 4716694 w 12210216"/>
              <a:gd name="connsiteY797" fmla="*/ 534813 h 1002962"/>
              <a:gd name="connsiteX798" fmla="*/ 4704806 w 12210216"/>
              <a:gd name="connsiteY798" fmla="*/ 534813 h 1002962"/>
              <a:gd name="connsiteX799" fmla="*/ 4704806 w 12210216"/>
              <a:gd name="connsiteY799" fmla="*/ 525514 h 1002962"/>
              <a:gd name="connsiteX800" fmla="*/ 4716694 w 12210216"/>
              <a:gd name="connsiteY800" fmla="*/ 525514 h 1002962"/>
              <a:gd name="connsiteX801" fmla="*/ 4704806 w 12210216"/>
              <a:gd name="connsiteY801" fmla="*/ 511566 h 1002962"/>
              <a:gd name="connsiteX802" fmla="*/ 4704806 w 12210216"/>
              <a:gd name="connsiteY802" fmla="*/ 474372 h 1002962"/>
              <a:gd name="connsiteX803" fmla="*/ 4903930 w 12210216"/>
              <a:gd name="connsiteY803" fmla="*/ 474372 h 1002962"/>
              <a:gd name="connsiteX804" fmla="*/ 4921763 w 12210216"/>
              <a:gd name="connsiteY804" fmla="*/ 495294 h 1002962"/>
              <a:gd name="connsiteX805" fmla="*/ 4921763 w 12210216"/>
              <a:gd name="connsiteY805" fmla="*/ 541787 h 1002962"/>
              <a:gd name="connsiteX806" fmla="*/ 4909874 w 12210216"/>
              <a:gd name="connsiteY806" fmla="*/ 541787 h 1002962"/>
              <a:gd name="connsiteX807" fmla="*/ 4909874 w 12210216"/>
              <a:gd name="connsiteY807" fmla="*/ 551085 h 1002962"/>
              <a:gd name="connsiteX808" fmla="*/ 4921763 w 12210216"/>
              <a:gd name="connsiteY808" fmla="*/ 551085 h 1002962"/>
              <a:gd name="connsiteX809" fmla="*/ 4921763 w 12210216"/>
              <a:gd name="connsiteY809" fmla="*/ 560384 h 1002962"/>
              <a:gd name="connsiteX810" fmla="*/ 4909874 w 12210216"/>
              <a:gd name="connsiteY810" fmla="*/ 560384 h 1002962"/>
              <a:gd name="connsiteX811" fmla="*/ 4909874 w 12210216"/>
              <a:gd name="connsiteY811" fmla="*/ 569682 h 1002962"/>
              <a:gd name="connsiteX812" fmla="*/ 4921763 w 12210216"/>
              <a:gd name="connsiteY812" fmla="*/ 569682 h 1002962"/>
              <a:gd name="connsiteX813" fmla="*/ 4921763 w 12210216"/>
              <a:gd name="connsiteY813" fmla="*/ 576656 h 1002962"/>
              <a:gd name="connsiteX814" fmla="*/ 4909874 w 12210216"/>
              <a:gd name="connsiteY814" fmla="*/ 576656 h 1002962"/>
              <a:gd name="connsiteX815" fmla="*/ 4909874 w 12210216"/>
              <a:gd name="connsiteY815" fmla="*/ 585955 h 1002962"/>
              <a:gd name="connsiteX816" fmla="*/ 4921763 w 12210216"/>
              <a:gd name="connsiteY816" fmla="*/ 585955 h 1002962"/>
              <a:gd name="connsiteX817" fmla="*/ 4921763 w 12210216"/>
              <a:gd name="connsiteY817" fmla="*/ 595254 h 1002962"/>
              <a:gd name="connsiteX818" fmla="*/ 4909874 w 12210216"/>
              <a:gd name="connsiteY818" fmla="*/ 595254 h 1002962"/>
              <a:gd name="connsiteX819" fmla="*/ 4909874 w 12210216"/>
              <a:gd name="connsiteY819" fmla="*/ 604552 h 1002962"/>
              <a:gd name="connsiteX820" fmla="*/ 4921763 w 12210216"/>
              <a:gd name="connsiteY820" fmla="*/ 604552 h 1002962"/>
              <a:gd name="connsiteX821" fmla="*/ 4921763 w 12210216"/>
              <a:gd name="connsiteY821" fmla="*/ 611526 h 1002962"/>
              <a:gd name="connsiteX822" fmla="*/ 4909874 w 12210216"/>
              <a:gd name="connsiteY822" fmla="*/ 611526 h 1002962"/>
              <a:gd name="connsiteX823" fmla="*/ 4909874 w 12210216"/>
              <a:gd name="connsiteY823" fmla="*/ 620825 h 1002962"/>
              <a:gd name="connsiteX824" fmla="*/ 4921763 w 12210216"/>
              <a:gd name="connsiteY824" fmla="*/ 620825 h 1002962"/>
              <a:gd name="connsiteX825" fmla="*/ 4921763 w 12210216"/>
              <a:gd name="connsiteY825" fmla="*/ 630123 h 1002962"/>
              <a:gd name="connsiteX826" fmla="*/ 4909874 w 12210216"/>
              <a:gd name="connsiteY826" fmla="*/ 630123 h 1002962"/>
              <a:gd name="connsiteX827" fmla="*/ 4909874 w 12210216"/>
              <a:gd name="connsiteY827" fmla="*/ 637097 h 1002962"/>
              <a:gd name="connsiteX828" fmla="*/ 4921763 w 12210216"/>
              <a:gd name="connsiteY828" fmla="*/ 637097 h 1002962"/>
              <a:gd name="connsiteX829" fmla="*/ 4921763 w 12210216"/>
              <a:gd name="connsiteY829" fmla="*/ 646396 h 1002962"/>
              <a:gd name="connsiteX830" fmla="*/ 4909874 w 12210216"/>
              <a:gd name="connsiteY830" fmla="*/ 646396 h 1002962"/>
              <a:gd name="connsiteX831" fmla="*/ 4909874 w 12210216"/>
              <a:gd name="connsiteY831" fmla="*/ 655694 h 1002962"/>
              <a:gd name="connsiteX832" fmla="*/ 4921763 w 12210216"/>
              <a:gd name="connsiteY832" fmla="*/ 655694 h 1002962"/>
              <a:gd name="connsiteX833" fmla="*/ 4921763 w 12210216"/>
              <a:gd name="connsiteY833" fmla="*/ 664993 h 1002962"/>
              <a:gd name="connsiteX834" fmla="*/ 4909874 w 12210216"/>
              <a:gd name="connsiteY834" fmla="*/ 664993 h 1002962"/>
              <a:gd name="connsiteX835" fmla="*/ 4909874 w 12210216"/>
              <a:gd name="connsiteY835" fmla="*/ 671967 h 1002962"/>
              <a:gd name="connsiteX836" fmla="*/ 4921763 w 12210216"/>
              <a:gd name="connsiteY836" fmla="*/ 671967 h 1002962"/>
              <a:gd name="connsiteX837" fmla="*/ 4921763 w 12210216"/>
              <a:gd name="connsiteY837" fmla="*/ 681266 h 1002962"/>
              <a:gd name="connsiteX838" fmla="*/ 4909874 w 12210216"/>
              <a:gd name="connsiteY838" fmla="*/ 681266 h 1002962"/>
              <a:gd name="connsiteX839" fmla="*/ 4909874 w 12210216"/>
              <a:gd name="connsiteY839" fmla="*/ 690564 h 1002962"/>
              <a:gd name="connsiteX840" fmla="*/ 4921763 w 12210216"/>
              <a:gd name="connsiteY840" fmla="*/ 690564 h 1002962"/>
              <a:gd name="connsiteX841" fmla="*/ 4921763 w 12210216"/>
              <a:gd name="connsiteY841" fmla="*/ 697538 h 1002962"/>
              <a:gd name="connsiteX842" fmla="*/ 4909874 w 12210216"/>
              <a:gd name="connsiteY842" fmla="*/ 697538 h 1002962"/>
              <a:gd name="connsiteX843" fmla="*/ 4909874 w 12210216"/>
              <a:gd name="connsiteY843" fmla="*/ 706837 h 1002962"/>
              <a:gd name="connsiteX844" fmla="*/ 4921763 w 12210216"/>
              <a:gd name="connsiteY844" fmla="*/ 706837 h 1002962"/>
              <a:gd name="connsiteX845" fmla="*/ 4921763 w 12210216"/>
              <a:gd name="connsiteY845" fmla="*/ 716135 h 1002962"/>
              <a:gd name="connsiteX846" fmla="*/ 4909874 w 12210216"/>
              <a:gd name="connsiteY846" fmla="*/ 716135 h 1002962"/>
              <a:gd name="connsiteX847" fmla="*/ 4909874 w 12210216"/>
              <a:gd name="connsiteY847" fmla="*/ 725434 h 1002962"/>
              <a:gd name="connsiteX848" fmla="*/ 4921763 w 12210216"/>
              <a:gd name="connsiteY848" fmla="*/ 725434 h 1002962"/>
              <a:gd name="connsiteX849" fmla="*/ 4921763 w 12210216"/>
              <a:gd name="connsiteY849" fmla="*/ 732408 h 1002962"/>
              <a:gd name="connsiteX850" fmla="*/ 4909874 w 12210216"/>
              <a:gd name="connsiteY850" fmla="*/ 732408 h 1002962"/>
              <a:gd name="connsiteX851" fmla="*/ 4909874 w 12210216"/>
              <a:gd name="connsiteY851" fmla="*/ 741706 h 1002962"/>
              <a:gd name="connsiteX852" fmla="*/ 4942567 w 12210216"/>
              <a:gd name="connsiteY852" fmla="*/ 762628 h 1002962"/>
              <a:gd name="connsiteX853" fmla="*/ 4942567 w 12210216"/>
              <a:gd name="connsiteY853" fmla="*/ 767278 h 1002962"/>
              <a:gd name="connsiteX854" fmla="*/ 4930679 w 12210216"/>
              <a:gd name="connsiteY854" fmla="*/ 767278 h 1002962"/>
              <a:gd name="connsiteX855" fmla="*/ 4930679 w 12210216"/>
              <a:gd name="connsiteY855" fmla="*/ 792849 h 1002962"/>
              <a:gd name="connsiteX856" fmla="*/ 4942567 w 12210216"/>
              <a:gd name="connsiteY856" fmla="*/ 792849 h 1002962"/>
              <a:gd name="connsiteX857" fmla="*/ 4942567 w 12210216"/>
              <a:gd name="connsiteY857" fmla="*/ 781225 h 1002962"/>
              <a:gd name="connsiteX858" fmla="*/ 4954455 w 12210216"/>
              <a:gd name="connsiteY858" fmla="*/ 776576 h 1002962"/>
              <a:gd name="connsiteX859" fmla="*/ 4975259 w 12210216"/>
              <a:gd name="connsiteY859" fmla="*/ 776576 h 1002962"/>
              <a:gd name="connsiteX860" fmla="*/ 4975259 w 12210216"/>
              <a:gd name="connsiteY860" fmla="*/ 785875 h 1002962"/>
              <a:gd name="connsiteX861" fmla="*/ 4993091 w 12210216"/>
              <a:gd name="connsiteY861" fmla="*/ 785875 h 1002962"/>
              <a:gd name="connsiteX862" fmla="*/ 4993091 w 12210216"/>
              <a:gd name="connsiteY862" fmla="*/ 790524 h 1002962"/>
              <a:gd name="connsiteX863" fmla="*/ 5004979 w 12210216"/>
              <a:gd name="connsiteY863" fmla="*/ 790524 h 1002962"/>
              <a:gd name="connsiteX864" fmla="*/ 5018771 w 12210216"/>
              <a:gd name="connsiteY864" fmla="*/ 804254 h 1002962"/>
              <a:gd name="connsiteX865" fmla="*/ 5028884 w 12210216"/>
              <a:gd name="connsiteY865" fmla="*/ 814322 h 1002962"/>
              <a:gd name="connsiteX866" fmla="*/ 5070363 w 12210216"/>
              <a:gd name="connsiteY866" fmla="*/ 814322 h 1002962"/>
              <a:gd name="connsiteX867" fmla="*/ 5070363 w 12210216"/>
              <a:gd name="connsiteY867" fmla="*/ 802147 h 1002962"/>
              <a:gd name="connsiteX868" fmla="*/ 5120887 w 12210216"/>
              <a:gd name="connsiteY868" fmla="*/ 802147 h 1002962"/>
              <a:gd name="connsiteX869" fmla="*/ 5120887 w 12210216"/>
              <a:gd name="connsiteY869" fmla="*/ 727759 h 1002962"/>
              <a:gd name="connsiteX870" fmla="*/ 5168440 w 12210216"/>
              <a:gd name="connsiteY870" fmla="*/ 727759 h 1002962"/>
              <a:gd name="connsiteX871" fmla="*/ 5168440 w 12210216"/>
              <a:gd name="connsiteY871" fmla="*/ 720785 h 1002962"/>
              <a:gd name="connsiteX872" fmla="*/ 5198160 w 12210216"/>
              <a:gd name="connsiteY872" fmla="*/ 720785 h 1002962"/>
              <a:gd name="connsiteX873" fmla="*/ 5198160 w 12210216"/>
              <a:gd name="connsiteY873" fmla="*/ 681266 h 1002962"/>
              <a:gd name="connsiteX874" fmla="*/ 5192216 w 12210216"/>
              <a:gd name="connsiteY874" fmla="*/ 681266 h 1002962"/>
              <a:gd name="connsiteX875" fmla="*/ 5192216 w 12210216"/>
              <a:gd name="connsiteY875" fmla="*/ 667318 h 1002962"/>
              <a:gd name="connsiteX876" fmla="*/ 5198160 w 12210216"/>
              <a:gd name="connsiteY876" fmla="*/ 669642 h 1002962"/>
              <a:gd name="connsiteX877" fmla="*/ 5204104 w 12210216"/>
              <a:gd name="connsiteY877" fmla="*/ 646396 h 1002962"/>
              <a:gd name="connsiteX878" fmla="*/ 5210048 w 12210216"/>
              <a:gd name="connsiteY878" fmla="*/ 669642 h 1002962"/>
              <a:gd name="connsiteX879" fmla="*/ 5213020 w 12210216"/>
              <a:gd name="connsiteY879" fmla="*/ 667318 h 1002962"/>
              <a:gd name="connsiteX880" fmla="*/ 5215992 w 12210216"/>
              <a:gd name="connsiteY880" fmla="*/ 660344 h 1002962"/>
              <a:gd name="connsiteX881" fmla="*/ 5221936 w 12210216"/>
              <a:gd name="connsiteY881" fmla="*/ 651045 h 1002962"/>
              <a:gd name="connsiteX882" fmla="*/ 5227880 w 12210216"/>
              <a:gd name="connsiteY882" fmla="*/ 641747 h 1002962"/>
              <a:gd name="connsiteX883" fmla="*/ 5242740 w 12210216"/>
              <a:gd name="connsiteY883" fmla="*/ 634773 h 1002962"/>
              <a:gd name="connsiteX884" fmla="*/ 5260572 w 12210216"/>
              <a:gd name="connsiteY884" fmla="*/ 625474 h 1002962"/>
              <a:gd name="connsiteX885" fmla="*/ 5269488 w 12210216"/>
              <a:gd name="connsiteY885" fmla="*/ 616175 h 1002962"/>
              <a:gd name="connsiteX886" fmla="*/ 5275432 w 12210216"/>
              <a:gd name="connsiteY886" fmla="*/ 599903 h 1002962"/>
              <a:gd name="connsiteX887" fmla="*/ 5281376 w 12210216"/>
              <a:gd name="connsiteY887" fmla="*/ 616175 h 1002962"/>
              <a:gd name="connsiteX888" fmla="*/ 5287320 w 12210216"/>
              <a:gd name="connsiteY888" fmla="*/ 623149 h 1002962"/>
              <a:gd name="connsiteX889" fmla="*/ 5302180 w 12210216"/>
              <a:gd name="connsiteY889" fmla="*/ 632448 h 1002962"/>
              <a:gd name="connsiteX890" fmla="*/ 5314069 w 12210216"/>
              <a:gd name="connsiteY890" fmla="*/ 641747 h 1002962"/>
              <a:gd name="connsiteX891" fmla="*/ 5325957 w 12210216"/>
              <a:gd name="connsiteY891" fmla="*/ 651045 h 1002962"/>
              <a:gd name="connsiteX892" fmla="*/ 5328929 w 12210216"/>
              <a:gd name="connsiteY892" fmla="*/ 660344 h 1002962"/>
              <a:gd name="connsiteX893" fmla="*/ 5331901 w 12210216"/>
              <a:gd name="connsiteY893" fmla="*/ 669642 h 1002962"/>
              <a:gd name="connsiteX894" fmla="*/ 5337845 w 12210216"/>
              <a:gd name="connsiteY894" fmla="*/ 669642 h 1002962"/>
              <a:gd name="connsiteX895" fmla="*/ 5340817 w 12210216"/>
              <a:gd name="connsiteY895" fmla="*/ 646396 h 1002962"/>
              <a:gd name="connsiteX896" fmla="*/ 5346761 w 12210216"/>
              <a:gd name="connsiteY896" fmla="*/ 669642 h 1002962"/>
              <a:gd name="connsiteX897" fmla="*/ 5352705 w 12210216"/>
              <a:gd name="connsiteY897" fmla="*/ 669642 h 1002962"/>
              <a:gd name="connsiteX898" fmla="*/ 5352705 w 12210216"/>
              <a:gd name="connsiteY898" fmla="*/ 683590 h 1002962"/>
              <a:gd name="connsiteX899" fmla="*/ 5346761 w 12210216"/>
              <a:gd name="connsiteY899" fmla="*/ 683590 h 1002962"/>
              <a:gd name="connsiteX900" fmla="*/ 5346761 w 12210216"/>
              <a:gd name="connsiteY900" fmla="*/ 716135 h 1002962"/>
              <a:gd name="connsiteX901" fmla="*/ 5358649 w 12210216"/>
              <a:gd name="connsiteY901" fmla="*/ 716135 h 1002962"/>
              <a:gd name="connsiteX902" fmla="*/ 5358649 w 12210216"/>
              <a:gd name="connsiteY902" fmla="*/ 720785 h 1002962"/>
              <a:gd name="connsiteX903" fmla="*/ 5367565 w 12210216"/>
              <a:gd name="connsiteY903" fmla="*/ 720785 h 1002962"/>
              <a:gd name="connsiteX904" fmla="*/ 5367565 w 12210216"/>
              <a:gd name="connsiteY904" fmla="*/ 711486 h 1002962"/>
              <a:gd name="connsiteX905" fmla="*/ 5391342 w 12210216"/>
              <a:gd name="connsiteY905" fmla="*/ 711486 h 1002962"/>
              <a:gd name="connsiteX906" fmla="*/ 5391342 w 12210216"/>
              <a:gd name="connsiteY906" fmla="*/ 695213 h 1002962"/>
              <a:gd name="connsiteX907" fmla="*/ 5441865 w 12210216"/>
              <a:gd name="connsiteY907" fmla="*/ 695213 h 1002962"/>
              <a:gd name="connsiteX908" fmla="*/ 5441865 w 12210216"/>
              <a:gd name="connsiteY908" fmla="*/ 706837 h 1002962"/>
              <a:gd name="connsiteX909" fmla="*/ 5468614 w 12210216"/>
              <a:gd name="connsiteY909" fmla="*/ 706837 h 1002962"/>
              <a:gd name="connsiteX910" fmla="*/ 5468614 w 12210216"/>
              <a:gd name="connsiteY910" fmla="*/ 725434 h 1002962"/>
              <a:gd name="connsiteX911" fmla="*/ 5462670 w 12210216"/>
              <a:gd name="connsiteY911" fmla="*/ 725434 h 1002962"/>
              <a:gd name="connsiteX912" fmla="*/ 5462670 w 12210216"/>
              <a:gd name="connsiteY912" fmla="*/ 732408 h 1002962"/>
              <a:gd name="connsiteX913" fmla="*/ 5468614 w 12210216"/>
              <a:gd name="connsiteY913" fmla="*/ 732408 h 1002962"/>
              <a:gd name="connsiteX914" fmla="*/ 5468614 w 12210216"/>
              <a:gd name="connsiteY914" fmla="*/ 746356 h 1002962"/>
              <a:gd name="connsiteX915" fmla="*/ 5462670 w 12210216"/>
              <a:gd name="connsiteY915" fmla="*/ 751005 h 1002962"/>
              <a:gd name="connsiteX916" fmla="*/ 5462670 w 12210216"/>
              <a:gd name="connsiteY916" fmla="*/ 806797 h 1002962"/>
              <a:gd name="connsiteX917" fmla="*/ 5483473 w 12210216"/>
              <a:gd name="connsiteY917" fmla="*/ 806797 h 1002962"/>
              <a:gd name="connsiteX918" fmla="*/ 5483473 w 12210216"/>
              <a:gd name="connsiteY918" fmla="*/ 811446 h 1002962"/>
              <a:gd name="connsiteX919" fmla="*/ 5501306 w 12210216"/>
              <a:gd name="connsiteY919" fmla="*/ 811446 h 1002962"/>
              <a:gd name="connsiteX920" fmla="*/ 5501306 w 12210216"/>
              <a:gd name="connsiteY920" fmla="*/ 813480 h 1002962"/>
              <a:gd name="connsiteX921" fmla="*/ 5501306 w 12210216"/>
              <a:gd name="connsiteY921" fmla="*/ 814322 h 1002962"/>
              <a:gd name="connsiteX922" fmla="*/ 5519138 w 12210216"/>
              <a:gd name="connsiteY922" fmla="*/ 814322 h 1002962"/>
              <a:gd name="connsiteX923" fmla="*/ 5519138 w 12210216"/>
              <a:gd name="connsiteY923" fmla="*/ 811446 h 1002962"/>
              <a:gd name="connsiteX924" fmla="*/ 5539942 w 12210216"/>
              <a:gd name="connsiteY924" fmla="*/ 802147 h 1002962"/>
              <a:gd name="connsiteX925" fmla="*/ 5539942 w 12210216"/>
              <a:gd name="connsiteY925" fmla="*/ 781225 h 1002962"/>
              <a:gd name="connsiteX926" fmla="*/ 5533998 w 12210216"/>
              <a:gd name="connsiteY926" fmla="*/ 781225 h 1002962"/>
              <a:gd name="connsiteX927" fmla="*/ 5533998 w 12210216"/>
              <a:gd name="connsiteY927" fmla="*/ 757979 h 1002962"/>
              <a:gd name="connsiteX928" fmla="*/ 5545886 w 12210216"/>
              <a:gd name="connsiteY928" fmla="*/ 757979 h 1002962"/>
              <a:gd name="connsiteX929" fmla="*/ 5545886 w 12210216"/>
              <a:gd name="connsiteY929" fmla="*/ 755654 h 1002962"/>
              <a:gd name="connsiteX930" fmla="*/ 5572634 w 12210216"/>
              <a:gd name="connsiteY930" fmla="*/ 755654 h 1002962"/>
              <a:gd name="connsiteX931" fmla="*/ 5572634 w 12210216"/>
              <a:gd name="connsiteY931" fmla="*/ 746356 h 1002962"/>
              <a:gd name="connsiteX932" fmla="*/ 5590466 w 12210216"/>
              <a:gd name="connsiteY932" fmla="*/ 746356 h 1002962"/>
              <a:gd name="connsiteX933" fmla="*/ 5590466 w 12210216"/>
              <a:gd name="connsiteY933" fmla="*/ 630123 h 1002962"/>
              <a:gd name="connsiteX934" fmla="*/ 5602354 w 12210216"/>
              <a:gd name="connsiteY934" fmla="*/ 630123 h 1002962"/>
              <a:gd name="connsiteX935" fmla="*/ 5602354 w 12210216"/>
              <a:gd name="connsiteY935" fmla="*/ 611526 h 1002962"/>
              <a:gd name="connsiteX936" fmla="*/ 5605326 w 12210216"/>
              <a:gd name="connsiteY936" fmla="*/ 611526 h 1002962"/>
              <a:gd name="connsiteX937" fmla="*/ 5605326 w 12210216"/>
              <a:gd name="connsiteY937" fmla="*/ 565033 h 1002962"/>
              <a:gd name="connsiteX938" fmla="*/ 5617215 w 12210216"/>
              <a:gd name="connsiteY938" fmla="*/ 565033 h 1002962"/>
              <a:gd name="connsiteX939" fmla="*/ 5617215 w 12210216"/>
              <a:gd name="connsiteY939" fmla="*/ 574332 h 1002962"/>
              <a:gd name="connsiteX940" fmla="*/ 5623159 w 12210216"/>
              <a:gd name="connsiteY940" fmla="*/ 574332 h 1002962"/>
              <a:gd name="connsiteX941" fmla="*/ 5623159 w 12210216"/>
              <a:gd name="connsiteY941" fmla="*/ 555735 h 1002962"/>
              <a:gd name="connsiteX942" fmla="*/ 5638018 w 12210216"/>
              <a:gd name="connsiteY942" fmla="*/ 551085 h 1002962"/>
              <a:gd name="connsiteX943" fmla="*/ 5649906 w 12210216"/>
              <a:gd name="connsiteY943" fmla="*/ 555735 h 1002962"/>
              <a:gd name="connsiteX944" fmla="*/ 5667738 w 12210216"/>
              <a:gd name="connsiteY944" fmla="*/ 555735 h 1002962"/>
              <a:gd name="connsiteX945" fmla="*/ 5667738 w 12210216"/>
              <a:gd name="connsiteY945" fmla="*/ 525514 h 1002962"/>
              <a:gd name="connsiteX946" fmla="*/ 5679627 w 12210216"/>
              <a:gd name="connsiteY946" fmla="*/ 525514 h 1002962"/>
              <a:gd name="connsiteX947" fmla="*/ 5679627 w 12210216"/>
              <a:gd name="connsiteY947" fmla="*/ 530163 h 1002962"/>
              <a:gd name="connsiteX948" fmla="*/ 5694487 w 12210216"/>
              <a:gd name="connsiteY948" fmla="*/ 530163 h 1002962"/>
              <a:gd name="connsiteX949" fmla="*/ 5694487 w 12210216"/>
              <a:gd name="connsiteY949" fmla="*/ 525514 h 1002962"/>
              <a:gd name="connsiteX950" fmla="*/ 5706375 w 12210216"/>
              <a:gd name="connsiteY950" fmla="*/ 525514 h 1002962"/>
              <a:gd name="connsiteX951" fmla="*/ 5706375 w 12210216"/>
              <a:gd name="connsiteY951" fmla="*/ 560384 h 1002962"/>
              <a:gd name="connsiteX952" fmla="*/ 5721235 w 12210216"/>
              <a:gd name="connsiteY952" fmla="*/ 569682 h 1002962"/>
              <a:gd name="connsiteX953" fmla="*/ 5721235 w 12210216"/>
              <a:gd name="connsiteY953" fmla="*/ 574332 h 1002962"/>
              <a:gd name="connsiteX954" fmla="*/ 5718263 w 12210216"/>
              <a:gd name="connsiteY954" fmla="*/ 574332 h 1002962"/>
              <a:gd name="connsiteX955" fmla="*/ 5718263 w 12210216"/>
              <a:gd name="connsiteY955" fmla="*/ 576656 h 1002962"/>
              <a:gd name="connsiteX956" fmla="*/ 5750955 w 12210216"/>
              <a:gd name="connsiteY956" fmla="*/ 576656 h 1002962"/>
              <a:gd name="connsiteX957" fmla="*/ 5750955 w 12210216"/>
              <a:gd name="connsiteY957" fmla="*/ 565033 h 1002962"/>
              <a:gd name="connsiteX958" fmla="*/ 5789591 w 12210216"/>
              <a:gd name="connsiteY958" fmla="*/ 555735 h 1002962"/>
              <a:gd name="connsiteX959" fmla="*/ 5789591 w 12210216"/>
              <a:gd name="connsiteY959" fmla="*/ 546436 h 1002962"/>
              <a:gd name="connsiteX960" fmla="*/ 5798507 w 12210216"/>
              <a:gd name="connsiteY960" fmla="*/ 546436 h 1002962"/>
              <a:gd name="connsiteX961" fmla="*/ 5798507 w 12210216"/>
              <a:gd name="connsiteY961" fmla="*/ 539462 h 1002962"/>
              <a:gd name="connsiteX962" fmla="*/ 5822283 w 12210216"/>
              <a:gd name="connsiteY962" fmla="*/ 539462 h 1002962"/>
              <a:gd name="connsiteX963" fmla="*/ 5822283 w 12210216"/>
              <a:gd name="connsiteY963" fmla="*/ 546436 h 1002962"/>
              <a:gd name="connsiteX964" fmla="*/ 5840116 w 12210216"/>
              <a:gd name="connsiteY964" fmla="*/ 546436 h 1002962"/>
              <a:gd name="connsiteX965" fmla="*/ 5840116 w 12210216"/>
              <a:gd name="connsiteY965" fmla="*/ 560384 h 1002962"/>
              <a:gd name="connsiteX966" fmla="*/ 5872808 w 12210216"/>
              <a:gd name="connsiteY966" fmla="*/ 560384 h 1002962"/>
              <a:gd name="connsiteX967" fmla="*/ 5872808 w 12210216"/>
              <a:gd name="connsiteY967" fmla="*/ 551085 h 1002962"/>
              <a:gd name="connsiteX968" fmla="*/ 5887668 w 12210216"/>
              <a:gd name="connsiteY968" fmla="*/ 551085 h 1002962"/>
              <a:gd name="connsiteX969" fmla="*/ 5887668 w 12210216"/>
              <a:gd name="connsiteY969" fmla="*/ 541787 h 1002962"/>
              <a:gd name="connsiteX970" fmla="*/ 5905500 w 12210216"/>
              <a:gd name="connsiteY970" fmla="*/ 541787 h 1002962"/>
              <a:gd name="connsiteX971" fmla="*/ 5905500 w 12210216"/>
              <a:gd name="connsiteY971" fmla="*/ 551085 h 1002962"/>
              <a:gd name="connsiteX972" fmla="*/ 5911444 w 12210216"/>
              <a:gd name="connsiteY972" fmla="*/ 551085 h 1002962"/>
              <a:gd name="connsiteX973" fmla="*/ 5911444 w 12210216"/>
              <a:gd name="connsiteY973" fmla="*/ 495294 h 1002962"/>
              <a:gd name="connsiteX974" fmla="*/ 6045185 w 12210216"/>
              <a:gd name="connsiteY974" fmla="*/ 495294 h 1002962"/>
              <a:gd name="connsiteX975" fmla="*/ 6045185 w 12210216"/>
              <a:gd name="connsiteY975" fmla="*/ 569682 h 1002962"/>
              <a:gd name="connsiteX976" fmla="*/ 6068961 w 12210216"/>
              <a:gd name="connsiteY976" fmla="*/ 569682 h 1002962"/>
              <a:gd name="connsiteX977" fmla="*/ 6068961 w 12210216"/>
              <a:gd name="connsiteY977" fmla="*/ 485995 h 1002962"/>
              <a:gd name="connsiteX978" fmla="*/ 6098681 w 12210216"/>
              <a:gd name="connsiteY978" fmla="*/ 474372 h 1002962"/>
              <a:gd name="connsiteX979" fmla="*/ 6137317 w 12210216"/>
              <a:gd name="connsiteY979" fmla="*/ 474372 h 1002962"/>
              <a:gd name="connsiteX980" fmla="*/ 6158121 w 12210216"/>
              <a:gd name="connsiteY980" fmla="*/ 460424 h 1002962"/>
              <a:gd name="connsiteX981" fmla="*/ 6208645 w 12210216"/>
              <a:gd name="connsiteY981" fmla="*/ 460424 h 1002962"/>
              <a:gd name="connsiteX982" fmla="*/ 6208645 w 12210216"/>
              <a:gd name="connsiteY982" fmla="*/ 474372 h 1002962"/>
              <a:gd name="connsiteX983" fmla="*/ 6259170 w 12210216"/>
              <a:gd name="connsiteY983" fmla="*/ 474372 h 1002962"/>
              <a:gd name="connsiteX984" fmla="*/ 6259170 w 12210216"/>
              <a:gd name="connsiteY984" fmla="*/ 565033 h 1002962"/>
              <a:gd name="connsiteX985" fmla="*/ 6274030 w 12210216"/>
              <a:gd name="connsiteY985" fmla="*/ 565033 h 1002962"/>
              <a:gd name="connsiteX986" fmla="*/ 6274030 w 12210216"/>
              <a:gd name="connsiteY986" fmla="*/ 697538 h 1002962"/>
              <a:gd name="connsiteX987" fmla="*/ 6297806 w 12210216"/>
              <a:gd name="connsiteY987" fmla="*/ 697538 h 1002962"/>
              <a:gd name="connsiteX988" fmla="*/ 6297806 w 12210216"/>
              <a:gd name="connsiteY988" fmla="*/ 611526 h 1002962"/>
              <a:gd name="connsiteX989" fmla="*/ 6306722 w 12210216"/>
              <a:gd name="connsiteY989" fmla="*/ 606877 h 1002962"/>
              <a:gd name="connsiteX990" fmla="*/ 6312666 w 12210216"/>
              <a:gd name="connsiteY990" fmla="*/ 606877 h 1002962"/>
              <a:gd name="connsiteX991" fmla="*/ 6312666 w 12210216"/>
              <a:gd name="connsiteY991" fmla="*/ 616175 h 1002962"/>
              <a:gd name="connsiteX992" fmla="*/ 6336442 w 12210216"/>
              <a:gd name="connsiteY992" fmla="*/ 606877 h 1002962"/>
              <a:gd name="connsiteX993" fmla="*/ 6357246 w 12210216"/>
              <a:gd name="connsiteY993" fmla="*/ 606877 h 1002962"/>
              <a:gd name="connsiteX994" fmla="*/ 6357246 w 12210216"/>
              <a:gd name="connsiteY994" fmla="*/ 764953 h 1002962"/>
              <a:gd name="connsiteX995" fmla="*/ 6398854 w 12210216"/>
              <a:gd name="connsiteY995" fmla="*/ 769602 h 1002962"/>
              <a:gd name="connsiteX996" fmla="*/ 6398854 w 12210216"/>
              <a:gd name="connsiteY996" fmla="*/ 762628 h 1002962"/>
              <a:gd name="connsiteX997" fmla="*/ 6443435 w 12210216"/>
              <a:gd name="connsiteY997" fmla="*/ 762628 h 1002962"/>
              <a:gd name="connsiteX998" fmla="*/ 6443435 w 12210216"/>
              <a:gd name="connsiteY998" fmla="*/ 732408 h 1002962"/>
              <a:gd name="connsiteX999" fmla="*/ 6455323 w 12210216"/>
              <a:gd name="connsiteY999" fmla="*/ 732408 h 1002962"/>
              <a:gd name="connsiteX1000" fmla="*/ 6455323 w 12210216"/>
              <a:gd name="connsiteY1000" fmla="*/ 692889 h 1002962"/>
              <a:gd name="connsiteX1001" fmla="*/ 6464239 w 12210216"/>
              <a:gd name="connsiteY1001" fmla="*/ 692889 h 1002962"/>
              <a:gd name="connsiteX1002" fmla="*/ 6464239 w 12210216"/>
              <a:gd name="connsiteY1002" fmla="*/ 653370 h 1002962"/>
              <a:gd name="connsiteX1003" fmla="*/ 6485043 w 12210216"/>
              <a:gd name="connsiteY1003" fmla="*/ 653370 h 1002962"/>
              <a:gd name="connsiteX1004" fmla="*/ 6485043 w 12210216"/>
              <a:gd name="connsiteY1004" fmla="*/ 655694 h 1002962"/>
              <a:gd name="connsiteX1005" fmla="*/ 6550427 w 12210216"/>
              <a:gd name="connsiteY1005" fmla="*/ 632448 h 1002962"/>
              <a:gd name="connsiteX1006" fmla="*/ 6553399 w 12210216"/>
              <a:gd name="connsiteY1006" fmla="*/ 611526 h 1002962"/>
              <a:gd name="connsiteX1007" fmla="*/ 6559343 w 12210216"/>
              <a:gd name="connsiteY1007" fmla="*/ 632448 h 1002962"/>
              <a:gd name="connsiteX1008" fmla="*/ 6627700 w 12210216"/>
              <a:gd name="connsiteY1008" fmla="*/ 660344 h 1002962"/>
              <a:gd name="connsiteX1009" fmla="*/ 6627700 w 12210216"/>
              <a:gd name="connsiteY1009" fmla="*/ 655694 h 1002962"/>
              <a:gd name="connsiteX1010" fmla="*/ 6645532 w 12210216"/>
              <a:gd name="connsiteY1010" fmla="*/ 655694 h 1002962"/>
              <a:gd name="connsiteX1011" fmla="*/ 6645532 w 12210216"/>
              <a:gd name="connsiteY1011" fmla="*/ 692889 h 1002962"/>
              <a:gd name="connsiteX1012" fmla="*/ 6654448 w 12210216"/>
              <a:gd name="connsiteY1012" fmla="*/ 692889 h 1002962"/>
              <a:gd name="connsiteX1013" fmla="*/ 6654448 w 12210216"/>
              <a:gd name="connsiteY1013" fmla="*/ 737057 h 1002962"/>
              <a:gd name="connsiteX1014" fmla="*/ 6663364 w 12210216"/>
              <a:gd name="connsiteY1014" fmla="*/ 737057 h 1002962"/>
              <a:gd name="connsiteX1015" fmla="*/ 6663364 w 12210216"/>
              <a:gd name="connsiteY1015" fmla="*/ 757979 h 1002962"/>
              <a:gd name="connsiteX1016" fmla="*/ 6681196 w 12210216"/>
              <a:gd name="connsiteY1016" fmla="*/ 757979 h 1002962"/>
              <a:gd name="connsiteX1017" fmla="*/ 6681196 w 12210216"/>
              <a:gd name="connsiteY1017" fmla="*/ 790524 h 1002962"/>
              <a:gd name="connsiteX1018" fmla="*/ 6794133 w 12210216"/>
              <a:gd name="connsiteY1018" fmla="*/ 783550 h 1002962"/>
              <a:gd name="connsiteX1019" fmla="*/ 6794133 w 12210216"/>
              <a:gd name="connsiteY1019" fmla="*/ 751005 h 1002962"/>
              <a:gd name="connsiteX1020" fmla="*/ 6853573 w 12210216"/>
              <a:gd name="connsiteY1020" fmla="*/ 751005 h 1002962"/>
              <a:gd name="connsiteX1021" fmla="*/ 6853573 w 12210216"/>
              <a:gd name="connsiteY1021" fmla="*/ 732408 h 1002962"/>
              <a:gd name="connsiteX1022" fmla="*/ 6978398 w 12210216"/>
              <a:gd name="connsiteY1022" fmla="*/ 732408 h 1002962"/>
              <a:gd name="connsiteX1023" fmla="*/ 6978398 w 12210216"/>
              <a:gd name="connsiteY1023" fmla="*/ 744031 h 1002962"/>
              <a:gd name="connsiteX1024" fmla="*/ 7058642 w 12210216"/>
              <a:gd name="connsiteY1024" fmla="*/ 744031 h 1002962"/>
              <a:gd name="connsiteX1025" fmla="*/ 7058642 w 12210216"/>
              <a:gd name="connsiteY1025" fmla="*/ 751005 h 1002962"/>
              <a:gd name="connsiteX1026" fmla="*/ 7082418 w 12210216"/>
              <a:gd name="connsiteY1026" fmla="*/ 751005 h 1002962"/>
              <a:gd name="connsiteX1027" fmla="*/ 7082418 w 12210216"/>
              <a:gd name="connsiteY1027" fmla="*/ 757979 h 1002962"/>
              <a:gd name="connsiteX1028" fmla="*/ 7103222 w 12210216"/>
              <a:gd name="connsiteY1028" fmla="*/ 757979 h 1002962"/>
              <a:gd name="connsiteX1029" fmla="*/ 7103222 w 12210216"/>
              <a:gd name="connsiteY1029" fmla="*/ 653370 h 1002962"/>
              <a:gd name="connsiteX1030" fmla="*/ 7165635 w 12210216"/>
              <a:gd name="connsiteY1030" fmla="*/ 639422 h 1002962"/>
              <a:gd name="connsiteX1031" fmla="*/ 7281543 w 12210216"/>
              <a:gd name="connsiteY1031" fmla="*/ 639422 h 1002962"/>
              <a:gd name="connsiteX1032" fmla="*/ 7281543 w 12210216"/>
              <a:gd name="connsiteY1032" fmla="*/ 472047 h 1002962"/>
              <a:gd name="connsiteX1033" fmla="*/ 7314235 w 12210216"/>
              <a:gd name="connsiteY1033" fmla="*/ 460424 h 1002962"/>
              <a:gd name="connsiteX1034" fmla="*/ 7456892 w 12210216"/>
              <a:gd name="connsiteY1034" fmla="*/ 441827 h 1002962"/>
              <a:gd name="connsiteX1035" fmla="*/ 7507417 w 12210216"/>
              <a:gd name="connsiteY1035" fmla="*/ 453450 h 1002962"/>
              <a:gd name="connsiteX1036" fmla="*/ 7516333 w 12210216"/>
              <a:gd name="connsiteY1036" fmla="*/ 460424 h 1002962"/>
              <a:gd name="connsiteX1037" fmla="*/ 7516333 w 12210216"/>
              <a:gd name="connsiteY1037" fmla="*/ 771927 h 1002962"/>
              <a:gd name="connsiteX1038" fmla="*/ 7537137 w 12210216"/>
              <a:gd name="connsiteY1038" fmla="*/ 771927 h 1002962"/>
              <a:gd name="connsiteX1039" fmla="*/ 7537137 w 12210216"/>
              <a:gd name="connsiteY1039" fmla="*/ 646396 h 1002962"/>
              <a:gd name="connsiteX1040" fmla="*/ 7554969 w 12210216"/>
              <a:gd name="connsiteY1040" fmla="*/ 646396 h 1002962"/>
              <a:gd name="connsiteX1041" fmla="*/ 7554969 w 12210216"/>
              <a:gd name="connsiteY1041" fmla="*/ 634773 h 1002962"/>
              <a:gd name="connsiteX1042" fmla="*/ 7572801 w 12210216"/>
              <a:gd name="connsiteY1042" fmla="*/ 627799 h 1002962"/>
              <a:gd name="connsiteX1043" fmla="*/ 7587661 w 12210216"/>
              <a:gd name="connsiteY1043" fmla="*/ 627799 h 1002962"/>
              <a:gd name="connsiteX1044" fmla="*/ 7587661 w 12210216"/>
              <a:gd name="connsiteY1044" fmla="*/ 616175 h 1002962"/>
              <a:gd name="connsiteX1045" fmla="*/ 7599549 w 12210216"/>
              <a:gd name="connsiteY1045" fmla="*/ 609201 h 1002962"/>
              <a:gd name="connsiteX1046" fmla="*/ 7629269 w 12210216"/>
              <a:gd name="connsiteY1046" fmla="*/ 609201 h 1002962"/>
              <a:gd name="connsiteX1047" fmla="*/ 7629269 w 12210216"/>
              <a:gd name="connsiteY1047" fmla="*/ 646396 h 1002962"/>
              <a:gd name="connsiteX1048" fmla="*/ 7691682 w 12210216"/>
              <a:gd name="connsiteY1048" fmla="*/ 646396 h 1002962"/>
              <a:gd name="connsiteX1049" fmla="*/ 7691682 w 12210216"/>
              <a:gd name="connsiteY1049" fmla="*/ 776576 h 1002962"/>
              <a:gd name="connsiteX1050" fmla="*/ 7715458 w 12210216"/>
              <a:gd name="connsiteY1050" fmla="*/ 776576 h 1002962"/>
              <a:gd name="connsiteX1051" fmla="*/ 7739234 w 12210216"/>
              <a:gd name="connsiteY1051" fmla="*/ 769602 h 1002962"/>
              <a:gd name="connsiteX1052" fmla="*/ 7739234 w 12210216"/>
              <a:gd name="connsiteY1052" fmla="*/ 760304 h 1002962"/>
              <a:gd name="connsiteX1053" fmla="*/ 7730318 w 12210216"/>
              <a:gd name="connsiteY1053" fmla="*/ 757979 h 1002962"/>
              <a:gd name="connsiteX1054" fmla="*/ 7730318 w 12210216"/>
              <a:gd name="connsiteY1054" fmla="*/ 751005 h 1002962"/>
              <a:gd name="connsiteX1055" fmla="*/ 7739234 w 12210216"/>
              <a:gd name="connsiteY1055" fmla="*/ 746356 h 1002962"/>
              <a:gd name="connsiteX1056" fmla="*/ 7739234 w 12210216"/>
              <a:gd name="connsiteY1056" fmla="*/ 695213 h 1002962"/>
              <a:gd name="connsiteX1057" fmla="*/ 7730318 w 12210216"/>
              <a:gd name="connsiteY1057" fmla="*/ 692889 h 1002962"/>
              <a:gd name="connsiteX1058" fmla="*/ 7730318 w 12210216"/>
              <a:gd name="connsiteY1058" fmla="*/ 685915 h 1002962"/>
              <a:gd name="connsiteX1059" fmla="*/ 7739234 w 12210216"/>
              <a:gd name="connsiteY1059" fmla="*/ 681266 h 1002962"/>
              <a:gd name="connsiteX1060" fmla="*/ 7739234 w 12210216"/>
              <a:gd name="connsiteY1060" fmla="*/ 676616 h 1002962"/>
              <a:gd name="connsiteX1061" fmla="*/ 7745178 w 12210216"/>
              <a:gd name="connsiteY1061" fmla="*/ 676616 h 1002962"/>
              <a:gd name="connsiteX1062" fmla="*/ 7745178 w 12210216"/>
              <a:gd name="connsiteY1062" fmla="*/ 667318 h 1002962"/>
              <a:gd name="connsiteX1063" fmla="*/ 7739234 w 12210216"/>
              <a:gd name="connsiteY1063" fmla="*/ 667318 h 1002962"/>
              <a:gd name="connsiteX1064" fmla="*/ 7739234 w 12210216"/>
              <a:gd name="connsiteY1064" fmla="*/ 660344 h 1002962"/>
              <a:gd name="connsiteX1065" fmla="*/ 7748150 w 12210216"/>
              <a:gd name="connsiteY1065" fmla="*/ 655694 h 1002962"/>
              <a:gd name="connsiteX1066" fmla="*/ 7795702 w 12210216"/>
              <a:gd name="connsiteY1066" fmla="*/ 590604 h 1002962"/>
              <a:gd name="connsiteX1067" fmla="*/ 7789758 w 12210216"/>
              <a:gd name="connsiteY1067" fmla="*/ 588280 h 1002962"/>
              <a:gd name="connsiteX1068" fmla="*/ 7789758 w 12210216"/>
              <a:gd name="connsiteY1068" fmla="*/ 581306 h 1002962"/>
              <a:gd name="connsiteX1069" fmla="*/ 7798674 w 12210216"/>
              <a:gd name="connsiteY1069" fmla="*/ 578981 h 1002962"/>
              <a:gd name="connsiteX1070" fmla="*/ 7798674 w 12210216"/>
              <a:gd name="connsiteY1070" fmla="*/ 569682 h 1002962"/>
              <a:gd name="connsiteX1071" fmla="*/ 7804618 w 12210216"/>
              <a:gd name="connsiteY1071" fmla="*/ 569682 h 1002962"/>
              <a:gd name="connsiteX1072" fmla="*/ 7804618 w 12210216"/>
              <a:gd name="connsiteY1072" fmla="*/ 548761 h 1002962"/>
              <a:gd name="connsiteX1073" fmla="*/ 7798674 w 12210216"/>
              <a:gd name="connsiteY1073" fmla="*/ 548761 h 1002962"/>
              <a:gd name="connsiteX1074" fmla="*/ 7798674 w 12210216"/>
              <a:gd name="connsiteY1074" fmla="*/ 544111 h 1002962"/>
              <a:gd name="connsiteX1075" fmla="*/ 7804618 w 12210216"/>
              <a:gd name="connsiteY1075" fmla="*/ 541787 h 1002962"/>
              <a:gd name="connsiteX1076" fmla="*/ 7819478 w 12210216"/>
              <a:gd name="connsiteY1076" fmla="*/ 525514 h 1002962"/>
              <a:gd name="connsiteX1077" fmla="*/ 7819478 w 12210216"/>
              <a:gd name="connsiteY1077" fmla="*/ 523189 h 1002962"/>
              <a:gd name="connsiteX1078" fmla="*/ 7822450 w 12210216"/>
              <a:gd name="connsiteY1078" fmla="*/ 523189 h 1002962"/>
              <a:gd name="connsiteX1079" fmla="*/ 7822450 w 12210216"/>
              <a:gd name="connsiteY1079" fmla="*/ 516216 h 1002962"/>
              <a:gd name="connsiteX1080" fmla="*/ 7822450 w 12210216"/>
              <a:gd name="connsiteY1080" fmla="*/ 490644 h 1002962"/>
              <a:gd name="connsiteX1081" fmla="*/ 7825422 w 12210216"/>
              <a:gd name="connsiteY1081" fmla="*/ 483670 h 1002962"/>
              <a:gd name="connsiteX1082" fmla="*/ 7828394 w 12210216"/>
              <a:gd name="connsiteY1082" fmla="*/ 490644 h 1002962"/>
              <a:gd name="connsiteX1083" fmla="*/ 7831366 w 12210216"/>
              <a:gd name="connsiteY1083" fmla="*/ 516216 h 1002962"/>
              <a:gd name="connsiteX1084" fmla="*/ 7831366 w 12210216"/>
              <a:gd name="connsiteY1084" fmla="*/ 523189 h 1002962"/>
              <a:gd name="connsiteX1085" fmla="*/ 7834338 w 12210216"/>
              <a:gd name="connsiteY1085" fmla="*/ 523189 h 1002962"/>
              <a:gd name="connsiteX1086" fmla="*/ 7834338 w 12210216"/>
              <a:gd name="connsiteY1086" fmla="*/ 525514 h 1002962"/>
              <a:gd name="connsiteX1087" fmla="*/ 7846226 w 12210216"/>
              <a:gd name="connsiteY1087" fmla="*/ 541787 h 1002962"/>
              <a:gd name="connsiteX1088" fmla="*/ 7852170 w 12210216"/>
              <a:gd name="connsiteY1088" fmla="*/ 544111 h 1002962"/>
              <a:gd name="connsiteX1089" fmla="*/ 7852170 w 12210216"/>
              <a:gd name="connsiteY1089" fmla="*/ 548761 h 1002962"/>
              <a:gd name="connsiteX1090" fmla="*/ 7849198 w 12210216"/>
              <a:gd name="connsiteY1090" fmla="*/ 548761 h 1002962"/>
              <a:gd name="connsiteX1091" fmla="*/ 7849198 w 12210216"/>
              <a:gd name="connsiteY1091" fmla="*/ 569682 h 1002962"/>
              <a:gd name="connsiteX1092" fmla="*/ 7855142 w 12210216"/>
              <a:gd name="connsiteY1092" fmla="*/ 569682 h 1002962"/>
              <a:gd name="connsiteX1093" fmla="*/ 7855142 w 12210216"/>
              <a:gd name="connsiteY1093" fmla="*/ 578981 h 1002962"/>
              <a:gd name="connsiteX1094" fmla="*/ 7861087 w 12210216"/>
              <a:gd name="connsiteY1094" fmla="*/ 581306 h 1002962"/>
              <a:gd name="connsiteX1095" fmla="*/ 7861087 w 12210216"/>
              <a:gd name="connsiteY1095" fmla="*/ 588280 h 1002962"/>
              <a:gd name="connsiteX1096" fmla="*/ 7855142 w 12210216"/>
              <a:gd name="connsiteY1096" fmla="*/ 590604 h 1002962"/>
              <a:gd name="connsiteX1097" fmla="*/ 7902695 w 12210216"/>
              <a:gd name="connsiteY1097" fmla="*/ 655694 h 1002962"/>
              <a:gd name="connsiteX1098" fmla="*/ 7911611 w 12210216"/>
              <a:gd name="connsiteY1098" fmla="*/ 660344 h 1002962"/>
              <a:gd name="connsiteX1099" fmla="*/ 7911611 w 12210216"/>
              <a:gd name="connsiteY1099" fmla="*/ 667318 h 1002962"/>
              <a:gd name="connsiteX1100" fmla="*/ 7905667 w 12210216"/>
              <a:gd name="connsiteY1100" fmla="*/ 667318 h 1002962"/>
              <a:gd name="connsiteX1101" fmla="*/ 7905667 w 12210216"/>
              <a:gd name="connsiteY1101" fmla="*/ 676616 h 1002962"/>
              <a:gd name="connsiteX1102" fmla="*/ 7911611 w 12210216"/>
              <a:gd name="connsiteY1102" fmla="*/ 676616 h 1002962"/>
              <a:gd name="connsiteX1103" fmla="*/ 7911611 w 12210216"/>
              <a:gd name="connsiteY1103" fmla="*/ 681266 h 1002962"/>
              <a:gd name="connsiteX1104" fmla="*/ 7920527 w 12210216"/>
              <a:gd name="connsiteY1104" fmla="*/ 685915 h 1002962"/>
              <a:gd name="connsiteX1105" fmla="*/ 7920527 w 12210216"/>
              <a:gd name="connsiteY1105" fmla="*/ 692889 h 1002962"/>
              <a:gd name="connsiteX1106" fmla="*/ 7911611 w 12210216"/>
              <a:gd name="connsiteY1106" fmla="*/ 695213 h 1002962"/>
              <a:gd name="connsiteX1107" fmla="*/ 7911611 w 12210216"/>
              <a:gd name="connsiteY1107" fmla="*/ 746356 h 1002962"/>
              <a:gd name="connsiteX1108" fmla="*/ 7920527 w 12210216"/>
              <a:gd name="connsiteY1108" fmla="*/ 751005 h 1002962"/>
              <a:gd name="connsiteX1109" fmla="*/ 7920527 w 12210216"/>
              <a:gd name="connsiteY1109" fmla="*/ 757979 h 1002962"/>
              <a:gd name="connsiteX1110" fmla="*/ 7911611 w 12210216"/>
              <a:gd name="connsiteY1110" fmla="*/ 760304 h 1002962"/>
              <a:gd name="connsiteX1111" fmla="*/ 7911611 w 12210216"/>
              <a:gd name="connsiteY1111" fmla="*/ 767278 h 1002962"/>
              <a:gd name="connsiteX1112" fmla="*/ 7923499 w 12210216"/>
              <a:gd name="connsiteY1112" fmla="*/ 767278 h 1002962"/>
              <a:gd name="connsiteX1113" fmla="*/ 7923499 w 12210216"/>
              <a:gd name="connsiteY1113" fmla="*/ 776576 h 1002962"/>
              <a:gd name="connsiteX1114" fmla="*/ 7944303 w 12210216"/>
              <a:gd name="connsiteY1114" fmla="*/ 776576 h 1002962"/>
              <a:gd name="connsiteX1115" fmla="*/ 7944303 w 12210216"/>
              <a:gd name="connsiteY1115" fmla="*/ 620825 h 1002962"/>
              <a:gd name="connsiteX1116" fmla="*/ 8021575 w 12210216"/>
              <a:gd name="connsiteY1116" fmla="*/ 609201 h 1002962"/>
              <a:gd name="connsiteX1117" fmla="*/ 8063184 w 12210216"/>
              <a:gd name="connsiteY1117" fmla="*/ 609201 h 1002962"/>
              <a:gd name="connsiteX1118" fmla="*/ 8063184 w 12210216"/>
              <a:gd name="connsiteY1118" fmla="*/ 516216 h 1002962"/>
              <a:gd name="connsiteX1119" fmla="*/ 8179092 w 12210216"/>
              <a:gd name="connsiteY1119" fmla="*/ 516216 h 1002962"/>
              <a:gd name="connsiteX1120" fmla="*/ 8179092 w 12210216"/>
              <a:gd name="connsiteY1120" fmla="*/ 755654 h 1002962"/>
              <a:gd name="connsiteX1121" fmla="*/ 8220701 w 12210216"/>
              <a:gd name="connsiteY1121" fmla="*/ 755654 h 1002962"/>
              <a:gd name="connsiteX1122" fmla="*/ 8220701 w 12210216"/>
              <a:gd name="connsiteY1122" fmla="*/ 634773 h 1002962"/>
              <a:gd name="connsiteX1123" fmla="*/ 8318777 w 12210216"/>
              <a:gd name="connsiteY1123" fmla="*/ 634773 h 1002962"/>
              <a:gd name="connsiteX1124" fmla="*/ 8336609 w 12210216"/>
              <a:gd name="connsiteY1124" fmla="*/ 655694 h 1002962"/>
              <a:gd name="connsiteX1125" fmla="*/ 8336609 w 12210216"/>
              <a:gd name="connsiteY1125" fmla="*/ 730582 h 1002962"/>
              <a:gd name="connsiteX1126" fmla="*/ 8338212 w 12210216"/>
              <a:gd name="connsiteY1126" fmla="*/ 730681 h 1002962"/>
              <a:gd name="connsiteX1127" fmla="*/ 8338212 w 12210216"/>
              <a:gd name="connsiteY1127" fmla="*/ 607459 h 1002962"/>
              <a:gd name="connsiteX1128" fmla="*/ 8359830 w 12210216"/>
              <a:gd name="connsiteY1128" fmla="*/ 607459 h 1002962"/>
              <a:gd name="connsiteX1129" fmla="*/ 8359830 w 12210216"/>
              <a:gd name="connsiteY1129" fmla="*/ 471267 h 1002962"/>
              <a:gd name="connsiteX1130" fmla="*/ 8378746 w 12210216"/>
              <a:gd name="connsiteY1130" fmla="*/ 471267 h 1002962"/>
              <a:gd name="connsiteX1131" fmla="*/ 8378746 w 12210216"/>
              <a:gd name="connsiteY1131" fmla="*/ 356693 h 1002962"/>
              <a:gd name="connsiteX1132" fmla="*/ 8384150 w 12210216"/>
              <a:gd name="connsiteY1132" fmla="*/ 354531 h 1002962"/>
              <a:gd name="connsiteX1133" fmla="*/ 8384150 w 12210216"/>
              <a:gd name="connsiteY1133" fmla="*/ 328590 h 1002962"/>
              <a:gd name="connsiteX1134" fmla="*/ 8405768 w 12210216"/>
              <a:gd name="connsiteY1134" fmla="*/ 328590 h 1002962"/>
              <a:gd name="connsiteX1135" fmla="*/ 8454409 w 12210216"/>
              <a:gd name="connsiteY1135" fmla="*/ 246442 h 1002962"/>
              <a:gd name="connsiteX1136" fmla="*/ 8459813 w 12210216"/>
              <a:gd name="connsiteY1136" fmla="*/ 0 h 100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</a:cxnLst>
            <a:rect l="l" t="t" r="r" b="b"/>
            <a:pathLst>
              <a:path w="12210216" h="1002962">
                <a:moveTo>
                  <a:pt x="8459813" y="0"/>
                </a:moveTo>
                <a:cubicBezTo>
                  <a:pt x="8459813" y="0"/>
                  <a:pt x="8459813" y="0"/>
                  <a:pt x="8462516" y="246442"/>
                </a:cubicBezTo>
                <a:cubicBezTo>
                  <a:pt x="8462516" y="246442"/>
                  <a:pt x="8462516" y="246442"/>
                  <a:pt x="8513858" y="326428"/>
                </a:cubicBezTo>
                <a:cubicBezTo>
                  <a:pt x="8513858" y="326428"/>
                  <a:pt x="8513858" y="326428"/>
                  <a:pt x="8535476" y="326428"/>
                </a:cubicBezTo>
                <a:cubicBezTo>
                  <a:pt x="8535476" y="326428"/>
                  <a:pt x="8535476" y="326428"/>
                  <a:pt x="8535476" y="350208"/>
                </a:cubicBezTo>
                <a:cubicBezTo>
                  <a:pt x="8535476" y="350208"/>
                  <a:pt x="8535476" y="350208"/>
                  <a:pt x="8540881" y="356693"/>
                </a:cubicBezTo>
                <a:cubicBezTo>
                  <a:pt x="8540881" y="356693"/>
                  <a:pt x="8540881" y="356693"/>
                  <a:pt x="8540881" y="471267"/>
                </a:cubicBezTo>
                <a:cubicBezTo>
                  <a:pt x="8540881" y="471267"/>
                  <a:pt x="8540881" y="471267"/>
                  <a:pt x="8565201" y="471267"/>
                </a:cubicBezTo>
                <a:cubicBezTo>
                  <a:pt x="8565201" y="471267"/>
                  <a:pt x="8565201" y="471267"/>
                  <a:pt x="8565201" y="611783"/>
                </a:cubicBezTo>
                <a:cubicBezTo>
                  <a:pt x="8565201" y="611783"/>
                  <a:pt x="8565201" y="611783"/>
                  <a:pt x="8581415" y="609621"/>
                </a:cubicBezTo>
                <a:cubicBezTo>
                  <a:pt x="8581415" y="609621"/>
                  <a:pt x="8581415" y="609621"/>
                  <a:pt x="8578712" y="698254"/>
                </a:cubicBezTo>
                <a:cubicBezTo>
                  <a:pt x="8578712" y="698254"/>
                  <a:pt x="8578712" y="698254"/>
                  <a:pt x="8594926" y="700416"/>
                </a:cubicBezTo>
                <a:cubicBezTo>
                  <a:pt x="8594926" y="700416"/>
                  <a:pt x="8594926" y="700416"/>
                  <a:pt x="8597628" y="706901"/>
                </a:cubicBezTo>
                <a:cubicBezTo>
                  <a:pt x="8597628" y="706901"/>
                  <a:pt x="8597628" y="706901"/>
                  <a:pt x="8605735" y="687445"/>
                </a:cubicBezTo>
                <a:cubicBezTo>
                  <a:pt x="8605735" y="687445"/>
                  <a:pt x="8605735" y="687445"/>
                  <a:pt x="8624651" y="687445"/>
                </a:cubicBezTo>
                <a:cubicBezTo>
                  <a:pt x="8624651" y="687445"/>
                  <a:pt x="8624651" y="687445"/>
                  <a:pt x="8624651" y="719872"/>
                </a:cubicBezTo>
                <a:cubicBezTo>
                  <a:pt x="8624651" y="719872"/>
                  <a:pt x="8624651" y="719872"/>
                  <a:pt x="8635460" y="724195"/>
                </a:cubicBezTo>
                <a:cubicBezTo>
                  <a:pt x="8635460" y="724195"/>
                  <a:pt x="8635460" y="724195"/>
                  <a:pt x="8635460" y="735004"/>
                </a:cubicBezTo>
                <a:cubicBezTo>
                  <a:pt x="8635460" y="735004"/>
                  <a:pt x="8635460" y="735004"/>
                  <a:pt x="8694910" y="735004"/>
                </a:cubicBezTo>
                <a:cubicBezTo>
                  <a:pt x="8694910" y="735004"/>
                  <a:pt x="8694910" y="735004"/>
                  <a:pt x="8694910" y="743651"/>
                </a:cubicBezTo>
                <a:cubicBezTo>
                  <a:pt x="8694910" y="743651"/>
                  <a:pt x="8694910" y="743651"/>
                  <a:pt x="8716528" y="743651"/>
                </a:cubicBezTo>
                <a:cubicBezTo>
                  <a:pt x="8716528" y="743651"/>
                  <a:pt x="8716528" y="743651"/>
                  <a:pt x="8716528" y="713387"/>
                </a:cubicBezTo>
                <a:cubicBezTo>
                  <a:pt x="8716528" y="713387"/>
                  <a:pt x="8716528" y="713387"/>
                  <a:pt x="8775977" y="713387"/>
                </a:cubicBezTo>
                <a:cubicBezTo>
                  <a:pt x="8775977" y="713387"/>
                  <a:pt x="8775977" y="713387"/>
                  <a:pt x="8775977" y="702578"/>
                </a:cubicBezTo>
                <a:cubicBezTo>
                  <a:pt x="8775977" y="702578"/>
                  <a:pt x="8775977" y="702578"/>
                  <a:pt x="8786786" y="702578"/>
                </a:cubicBezTo>
                <a:cubicBezTo>
                  <a:pt x="8786786" y="702578"/>
                  <a:pt x="8786786" y="702578"/>
                  <a:pt x="8786786" y="687445"/>
                </a:cubicBezTo>
                <a:cubicBezTo>
                  <a:pt x="8786786" y="687445"/>
                  <a:pt x="8786786" y="687445"/>
                  <a:pt x="8794893" y="687445"/>
                </a:cubicBezTo>
                <a:cubicBezTo>
                  <a:pt x="8794893" y="687445"/>
                  <a:pt x="8794893" y="687445"/>
                  <a:pt x="8794893" y="678798"/>
                </a:cubicBezTo>
                <a:cubicBezTo>
                  <a:pt x="8794893" y="678798"/>
                  <a:pt x="8794893" y="678798"/>
                  <a:pt x="8816511" y="678798"/>
                </a:cubicBezTo>
                <a:cubicBezTo>
                  <a:pt x="8816511" y="678798"/>
                  <a:pt x="8816511" y="678798"/>
                  <a:pt x="8816511" y="687445"/>
                </a:cubicBezTo>
                <a:cubicBezTo>
                  <a:pt x="8816511" y="687445"/>
                  <a:pt x="8816511" y="687445"/>
                  <a:pt x="8846236" y="687445"/>
                </a:cubicBezTo>
                <a:cubicBezTo>
                  <a:pt x="8846236" y="687445"/>
                  <a:pt x="8846236" y="687445"/>
                  <a:pt x="8846236" y="672313"/>
                </a:cubicBezTo>
                <a:cubicBezTo>
                  <a:pt x="8846236" y="672313"/>
                  <a:pt x="8846236" y="672313"/>
                  <a:pt x="8865152" y="672313"/>
                </a:cubicBezTo>
                <a:cubicBezTo>
                  <a:pt x="8865152" y="672313"/>
                  <a:pt x="8865152" y="672313"/>
                  <a:pt x="8865152" y="696092"/>
                </a:cubicBezTo>
                <a:cubicBezTo>
                  <a:pt x="8865152" y="696092"/>
                  <a:pt x="8865152" y="696092"/>
                  <a:pt x="8875960" y="696092"/>
                </a:cubicBezTo>
                <a:cubicBezTo>
                  <a:pt x="8875960" y="696092"/>
                  <a:pt x="8875960" y="696092"/>
                  <a:pt x="8875960" y="687445"/>
                </a:cubicBezTo>
                <a:cubicBezTo>
                  <a:pt x="8875960" y="687445"/>
                  <a:pt x="8875960" y="687445"/>
                  <a:pt x="8894876" y="687445"/>
                </a:cubicBezTo>
                <a:cubicBezTo>
                  <a:pt x="8894876" y="687445"/>
                  <a:pt x="8894876" y="687445"/>
                  <a:pt x="8894876" y="713387"/>
                </a:cubicBezTo>
                <a:cubicBezTo>
                  <a:pt x="8894876" y="713387"/>
                  <a:pt x="8894876" y="713387"/>
                  <a:pt x="8916494" y="713387"/>
                </a:cubicBezTo>
                <a:cubicBezTo>
                  <a:pt x="8916494" y="713387"/>
                  <a:pt x="8916494" y="713387"/>
                  <a:pt x="8916494" y="726357"/>
                </a:cubicBezTo>
                <a:cubicBezTo>
                  <a:pt x="8916494" y="726357"/>
                  <a:pt x="8916494" y="726357"/>
                  <a:pt x="8924601" y="726357"/>
                </a:cubicBezTo>
                <a:cubicBezTo>
                  <a:pt x="8924601" y="726357"/>
                  <a:pt x="8924601" y="726357"/>
                  <a:pt x="8924601" y="719872"/>
                </a:cubicBezTo>
                <a:cubicBezTo>
                  <a:pt x="8924601" y="719872"/>
                  <a:pt x="8924601" y="719872"/>
                  <a:pt x="8965135" y="719872"/>
                </a:cubicBezTo>
                <a:cubicBezTo>
                  <a:pt x="8965135" y="719872"/>
                  <a:pt x="8965135" y="719872"/>
                  <a:pt x="8965135" y="743651"/>
                </a:cubicBezTo>
                <a:cubicBezTo>
                  <a:pt x="8965135" y="743651"/>
                  <a:pt x="8965135" y="743651"/>
                  <a:pt x="8975944" y="743651"/>
                </a:cubicBezTo>
                <a:cubicBezTo>
                  <a:pt x="8975944" y="743651"/>
                  <a:pt x="8975944" y="743651"/>
                  <a:pt x="8975944" y="752299"/>
                </a:cubicBezTo>
                <a:cubicBezTo>
                  <a:pt x="8975944" y="752299"/>
                  <a:pt x="8975944" y="752299"/>
                  <a:pt x="8984051" y="752299"/>
                </a:cubicBezTo>
                <a:cubicBezTo>
                  <a:pt x="8984051" y="752299"/>
                  <a:pt x="8984051" y="752299"/>
                  <a:pt x="8984051" y="735004"/>
                </a:cubicBezTo>
                <a:cubicBezTo>
                  <a:pt x="8984051" y="735004"/>
                  <a:pt x="8984051" y="735004"/>
                  <a:pt x="8994860" y="735004"/>
                </a:cubicBezTo>
                <a:cubicBezTo>
                  <a:pt x="8994860" y="735004"/>
                  <a:pt x="8994860" y="735004"/>
                  <a:pt x="8994860" y="743651"/>
                </a:cubicBezTo>
                <a:cubicBezTo>
                  <a:pt x="8994860" y="743651"/>
                  <a:pt x="8994860" y="743651"/>
                  <a:pt x="8997562" y="743651"/>
                </a:cubicBezTo>
                <a:cubicBezTo>
                  <a:pt x="8997562" y="743651"/>
                  <a:pt x="8997562" y="743651"/>
                  <a:pt x="8997562" y="741490"/>
                </a:cubicBezTo>
                <a:cubicBezTo>
                  <a:pt x="8997562" y="741490"/>
                  <a:pt x="8997562" y="741490"/>
                  <a:pt x="9002966" y="741490"/>
                </a:cubicBezTo>
                <a:cubicBezTo>
                  <a:pt x="9002966" y="741490"/>
                  <a:pt x="9002966" y="741490"/>
                  <a:pt x="9002966" y="735004"/>
                </a:cubicBezTo>
                <a:cubicBezTo>
                  <a:pt x="9002966" y="735004"/>
                  <a:pt x="9002966" y="735004"/>
                  <a:pt x="9054310" y="735004"/>
                </a:cubicBezTo>
                <a:cubicBezTo>
                  <a:pt x="9054310" y="735004"/>
                  <a:pt x="9054310" y="735004"/>
                  <a:pt x="9054310" y="758784"/>
                </a:cubicBezTo>
                <a:cubicBezTo>
                  <a:pt x="9054310" y="758784"/>
                  <a:pt x="9054310" y="758784"/>
                  <a:pt x="9075928" y="758784"/>
                </a:cubicBezTo>
                <a:cubicBezTo>
                  <a:pt x="9075928" y="758784"/>
                  <a:pt x="9075928" y="758784"/>
                  <a:pt x="9075928" y="767431"/>
                </a:cubicBezTo>
                <a:cubicBezTo>
                  <a:pt x="9075928" y="767431"/>
                  <a:pt x="9075928" y="767431"/>
                  <a:pt x="9094843" y="767431"/>
                </a:cubicBezTo>
                <a:cubicBezTo>
                  <a:pt x="9094843" y="767431"/>
                  <a:pt x="9094843" y="767431"/>
                  <a:pt x="9094843" y="743651"/>
                </a:cubicBezTo>
                <a:cubicBezTo>
                  <a:pt x="9094843" y="743651"/>
                  <a:pt x="9094843" y="743651"/>
                  <a:pt x="9105652" y="743651"/>
                </a:cubicBezTo>
                <a:cubicBezTo>
                  <a:pt x="9105652" y="743651"/>
                  <a:pt x="9105652" y="743651"/>
                  <a:pt x="9105652" y="711225"/>
                </a:cubicBezTo>
                <a:cubicBezTo>
                  <a:pt x="9105652" y="711225"/>
                  <a:pt x="9105652" y="711225"/>
                  <a:pt x="9116461" y="711225"/>
                </a:cubicBezTo>
                <a:cubicBezTo>
                  <a:pt x="9116461" y="711225"/>
                  <a:pt x="9116461" y="711225"/>
                  <a:pt x="9116461" y="696092"/>
                </a:cubicBezTo>
                <a:cubicBezTo>
                  <a:pt x="9116461" y="696092"/>
                  <a:pt x="9116461" y="696092"/>
                  <a:pt x="9113759" y="696092"/>
                </a:cubicBezTo>
                <a:cubicBezTo>
                  <a:pt x="9113759" y="696092"/>
                  <a:pt x="9113759" y="696092"/>
                  <a:pt x="9121866" y="683122"/>
                </a:cubicBezTo>
                <a:cubicBezTo>
                  <a:pt x="9121866" y="683122"/>
                  <a:pt x="9121866" y="683122"/>
                  <a:pt x="9132675" y="711225"/>
                </a:cubicBezTo>
                <a:cubicBezTo>
                  <a:pt x="9132675" y="711225"/>
                  <a:pt x="9132675" y="711225"/>
                  <a:pt x="9140782" y="711225"/>
                </a:cubicBezTo>
                <a:cubicBezTo>
                  <a:pt x="9140782" y="711225"/>
                  <a:pt x="9140782" y="711225"/>
                  <a:pt x="9140782" y="605298"/>
                </a:cubicBezTo>
                <a:cubicBezTo>
                  <a:pt x="9140782" y="605298"/>
                  <a:pt x="9140782" y="605298"/>
                  <a:pt x="9156995" y="605298"/>
                </a:cubicBezTo>
                <a:cubicBezTo>
                  <a:pt x="9156995" y="605298"/>
                  <a:pt x="9156995" y="605298"/>
                  <a:pt x="9156995" y="557739"/>
                </a:cubicBezTo>
                <a:cubicBezTo>
                  <a:pt x="9156995" y="557739"/>
                  <a:pt x="9156995" y="557739"/>
                  <a:pt x="9192124" y="557739"/>
                </a:cubicBezTo>
                <a:cubicBezTo>
                  <a:pt x="9192124" y="557739"/>
                  <a:pt x="9192124" y="557739"/>
                  <a:pt x="9192124" y="536121"/>
                </a:cubicBezTo>
                <a:cubicBezTo>
                  <a:pt x="9192124" y="536121"/>
                  <a:pt x="9192124" y="536121"/>
                  <a:pt x="9238063" y="536121"/>
                </a:cubicBezTo>
                <a:cubicBezTo>
                  <a:pt x="9238063" y="536121"/>
                  <a:pt x="9238063" y="536121"/>
                  <a:pt x="9238063" y="555577"/>
                </a:cubicBezTo>
                <a:cubicBezTo>
                  <a:pt x="9238063" y="555577"/>
                  <a:pt x="9238063" y="555577"/>
                  <a:pt x="9262383" y="555577"/>
                </a:cubicBezTo>
                <a:cubicBezTo>
                  <a:pt x="9262383" y="555577"/>
                  <a:pt x="9262383" y="555577"/>
                  <a:pt x="9262383" y="603136"/>
                </a:cubicBezTo>
                <a:cubicBezTo>
                  <a:pt x="9262383" y="603136"/>
                  <a:pt x="9262383" y="603136"/>
                  <a:pt x="9273192" y="603136"/>
                </a:cubicBezTo>
                <a:cubicBezTo>
                  <a:pt x="9273192" y="603136"/>
                  <a:pt x="9273192" y="603136"/>
                  <a:pt x="9273192" y="607459"/>
                </a:cubicBezTo>
                <a:cubicBezTo>
                  <a:pt x="9273192" y="607459"/>
                  <a:pt x="9273192" y="607459"/>
                  <a:pt x="9292108" y="607459"/>
                </a:cubicBezTo>
                <a:cubicBezTo>
                  <a:pt x="9292108" y="607459"/>
                  <a:pt x="9292108" y="607459"/>
                  <a:pt x="9292108" y="646371"/>
                </a:cubicBezTo>
                <a:cubicBezTo>
                  <a:pt x="9292108" y="646371"/>
                  <a:pt x="9292108" y="646371"/>
                  <a:pt x="9302917" y="646371"/>
                </a:cubicBezTo>
                <a:cubicBezTo>
                  <a:pt x="9302917" y="646371"/>
                  <a:pt x="9302917" y="646371"/>
                  <a:pt x="9302917" y="659342"/>
                </a:cubicBezTo>
                <a:cubicBezTo>
                  <a:pt x="9302917" y="659342"/>
                  <a:pt x="9302917" y="659342"/>
                  <a:pt x="9324535" y="659342"/>
                </a:cubicBezTo>
                <a:cubicBezTo>
                  <a:pt x="9324535" y="659342"/>
                  <a:pt x="9324535" y="659342"/>
                  <a:pt x="9324535" y="663666"/>
                </a:cubicBezTo>
                <a:cubicBezTo>
                  <a:pt x="9324535" y="663666"/>
                  <a:pt x="9324535" y="663666"/>
                  <a:pt x="9332642" y="665827"/>
                </a:cubicBezTo>
                <a:cubicBezTo>
                  <a:pt x="9332642" y="665827"/>
                  <a:pt x="9332642" y="665827"/>
                  <a:pt x="9332642" y="687445"/>
                </a:cubicBezTo>
                <a:cubicBezTo>
                  <a:pt x="9332642" y="687445"/>
                  <a:pt x="9332642" y="687445"/>
                  <a:pt x="9356962" y="687445"/>
                </a:cubicBezTo>
                <a:cubicBezTo>
                  <a:pt x="9356962" y="687445"/>
                  <a:pt x="9356962" y="687445"/>
                  <a:pt x="9356962" y="696092"/>
                </a:cubicBezTo>
                <a:cubicBezTo>
                  <a:pt x="9356962" y="696092"/>
                  <a:pt x="9356962" y="696092"/>
                  <a:pt x="9370473" y="696092"/>
                </a:cubicBezTo>
                <a:cubicBezTo>
                  <a:pt x="9370473" y="696092"/>
                  <a:pt x="9370473" y="696092"/>
                  <a:pt x="9370473" y="713387"/>
                </a:cubicBezTo>
                <a:cubicBezTo>
                  <a:pt x="9370473" y="713387"/>
                  <a:pt x="9370473" y="713387"/>
                  <a:pt x="9375878" y="713387"/>
                </a:cubicBezTo>
                <a:cubicBezTo>
                  <a:pt x="9375878" y="713387"/>
                  <a:pt x="9375878" y="713387"/>
                  <a:pt x="9375878" y="698254"/>
                </a:cubicBezTo>
                <a:cubicBezTo>
                  <a:pt x="9375878" y="698254"/>
                  <a:pt x="9375878" y="698254"/>
                  <a:pt x="9386687" y="698254"/>
                </a:cubicBezTo>
                <a:cubicBezTo>
                  <a:pt x="9386687" y="698254"/>
                  <a:pt x="9386687" y="698254"/>
                  <a:pt x="9386687" y="711225"/>
                </a:cubicBezTo>
                <a:cubicBezTo>
                  <a:pt x="9386687" y="711225"/>
                  <a:pt x="9386687" y="711225"/>
                  <a:pt x="9394794" y="711225"/>
                </a:cubicBezTo>
                <a:cubicBezTo>
                  <a:pt x="9394794" y="711225"/>
                  <a:pt x="9394794" y="711225"/>
                  <a:pt x="9394794" y="706901"/>
                </a:cubicBezTo>
                <a:cubicBezTo>
                  <a:pt x="9394794" y="706901"/>
                  <a:pt x="9394794" y="706901"/>
                  <a:pt x="9459648" y="706901"/>
                </a:cubicBezTo>
                <a:cubicBezTo>
                  <a:pt x="9459648" y="706901"/>
                  <a:pt x="9459648" y="706901"/>
                  <a:pt x="9459648" y="717710"/>
                </a:cubicBezTo>
                <a:cubicBezTo>
                  <a:pt x="9459648" y="717710"/>
                  <a:pt x="9459648" y="717710"/>
                  <a:pt x="9467754" y="717710"/>
                </a:cubicBezTo>
                <a:cubicBezTo>
                  <a:pt x="9467754" y="717710"/>
                  <a:pt x="9467754" y="717710"/>
                  <a:pt x="9467754" y="735004"/>
                </a:cubicBezTo>
                <a:cubicBezTo>
                  <a:pt x="9467754" y="735004"/>
                  <a:pt x="9467754" y="735004"/>
                  <a:pt x="9489372" y="724195"/>
                </a:cubicBezTo>
                <a:cubicBezTo>
                  <a:pt x="9489372" y="724195"/>
                  <a:pt x="9489372" y="724195"/>
                  <a:pt x="9497479" y="683122"/>
                </a:cubicBezTo>
                <a:cubicBezTo>
                  <a:pt x="9497479" y="683122"/>
                  <a:pt x="9497479" y="683122"/>
                  <a:pt x="9505586" y="680960"/>
                </a:cubicBezTo>
                <a:cubicBezTo>
                  <a:pt x="9505586" y="680960"/>
                  <a:pt x="9505586" y="680960"/>
                  <a:pt x="9508288" y="611783"/>
                </a:cubicBezTo>
                <a:cubicBezTo>
                  <a:pt x="9508288" y="611783"/>
                  <a:pt x="9508288" y="611783"/>
                  <a:pt x="9510990" y="680960"/>
                </a:cubicBezTo>
                <a:cubicBezTo>
                  <a:pt x="9510990" y="680960"/>
                  <a:pt x="9510990" y="680960"/>
                  <a:pt x="9519097" y="683122"/>
                </a:cubicBezTo>
                <a:cubicBezTo>
                  <a:pt x="9519097" y="683122"/>
                  <a:pt x="9519097" y="683122"/>
                  <a:pt x="9519097" y="596651"/>
                </a:cubicBezTo>
                <a:cubicBezTo>
                  <a:pt x="9519097" y="596651"/>
                  <a:pt x="9519097" y="596651"/>
                  <a:pt x="9524502" y="596651"/>
                </a:cubicBezTo>
                <a:cubicBezTo>
                  <a:pt x="9524502" y="596651"/>
                  <a:pt x="9524502" y="596651"/>
                  <a:pt x="9524502" y="564224"/>
                </a:cubicBezTo>
                <a:cubicBezTo>
                  <a:pt x="9524502" y="564224"/>
                  <a:pt x="9524502" y="564224"/>
                  <a:pt x="9575845" y="564224"/>
                </a:cubicBezTo>
                <a:cubicBezTo>
                  <a:pt x="9575845" y="564224"/>
                  <a:pt x="9575845" y="564224"/>
                  <a:pt x="9575845" y="596651"/>
                </a:cubicBezTo>
                <a:cubicBezTo>
                  <a:pt x="9575845" y="596651"/>
                  <a:pt x="9575845" y="596651"/>
                  <a:pt x="9583952" y="596651"/>
                </a:cubicBezTo>
                <a:cubicBezTo>
                  <a:pt x="9583952" y="596651"/>
                  <a:pt x="9583952" y="596651"/>
                  <a:pt x="9583952" y="514503"/>
                </a:cubicBezTo>
                <a:cubicBezTo>
                  <a:pt x="9583952" y="514503"/>
                  <a:pt x="9583952" y="514503"/>
                  <a:pt x="9602867" y="514503"/>
                </a:cubicBezTo>
                <a:cubicBezTo>
                  <a:pt x="9602867" y="514503"/>
                  <a:pt x="9602867" y="514503"/>
                  <a:pt x="9602867" y="499370"/>
                </a:cubicBezTo>
                <a:cubicBezTo>
                  <a:pt x="9602867" y="499370"/>
                  <a:pt x="9602867" y="499370"/>
                  <a:pt x="9632592" y="499370"/>
                </a:cubicBezTo>
                <a:cubicBezTo>
                  <a:pt x="9632592" y="499370"/>
                  <a:pt x="9632592" y="499370"/>
                  <a:pt x="9632592" y="490723"/>
                </a:cubicBezTo>
                <a:cubicBezTo>
                  <a:pt x="9632592" y="490723"/>
                  <a:pt x="9632592" y="490723"/>
                  <a:pt x="9651508" y="490723"/>
                </a:cubicBezTo>
                <a:cubicBezTo>
                  <a:pt x="9651508" y="490723"/>
                  <a:pt x="9651508" y="490723"/>
                  <a:pt x="9651508" y="499370"/>
                </a:cubicBezTo>
                <a:cubicBezTo>
                  <a:pt x="9651508" y="499370"/>
                  <a:pt x="9651508" y="499370"/>
                  <a:pt x="9659614" y="499370"/>
                </a:cubicBezTo>
                <a:cubicBezTo>
                  <a:pt x="9659614" y="499370"/>
                  <a:pt x="9659614" y="499370"/>
                  <a:pt x="9659614" y="495047"/>
                </a:cubicBezTo>
                <a:cubicBezTo>
                  <a:pt x="9659614" y="495047"/>
                  <a:pt x="9659614" y="495047"/>
                  <a:pt x="9673126" y="495047"/>
                </a:cubicBezTo>
                <a:cubicBezTo>
                  <a:pt x="9673126" y="495047"/>
                  <a:pt x="9673126" y="495047"/>
                  <a:pt x="9673126" y="499370"/>
                </a:cubicBezTo>
                <a:cubicBezTo>
                  <a:pt x="9673126" y="499370"/>
                  <a:pt x="9673126" y="499370"/>
                  <a:pt x="9678530" y="499370"/>
                </a:cubicBezTo>
                <a:cubicBezTo>
                  <a:pt x="9678530" y="499370"/>
                  <a:pt x="9678530" y="499370"/>
                  <a:pt x="9678530" y="490723"/>
                </a:cubicBezTo>
                <a:cubicBezTo>
                  <a:pt x="9678530" y="490723"/>
                  <a:pt x="9678530" y="490723"/>
                  <a:pt x="9702851" y="490723"/>
                </a:cubicBezTo>
                <a:cubicBezTo>
                  <a:pt x="9702851" y="490723"/>
                  <a:pt x="9702851" y="490723"/>
                  <a:pt x="9702851" y="499370"/>
                </a:cubicBezTo>
                <a:cubicBezTo>
                  <a:pt x="9702851" y="499370"/>
                  <a:pt x="9702851" y="499370"/>
                  <a:pt x="9743384" y="499370"/>
                </a:cubicBezTo>
                <a:cubicBezTo>
                  <a:pt x="9743384" y="499370"/>
                  <a:pt x="9743384" y="499370"/>
                  <a:pt x="9743384" y="512341"/>
                </a:cubicBezTo>
                <a:cubicBezTo>
                  <a:pt x="9743384" y="512341"/>
                  <a:pt x="9743384" y="512341"/>
                  <a:pt x="9778514" y="512341"/>
                </a:cubicBezTo>
                <a:cubicBezTo>
                  <a:pt x="9778514" y="512341"/>
                  <a:pt x="9778514" y="512341"/>
                  <a:pt x="9778514" y="542606"/>
                </a:cubicBezTo>
                <a:cubicBezTo>
                  <a:pt x="9778514" y="542606"/>
                  <a:pt x="9778514" y="542606"/>
                  <a:pt x="9786620" y="542606"/>
                </a:cubicBezTo>
                <a:cubicBezTo>
                  <a:pt x="9786620" y="542606"/>
                  <a:pt x="9786620" y="542606"/>
                  <a:pt x="9786620" y="551253"/>
                </a:cubicBezTo>
                <a:cubicBezTo>
                  <a:pt x="9786620" y="551253"/>
                  <a:pt x="9786620" y="551253"/>
                  <a:pt x="9792025" y="551253"/>
                </a:cubicBezTo>
                <a:cubicBezTo>
                  <a:pt x="9792025" y="551253"/>
                  <a:pt x="9792025" y="551253"/>
                  <a:pt x="9792025" y="581518"/>
                </a:cubicBezTo>
                <a:cubicBezTo>
                  <a:pt x="9792025" y="581518"/>
                  <a:pt x="9792025" y="581518"/>
                  <a:pt x="9800132" y="581518"/>
                </a:cubicBezTo>
                <a:cubicBezTo>
                  <a:pt x="9800132" y="581518"/>
                  <a:pt x="9800132" y="581518"/>
                  <a:pt x="9800132" y="588003"/>
                </a:cubicBezTo>
                <a:cubicBezTo>
                  <a:pt x="9800132" y="588003"/>
                  <a:pt x="9800132" y="588003"/>
                  <a:pt x="9810941" y="588003"/>
                </a:cubicBezTo>
                <a:cubicBezTo>
                  <a:pt x="9810941" y="588003"/>
                  <a:pt x="9810941" y="588003"/>
                  <a:pt x="9810941" y="618268"/>
                </a:cubicBezTo>
                <a:cubicBezTo>
                  <a:pt x="9810941" y="618268"/>
                  <a:pt x="9810941" y="618268"/>
                  <a:pt x="9832559" y="618268"/>
                </a:cubicBezTo>
                <a:cubicBezTo>
                  <a:pt x="9832559" y="618268"/>
                  <a:pt x="9832559" y="618268"/>
                  <a:pt x="9832559" y="642048"/>
                </a:cubicBezTo>
                <a:cubicBezTo>
                  <a:pt x="9832559" y="642048"/>
                  <a:pt x="9832559" y="642048"/>
                  <a:pt x="9835261" y="642048"/>
                </a:cubicBezTo>
                <a:cubicBezTo>
                  <a:pt x="9835261" y="642048"/>
                  <a:pt x="9835261" y="642048"/>
                  <a:pt x="9835261" y="655019"/>
                </a:cubicBezTo>
                <a:cubicBezTo>
                  <a:pt x="9835261" y="655019"/>
                  <a:pt x="9835261" y="655019"/>
                  <a:pt x="9843368" y="655019"/>
                </a:cubicBezTo>
                <a:cubicBezTo>
                  <a:pt x="9843368" y="655019"/>
                  <a:pt x="9843368" y="655019"/>
                  <a:pt x="9843368" y="678798"/>
                </a:cubicBezTo>
                <a:cubicBezTo>
                  <a:pt x="9843368" y="678798"/>
                  <a:pt x="9843368" y="678798"/>
                  <a:pt x="9856879" y="678798"/>
                </a:cubicBezTo>
                <a:cubicBezTo>
                  <a:pt x="9856879" y="678798"/>
                  <a:pt x="9856879" y="678798"/>
                  <a:pt x="9856879" y="680960"/>
                </a:cubicBezTo>
                <a:cubicBezTo>
                  <a:pt x="9856879" y="680960"/>
                  <a:pt x="9856879" y="680960"/>
                  <a:pt x="9859582" y="680960"/>
                </a:cubicBezTo>
                <a:cubicBezTo>
                  <a:pt x="9859582" y="680960"/>
                  <a:pt x="9859582" y="680960"/>
                  <a:pt x="9859582" y="696092"/>
                </a:cubicBezTo>
                <a:cubicBezTo>
                  <a:pt x="9859582" y="696092"/>
                  <a:pt x="9859582" y="696092"/>
                  <a:pt x="9875795" y="680960"/>
                </a:cubicBezTo>
                <a:cubicBezTo>
                  <a:pt x="9875795" y="680960"/>
                  <a:pt x="9875795" y="680960"/>
                  <a:pt x="9913627" y="680960"/>
                </a:cubicBezTo>
                <a:cubicBezTo>
                  <a:pt x="9913627" y="680960"/>
                  <a:pt x="9913627" y="680960"/>
                  <a:pt x="9913627" y="767431"/>
                </a:cubicBezTo>
                <a:cubicBezTo>
                  <a:pt x="9913627" y="767431"/>
                  <a:pt x="9913627" y="767431"/>
                  <a:pt x="9921734" y="767431"/>
                </a:cubicBezTo>
                <a:cubicBezTo>
                  <a:pt x="9921734" y="767431"/>
                  <a:pt x="9921734" y="767431"/>
                  <a:pt x="9929840" y="756622"/>
                </a:cubicBezTo>
                <a:cubicBezTo>
                  <a:pt x="9929840" y="756622"/>
                  <a:pt x="9929840" y="756622"/>
                  <a:pt x="9929840" y="771755"/>
                </a:cubicBezTo>
                <a:cubicBezTo>
                  <a:pt x="9929840" y="771755"/>
                  <a:pt x="9929840" y="771755"/>
                  <a:pt x="9935245" y="771755"/>
                </a:cubicBezTo>
                <a:cubicBezTo>
                  <a:pt x="9935245" y="771755"/>
                  <a:pt x="9935245" y="771755"/>
                  <a:pt x="9935245" y="726357"/>
                </a:cubicBezTo>
                <a:cubicBezTo>
                  <a:pt x="9935245" y="726357"/>
                  <a:pt x="9935245" y="726357"/>
                  <a:pt x="9943352" y="726357"/>
                </a:cubicBezTo>
                <a:cubicBezTo>
                  <a:pt x="9943352" y="726357"/>
                  <a:pt x="9943352" y="726357"/>
                  <a:pt x="9943352" y="661504"/>
                </a:cubicBezTo>
                <a:cubicBezTo>
                  <a:pt x="9943352" y="661504"/>
                  <a:pt x="9943352" y="661504"/>
                  <a:pt x="9954160" y="661504"/>
                </a:cubicBezTo>
                <a:cubicBezTo>
                  <a:pt x="9954160" y="661504"/>
                  <a:pt x="9954160" y="661504"/>
                  <a:pt x="9970374" y="618268"/>
                </a:cubicBezTo>
                <a:cubicBezTo>
                  <a:pt x="9970374" y="618268"/>
                  <a:pt x="9970374" y="618268"/>
                  <a:pt x="9983885" y="618268"/>
                </a:cubicBezTo>
                <a:cubicBezTo>
                  <a:pt x="9983885" y="618268"/>
                  <a:pt x="9983885" y="618268"/>
                  <a:pt x="9997396" y="661504"/>
                </a:cubicBezTo>
                <a:cubicBezTo>
                  <a:pt x="9997396" y="661504"/>
                  <a:pt x="9997396" y="661504"/>
                  <a:pt x="10008206" y="661504"/>
                </a:cubicBezTo>
                <a:cubicBezTo>
                  <a:pt x="10008206" y="661504"/>
                  <a:pt x="10008206" y="661504"/>
                  <a:pt x="10008206" y="700416"/>
                </a:cubicBezTo>
                <a:cubicBezTo>
                  <a:pt x="10008206" y="700416"/>
                  <a:pt x="10008206" y="700416"/>
                  <a:pt x="10027121" y="700416"/>
                </a:cubicBezTo>
                <a:cubicBezTo>
                  <a:pt x="10027121" y="700416"/>
                  <a:pt x="10027121" y="700416"/>
                  <a:pt x="10027121" y="717710"/>
                </a:cubicBezTo>
                <a:cubicBezTo>
                  <a:pt x="10027121" y="717710"/>
                  <a:pt x="10027121" y="717710"/>
                  <a:pt x="10032526" y="717710"/>
                </a:cubicBezTo>
                <a:cubicBezTo>
                  <a:pt x="10032526" y="717710"/>
                  <a:pt x="10032526" y="717710"/>
                  <a:pt x="10032526" y="700416"/>
                </a:cubicBezTo>
                <a:cubicBezTo>
                  <a:pt x="10032526" y="700416"/>
                  <a:pt x="10032526" y="700416"/>
                  <a:pt x="10048740" y="700416"/>
                </a:cubicBezTo>
                <a:cubicBezTo>
                  <a:pt x="10048740" y="700416"/>
                  <a:pt x="10048740" y="700416"/>
                  <a:pt x="10048740" y="713387"/>
                </a:cubicBezTo>
                <a:cubicBezTo>
                  <a:pt x="10048740" y="713387"/>
                  <a:pt x="10048740" y="713387"/>
                  <a:pt x="10089273" y="713387"/>
                </a:cubicBezTo>
                <a:cubicBezTo>
                  <a:pt x="10089273" y="713387"/>
                  <a:pt x="10089273" y="713387"/>
                  <a:pt x="10089273" y="676636"/>
                </a:cubicBezTo>
                <a:cubicBezTo>
                  <a:pt x="10089273" y="676636"/>
                  <a:pt x="10089273" y="676636"/>
                  <a:pt x="10102784" y="676636"/>
                </a:cubicBezTo>
                <a:cubicBezTo>
                  <a:pt x="10102784" y="676636"/>
                  <a:pt x="10102784" y="676636"/>
                  <a:pt x="10102784" y="698254"/>
                </a:cubicBezTo>
                <a:cubicBezTo>
                  <a:pt x="10102784" y="698254"/>
                  <a:pt x="10102784" y="698254"/>
                  <a:pt x="10105487" y="698254"/>
                </a:cubicBezTo>
                <a:cubicBezTo>
                  <a:pt x="10105487" y="698254"/>
                  <a:pt x="10105487" y="698254"/>
                  <a:pt x="10105487" y="665827"/>
                </a:cubicBezTo>
                <a:cubicBezTo>
                  <a:pt x="10105487" y="665827"/>
                  <a:pt x="10105487" y="665827"/>
                  <a:pt x="10135212" y="665827"/>
                </a:cubicBezTo>
                <a:cubicBezTo>
                  <a:pt x="10135212" y="665827"/>
                  <a:pt x="10135212" y="665827"/>
                  <a:pt x="10135212" y="652857"/>
                </a:cubicBezTo>
                <a:cubicBezTo>
                  <a:pt x="10135212" y="652857"/>
                  <a:pt x="10135212" y="652857"/>
                  <a:pt x="10143318" y="652857"/>
                </a:cubicBezTo>
                <a:cubicBezTo>
                  <a:pt x="10143318" y="652857"/>
                  <a:pt x="10143318" y="652857"/>
                  <a:pt x="10143318" y="637724"/>
                </a:cubicBezTo>
                <a:cubicBezTo>
                  <a:pt x="10143318" y="637724"/>
                  <a:pt x="10143318" y="637724"/>
                  <a:pt x="10148723" y="637724"/>
                </a:cubicBezTo>
                <a:cubicBezTo>
                  <a:pt x="10148723" y="637724"/>
                  <a:pt x="10148723" y="637724"/>
                  <a:pt x="10148723" y="644210"/>
                </a:cubicBezTo>
                <a:cubicBezTo>
                  <a:pt x="10148723" y="644210"/>
                  <a:pt x="10148723" y="644210"/>
                  <a:pt x="10173043" y="644210"/>
                </a:cubicBezTo>
                <a:cubicBezTo>
                  <a:pt x="10173043" y="644210"/>
                  <a:pt x="10173043" y="644210"/>
                  <a:pt x="10173043" y="637724"/>
                </a:cubicBezTo>
                <a:cubicBezTo>
                  <a:pt x="10173043" y="637724"/>
                  <a:pt x="10173043" y="637724"/>
                  <a:pt x="10181150" y="637724"/>
                </a:cubicBezTo>
                <a:cubicBezTo>
                  <a:pt x="10181150" y="637724"/>
                  <a:pt x="10181150" y="637724"/>
                  <a:pt x="10181150" y="648533"/>
                </a:cubicBezTo>
                <a:cubicBezTo>
                  <a:pt x="10181150" y="648533"/>
                  <a:pt x="10181150" y="648533"/>
                  <a:pt x="10232493" y="648533"/>
                </a:cubicBezTo>
                <a:cubicBezTo>
                  <a:pt x="10232493" y="648533"/>
                  <a:pt x="10232493" y="648533"/>
                  <a:pt x="10232493" y="786887"/>
                </a:cubicBezTo>
                <a:cubicBezTo>
                  <a:pt x="10232493" y="786887"/>
                  <a:pt x="10232493" y="786887"/>
                  <a:pt x="10248706" y="786887"/>
                </a:cubicBezTo>
                <a:cubicBezTo>
                  <a:pt x="10248706" y="782563"/>
                  <a:pt x="10248706" y="778240"/>
                  <a:pt x="10248706" y="773916"/>
                </a:cubicBezTo>
                <a:cubicBezTo>
                  <a:pt x="10251409" y="773916"/>
                  <a:pt x="10251409" y="773916"/>
                  <a:pt x="10254111" y="773916"/>
                </a:cubicBezTo>
                <a:cubicBezTo>
                  <a:pt x="10254111" y="778240"/>
                  <a:pt x="10254111" y="782563"/>
                  <a:pt x="10254111" y="786887"/>
                </a:cubicBezTo>
                <a:cubicBezTo>
                  <a:pt x="10267622" y="786887"/>
                  <a:pt x="10281133" y="786887"/>
                  <a:pt x="10294645" y="786887"/>
                </a:cubicBezTo>
                <a:cubicBezTo>
                  <a:pt x="10294645" y="776078"/>
                  <a:pt x="10294645" y="767431"/>
                  <a:pt x="10294645" y="756622"/>
                </a:cubicBezTo>
                <a:cubicBezTo>
                  <a:pt x="10300049" y="756622"/>
                  <a:pt x="10305454" y="756622"/>
                  <a:pt x="10310858" y="756622"/>
                </a:cubicBezTo>
                <a:cubicBezTo>
                  <a:pt x="10310858" y="756622"/>
                  <a:pt x="10313560" y="754460"/>
                  <a:pt x="10313560" y="754460"/>
                </a:cubicBezTo>
                <a:cubicBezTo>
                  <a:pt x="10318965" y="754460"/>
                  <a:pt x="10324370" y="754460"/>
                  <a:pt x="10327072" y="754460"/>
                </a:cubicBezTo>
                <a:cubicBezTo>
                  <a:pt x="10329774" y="754460"/>
                  <a:pt x="10329774" y="756622"/>
                  <a:pt x="10332476" y="756622"/>
                </a:cubicBezTo>
                <a:cubicBezTo>
                  <a:pt x="10335178" y="756622"/>
                  <a:pt x="10340583" y="756622"/>
                  <a:pt x="10345988" y="756622"/>
                </a:cubicBezTo>
                <a:cubicBezTo>
                  <a:pt x="10345988" y="767431"/>
                  <a:pt x="10345988" y="778240"/>
                  <a:pt x="10345988" y="786887"/>
                </a:cubicBezTo>
                <a:cubicBezTo>
                  <a:pt x="10348690" y="786887"/>
                  <a:pt x="10351392" y="786887"/>
                  <a:pt x="10356796" y="786887"/>
                </a:cubicBezTo>
                <a:cubicBezTo>
                  <a:pt x="10356796" y="793372"/>
                  <a:pt x="10356796" y="799858"/>
                  <a:pt x="10356796" y="804181"/>
                </a:cubicBezTo>
                <a:cubicBezTo>
                  <a:pt x="10364903" y="806343"/>
                  <a:pt x="10375712" y="806343"/>
                  <a:pt x="10386521" y="806343"/>
                </a:cubicBezTo>
                <a:cubicBezTo>
                  <a:pt x="10386521" y="799858"/>
                  <a:pt x="10386521" y="795534"/>
                  <a:pt x="10386521" y="789049"/>
                </a:cubicBezTo>
                <a:cubicBezTo>
                  <a:pt x="10418948" y="789049"/>
                  <a:pt x="10454078" y="789049"/>
                  <a:pt x="10489207" y="789049"/>
                </a:cubicBezTo>
                <a:cubicBezTo>
                  <a:pt x="10489207" y="795534"/>
                  <a:pt x="10489207" y="799858"/>
                  <a:pt x="10489207" y="806343"/>
                </a:cubicBezTo>
                <a:cubicBezTo>
                  <a:pt x="10491909" y="806343"/>
                  <a:pt x="10497314" y="806343"/>
                  <a:pt x="10502718" y="806343"/>
                </a:cubicBezTo>
                <a:cubicBezTo>
                  <a:pt x="10502718" y="808505"/>
                  <a:pt x="10502718" y="808505"/>
                  <a:pt x="10502718" y="810667"/>
                </a:cubicBezTo>
                <a:cubicBezTo>
                  <a:pt x="10500016" y="810667"/>
                  <a:pt x="10497314" y="810667"/>
                  <a:pt x="10494612" y="810667"/>
                </a:cubicBezTo>
                <a:lnTo>
                  <a:pt x="10494612" y="814322"/>
                </a:lnTo>
                <a:lnTo>
                  <a:pt x="10564926" y="814322"/>
                </a:lnTo>
                <a:lnTo>
                  <a:pt x="10567572" y="782563"/>
                </a:lnTo>
                <a:cubicBezTo>
                  <a:pt x="10570275" y="782563"/>
                  <a:pt x="10572977" y="782563"/>
                  <a:pt x="10575679" y="782563"/>
                </a:cubicBezTo>
                <a:lnTo>
                  <a:pt x="10578015" y="814322"/>
                </a:lnTo>
                <a:lnTo>
                  <a:pt x="10589557" y="814322"/>
                </a:lnTo>
                <a:lnTo>
                  <a:pt x="10591893" y="782563"/>
                </a:lnTo>
                <a:cubicBezTo>
                  <a:pt x="10594595" y="782563"/>
                  <a:pt x="10597297" y="782563"/>
                  <a:pt x="10600000" y="782563"/>
                </a:cubicBezTo>
                <a:lnTo>
                  <a:pt x="10602335" y="814322"/>
                </a:lnTo>
                <a:lnTo>
                  <a:pt x="10672960" y="814322"/>
                </a:lnTo>
                <a:lnTo>
                  <a:pt x="10672960" y="808505"/>
                </a:lnTo>
                <a:cubicBezTo>
                  <a:pt x="10678365" y="808505"/>
                  <a:pt x="10683770" y="808505"/>
                  <a:pt x="10689174" y="808505"/>
                </a:cubicBezTo>
                <a:lnTo>
                  <a:pt x="10689174" y="814322"/>
                </a:lnTo>
                <a:lnTo>
                  <a:pt x="10713494" y="814322"/>
                </a:lnTo>
                <a:lnTo>
                  <a:pt x="10713494" y="810667"/>
                </a:lnTo>
                <a:cubicBezTo>
                  <a:pt x="10716196" y="810667"/>
                  <a:pt x="10718899" y="810667"/>
                  <a:pt x="10721601" y="810667"/>
                </a:cubicBezTo>
                <a:lnTo>
                  <a:pt x="10721601" y="814322"/>
                </a:lnTo>
                <a:lnTo>
                  <a:pt x="10729708" y="814322"/>
                </a:lnTo>
                <a:lnTo>
                  <a:pt x="10729708" y="806343"/>
                </a:lnTo>
                <a:cubicBezTo>
                  <a:pt x="10732410" y="806343"/>
                  <a:pt x="10737814" y="806343"/>
                  <a:pt x="10740517" y="806343"/>
                </a:cubicBezTo>
                <a:cubicBezTo>
                  <a:pt x="10740517" y="804181"/>
                  <a:pt x="10740517" y="802019"/>
                  <a:pt x="10740517" y="799858"/>
                </a:cubicBezTo>
                <a:cubicBezTo>
                  <a:pt x="10743219" y="799858"/>
                  <a:pt x="10748624" y="799858"/>
                  <a:pt x="10751326" y="799858"/>
                </a:cubicBezTo>
                <a:cubicBezTo>
                  <a:pt x="10751326" y="802019"/>
                  <a:pt x="10751326" y="804181"/>
                  <a:pt x="10751326" y="806343"/>
                </a:cubicBezTo>
                <a:cubicBezTo>
                  <a:pt x="10799966" y="806343"/>
                  <a:pt x="10848607" y="806343"/>
                  <a:pt x="10897248" y="806343"/>
                </a:cubicBezTo>
                <a:cubicBezTo>
                  <a:pt x="10897248" y="808505"/>
                  <a:pt x="10897248" y="808505"/>
                  <a:pt x="10897248" y="810667"/>
                </a:cubicBezTo>
                <a:cubicBezTo>
                  <a:pt x="10902652" y="810667"/>
                  <a:pt x="10908057" y="810667"/>
                  <a:pt x="10913461" y="810667"/>
                </a:cubicBezTo>
                <a:cubicBezTo>
                  <a:pt x="10913461" y="808505"/>
                  <a:pt x="10913461" y="808505"/>
                  <a:pt x="10913461" y="806343"/>
                </a:cubicBezTo>
                <a:cubicBezTo>
                  <a:pt x="10918866" y="806343"/>
                  <a:pt x="10926972" y="806343"/>
                  <a:pt x="10935079" y="806343"/>
                </a:cubicBezTo>
                <a:cubicBezTo>
                  <a:pt x="10935079" y="808505"/>
                  <a:pt x="10935079" y="810667"/>
                  <a:pt x="10935079" y="812828"/>
                </a:cubicBezTo>
                <a:cubicBezTo>
                  <a:pt x="10940484" y="812828"/>
                  <a:pt x="10948590" y="812828"/>
                  <a:pt x="10953995" y="812828"/>
                </a:cubicBezTo>
                <a:lnTo>
                  <a:pt x="10953995" y="814322"/>
                </a:lnTo>
                <a:lnTo>
                  <a:pt x="10997231" y="814322"/>
                </a:lnTo>
                <a:lnTo>
                  <a:pt x="10997231" y="797696"/>
                </a:lnTo>
                <a:cubicBezTo>
                  <a:pt x="10999933" y="797696"/>
                  <a:pt x="11002636" y="797696"/>
                  <a:pt x="11005338" y="797696"/>
                </a:cubicBezTo>
                <a:lnTo>
                  <a:pt x="11005338" y="814322"/>
                </a:lnTo>
                <a:lnTo>
                  <a:pt x="11013445" y="814322"/>
                </a:lnTo>
                <a:lnTo>
                  <a:pt x="11013445" y="810667"/>
                </a:lnTo>
                <a:cubicBezTo>
                  <a:pt x="11029658" y="810667"/>
                  <a:pt x="11048574" y="810667"/>
                  <a:pt x="11064788" y="810667"/>
                </a:cubicBezTo>
                <a:lnTo>
                  <a:pt x="11064788" y="814322"/>
                </a:lnTo>
                <a:lnTo>
                  <a:pt x="11079413" y="814322"/>
                </a:lnTo>
                <a:lnTo>
                  <a:pt x="11099917" y="404252"/>
                </a:lnTo>
                <a:cubicBezTo>
                  <a:pt x="11086406" y="404252"/>
                  <a:pt x="11053978" y="391282"/>
                  <a:pt x="11083703" y="382634"/>
                </a:cubicBezTo>
                <a:cubicBezTo>
                  <a:pt x="11081001" y="380473"/>
                  <a:pt x="11078299" y="378311"/>
                  <a:pt x="11075596" y="378311"/>
                </a:cubicBezTo>
                <a:cubicBezTo>
                  <a:pt x="11075596" y="365340"/>
                  <a:pt x="11072894" y="363178"/>
                  <a:pt x="11086406" y="354531"/>
                </a:cubicBezTo>
                <a:cubicBezTo>
                  <a:pt x="11086406" y="350208"/>
                  <a:pt x="11086406" y="343722"/>
                  <a:pt x="11086406" y="337237"/>
                </a:cubicBezTo>
                <a:cubicBezTo>
                  <a:pt x="11091810" y="337237"/>
                  <a:pt x="11097214" y="337237"/>
                  <a:pt x="11105321" y="337237"/>
                </a:cubicBezTo>
                <a:cubicBezTo>
                  <a:pt x="11105321" y="328590"/>
                  <a:pt x="11105321" y="322105"/>
                  <a:pt x="11105321" y="315619"/>
                </a:cubicBezTo>
                <a:cubicBezTo>
                  <a:pt x="11105321" y="313458"/>
                  <a:pt x="11108024" y="313458"/>
                  <a:pt x="11108024" y="311296"/>
                </a:cubicBezTo>
                <a:cubicBezTo>
                  <a:pt x="11108024" y="285354"/>
                  <a:pt x="11108024" y="259413"/>
                  <a:pt x="11108024" y="233472"/>
                </a:cubicBezTo>
                <a:cubicBezTo>
                  <a:pt x="11108024" y="231310"/>
                  <a:pt x="11105321" y="229148"/>
                  <a:pt x="11105321" y="226986"/>
                </a:cubicBezTo>
                <a:cubicBezTo>
                  <a:pt x="11108024" y="224825"/>
                  <a:pt x="11110726" y="222663"/>
                  <a:pt x="11113428" y="220501"/>
                </a:cubicBezTo>
                <a:cubicBezTo>
                  <a:pt x="11113428" y="201045"/>
                  <a:pt x="11113428" y="181589"/>
                  <a:pt x="11113428" y="162133"/>
                </a:cubicBezTo>
                <a:cubicBezTo>
                  <a:pt x="11113428" y="159971"/>
                  <a:pt x="11113428" y="159971"/>
                  <a:pt x="11116130" y="157810"/>
                </a:cubicBezTo>
                <a:cubicBezTo>
                  <a:pt x="11116130" y="140515"/>
                  <a:pt x="11116130" y="121059"/>
                  <a:pt x="11116130" y="101603"/>
                </a:cubicBezTo>
                <a:cubicBezTo>
                  <a:pt x="11116130" y="101603"/>
                  <a:pt x="11116130" y="99442"/>
                  <a:pt x="11118833" y="99442"/>
                </a:cubicBezTo>
                <a:cubicBezTo>
                  <a:pt x="11118833" y="92956"/>
                  <a:pt x="11118833" y="88633"/>
                  <a:pt x="11118833" y="82147"/>
                </a:cubicBezTo>
                <a:cubicBezTo>
                  <a:pt x="11118833" y="82147"/>
                  <a:pt x="11118833" y="79986"/>
                  <a:pt x="11121535" y="79986"/>
                </a:cubicBezTo>
                <a:cubicBezTo>
                  <a:pt x="11124237" y="79986"/>
                  <a:pt x="11124237" y="82147"/>
                  <a:pt x="11124237" y="82147"/>
                </a:cubicBezTo>
                <a:cubicBezTo>
                  <a:pt x="11124237" y="88633"/>
                  <a:pt x="11124237" y="92956"/>
                  <a:pt x="11124237" y="99442"/>
                </a:cubicBezTo>
                <a:cubicBezTo>
                  <a:pt x="11124237" y="99442"/>
                  <a:pt x="11126939" y="101603"/>
                  <a:pt x="11126939" y="101603"/>
                </a:cubicBezTo>
                <a:cubicBezTo>
                  <a:pt x="11126939" y="121059"/>
                  <a:pt x="11126939" y="140515"/>
                  <a:pt x="11126939" y="157810"/>
                </a:cubicBezTo>
                <a:cubicBezTo>
                  <a:pt x="11126939" y="159971"/>
                  <a:pt x="11129642" y="162133"/>
                  <a:pt x="11129642" y="162133"/>
                </a:cubicBezTo>
                <a:cubicBezTo>
                  <a:pt x="11129642" y="181589"/>
                  <a:pt x="11129642" y="201045"/>
                  <a:pt x="11129642" y="220501"/>
                </a:cubicBezTo>
                <a:cubicBezTo>
                  <a:pt x="11132344" y="222663"/>
                  <a:pt x="11135046" y="224825"/>
                  <a:pt x="11137748" y="226986"/>
                </a:cubicBezTo>
                <a:cubicBezTo>
                  <a:pt x="11137748" y="229148"/>
                  <a:pt x="11135046" y="231310"/>
                  <a:pt x="11135046" y="233472"/>
                </a:cubicBezTo>
                <a:cubicBezTo>
                  <a:pt x="11135046" y="259413"/>
                  <a:pt x="11135046" y="285354"/>
                  <a:pt x="11135046" y="311296"/>
                </a:cubicBezTo>
                <a:cubicBezTo>
                  <a:pt x="11135046" y="313458"/>
                  <a:pt x="11137748" y="313458"/>
                  <a:pt x="11137748" y="315619"/>
                </a:cubicBezTo>
                <a:cubicBezTo>
                  <a:pt x="11137748" y="322105"/>
                  <a:pt x="11137748" y="328590"/>
                  <a:pt x="11137748" y="337237"/>
                </a:cubicBezTo>
                <a:cubicBezTo>
                  <a:pt x="11143153" y="337237"/>
                  <a:pt x="11151260" y="337237"/>
                  <a:pt x="11156664" y="337237"/>
                </a:cubicBezTo>
                <a:cubicBezTo>
                  <a:pt x="11156664" y="343722"/>
                  <a:pt x="11156664" y="350208"/>
                  <a:pt x="11156664" y="354531"/>
                </a:cubicBezTo>
                <a:cubicBezTo>
                  <a:pt x="11167473" y="363178"/>
                  <a:pt x="11167473" y="363178"/>
                  <a:pt x="11167473" y="378311"/>
                </a:cubicBezTo>
                <a:cubicBezTo>
                  <a:pt x="11164771" y="378311"/>
                  <a:pt x="11162069" y="380473"/>
                  <a:pt x="11159366" y="382634"/>
                </a:cubicBezTo>
                <a:cubicBezTo>
                  <a:pt x="11186389" y="393443"/>
                  <a:pt x="11153962" y="402090"/>
                  <a:pt x="11143153" y="404252"/>
                </a:cubicBezTo>
                <a:cubicBezTo>
                  <a:pt x="11145855" y="488562"/>
                  <a:pt x="11151260" y="572871"/>
                  <a:pt x="11153962" y="657180"/>
                </a:cubicBezTo>
                <a:cubicBezTo>
                  <a:pt x="11183687" y="657180"/>
                  <a:pt x="11213412" y="657180"/>
                  <a:pt x="11240434" y="657180"/>
                </a:cubicBezTo>
                <a:cubicBezTo>
                  <a:pt x="11240434" y="683122"/>
                  <a:pt x="11240434" y="709063"/>
                  <a:pt x="11240434" y="732843"/>
                </a:cubicBezTo>
                <a:cubicBezTo>
                  <a:pt x="11245839" y="732843"/>
                  <a:pt x="11248541" y="732843"/>
                  <a:pt x="11251243" y="732843"/>
                </a:cubicBezTo>
                <a:cubicBezTo>
                  <a:pt x="11251243" y="730681"/>
                  <a:pt x="11253945" y="728519"/>
                  <a:pt x="11253945" y="726357"/>
                </a:cubicBezTo>
                <a:cubicBezTo>
                  <a:pt x="11256648" y="726357"/>
                  <a:pt x="11259350" y="726357"/>
                  <a:pt x="11262052" y="726357"/>
                </a:cubicBezTo>
                <a:cubicBezTo>
                  <a:pt x="11262052" y="728519"/>
                  <a:pt x="11262052" y="730681"/>
                  <a:pt x="11264754" y="735004"/>
                </a:cubicBezTo>
                <a:cubicBezTo>
                  <a:pt x="11270159" y="735004"/>
                  <a:pt x="11275563" y="735004"/>
                  <a:pt x="11280968" y="735004"/>
                </a:cubicBezTo>
                <a:cubicBezTo>
                  <a:pt x="11280968" y="732843"/>
                  <a:pt x="11280968" y="730681"/>
                  <a:pt x="11280968" y="728519"/>
                </a:cubicBezTo>
                <a:cubicBezTo>
                  <a:pt x="11291777" y="728519"/>
                  <a:pt x="11299884" y="728519"/>
                  <a:pt x="11310693" y="728519"/>
                </a:cubicBezTo>
                <a:cubicBezTo>
                  <a:pt x="11310693" y="730681"/>
                  <a:pt x="11310693" y="732843"/>
                  <a:pt x="11310693" y="735004"/>
                </a:cubicBezTo>
                <a:cubicBezTo>
                  <a:pt x="11318800" y="735004"/>
                  <a:pt x="11329608" y="735004"/>
                  <a:pt x="11337715" y="735004"/>
                </a:cubicBezTo>
                <a:cubicBezTo>
                  <a:pt x="11337715" y="750137"/>
                  <a:pt x="11337715" y="765269"/>
                  <a:pt x="11337715" y="780402"/>
                </a:cubicBezTo>
                <a:cubicBezTo>
                  <a:pt x="11343120" y="780402"/>
                  <a:pt x="11351227" y="780402"/>
                  <a:pt x="11356631" y="780402"/>
                </a:cubicBezTo>
                <a:cubicBezTo>
                  <a:pt x="11356631" y="776078"/>
                  <a:pt x="11356631" y="771755"/>
                  <a:pt x="11356631" y="767431"/>
                </a:cubicBezTo>
                <a:cubicBezTo>
                  <a:pt x="11364738" y="767431"/>
                  <a:pt x="11372845" y="767431"/>
                  <a:pt x="11378249" y="767431"/>
                </a:cubicBezTo>
                <a:cubicBezTo>
                  <a:pt x="11378249" y="706901"/>
                  <a:pt x="11378249" y="648533"/>
                  <a:pt x="11378249" y="588003"/>
                </a:cubicBezTo>
                <a:cubicBezTo>
                  <a:pt x="11380951" y="585842"/>
                  <a:pt x="11383654" y="583680"/>
                  <a:pt x="11386356" y="581518"/>
                </a:cubicBezTo>
                <a:cubicBezTo>
                  <a:pt x="11418783" y="581518"/>
                  <a:pt x="11451210" y="581518"/>
                  <a:pt x="11483637" y="581518"/>
                </a:cubicBezTo>
                <a:cubicBezTo>
                  <a:pt x="11483637" y="583680"/>
                  <a:pt x="11483637" y="588003"/>
                  <a:pt x="11483637" y="590165"/>
                </a:cubicBezTo>
                <a:cubicBezTo>
                  <a:pt x="11486339" y="590165"/>
                  <a:pt x="11491744" y="590165"/>
                  <a:pt x="11497148" y="590165"/>
                </a:cubicBezTo>
                <a:cubicBezTo>
                  <a:pt x="11497148" y="629077"/>
                  <a:pt x="11497148" y="667989"/>
                  <a:pt x="11497148" y="704739"/>
                </a:cubicBezTo>
                <a:cubicBezTo>
                  <a:pt x="11507957" y="704739"/>
                  <a:pt x="11516064" y="704739"/>
                  <a:pt x="11526873" y="704739"/>
                </a:cubicBezTo>
                <a:cubicBezTo>
                  <a:pt x="11526873" y="683122"/>
                  <a:pt x="11526873" y="661504"/>
                  <a:pt x="11526873" y="637724"/>
                </a:cubicBezTo>
                <a:cubicBezTo>
                  <a:pt x="11537682" y="637724"/>
                  <a:pt x="11551193" y="637724"/>
                  <a:pt x="11562002" y="637724"/>
                </a:cubicBezTo>
                <a:cubicBezTo>
                  <a:pt x="11564705" y="637724"/>
                  <a:pt x="11564705" y="635563"/>
                  <a:pt x="11567407" y="633401"/>
                </a:cubicBezTo>
                <a:cubicBezTo>
                  <a:pt x="11570109" y="633401"/>
                  <a:pt x="11575514" y="633401"/>
                  <a:pt x="11578216" y="633401"/>
                </a:cubicBezTo>
                <a:cubicBezTo>
                  <a:pt x="11580918" y="635563"/>
                  <a:pt x="11580918" y="637724"/>
                  <a:pt x="11583620" y="637724"/>
                </a:cubicBezTo>
                <a:cubicBezTo>
                  <a:pt x="11591727" y="637724"/>
                  <a:pt x="11602536" y="637724"/>
                  <a:pt x="11613345" y="637724"/>
                </a:cubicBezTo>
                <a:cubicBezTo>
                  <a:pt x="11613345" y="598812"/>
                  <a:pt x="11613345" y="559900"/>
                  <a:pt x="11613345" y="520988"/>
                </a:cubicBezTo>
                <a:cubicBezTo>
                  <a:pt x="11613345" y="520988"/>
                  <a:pt x="11613345" y="520988"/>
                  <a:pt x="11689008" y="510179"/>
                </a:cubicBezTo>
                <a:cubicBezTo>
                  <a:pt x="11689008" y="510179"/>
                  <a:pt x="11689008" y="510179"/>
                  <a:pt x="11689008" y="518826"/>
                </a:cubicBezTo>
                <a:cubicBezTo>
                  <a:pt x="11689008" y="518826"/>
                  <a:pt x="11689008" y="518826"/>
                  <a:pt x="11724138" y="518826"/>
                </a:cubicBezTo>
                <a:cubicBezTo>
                  <a:pt x="11724138" y="518826"/>
                  <a:pt x="11724138" y="518826"/>
                  <a:pt x="11724138" y="773916"/>
                </a:cubicBezTo>
                <a:cubicBezTo>
                  <a:pt x="11732245" y="773916"/>
                  <a:pt x="11743054" y="773916"/>
                  <a:pt x="11753863" y="773916"/>
                </a:cubicBezTo>
                <a:cubicBezTo>
                  <a:pt x="11753863" y="771755"/>
                  <a:pt x="11753863" y="771755"/>
                  <a:pt x="11753863" y="769593"/>
                </a:cubicBezTo>
                <a:cubicBezTo>
                  <a:pt x="11759267" y="769593"/>
                  <a:pt x="11764672" y="769593"/>
                  <a:pt x="11770076" y="769593"/>
                </a:cubicBezTo>
                <a:cubicBezTo>
                  <a:pt x="11770076" y="771755"/>
                  <a:pt x="11770076" y="771755"/>
                  <a:pt x="11770076" y="773916"/>
                </a:cubicBezTo>
                <a:cubicBezTo>
                  <a:pt x="11780885" y="773916"/>
                  <a:pt x="11791694" y="773916"/>
                  <a:pt x="11802503" y="773916"/>
                </a:cubicBezTo>
                <a:cubicBezTo>
                  <a:pt x="11802503" y="769593"/>
                  <a:pt x="11802503" y="765269"/>
                  <a:pt x="11802503" y="760946"/>
                </a:cubicBezTo>
                <a:cubicBezTo>
                  <a:pt x="11816014" y="760946"/>
                  <a:pt x="11829526" y="760946"/>
                  <a:pt x="11840335" y="760946"/>
                </a:cubicBezTo>
                <a:cubicBezTo>
                  <a:pt x="11840335" y="758784"/>
                  <a:pt x="11840335" y="756622"/>
                  <a:pt x="11840335" y="756622"/>
                </a:cubicBezTo>
                <a:cubicBezTo>
                  <a:pt x="11845739" y="756622"/>
                  <a:pt x="11851144" y="756622"/>
                  <a:pt x="11856548" y="756622"/>
                </a:cubicBezTo>
                <a:cubicBezTo>
                  <a:pt x="11856548" y="756622"/>
                  <a:pt x="11856548" y="758784"/>
                  <a:pt x="11856548" y="760946"/>
                </a:cubicBezTo>
                <a:cubicBezTo>
                  <a:pt x="11864655" y="760946"/>
                  <a:pt x="11875464" y="760946"/>
                  <a:pt x="11883571" y="760946"/>
                </a:cubicBezTo>
                <a:cubicBezTo>
                  <a:pt x="11883571" y="754460"/>
                  <a:pt x="11883571" y="750137"/>
                  <a:pt x="11883571" y="743651"/>
                </a:cubicBezTo>
                <a:cubicBezTo>
                  <a:pt x="11886273" y="743651"/>
                  <a:pt x="11891678" y="743651"/>
                  <a:pt x="11894380" y="743651"/>
                </a:cubicBezTo>
                <a:cubicBezTo>
                  <a:pt x="11894380" y="739328"/>
                  <a:pt x="11894380" y="735004"/>
                  <a:pt x="11894380" y="730681"/>
                </a:cubicBezTo>
                <a:cubicBezTo>
                  <a:pt x="11918700" y="730681"/>
                  <a:pt x="11945723" y="730681"/>
                  <a:pt x="11970043" y="730681"/>
                </a:cubicBezTo>
                <a:cubicBezTo>
                  <a:pt x="11970043" y="719872"/>
                  <a:pt x="11970043" y="711225"/>
                  <a:pt x="11970043" y="700416"/>
                </a:cubicBezTo>
                <a:cubicBezTo>
                  <a:pt x="11978150" y="700416"/>
                  <a:pt x="11986257" y="700416"/>
                  <a:pt x="11994363" y="700416"/>
                </a:cubicBezTo>
                <a:cubicBezTo>
                  <a:pt x="11994363" y="698254"/>
                  <a:pt x="11994363" y="696092"/>
                  <a:pt x="11994363" y="693931"/>
                </a:cubicBezTo>
                <a:cubicBezTo>
                  <a:pt x="11999768" y="693931"/>
                  <a:pt x="12005172" y="693931"/>
                  <a:pt x="12010577" y="693931"/>
                </a:cubicBezTo>
                <a:cubicBezTo>
                  <a:pt x="12010577" y="696092"/>
                  <a:pt x="12010577" y="698254"/>
                  <a:pt x="12010577" y="700416"/>
                </a:cubicBezTo>
                <a:cubicBezTo>
                  <a:pt x="12018684" y="700416"/>
                  <a:pt x="12024088" y="700416"/>
                  <a:pt x="12032195" y="700416"/>
                </a:cubicBezTo>
                <a:cubicBezTo>
                  <a:pt x="12032195" y="715548"/>
                  <a:pt x="12032195" y="732843"/>
                  <a:pt x="12032195" y="750137"/>
                </a:cubicBezTo>
                <a:cubicBezTo>
                  <a:pt x="12045706" y="750137"/>
                  <a:pt x="12061920" y="750137"/>
                  <a:pt x="12075431" y="750137"/>
                </a:cubicBezTo>
                <a:cubicBezTo>
                  <a:pt x="12075431" y="741490"/>
                  <a:pt x="12075431" y="732843"/>
                  <a:pt x="12075431" y="724195"/>
                </a:cubicBezTo>
                <a:cubicBezTo>
                  <a:pt x="12091645" y="724195"/>
                  <a:pt x="12110560" y="724195"/>
                  <a:pt x="12126774" y="724195"/>
                </a:cubicBezTo>
                <a:cubicBezTo>
                  <a:pt x="12126774" y="713387"/>
                  <a:pt x="12126774" y="704739"/>
                  <a:pt x="12126774" y="693931"/>
                </a:cubicBezTo>
                <a:cubicBezTo>
                  <a:pt x="12148392" y="693931"/>
                  <a:pt x="12170010" y="693931"/>
                  <a:pt x="12191628" y="693931"/>
                </a:cubicBezTo>
                <a:cubicBezTo>
                  <a:pt x="12191628" y="693931"/>
                  <a:pt x="12191628" y="693931"/>
                  <a:pt x="12191628" y="775099"/>
                </a:cubicBezTo>
                <a:lnTo>
                  <a:pt x="12191628" y="814322"/>
                </a:lnTo>
                <a:lnTo>
                  <a:pt x="12210216" y="814322"/>
                </a:lnTo>
                <a:lnTo>
                  <a:pt x="12210216" y="1002962"/>
                </a:lnTo>
                <a:lnTo>
                  <a:pt x="1" y="1002962"/>
                </a:lnTo>
                <a:lnTo>
                  <a:pt x="0" y="1002962"/>
                </a:lnTo>
                <a:lnTo>
                  <a:pt x="0" y="814322"/>
                </a:lnTo>
                <a:lnTo>
                  <a:pt x="1" y="814322"/>
                </a:lnTo>
                <a:lnTo>
                  <a:pt x="1" y="814322"/>
                </a:lnTo>
                <a:lnTo>
                  <a:pt x="1" y="775100"/>
                </a:lnTo>
                <a:cubicBezTo>
                  <a:pt x="1" y="693932"/>
                  <a:pt x="1" y="693932"/>
                  <a:pt x="1" y="693932"/>
                </a:cubicBezTo>
                <a:cubicBezTo>
                  <a:pt x="23043" y="693932"/>
                  <a:pt x="46085" y="693932"/>
                  <a:pt x="69127" y="693932"/>
                </a:cubicBezTo>
                <a:cubicBezTo>
                  <a:pt x="69127" y="704740"/>
                  <a:pt x="69127" y="713388"/>
                  <a:pt x="69127" y="724196"/>
                </a:cubicBezTo>
                <a:cubicBezTo>
                  <a:pt x="86408" y="724196"/>
                  <a:pt x="106569" y="724196"/>
                  <a:pt x="123851" y="724196"/>
                </a:cubicBezTo>
                <a:cubicBezTo>
                  <a:pt x="123851" y="732844"/>
                  <a:pt x="123851" y="741491"/>
                  <a:pt x="123851" y="750138"/>
                </a:cubicBezTo>
                <a:cubicBezTo>
                  <a:pt x="138252" y="750138"/>
                  <a:pt x="155533" y="750138"/>
                  <a:pt x="169934" y="750138"/>
                </a:cubicBezTo>
                <a:cubicBezTo>
                  <a:pt x="169934" y="732844"/>
                  <a:pt x="169934" y="715549"/>
                  <a:pt x="169934" y="700417"/>
                </a:cubicBezTo>
                <a:cubicBezTo>
                  <a:pt x="178575" y="700417"/>
                  <a:pt x="184335" y="700417"/>
                  <a:pt x="192976" y="700417"/>
                </a:cubicBezTo>
                <a:cubicBezTo>
                  <a:pt x="192976" y="698255"/>
                  <a:pt x="192976" y="696093"/>
                  <a:pt x="192976" y="693932"/>
                </a:cubicBezTo>
                <a:cubicBezTo>
                  <a:pt x="198736" y="693932"/>
                  <a:pt x="204497" y="693932"/>
                  <a:pt x="210257" y="693932"/>
                </a:cubicBezTo>
                <a:cubicBezTo>
                  <a:pt x="210257" y="696093"/>
                  <a:pt x="210257" y="698255"/>
                  <a:pt x="210257" y="700417"/>
                </a:cubicBezTo>
                <a:cubicBezTo>
                  <a:pt x="218898" y="700417"/>
                  <a:pt x="227538" y="700417"/>
                  <a:pt x="236179" y="700417"/>
                </a:cubicBezTo>
                <a:cubicBezTo>
                  <a:pt x="236179" y="711226"/>
                  <a:pt x="236179" y="719873"/>
                  <a:pt x="236179" y="730682"/>
                </a:cubicBezTo>
                <a:cubicBezTo>
                  <a:pt x="262101" y="730682"/>
                  <a:pt x="290903" y="730682"/>
                  <a:pt x="316825" y="730682"/>
                </a:cubicBezTo>
                <a:cubicBezTo>
                  <a:pt x="316825" y="735005"/>
                  <a:pt x="316825" y="739329"/>
                  <a:pt x="316825" y="743652"/>
                </a:cubicBezTo>
                <a:cubicBezTo>
                  <a:pt x="319705" y="743652"/>
                  <a:pt x="325465" y="743652"/>
                  <a:pt x="328346" y="743652"/>
                </a:cubicBezTo>
                <a:cubicBezTo>
                  <a:pt x="328346" y="750138"/>
                  <a:pt x="328346" y="754461"/>
                  <a:pt x="328346" y="760947"/>
                </a:cubicBezTo>
                <a:cubicBezTo>
                  <a:pt x="336986" y="760947"/>
                  <a:pt x="348507" y="760947"/>
                  <a:pt x="357148" y="760947"/>
                </a:cubicBezTo>
                <a:cubicBezTo>
                  <a:pt x="357148" y="758785"/>
                  <a:pt x="357148" y="756623"/>
                  <a:pt x="357148" y="756623"/>
                </a:cubicBezTo>
                <a:cubicBezTo>
                  <a:pt x="362908" y="756623"/>
                  <a:pt x="368669" y="756623"/>
                  <a:pt x="374429" y="756623"/>
                </a:cubicBezTo>
                <a:cubicBezTo>
                  <a:pt x="374429" y="756623"/>
                  <a:pt x="374429" y="758785"/>
                  <a:pt x="374429" y="760947"/>
                </a:cubicBezTo>
                <a:cubicBezTo>
                  <a:pt x="385950" y="760947"/>
                  <a:pt x="400351" y="760947"/>
                  <a:pt x="414752" y="760947"/>
                </a:cubicBezTo>
                <a:cubicBezTo>
                  <a:pt x="414752" y="765270"/>
                  <a:pt x="414752" y="769594"/>
                  <a:pt x="414752" y="773917"/>
                </a:cubicBezTo>
                <a:cubicBezTo>
                  <a:pt x="426273" y="773917"/>
                  <a:pt x="437794" y="773917"/>
                  <a:pt x="449315" y="773917"/>
                </a:cubicBezTo>
                <a:cubicBezTo>
                  <a:pt x="449315" y="771756"/>
                  <a:pt x="449315" y="771756"/>
                  <a:pt x="449315" y="769594"/>
                </a:cubicBezTo>
                <a:cubicBezTo>
                  <a:pt x="455075" y="769594"/>
                  <a:pt x="460836" y="769594"/>
                  <a:pt x="466596" y="769594"/>
                </a:cubicBezTo>
                <a:cubicBezTo>
                  <a:pt x="466596" y="771756"/>
                  <a:pt x="466596" y="771756"/>
                  <a:pt x="466596" y="773917"/>
                </a:cubicBezTo>
                <a:cubicBezTo>
                  <a:pt x="478117" y="773917"/>
                  <a:pt x="489637" y="773917"/>
                  <a:pt x="498278" y="773917"/>
                </a:cubicBezTo>
                <a:cubicBezTo>
                  <a:pt x="498278" y="518827"/>
                  <a:pt x="498278" y="518827"/>
                  <a:pt x="498278" y="518827"/>
                </a:cubicBezTo>
                <a:cubicBezTo>
                  <a:pt x="535721" y="518827"/>
                  <a:pt x="535721" y="518827"/>
                  <a:pt x="535721" y="518827"/>
                </a:cubicBezTo>
                <a:cubicBezTo>
                  <a:pt x="535721" y="510180"/>
                  <a:pt x="535721" y="510180"/>
                  <a:pt x="535721" y="510180"/>
                </a:cubicBezTo>
                <a:cubicBezTo>
                  <a:pt x="616367" y="520989"/>
                  <a:pt x="616367" y="520989"/>
                  <a:pt x="616367" y="520989"/>
                </a:cubicBezTo>
                <a:cubicBezTo>
                  <a:pt x="616367" y="559901"/>
                  <a:pt x="616367" y="598813"/>
                  <a:pt x="616367" y="637725"/>
                </a:cubicBezTo>
                <a:cubicBezTo>
                  <a:pt x="627888" y="637725"/>
                  <a:pt x="639409" y="637725"/>
                  <a:pt x="648049" y="637725"/>
                </a:cubicBezTo>
                <a:cubicBezTo>
                  <a:pt x="650929" y="637725"/>
                  <a:pt x="650929" y="635564"/>
                  <a:pt x="653810" y="633402"/>
                </a:cubicBezTo>
                <a:cubicBezTo>
                  <a:pt x="656690" y="633402"/>
                  <a:pt x="662450" y="633402"/>
                  <a:pt x="665330" y="633402"/>
                </a:cubicBezTo>
                <a:cubicBezTo>
                  <a:pt x="668211" y="635564"/>
                  <a:pt x="668211" y="637725"/>
                  <a:pt x="671091" y="637725"/>
                </a:cubicBezTo>
                <a:cubicBezTo>
                  <a:pt x="682612" y="637725"/>
                  <a:pt x="697013" y="637725"/>
                  <a:pt x="708534" y="637725"/>
                </a:cubicBezTo>
                <a:cubicBezTo>
                  <a:pt x="708534" y="661505"/>
                  <a:pt x="708534" y="683123"/>
                  <a:pt x="708534" y="704740"/>
                </a:cubicBezTo>
                <a:cubicBezTo>
                  <a:pt x="720055" y="704740"/>
                  <a:pt x="728695" y="704740"/>
                  <a:pt x="740216" y="704740"/>
                </a:cubicBezTo>
                <a:cubicBezTo>
                  <a:pt x="740216" y="667990"/>
                  <a:pt x="740216" y="629078"/>
                  <a:pt x="740216" y="590166"/>
                </a:cubicBezTo>
                <a:cubicBezTo>
                  <a:pt x="745976" y="590166"/>
                  <a:pt x="751737" y="590166"/>
                  <a:pt x="754617" y="590166"/>
                </a:cubicBezTo>
                <a:cubicBezTo>
                  <a:pt x="754617" y="588004"/>
                  <a:pt x="754617" y="583681"/>
                  <a:pt x="754617" y="581519"/>
                </a:cubicBezTo>
                <a:cubicBezTo>
                  <a:pt x="789180" y="581519"/>
                  <a:pt x="823742" y="581519"/>
                  <a:pt x="858305" y="581519"/>
                </a:cubicBezTo>
                <a:cubicBezTo>
                  <a:pt x="861185" y="583681"/>
                  <a:pt x="864065" y="585843"/>
                  <a:pt x="866945" y="588004"/>
                </a:cubicBezTo>
                <a:cubicBezTo>
                  <a:pt x="866945" y="648534"/>
                  <a:pt x="866945" y="706902"/>
                  <a:pt x="866945" y="767432"/>
                </a:cubicBezTo>
                <a:cubicBezTo>
                  <a:pt x="872706" y="767432"/>
                  <a:pt x="881346" y="767432"/>
                  <a:pt x="889987" y="767432"/>
                </a:cubicBezTo>
                <a:cubicBezTo>
                  <a:pt x="889987" y="771756"/>
                  <a:pt x="889987" y="776079"/>
                  <a:pt x="889987" y="780403"/>
                </a:cubicBezTo>
                <a:cubicBezTo>
                  <a:pt x="895747" y="780403"/>
                  <a:pt x="904388" y="780403"/>
                  <a:pt x="910148" y="780403"/>
                </a:cubicBezTo>
                <a:cubicBezTo>
                  <a:pt x="910148" y="765270"/>
                  <a:pt x="910148" y="750138"/>
                  <a:pt x="910148" y="735005"/>
                </a:cubicBezTo>
                <a:cubicBezTo>
                  <a:pt x="918789" y="735005"/>
                  <a:pt x="930310" y="735005"/>
                  <a:pt x="938951" y="735005"/>
                </a:cubicBezTo>
                <a:cubicBezTo>
                  <a:pt x="938951" y="732844"/>
                  <a:pt x="938951" y="730682"/>
                  <a:pt x="938951" y="728520"/>
                </a:cubicBezTo>
                <a:cubicBezTo>
                  <a:pt x="950471" y="728520"/>
                  <a:pt x="959112" y="728520"/>
                  <a:pt x="970633" y="728520"/>
                </a:cubicBezTo>
                <a:cubicBezTo>
                  <a:pt x="970633" y="730682"/>
                  <a:pt x="970633" y="732844"/>
                  <a:pt x="970633" y="735005"/>
                </a:cubicBezTo>
                <a:cubicBezTo>
                  <a:pt x="976393" y="735005"/>
                  <a:pt x="982154" y="735005"/>
                  <a:pt x="987914" y="735005"/>
                </a:cubicBezTo>
                <a:cubicBezTo>
                  <a:pt x="990794" y="730682"/>
                  <a:pt x="990794" y="728520"/>
                  <a:pt x="990794" y="726358"/>
                </a:cubicBezTo>
                <a:cubicBezTo>
                  <a:pt x="993674" y="726358"/>
                  <a:pt x="996555" y="726358"/>
                  <a:pt x="999435" y="726358"/>
                </a:cubicBezTo>
                <a:cubicBezTo>
                  <a:pt x="999435" y="728520"/>
                  <a:pt x="1002315" y="730682"/>
                  <a:pt x="1002315" y="732844"/>
                </a:cubicBezTo>
                <a:cubicBezTo>
                  <a:pt x="1005195" y="732844"/>
                  <a:pt x="1008076" y="732844"/>
                  <a:pt x="1013836" y="732844"/>
                </a:cubicBezTo>
                <a:cubicBezTo>
                  <a:pt x="1013836" y="709064"/>
                  <a:pt x="1013836" y="683123"/>
                  <a:pt x="1013836" y="657181"/>
                </a:cubicBezTo>
                <a:cubicBezTo>
                  <a:pt x="1042638" y="657181"/>
                  <a:pt x="1074321" y="657181"/>
                  <a:pt x="1106003" y="657181"/>
                </a:cubicBezTo>
                <a:cubicBezTo>
                  <a:pt x="1108883" y="572872"/>
                  <a:pt x="1114643" y="488563"/>
                  <a:pt x="1117524" y="404253"/>
                </a:cubicBezTo>
                <a:cubicBezTo>
                  <a:pt x="1106003" y="402091"/>
                  <a:pt x="1071440" y="393444"/>
                  <a:pt x="1100243" y="382635"/>
                </a:cubicBezTo>
                <a:cubicBezTo>
                  <a:pt x="1097362" y="380474"/>
                  <a:pt x="1094482" y="378312"/>
                  <a:pt x="1091602" y="378312"/>
                </a:cubicBezTo>
                <a:cubicBezTo>
                  <a:pt x="1091602" y="363179"/>
                  <a:pt x="1091602" y="363179"/>
                  <a:pt x="1103123" y="354532"/>
                </a:cubicBezTo>
                <a:cubicBezTo>
                  <a:pt x="1103123" y="350209"/>
                  <a:pt x="1103123" y="343723"/>
                  <a:pt x="1103123" y="337238"/>
                </a:cubicBezTo>
                <a:cubicBezTo>
                  <a:pt x="1108883" y="337238"/>
                  <a:pt x="1117524" y="337238"/>
                  <a:pt x="1123284" y="337238"/>
                </a:cubicBezTo>
                <a:cubicBezTo>
                  <a:pt x="1123284" y="328591"/>
                  <a:pt x="1123284" y="322106"/>
                  <a:pt x="1123284" y="315620"/>
                </a:cubicBezTo>
                <a:cubicBezTo>
                  <a:pt x="1123284" y="313459"/>
                  <a:pt x="1126164" y="313459"/>
                  <a:pt x="1126164" y="311297"/>
                </a:cubicBezTo>
                <a:cubicBezTo>
                  <a:pt x="1126164" y="285355"/>
                  <a:pt x="1126164" y="259414"/>
                  <a:pt x="1126164" y="233473"/>
                </a:cubicBezTo>
                <a:cubicBezTo>
                  <a:pt x="1126164" y="231311"/>
                  <a:pt x="1123284" y="229149"/>
                  <a:pt x="1123284" y="226987"/>
                </a:cubicBezTo>
                <a:cubicBezTo>
                  <a:pt x="1126164" y="224826"/>
                  <a:pt x="1129045" y="222664"/>
                  <a:pt x="1131925" y="220502"/>
                </a:cubicBezTo>
                <a:cubicBezTo>
                  <a:pt x="1131925" y="201046"/>
                  <a:pt x="1131925" y="181590"/>
                  <a:pt x="1131925" y="162134"/>
                </a:cubicBezTo>
                <a:cubicBezTo>
                  <a:pt x="1131925" y="162134"/>
                  <a:pt x="1134805" y="159972"/>
                  <a:pt x="1134805" y="157811"/>
                </a:cubicBezTo>
                <a:cubicBezTo>
                  <a:pt x="1134805" y="140516"/>
                  <a:pt x="1134805" y="121060"/>
                  <a:pt x="1134805" y="101604"/>
                </a:cubicBezTo>
                <a:cubicBezTo>
                  <a:pt x="1134805" y="101604"/>
                  <a:pt x="1137685" y="99443"/>
                  <a:pt x="1137685" y="99443"/>
                </a:cubicBezTo>
                <a:cubicBezTo>
                  <a:pt x="1137685" y="92957"/>
                  <a:pt x="1137685" y="88634"/>
                  <a:pt x="1137685" y="82148"/>
                </a:cubicBezTo>
                <a:cubicBezTo>
                  <a:pt x="1137685" y="82148"/>
                  <a:pt x="1137685" y="79987"/>
                  <a:pt x="1140565" y="79987"/>
                </a:cubicBezTo>
                <a:cubicBezTo>
                  <a:pt x="1143446" y="79987"/>
                  <a:pt x="1143446" y="82148"/>
                  <a:pt x="1143446" y="82148"/>
                </a:cubicBezTo>
                <a:cubicBezTo>
                  <a:pt x="1143446" y="88634"/>
                  <a:pt x="1143446" y="92957"/>
                  <a:pt x="1143446" y="99443"/>
                </a:cubicBezTo>
                <a:cubicBezTo>
                  <a:pt x="1146326" y="99443"/>
                  <a:pt x="1146326" y="101604"/>
                  <a:pt x="1146326" y="101604"/>
                </a:cubicBezTo>
                <a:cubicBezTo>
                  <a:pt x="1146326" y="121060"/>
                  <a:pt x="1146326" y="140516"/>
                  <a:pt x="1146326" y="157811"/>
                </a:cubicBezTo>
                <a:cubicBezTo>
                  <a:pt x="1149206" y="159972"/>
                  <a:pt x="1149206" y="159972"/>
                  <a:pt x="1149206" y="162134"/>
                </a:cubicBezTo>
                <a:cubicBezTo>
                  <a:pt x="1149206" y="181590"/>
                  <a:pt x="1149206" y="201046"/>
                  <a:pt x="1149206" y="220502"/>
                </a:cubicBezTo>
                <a:cubicBezTo>
                  <a:pt x="1152086" y="222664"/>
                  <a:pt x="1154967" y="224826"/>
                  <a:pt x="1157847" y="226987"/>
                </a:cubicBezTo>
                <a:cubicBezTo>
                  <a:pt x="1157847" y="229149"/>
                  <a:pt x="1154967" y="231311"/>
                  <a:pt x="1154967" y="233473"/>
                </a:cubicBezTo>
                <a:cubicBezTo>
                  <a:pt x="1154967" y="259414"/>
                  <a:pt x="1154967" y="285355"/>
                  <a:pt x="1154967" y="311297"/>
                </a:cubicBezTo>
                <a:cubicBezTo>
                  <a:pt x="1154967" y="313459"/>
                  <a:pt x="1157847" y="313459"/>
                  <a:pt x="1157847" y="315620"/>
                </a:cubicBezTo>
                <a:cubicBezTo>
                  <a:pt x="1157847" y="322106"/>
                  <a:pt x="1157847" y="328591"/>
                  <a:pt x="1157847" y="337238"/>
                </a:cubicBezTo>
                <a:cubicBezTo>
                  <a:pt x="1166487" y="337238"/>
                  <a:pt x="1172248" y="337238"/>
                  <a:pt x="1178008" y="337238"/>
                </a:cubicBezTo>
                <a:cubicBezTo>
                  <a:pt x="1178008" y="343723"/>
                  <a:pt x="1178008" y="350209"/>
                  <a:pt x="1178008" y="354532"/>
                </a:cubicBezTo>
                <a:cubicBezTo>
                  <a:pt x="1192409" y="363179"/>
                  <a:pt x="1189529" y="365341"/>
                  <a:pt x="1189529" y="378312"/>
                </a:cubicBezTo>
                <a:cubicBezTo>
                  <a:pt x="1186649" y="378312"/>
                  <a:pt x="1183769" y="380474"/>
                  <a:pt x="1180888" y="382635"/>
                </a:cubicBezTo>
                <a:cubicBezTo>
                  <a:pt x="1212571" y="391283"/>
                  <a:pt x="1178008" y="404253"/>
                  <a:pt x="1163607" y="404253"/>
                </a:cubicBezTo>
                <a:lnTo>
                  <a:pt x="1185461" y="814322"/>
                </a:lnTo>
                <a:lnTo>
                  <a:pt x="1201050" y="814322"/>
                </a:lnTo>
                <a:lnTo>
                  <a:pt x="1201050" y="810668"/>
                </a:lnTo>
                <a:cubicBezTo>
                  <a:pt x="1218331" y="810668"/>
                  <a:pt x="1238492" y="810668"/>
                  <a:pt x="1255774" y="810668"/>
                </a:cubicBezTo>
                <a:lnTo>
                  <a:pt x="1255774" y="814322"/>
                </a:lnTo>
                <a:lnTo>
                  <a:pt x="1264414" y="814322"/>
                </a:lnTo>
                <a:lnTo>
                  <a:pt x="1264414" y="797697"/>
                </a:lnTo>
                <a:cubicBezTo>
                  <a:pt x="1267295" y="797697"/>
                  <a:pt x="1270175" y="797697"/>
                  <a:pt x="1273055" y="797697"/>
                </a:cubicBezTo>
                <a:lnTo>
                  <a:pt x="1273055" y="814322"/>
                </a:lnTo>
                <a:lnTo>
                  <a:pt x="1319138" y="814322"/>
                </a:lnTo>
                <a:lnTo>
                  <a:pt x="1319138" y="812829"/>
                </a:lnTo>
                <a:cubicBezTo>
                  <a:pt x="1324899" y="812829"/>
                  <a:pt x="1333540" y="812829"/>
                  <a:pt x="1339300" y="812829"/>
                </a:cubicBezTo>
                <a:cubicBezTo>
                  <a:pt x="1339300" y="810668"/>
                  <a:pt x="1339300" y="808506"/>
                  <a:pt x="1339300" y="806344"/>
                </a:cubicBezTo>
                <a:cubicBezTo>
                  <a:pt x="1347941" y="806344"/>
                  <a:pt x="1356581" y="806344"/>
                  <a:pt x="1362342" y="806344"/>
                </a:cubicBezTo>
                <a:cubicBezTo>
                  <a:pt x="1362342" y="808506"/>
                  <a:pt x="1362342" y="808506"/>
                  <a:pt x="1362342" y="810668"/>
                </a:cubicBezTo>
                <a:cubicBezTo>
                  <a:pt x="1368102" y="810668"/>
                  <a:pt x="1373863" y="810668"/>
                  <a:pt x="1379623" y="810668"/>
                </a:cubicBezTo>
                <a:cubicBezTo>
                  <a:pt x="1379623" y="808506"/>
                  <a:pt x="1379623" y="808506"/>
                  <a:pt x="1379623" y="806344"/>
                </a:cubicBezTo>
                <a:cubicBezTo>
                  <a:pt x="1431467" y="806344"/>
                  <a:pt x="1483311" y="806344"/>
                  <a:pt x="1535154" y="806344"/>
                </a:cubicBezTo>
                <a:cubicBezTo>
                  <a:pt x="1535154" y="804182"/>
                  <a:pt x="1535154" y="802020"/>
                  <a:pt x="1535154" y="799859"/>
                </a:cubicBezTo>
                <a:cubicBezTo>
                  <a:pt x="1538034" y="799859"/>
                  <a:pt x="1543795" y="799859"/>
                  <a:pt x="1546675" y="799859"/>
                </a:cubicBezTo>
                <a:cubicBezTo>
                  <a:pt x="1546675" y="802020"/>
                  <a:pt x="1546675" y="804182"/>
                  <a:pt x="1546675" y="806344"/>
                </a:cubicBezTo>
                <a:cubicBezTo>
                  <a:pt x="1549556" y="806344"/>
                  <a:pt x="1555316" y="806344"/>
                  <a:pt x="1558196" y="806344"/>
                </a:cubicBezTo>
                <a:lnTo>
                  <a:pt x="1558196" y="814322"/>
                </a:lnTo>
                <a:lnTo>
                  <a:pt x="1566837" y="814322"/>
                </a:lnTo>
                <a:lnTo>
                  <a:pt x="1566837" y="810668"/>
                </a:lnTo>
                <a:cubicBezTo>
                  <a:pt x="1569717" y="810668"/>
                  <a:pt x="1572597" y="810668"/>
                  <a:pt x="1575477" y="810668"/>
                </a:cubicBezTo>
                <a:lnTo>
                  <a:pt x="1575477" y="814322"/>
                </a:lnTo>
                <a:lnTo>
                  <a:pt x="1601399" y="814322"/>
                </a:lnTo>
                <a:lnTo>
                  <a:pt x="1601399" y="808506"/>
                </a:lnTo>
                <a:cubicBezTo>
                  <a:pt x="1607160" y="808506"/>
                  <a:pt x="1612920" y="808506"/>
                  <a:pt x="1618681" y="808506"/>
                </a:cubicBezTo>
                <a:lnTo>
                  <a:pt x="1618681" y="814322"/>
                </a:lnTo>
                <a:lnTo>
                  <a:pt x="1693957" y="814322"/>
                </a:lnTo>
                <a:lnTo>
                  <a:pt x="1696446" y="782564"/>
                </a:lnTo>
                <a:cubicBezTo>
                  <a:pt x="1699327" y="782564"/>
                  <a:pt x="1702207" y="782564"/>
                  <a:pt x="1705087" y="782564"/>
                </a:cubicBezTo>
                <a:lnTo>
                  <a:pt x="1707576" y="814322"/>
                </a:lnTo>
                <a:lnTo>
                  <a:pt x="1719879" y="814322"/>
                </a:lnTo>
                <a:lnTo>
                  <a:pt x="1722368" y="782564"/>
                </a:lnTo>
                <a:cubicBezTo>
                  <a:pt x="1725248" y="782564"/>
                  <a:pt x="1728129" y="782564"/>
                  <a:pt x="1731009" y="782564"/>
                </a:cubicBezTo>
                <a:lnTo>
                  <a:pt x="1733829" y="814322"/>
                </a:lnTo>
                <a:lnTo>
                  <a:pt x="1808774" y="814322"/>
                </a:lnTo>
                <a:lnTo>
                  <a:pt x="1808774" y="810668"/>
                </a:lnTo>
                <a:cubicBezTo>
                  <a:pt x="1805894" y="810668"/>
                  <a:pt x="1803014" y="810668"/>
                  <a:pt x="1800134" y="810668"/>
                </a:cubicBezTo>
                <a:cubicBezTo>
                  <a:pt x="1800134" y="808506"/>
                  <a:pt x="1800134" y="808506"/>
                  <a:pt x="1800134" y="806344"/>
                </a:cubicBezTo>
                <a:cubicBezTo>
                  <a:pt x="1805894" y="806344"/>
                  <a:pt x="1811655" y="806344"/>
                  <a:pt x="1814535" y="806344"/>
                </a:cubicBezTo>
                <a:cubicBezTo>
                  <a:pt x="1814535" y="799859"/>
                  <a:pt x="1814535" y="795535"/>
                  <a:pt x="1814535" y="789050"/>
                </a:cubicBezTo>
                <a:cubicBezTo>
                  <a:pt x="1851978" y="789050"/>
                  <a:pt x="1889420" y="789050"/>
                  <a:pt x="1923983" y="789050"/>
                </a:cubicBezTo>
                <a:cubicBezTo>
                  <a:pt x="1923983" y="795535"/>
                  <a:pt x="1923983" y="799859"/>
                  <a:pt x="1923983" y="806344"/>
                </a:cubicBezTo>
                <a:cubicBezTo>
                  <a:pt x="1935504" y="806344"/>
                  <a:pt x="1947025" y="806344"/>
                  <a:pt x="1955665" y="804182"/>
                </a:cubicBezTo>
                <a:cubicBezTo>
                  <a:pt x="1955665" y="799859"/>
                  <a:pt x="1955665" y="793373"/>
                  <a:pt x="1955665" y="786888"/>
                </a:cubicBezTo>
                <a:cubicBezTo>
                  <a:pt x="1961426" y="786888"/>
                  <a:pt x="1964306" y="786888"/>
                  <a:pt x="1967186" y="786888"/>
                </a:cubicBezTo>
                <a:cubicBezTo>
                  <a:pt x="1967186" y="778241"/>
                  <a:pt x="1967186" y="767432"/>
                  <a:pt x="1967186" y="756623"/>
                </a:cubicBezTo>
                <a:cubicBezTo>
                  <a:pt x="1972947" y="756623"/>
                  <a:pt x="1978707" y="756623"/>
                  <a:pt x="1981587" y="756623"/>
                </a:cubicBezTo>
                <a:cubicBezTo>
                  <a:pt x="1984467" y="756623"/>
                  <a:pt x="1984467" y="754461"/>
                  <a:pt x="1987347" y="754461"/>
                </a:cubicBezTo>
                <a:cubicBezTo>
                  <a:pt x="1990228" y="754461"/>
                  <a:pt x="1995988" y="754461"/>
                  <a:pt x="2001749" y="754461"/>
                </a:cubicBezTo>
                <a:cubicBezTo>
                  <a:pt x="2001749" y="754461"/>
                  <a:pt x="2004629" y="756623"/>
                  <a:pt x="2004629" y="756623"/>
                </a:cubicBezTo>
                <a:cubicBezTo>
                  <a:pt x="2010389" y="756623"/>
                  <a:pt x="2016150" y="756623"/>
                  <a:pt x="2021910" y="756623"/>
                </a:cubicBezTo>
                <a:cubicBezTo>
                  <a:pt x="2021910" y="767432"/>
                  <a:pt x="2021910" y="776079"/>
                  <a:pt x="2021910" y="786888"/>
                </a:cubicBezTo>
                <a:cubicBezTo>
                  <a:pt x="2036311" y="786888"/>
                  <a:pt x="2050712" y="786888"/>
                  <a:pt x="2065113" y="786888"/>
                </a:cubicBezTo>
                <a:cubicBezTo>
                  <a:pt x="2065113" y="782564"/>
                  <a:pt x="2065113" y="778241"/>
                  <a:pt x="2065113" y="773917"/>
                </a:cubicBezTo>
                <a:cubicBezTo>
                  <a:pt x="2067994" y="773917"/>
                  <a:pt x="2067994" y="773917"/>
                  <a:pt x="2070874" y="773917"/>
                </a:cubicBezTo>
                <a:cubicBezTo>
                  <a:pt x="2070874" y="778241"/>
                  <a:pt x="2070874" y="782564"/>
                  <a:pt x="2070874" y="786888"/>
                </a:cubicBezTo>
                <a:cubicBezTo>
                  <a:pt x="2088155" y="786888"/>
                  <a:pt x="2088155" y="786888"/>
                  <a:pt x="2088155" y="786888"/>
                </a:cubicBezTo>
                <a:cubicBezTo>
                  <a:pt x="2088155" y="648534"/>
                  <a:pt x="2088155" y="648534"/>
                  <a:pt x="2088155" y="648534"/>
                </a:cubicBezTo>
                <a:cubicBezTo>
                  <a:pt x="2142879" y="648534"/>
                  <a:pt x="2142879" y="648534"/>
                  <a:pt x="2142879" y="648534"/>
                </a:cubicBezTo>
                <a:cubicBezTo>
                  <a:pt x="2142879" y="637725"/>
                  <a:pt x="2142879" y="637725"/>
                  <a:pt x="2142879" y="637725"/>
                </a:cubicBezTo>
                <a:cubicBezTo>
                  <a:pt x="2151520" y="637725"/>
                  <a:pt x="2151520" y="637725"/>
                  <a:pt x="2151520" y="637725"/>
                </a:cubicBezTo>
                <a:cubicBezTo>
                  <a:pt x="2151520" y="644211"/>
                  <a:pt x="2151520" y="644211"/>
                  <a:pt x="2151520" y="644211"/>
                </a:cubicBezTo>
                <a:cubicBezTo>
                  <a:pt x="2177442" y="644211"/>
                  <a:pt x="2177442" y="644211"/>
                  <a:pt x="2177442" y="644211"/>
                </a:cubicBezTo>
                <a:cubicBezTo>
                  <a:pt x="2177442" y="637725"/>
                  <a:pt x="2177442" y="637725"/>
                  <a:pt x="2177442" y="637725"/>
                </a:cubicBezTo>
                <a:cubicBezTo>
                  <a:pt x="2183202" y="637725"/>
                  <a:pt x="2183202" y="637725"/>
                  <a:pt x="2183202" y="637725"/>
                </a:cubicBezTo>
                <a:cubicBezTo>
                  <a:pt x="2183202" y="652858"/>
                  <a:pt x="2183202" y="652858"/>
                  <a:pt x="2183202" y="652858"/>
                </a:cubicBezTo>
                <a:cubicBezTo>
                  <a:pt x="2191843" y="652858"/>
                  <a:pt x="2191843" y="652858"/>
                  <a:pt x="2191843" y="652858"/>
                </a:cubicBezTo>
                <a:cubicBezTo>
                  <a:pt x="2191843" y="665828"/>
                  <a:pt x="2191843" y="665828"/>
                  <a:pt x="2191843" y="665828"/>
                </a:cubicBezTo>
                <a:cubicBezTo>
                  <a:pt x="2223525" y="665828"/>
                  <a:pt x="2223525" y="665828"/>
                  <a:pt x="2223525" y="665828"/>
                </a:cubicBezTo>
                <a:cubicBezTo>
                  <a:pt x="2223525" y="698255"/>
                  <a:pt x="2223525" y="698255"/>
                  <a:pt x="2223525" y="698255"/>
                </a:cubicBezTo>
                <a:cubicBezTo>
                  <a:pt x="2226405" y="698255"/>
                  <a:pt x="2226405" y="698255"/>
                  <a:pt x="2226405" y="698255"/>
                </a:cubicBezTo>
                <a:cubicBezTo>
                  <a:pt x="2226405" y="676637"/>
                  <a:pt x="2226405" y="676637"/>
                  <a:pt x="2226405" y="676637"/>
                </a:cubicBezTo>
                <a:cubicBezTo>
                  <a:pt x="2240807" y="676637"/>
                  <a:pt x="2240807" y="676637"/>
                  <a:pt x="2240807" y="676637"/>
                </a:cubicBezTo>
                <a:cubicBezTo>
                  <a:pt x="2240807" y="713388"/>
                  <a:pt x="2240807" y="713388"/>
                  <a:pt x="2240807" y="713388"/>
                </a:cubicBezTo>
                <a:cubicBezTo>
                  <a:pt x="2284010" y="713388"/>
                  <a:pt x="2284010" y="713388"/>
                  <a:pt x="2284010" y="713388"/>
                </a:cubicBezTo>
                <a:cubicBezTo>
                  <a:pt x="2284010" y="700417"/>
                  <a:pt x="2284010" y="700417"/>
                  <a:pt x="2284010" y="700417"/>
                </a:cubicBezTo>
                <a:cubicBezTo>
                  <a:pt x="2301291" y="700417"/>
                  <a:pt x="2301291" y="700417"/>
                  <a:pt x="2301291" y="700417"/>
                </a:cubicBezTo>
                <a:cubicBezTo>
                  <a:pt x="2301291" y="717711"/>
                  <a:pt x="2301291" y="717711"/>
                  <a:pt x="2301291" y="717711"/>
                </a:cubicBezTo>
                <a:cubicBezTo>
                  <a:pt x="2307051" y="717711"/>
                  <a:pt x="2307051" y="717711"/>
                  <a:pt x="2307051" y="717711"/>
                </a:cubicBezTo>
                <a:cubicBezTo>
                  <a:pt x="2307051" y="700417"/>
                  <a:pt x="2307051" y="700417"/>
                  <a:pt x="2307051" y="700417"/>
                </a:cubicBezTo>
                <a:cubicBezTo>
                  <a:pt x="2327213" y="700417"/>
                  <a:pt x="2327213" y="700417"/>
                  <a:pt x="2327213" y="700417"/>
                </a:cubicBezTo>
                <a:cubicBezTo>
                  <a:pt x="2327213" y="661505"/>
                  <a:pt x="2327213" y="661505"/>
                  <a:pt x="2327213" y="661505"/>
                </a:cubicBezTo>
                <a:cubicBezTo>
                  <a:pt x="2338734" y="661505"/>
                  <a:pt x="2338734" y="661505"/>
                  <a:pt x="2338734" y="661505"/>
                </a:cubicBezTo>
                <a:cubicBezTo>
                  <a:pt x="2353135" y="618269"/>
                  <a:pt x="2353135" y="618269"/>
                  <a:pt x="2353135" y="618269"/>
                </a:cubicBezTo>
                <a:cubicBezTo>
                  <a:pt x="2367536" y="618269"/>
                  <a:pt x="2367536" y="618269"/>
                  <a:pt x="2367536" y="618269"/>
                </a:cubicBezTo>
                <a:cubicBezTo>
                  <a:pt x="2384817" y="661505"/>
                  <a:pt x="2384817" y="661505"/>
                  <a:pt x="2384817" y="661505"/>
                </a:cubicBezTo>
                <a:cubicBezTo>
                  <a:pt x="2396338" y="661505"/>
                  <a:pt x="2396338" y="661505"/>
                  <a:pt x="2396338" y="661505"/>
                </a:cubicBezTo>
                <a:cubicBezTo>
                  <a:pt x="2396338" y="726358"/>
                  <a:pt x="2396338" y="726358"/>
                  <a:pt x="2396338" y="726358"/>
                </a:cubicBezTo>
                <a:cubicBezTo>
                  <a:pt x="2404979" y="726358"/>
                  <a:pt x="2404979" y="726358"/>
                  <a:pt x="2404979" y="726358"/>
                </a:cubicBezTo>
                <a:cubicBezTo>
                  <a:pt x="2404979" y="771756"/>
                  <a:pt x="2404979" y="771756"/>
                  <a:pt x="2404979" y="771756"/>
                </a:cubicBezTo>
                <a:cubicBezTo>
                  <a:pt x="2410739" y="771756"/>
                  <a:pt x="2410739" y="771756"/>
                  <a:pt x="2410739" y="771756"/>
                </a:cubicBezTo>
                <a:cubicBezTo>
                  <a:pt x="2410739" y="756623"/>
                  <a:pt x="2410739" y="756623"/>
                  <a:pt x="2410739" y="756623"/>
                </a:cubicBezTo>
                <a:cubicBezTo>
                  <a:pt x="2419379" y="767432"/>
                  <a:pt x="2419379" y="767432"/>
                  <a:pt x="2419379" y="767432"/>
                </a:cubicBezTo>
                <a:cubicBezTo>
                  <a:pt x="2428020" y="767432"/>
                  <a:pt x="2428020" y="767432"/>
                  <a:pt x="2428020" y="767432"/>
                </a:cubicBezTo>
                <a:cubicBezTo>
                  <a:pt x="2428020" y="680961"/>
                  <a:pt x="2428020" y="680961"/>
                  <a:pt x="2428020" y="680961"/>
                </a:cubicBezTo>
                <a:cubicBezTo>
                  <a:pt x="2468343" y="680961"/>
                  <a:pt x="2468343" y="680961"/>
                  <a:pt x="2468343" y="680961"/>
                </a:cubicBezTo>
                <a:cubicBezTo>
                  <a:pt x="2485625" y="696093"/>
                  <a:pt x="2485625" y="696093"/>
                  <a:pt x="2485625" y="696093"/>
                </a:cubicBezTo>
                <a:cubicBezTo>
                  <a:pt x="2485625" y="680961"/>
                  <a:pt x="2485625" y="680961"/>
                  <a:pt x="2485625" y="680961"/>
                </a:cubicBezTo>
                <a:cubicBezTo>
                  <a:pt x="2488505" y="680961"/>
                  <a:pt x="2488505" y="680961"/>
                  <a:pt x="2488505" y="680961"/>
                </a:cubicBezTo>
                <a:cubicBezTo>
                  <a:pt x="2488505" y="678799"/>
                  <a:pt x="2488505" y="678799"/>
                  <a:pt x="2488505" y="678799"/>
                </a:cubicBezTo>
                <a:cubicBezTo>
                  <a:pt x="2502906" y="678799"/>
                  <a:pt x="2502906" y="678799"/>
                  <a:pt x="2502906" y="678799"/>
                </a:cubicBezTo>
                <a:cubicBezTo>
                  <a:pt x="2502906" y="655020"/>
                  <a:pt x="2502906" y="655020"/>
                  <a:pt x="2502906" y="655020"/>
                </a:cubicBezTo>
                <a:cubicBezTo>
                  <a:pt x="2511546" y="655020"/>
                  <a:pt x="2511546" y="655020"/>
                  <a:pt x="2511546" y="655020"/>
                </a:cubicBezTo>
                <a:cubicBezTo>
                  <a:pt x="2511546" y="642049"/>
                  <a:pt x="2511546" y="642049"/>
                  <a:pt x="2511546" y="642049"/>
                </a:cubicBezTo>
                <a:cubicBezTo>
                  <a:pt x="2514426" y="642049"/>
                  <a:pt x="2514426" y="642049"/>
                  <a:pt x="2514426" y="642049"/>
                </a:cubicBezTo>
                <a:cubicBezTo>
                  <a:pt x="2514426" y="618269"/>
                  <a:pt x="2514426" y="618269"/>
                  <a:pt x="2514426" y="618269"/>
                </a:cubicBezTo>
                <a:cubicBezTo>
                  <a:pt x="2537468" y="618269"/>
                  <a:pt x="2537468" y="618269"/>
                  <a:pt x="2537468" y="618269"/>
                </a:cubicBezTo>
                <a:cubicBezTo>
                  <a:pt x="2537468" y="588004"/>
                  <a:pt x="2537468" y="588004"/>
                  <a:pt x="2537468" y="588004"/>
                </a:cubicBezTo>
                <a:cubicBezTo>
                  <a:pt x="2548989" y="588004"/>
                  <a:pt x="2548989" y="588004"/>
                  <a:pt x="2548989" y="588004"/>
                </a:cubicBezTo>
                <a:cubicBezTo>
                  <a:pt x="2548989" y="581519"/>
                  <a:pt x="2548989" y="581519"/>
                  <a:pt x="2548989" y="581519"/>
                </a:cubicBezTo>
                <a:cubicBezTo>
                  <a:pt x="2557630" y="581519"/>
                  <a:pt x="2557630" y="581519"/>
                  <a:pt x="2557630" y="581519"/>
                </a:cubicBezTo>
                <a:cubicBezTo>
                  <a:pt x="2557630" y="551254"/>
                  <a:pt x="2557630" y="551254"/>
                  <a:pt x="2557630" y="551254"/>
                </a:cubicBezTo>
                <a:cubicBezTo>
                  <a:pt x="2563390" y="551254"/>
                  <a:pt x="2563390" y="551254"/>
                  <a:pt x="2563390" y="551254"/>
                </a:cubicBezTo>
                <a:cubicBezTo>
                  <a:pt x="2563390" y="542607"/>
                  <a:pt x="2563390" y="542607"/>
                  <a:pt x="2563390" y="542607"/>
                </a:cubicBezTo>
                <a:cubicBezTo>
                  <a:pt x="2572031" y="542607"/>
                  <a:pt x="2572031" y="542607"/>
                  <a:pt x="2572031" y="542607"/>
                </a:cubicBezTo>
                <a:cubicBezTo>
                  <a:pt x="2572031" y="512342"/>
                  <a:pt x="2572031" y="512342"/>
                  <a:pt x="2572031" y="512342"/>
                </a:cubicBezTo>
                <a:cubicBezTo>
                  <a:pt x="2609474" y="512342"/>
                  <a:pt x="2609474" y="512342"/>
                  <a:pt x="2609474" y="512342"/>
                </a:cubicBezTo>
                <a:cubicBezTo>
                  <a:pt x="2609474" y="499371"/>
                  <a:pt x="2609474" y="499371"/>
                  <a:pt x="2609474" y="499371"/>
                </a:cubicBezTo>
                <a:cubicBezTo>
                  <a:pt x="2652677" y="499371"/>
                  <a:pt x="2652677" y="499371"/>
                  <a:pt x="2652677" y="499371"/>
                </a:cubicBezTo>
                <a:cubicBezTo>
                  <a:pt x="2652677" y="490724"/>
                  <a:pt x="2652677" y="490724"/>
                  <a:pt x="2652677" y="490724"/>
                </a:cubicBezTo>
                <a:cubicBezTo>
                  <a:pt x="2678599" y="490724"/>
                  <a:pt x="2678599" y="490724"/>
                  <a:pt x="2678599" y="490724"/>
                </a:cubicBezTo>
                <a:cubicBezTo>
                  <a:pt x="2678599" y="499371"/>
                  <a:pt x="2678599" y="499371"/>
                  <a:pt x="2678599" y="499371"/>
                </a:cubicBezTo>
                <a:cubicBezTo>
                  <a:pt x="2684359" y="499371"/>
                  <a:pt x="2684359" y="499371"/>
                  <a:pt x="2684359" y="499371"/>
                </a:cubicBezTo>
                <a:cubicBezTo>
                  <a:pt x="2684359" y="495048"/>
                  <a:pt x="2684359" y="495048"/>
                  <a:pt x="2684359" y="495048"/>
                </a:cubicBezTo>
                <a:cubicBezTo>
                  <a:pt x="2698760" y="495048"/>
                  <a:pt x="2698760" y="495048"/>
                  <a:pt x="2698760" y="495048"/>
                </a:cubicBezTo>
                <a:cubicBezTo>
                  <a:pt x="2698760" y="499371"/>
                  <a:pt x="2698760" y="499371"/>
                  <a:pt x="2698760" y="499371"/>
                </a:cubicBezTo>
                <a:cubicBezTo>
                  <a:pt x="2707401" y="499371"/>
                  <a:pt x="2707401" y="499371"/>
                  <a:pt x="2707401" y="499371"/>
                </a:cubicBezTo>
                <a:cubicBezTo>
                  <a:pt x="2707401" y="490724"/>
                  <a:pt x="2707401" y="490724"/>
                  <a:pt x="2707401" y="490724"/>
                </a:cubicBezTo>
                <a:cubicBezTo>
                  <a:pt x="2727562" y="490724"/>
                  <a:pt x="2727562" y="490724"/>
                  <a:pt x="2727562" y="490724"/>
                </a:cubicBezTo>
                <a:cubicBezTo>
                  <a:pt x="2727562" y="499371"/>
                  <a:pt x="2727562" y="499371"/>
                  <a:pt x="2727562" y="499371"/>
                </a:cubicBezTo>
                <a:cubicBezTo>
                  <a:pt x="2759245" y="499371"/>
                  <a:pt x="2759245" y="499371"/>
                  <a:pt x="2759245" y="499371"/>
                </a:cubicBezTo>
                <a:cubicBezTo>
                  <a:pt x="2759245" y="514504"/>
                  <a:pt x="2759245" y="514504"/>
                  <a:pt x="2759245" y="514504"/>
                </a:cubicBezTo>
                <a:cubicBezTo>
                  <a:pt x="2779406" y="514504"/>
                  <a:pt x="2779406" y="514504"/>
                  <a:pt x="2779406" y="514504"/>
                </a:cubicBezTo>
                <a:cubicBezTo>
                  <a:pt x="2779406" y="596652"/>
                  <a:pt x="2779406" y="596652"/>
                  <a:pt x="2779406" y="596652"/>
                </a:cubicBezTo>
                <a:cubicBezTo>
                  <a:pt x="2788046" y="596652"/>
                  <a:pt x="2788046" y="596652"/>
                  <a:pt x="2788046" y="596652"/>
                </a:cubicBezTo>
                <a:cubicBezTo>
                  <a:pt x="2788046" y="564225"/>
                  <a:pt x="2788046" y="564225"/>
                  <a:pt x="2788046" y="564225"/>
                </a:cubicBezTo>
                <a:cubicBezTo>
                  <a:pt x="2842771" y="564225"/>
                  <a:pt x="2842771" y="564225"/>
                  <a:pt x="2842771" y="564225"/>
                </a:cubicBezTo>
                <a:cubicBezTo>
                  <a:pt x="2842771" y="596652"/>
                  <a:pt x="2842771" y="596652"/>
                  <a:pt x="2842771" y="596652"/>
                </a:cubicBezTo>
                <a:cubicBezTo>
                  <a:pt x="2848531" y="596652"/>
                  <a:pt x="2848531" y="596652"/>
                  <a:pt x="2848531" y="596652"/>
                </a:cubicBezTo>
                <a:cubicBezTo>
                  <a:pt x="2848531" y="683123"/>
                  <a:pt x="2848531" y="683123"/>
                  <a:pt x="2848531" y="683123"/>
                </a:cubicBezTo>
                <a:cubicBezTo>
                  <a:pt x="2857172" y="680961"/>
                  <a:pt x="2857172" y="680961"/>
                  <a:pt x="2857172" y="680961"/>
                </a:cubicBezTo>
                <a:cubicBezTo>
                  <a:pt x="2860052" y="611784"/>
                  <a:pt x="2860052" y="611784"/>
                  <a:pt x="2860052" y="611784"/>
                </a:cubicBezTo>
                <a:cubicBezTo>
                  <a:pt x="2862932" y="680961"/>
                  <a:pt x="2862932" y="680961"/>
                  <a:pt x="2862932" y="680961"/>
                </a:cubicBezTo>
                <a:cubicBezTo>
                  <a:pt x="2871573" y="683123"/>
                  <a:pt x="2871573" y="683123"/>
                  <a:pt x="2871573" y="683123"/>
                </a:cubicBezTo>
                <a:cubicBezTo>
                  <a:pt x="2880213" y="724196"/>
                  <a:pt x="2880213" y="724196"/>
                  <a:pt x="2880213" y="724196"/>
                </a:cubicBezTo>
                <a:cubicBezTo>
                  <a:pt x="2903255" y="735005"/>
                  <a:pt x="2903255" y="735005"/>
                  <a:pt x="2903255" y="735005"/>
                </a:cubicBezTo>
                <a:cubicBezTo>
                  <a:pt x="2903255" y="717711"/>
                  <a:pt x="2903255" y="717711"/>
                  <a:pt x="2903255" y="717711"/>
                </a:cubicBezTo>
                <a:cubicBezTo>
                  <a:pt x="2911896" y="717711"/>
                  <a:pt x="2911896" y="717711"/>
                  <a:pt x="2911896" y="717711"/>
                </a:cubicBezTo>
                <a:cubicBezTo>
                  <a:pt x="2911896" y="706902"/>
                  <a:pt x="2911896" y="706902"/>
                  <a:pt x="2911896" y="706902"/>
                </a:cubicBezTo>
                <a:cubicBezTo>
                  <a:pt x="2981021" y="706902"/>
                  <a:pt x="2981021" y="706902"/>
                  <a:pt x="2981021" y="706902"/>
                </a:cubicBezTo>
                <a:cubicBezTo>
                  <a:pt x="2981021" y="711226"/>
                  <a:pt x="2981021" y="711226"/>
                  <a:pt x="2981021" y="711226"/>
                </a:cubicBezTo>
                <a:cubicBezTo>
                  <a:pt x="2989662" y="711226"/>
                  <a:pt x="2989662" y="711226"/>
                  <a:pt x="2989662" y="711226"/>
                </a:cubicBezTo>
                <a:cubicBezTo>
                  <a:pt x="2989662" y="698255"/>
                  <a:pt x="2989662" y="698255"/>
                  <a:pt x="2989662" y="698255"/>
                </a:cubicBezTo>
                <a:cubicBezTo>
                  <a:pt x="3001182" y="698255"/>
                  <a:pt x="3001182" y="698255"/>
                  <a:pt x="3001182" y="698255"/>
                </a:cubicBezTo>
                <a:cubicBezTo>
                  <a:pt x="3001182" y="713388"/>
                  <a:pt x="3001182" y="713388"/>
                  <a:pt x="3001182" y="713388"/>
                </a:cubicBezTo>
                <a:cubicBezTo>
                  <a:pt x="3006943" y="713388"/>
                  <a:pt x="3006943" y="713388"/>
                  <a:pt x="3006943" y="713388"/>
                </a:cubicBezTo>
                <a:cubicBezTo>
                  <a:pt x="3006943" y="696093"/>
                  <a:pt x="3006943" y="696093"/>
                  <a:pt x="3006943" y="696093"/>
                </a:cubicBezTo>
                <a:cubicBezTo>
                  <a:pt x="3021343" y="696093"/>
                  <a:pt x="3021343" y="696093"/>
                  <a:pt x="3021343" y="696093"/>
                </a:cubicBezTo>
                <a:cubicBezTo>
                  <a:pt x="3021343" y="687446"/>
                  <a:pt x="3021343" y="687446"/>
                  <a:pt x="3021343" y="687446"/>
                </a:cubicBezTo>
                <a:cubicBezTo>
                  <a:pt x="3047266" y="687446"/>
                  <a:pt x="3047266" y="687446"/>
                  <a:pt x="3047266" y="687446"/>
                </a:cubicBezTo>
                <a:cubicBezTo>
                  <a:pt x="3047266" y="665828"/>
                  <a:pt x="3047266" y="665828"/>
                  <a:pt x="3047266" y="665828"/>
                </a:cubicBezTo>
                <a:cubicBezTo>
                  <a:pt x="3055906" y="663667"/>
                  <a:pt x="3055906" y="663667"/>
                  <a:pt x="3055906" y="663667"/>
                </a:cubicBezTo>
                <a:cubicBezTo>
                  <a:pt x="3055906" y="659343"/>
                  <a:pt x="3055906" y="659343"/>
                  <a:pt x="3055906" y="659343"/>
                </a:cubicBezTo>
                <a:cubicBezTo>
                  <a:pt x="3078948" y="659343"/>
                  <a:pt x="3078948" y="659343"/>
                  <a:pt x="3078948" y="659343"/>
                </a:cubicBezTo>
                <a:cubicBezTo>
                  <a:pt x="3078948" y="646372"/>
                  <a:pt x="3078948" y="646372"/>
                  <a:pt x="3078948" y="646372"/>
                </a:cubicBezTo>
                <a:cubicBezTo>
                  <a:pt x="3090469" y="646372"/>
                  <a:pt x="3090469" y="646372"/>
                  <a:pt x="3090469" y="646372"/>
                </a:cubicBezTo>
                <a:cubicBezTo>
                  <a:pt x="3090469" y="607460"/>
                  <a:pt x="3090469" y="607460"/>
                  <a:pt x="3090469" y="607460"/>
                </a:cubicBezTo>
                <a:cubicBezTo>
                  <a:pt x="3110630" y="607460"/>
                  <a:pt x="3110630" y="607460"/>
                  <a:pt x="3110630" y="607460"/>
                </a:cubicBezTo>
                <a:cubicBezTo>
                  <a:pt x="3110630" y="603137"/>
                  <a:pt x="3110630" y="603137"/>
                  <a:pt x="3110630" y="603137"/>
                </a:cubicBezTo>
                <a:cubicBezTo>
                  <a:pt x="3122151" y="603137"/>
                  <a:pt x="3122151" y="603137"/>
                  <a:pt x="3122151" y="603137"/>
                </a:cubicBezTo>
                <a:cubicBezTo>
                  <a:pt x="3122151" y="555578"/>
                  <a:pt x="3122151" y="555578"/>
                  <a:pt x="3122151" y="555578"/>
                </a:cubicBezTo>
                <a:cubicBezTo>
                  <a:pt x="3148073" y="555578"/>
                  <a:pt x="3148073" y="555578"/>
                  <a:pt x="3148073" y="555578"/>
                </a:cubicBezTo>
                <a:cubicBezTo>
                  <a:pt x="3148073" y="536122"/>
                  <a:pt x="3148073" y="536122"/>
                  <a:pt x="3148073" y="536122"/>
                </a:cubicBezTo>
                <a:cubicBezTo>
                  <a:pt x="3197037" y="536122"/>
                  <a:pt x="3197037" y="536122"/>
                  <a:pt x="3197037" y="536122"/>
                </a:cubicBezTo>
                <a:cubicBezTo>
                  <a:pt x="3197037" y="557740"/>
                  <a:pt x="3197037" y="557740"/>
                  <a:pt x="3197037" y="557740"/>
                </a:cubicBezTo>
                <a:cubicBezTo>
                  <a:pt x="3234480" y="557740"/>
                  <a:pt x="3234480" y="557740"/>
                  <a:pt x="3234480" y="557740"/>
                </a:cubicBezTo>
                <a:cubicBezTo>
                  <a:pt x="3234480" y="605299"/>
                  <a:pt x="3234480" y="605299"/>
                  <a:pt x="3234480" y="605299"/>
                </a:cubicBezTo>
                <a:cubicBezTo>
                  <a:pt x="3251761" y="605299"/>
                  <a:pt x="3251761" y="605299"/>
                  <a:pt x="3251761" y="605299"/>
                </a:cubicBezTo>
                <a:cubicBezTo>
                  <a:pt x="3251761" y="711226"/>
                  <a:pt x="3251761" y="711226"/>
                  <a:pt x="3251761" y="711226"/>
                </a:cubicBezTo>
                <a:cubicBezTo>
                  <a:pt x="3260401" y="711226"/>
                  <a:pt x="3260401" y="711226"/>
                  <a:pt x="3260401" y="711226"/>
                </a:cubicBezTo>
                <a:cubicBezTo>
                  <a:pt x="3271922" y="683123"/>
                  <a:pt x="3271922" y="683123"/>
                  <a:pt x="3271922" y="683123"/>
                </a:cubicBezTo>
                <a:cubicBezTo>
                  <a:pt x="3280563" y="696093"/>
                  <a:pt x="3280563" y="696093"/>
                  <a:pt x="3280563" y="696093"/>
                </a:cubicBezTo>
                <a:cubicBezTo>
                  <a:pt x="3277683" y="696093"/>
                  <a:pt x="3277683" y="696093"/>
                  <a:pt x="3277683" y="696093"/>
                </a:cubicBezTo>
                <a:cubicBezTo>
                  <a:pt x="3277683" y="711226"/>
                  <a:pt x="3277683" y="711226"/>
                  <a:pt x="3277683" y="711226"/>
                </a:cubicBezTo>
                <a:cubicBezTo>
                  <a:pt x="3289203" y="711226"/>
                  <a:pt x="3289203" y="711226"/>
                  <a:pt x="3289203" y="711226"/>
                </a:cubicBezTo>
                <a:cubicBezTo>
                  <a:pt x="3289203" y="743652"/>
                  <a:pt x="3289203" y="743652"/>
                  <a:pt x="3289203" y="743652"/>
                </a:cubicBezTo>
                <a:cubicBezTo>
                  <a:pt x="3300724" y="743652"/>
                  <a:pt x="3300724" y="743652"/>
                  <a:pt x="3300724" y="743652"/>
                </a:cubicBezTo>
                <a:cubicBezTo>
                  <a:pt x="3300724" y="767432"/>
                  <a:pt x="3300724" y="767432"/>
                  <a:pt x="3300724" y="767432"/>
                </a:cubicBezTo>
                <a:cubicBezTo>
                  <a:pt x="3320885" y="767432"/>
                  <a:pt x="3320885" y="767432"/>
                  <a:pt x="3320885" y="767432"/>
                </a:cubicBezTo>
                <a:cubicBezTo>
                  <a:pt x="3320885" y="758785"/>
                  <a:pt x="3320885" y="758785"/>
                  <a:pt x="3320885" y="758785"/>
                </a:cubicBezTo>
                <a:cubicBezTo>
                  <a:pt x="3343927" y="758785"/>
                  <a:pt x="3343927" y="758785"/>
                  <a:pt x="3343927" y="758785"/>
                </a:cubicBezTo>
                <a:cubicBezTo>
                  <a:pt x="3343927" y="735005"/>
                  <a:pt x="3343927" y="735005"/>
                  <a:pt x="3343927" y="735005"/>
                </a:cubicBezTo>
                <a:cubicBezTo>
                  <a:pt x="3398652" y="735005"/>
                  <a:pt x="3398652" y="735005"/>
                  <a:pt x="3398652" y="735005"/>
                </a:cubicBezTo>
                <a:cubicBezTo>
                  <a:pt x="3398652" y="741491"/>
                  <a:pt x="3398652" y="741491"/>
                  <a:pt x="3398652" y="741491"/>
                </a:cubicBezTo>
                <a:cubicBezTo>
                  <a:pt x="3404412" y="741491"/>
                  <a:pt x="3404412" y="741491"/>
                  <a:pt x="3404412" y="741491"/>
                </a:cubicBezTo>
                <a:cubicBezTo>
                  <a:pt x="3404412" y="743652"/>
                  <a:pt x="3404412" y="743652"/>
                  <a:pt x="3404412" y="743652"/>
                </a:cubicBezTo>
                <a:cubicBezTo>
                  <a:pt x="3407292" y="743652"/>
                  <a:pt x="3407292" y="743652"/>
                  <a:pt x="3407292" y="743652"/>
                </a:cubicBezTo>
                <a:cubicBezTo>
                  <a:pt x="3407292" y="735005"/>
                  <a:pt x="3407292" y="735005"/>
                  <a:pt x="3407292" y="735005"/>
                </a:cubicBezTo>
                <a:cubicBezTo>
                  <a:pt x="3418813" y="735005"/>
                  <a:pt x="3418813" y="735005"/>
                  <a:pt x="3418813" y="735005"/>
                </a:cubicBezTo>
                <a:cubicBezTo>
                  <a:pt x="3418813" y="752300"/>
                  <a:pt x="3418813" y="752300"/>
                  <a:pt x="3418813" y="752300"/>
                </a:cubicBezTo>
                <a:cubicBezTo>
                  <a:pt x="3427454" y="752300"/>
                  <a:pt x="3427454" y="752300"/>
                  <a:pt x="3427454" y="752300"/>
                </a:cubicBezTo>
                <a:cubicBezTo>
                  <a:pt x="3427454" y="743652"/>
                  <a:pt x="3427454" y="743652"/>
                  <a:pt x="3427454" y="743652"/>
                </a:cubicBezTo>
                <a:cubicBezTo>
                  <a:pt x="3438974" y="743652"/>
                  <a:pt x="3438974" y="743652"/>
                  <a:pt x="3438974" y="743652"/>
                </a:cubicBezTo>
                <a:cubicBezTo>
                  <a:pt x="3438974" y="719873"/>
                  <a:pt x="3438974" y="719873"/>
                  <a:pt x="3438974" y="719873"/>
                </a:cubicBezTo>
                <a:cubicBezTo>
                  <a:pt x="3482178" y="719873"/>
                  <a:pt x="3482178" y="719873"/>
                  <a:pt x="3482178" y="719873"/>
                </a:cubicBezTo>
                <a:cubicBezTo>
                  <a:pt x="3482178" y="726358"/>
                  <a:pt x="3482178" y="726358"/>
                  <a:pt x="3482178" y="726358"/>
                </a:cubicBezTo>
                <a:cubicBezTo>
                  <a:pt x="3490818" y="726358"/>
                  <a:pt x="3490818" y="726358"/>
                  <a:pt x="3490818" y="726358"/>
                </a:cubicBezTo>
                <a:cubicBezTo>
                  <a:pt x="3490818" y="713388"/>
                  <a:pt x="3490818" y="713388"/>
                  <a:pt x="3490818" y="713388"/>
                </a:cubicBezTo>
                <a:cubicBezTo>
                  <a:pt x="3513860" y="713388"/>
                  <a:pt x="3513860" y="713388"/>
                  <a:pt x="3513860" y="713388"/>
                </a:cubicBezTo>
                <a:cubicBezTo>
                  <a:pt x="3513860" y="687446"/>
                  <a:pt x="3513860" y="687446"/>
                  <a:pt x="3513860" y="687446"/>
                </a:cubicBezTo>
                <a:cubicBezTo>
                  <a:pt x="3534022" y="687446"/>
                  <a:pt x="3534022" y="687446"/>
                  <a:pt x="3534022" y="687446"/>
                </a:cubicBezTo>
                <a:cubicBezTo>
                  <a:pt x="3534022" y="696093"/>
                  <a:pt x="3534022" y="696093"/>
                  <a:pt x="3534022" y="696093"/>
                </a:cubicBezTo>
                <a:cubicBezTo>
                  <a:pt x="3545542" y="696093"/>
                  <a:pt x="3545542" y="696093"/>
                  <a:pt x="3545542" y="696093"/>
                </a:cubicBezTo>
                <a:cubicBezTo>
                  <a:pt x="3545542" y="672314"/>
                  <a:pt x="3545542" y="672314"/>
                  <a:pt x="3545542" y="672314"/>
                </a:cubicBezTo>
                <a:cubicBezTo>
                  <a:pt x="3565703" y="672314"/>
                  <a:pt x="3565703" y="672314"/>
                  <a:pt x="3565703" y="672314"/>
                </a:cubicBezTo>
                <a:cubicBezTo>
                  <a:pt x="3565703" y="687446"/>
                  <a:pt x="3565703" y="687446"/>
                  <a:pt x="3565703" y="687446"/>
                </a:cubicBezTo>
                <a:cubicBezTo>
                  <a:pt x="3597386" y="687446"/>
                  <a:pt x="3597386" y="687446"/>
                  <a:pt x="3597386" y="687446"/>
                </a:cubicBezTo>
                <a:cubicBezTo>
                  <a:pt x="3597386" y="678799"/>
                  <a:pt x="3597386" y="678799"/>
                  <a:pt x="3597386" y="678799"/>
                </a:cubicBezTo>
                <a:cubicBezTo>
                  <a:pt x="3620427" y="678799"/>
                  <a:pt x="3620427" y="678799"/>
                  <a:pt x="3620427" y="678799"/>
                </a:cubicBezTo>
                <a:cubicBezTo>
                  <a:pt x="3620427" y="687446"/>
                  <a:pt x="3620427" y="687446"/>
                  <a:pt x="3620427" y="687446"/>
                </a:cubicBezTo>
                <a:cubicBezTo>
                  <a:pt x="3629068" y="687446"/>
                  <a:pt x="3629068" y="687446"/>
                  <a:pt x="3629068" y="687446"/>
                </a:cubicBezTo>
                <a:cubicBezTo>
                  <a:pt x="3629068" y="702579"/>
                  <a:pt x="3629068" y="702579"/>
                  <a:pt x="3629068" y="702579"/>
                </a:cubicBezTo>
                <a:cubicBezTo>
                  <a:pt x="3640589" y="702579"/>
                  <a:pt x="3640589" y="702579"/>
                  <a:pt x="3640589" y="702579"/>
                </a:cubicBezTo>
                <a:cubicBezTo>
                  <a:pt x="3640589" y="713388"/>
                  <a:pt x="3640589" y="713388"/>
                  <a:pt x="3640589" y="713388"/>
                </a:cubicBezTo>
                <a:cubicBezTo>
                  <a:pt x="3703954" y="713388"/>
                  <a:pt x="3703954" y="713388"/>
                  <a:pt x="3703954" y="713388"/>
                </a:cubicBezTo>
                <a:cubicBezTo>
                  <a:pt x="3703954" y="743652"/>
                  <a:pt x="3703954" y="743652"/>
                  <a:pt x="3703954" y="743652"/>
                </a:cubicBezTo>
                <a:cubicBezTo>
                  <a:pt x="3726996" y="743652"/>
                  <a:pt x="3726996" y="743652"/>
                  <a:pt x="3726996" y="743652"/>
                </a:cubicBezTo>
                <a:cubicBezTo>
                  <a:pt x="3726996" y="735005"/>
                  <a:pt x="3726996" y="735005"/>
                  <a:pt x="3726996" y="735005"/>
                </a:cubicBezTo>
                <a:cubicBezTo>
                  <a:pt x="3790360" y="735005"/>
                  <a:pt x="3790360" y="735005"/>
                  <a:pt x="3790360" y="735005"/>
                </a:cubicBezTo>
                <a:cubicBezTo>
                  <a:pt x="3790360" y="724196"/>
                  <a:pt x="3790360" y="724196"/>
                  <a:pt x="3790360" y="724196"/>
                </a:cubicBezTo>
                <a:cubicBezTo>
                  <a:pt x="3801881" y="719873"/>
                  <a:pt x="3801881" y="719873"/>
                  <a:pt x="3801881" y="719873"/>
                </a:cubicBezTo>
                <a:cubicBezTo>
                  <a:pt x="3801881" y="687446"/>
                  <a:pt x="3801881" y="687446"/>
                  <a:pt x="3801881" y="687446"/>
                </a:cubicBezTo>
                <a:cubicBezTo>
                  <a:pt x="3822042" y="687446"/>
                  <a:pt x="3822042" y="687446"/>
                  <a:pt x="3822042" y="687446"/>
                </a:cubicBezTo>
                <a:cubicBezTo>
                  <a:pt x="3830683" y="706902"/>
                  <a:pt x="3830683" y="706902"/>
                  <a:pt x="3830683" y="706902"/>
                </a:cubicBezTo>
                <a:cubicBezTo>
                  <a:pt x="3833564" y="700417"/>
                  <a:pt x="3833564" y="700417"/>
                  <a:pt x="3833564" y="700417"/>
                </a:cubicBezTo>
                <a:cubicBezTo>
                  <a:pt x="3850845" y="698255"/>
                  <a:pt x="3850845" y="698255"/>
                  <a:pt x="3850845" y="698255"/>
                </a:cubicBezTo>
                <a:cubicBezTo>
                  <a:pt x="3847965" y="609622"/>
                  <a:pt x="3847965" y="609622"/>
                  <a:pt x="3847965" y="609622"/>
                </a:cubicBezTo>
                <a:cubicBezTo>
                  <a:pt x="3865245" y="611784"/>
                  <a:pt x="3865245" y="611784"/>
                  <a:pt x="3865245" y="611784"/>
                </a:cubicBezTo>
                <a:cubicBezTo>
                  <a:pt x="3865245" y="471268"/>
                  <a:pt x="3865245" y="471268"/>
                  <a:pt x="3865245" y="471268"/>
                </a:cubicBezTo>
                <a:cubicBezTo>
                  <a:pt x="3891168" y="471268"/>
                  <a:pt x="3891168" y="471268"/>
                  <a:pt x="3891168" y="471268"/>
                </a:cubicBezTo>
                <a:cubicBezTo>
                  <a:pt x="3891168" y="356694"/>
                  <a:pt x="3891168" y="356694"/>
                  <a:pt x="3891168" y="356694"/>
                </a:cubicBezTo>
                <a:cubicBezTo>
                  <a:pt x="3896928" y="350209"/>
                  <a:pt x="3896928" y="350209"/>
                  <a:pt x="3896928" y="350209"/>
                </a:cubicBezTo>
                <a:cubicBezTo>
                  <a:pt x="3896928" y="326429"/>
                  <a:pt x="3896928" y="326429"/>
                  <a:pt x="3896928" y="326429"/>
                </a:cubicBezTo>
                <a:cubicBezTo>
                  <a:pt x="3919969" y="326429"/>
                  <a:pt x="3919969" y="326429"/>
                  <a:pt x="3919969" y="326429"/>
                </a:cubicBezTo>
                <a:cubicBezTo>
                  <a:pt x="3974694" y="246443"/>
                  <a:pt x="3974694" y="246443"/>
                  <a:pt x="3974694" y="246443"/>
                </a:cubicBezTo>
                <a:cubicBezTo>
                  <a:pt x="3977574" y="1"/>
                  <a:pt x="3977574" y="1"/>
                  <a:pt x="3977574" y="1"/>
                </a:cubicBezTo>
                <a:cubicBezTo>
                  <a:pt x="3983335" y="246443"/>
                  <a:pt x="3983335" y="246443"/>
                  <a:pt x="3983335" y="246443"/>
                </a:cubicBezTo>
                <a:cubicBezTo>
                  <a:pt x="4035178" y="328591"/>
                  <a:pt x="4035178" y="328591"/>
                  <a:pt x="4035178" y="328591"/>
                </a:cubicBezTo>
                <a:cubicBezTo>
                  <a:pt x="4058220" y="328591"/>
                  <a:pt x="4058220" y="328591"/>
                  <a:pt x="4058220" y="328591"/>
                </a:cubicBezTo>
                <a:cubicBezTo>
                  <a:pt x="4058220" y="354532"/>
                  <a:pt x="4058220" y="354532"/>
                  <a:pt x="4058220" y="354532"/>
                </a:cubicBezTo>
                <a:cubicBezTo>
                  <a:pt x="4063981" y="356694"/>
                  <a:pt x="4063981" y="356694"/>
                  <a:pt x="4063981" y="356694"/>
                </a:cubicBezTo>
                <a:cubicBezTo>
                  <a:pt x="4063981" y="471268"/>
                  <a:pt x="4063981" y="471268"/>
                  <a:pt x="4063981" y="471268"/>
                </a:cubicBezTo>
                <a:cubicBezTo>
                  <a:pt x="4084142" y="471268"/>
                  <a:pt x="4084142" y="471268"/>
                  <a:pt x="4084142" y="471268"/>
                </a:cubicBezTo>
                <a:cubicBezTo>
                  <a:pt x="4084142" y="607460"/>
                  <a:pt x="4084142" y="607460"/>
                  <a:pt x="4084142" y="607460"/>
                </a:cubicBezTo>
                <a:cubicBezTo>
                  <a:pt x="4107184" y="607460"/>
                  <a:pt x="4107184" y="607460"/>
                  <a:pt x="4107184" y="607460"/>
                </a:cubicBezTo>
                <a:cubicBezTo>
                  <a:pt x="4107184" y="730682"/>
                  <a:pt x="4107184" y="730682"/>
                  <a:pt x="4107184" y="730682"/>
                </a:cubicBezTo>
                <a:cubicBezTo>
                  <a:pt x="4144626" y="728520"/>
                  <a:pt x="4144626" y="728520"/>
                  <a:pt x="4144626" y="728520"/>
                </a:cubicBezTo>
                <a:cubicBezTo>
                  <a:pt x="4150387" y="717711"/>
                  <a:pt x="4150387" y="717711"/>
                  <a:pt x="4150387" y="717711"/>
                </a:cubicBezTo>
                <a:cubicBezTo>
                  <a:pt x="4170548" y="715549"/>
                  <a:pt x="4170548" y="715549"/>
                  <a:pt x="4170548" y="715549"/>
                </a:cubicBezTo>
                <a:cubicBezTo>
                  <a:pt x="4176309" y="724196"/>
                  <a:pt x="4176309" y="724196"/>
                  <a:pt x="4176309" y="724196"/>
                </a:cubicBezTo>
                <a:cubicBezTo>
                  <a:pt x="4205111" y="724196"/>
                  <a:pt x="4205111" y="724196"/>
                  <a:pt x="4205111" y="724196"/>
                </a:cubicBezTo>
                <a:lnTo>
                  <a:pt x="4205111" y="726591"/>
                </a:lnTo>
                <a:lnTo>
                  <a:pt x="4207550" y="712285"/>
                </a:lnTo>
                <a:cubicBezTo>
                  <a:pt x="4209221" y="702478"/>
                  <a:pt x="4211450" y="689402"/>
                  <a:pt x="4214422" y="671967"/>
                </a:cubicBezTo>
                <a:cubicBezTo>
                  <a:pt x="4214422" y="671967"/>
                  <a:pt x="4214422" y="671967"/>
                  <a:pt x="4208478" y="667318"/>
                </a:cubicBezTo>
                <a:cubicBezTo>
                  <a:pt x="4208478" y="667318"/>
                  <a:pt x="4208478" y="667318"/>
                  <a:pt x="4208478" y="660344"/>
                </a:cubicBezTo>
                <a:cubicBezTo>
                  <a:pt x="4208478" y="660344"/>
                  <a:pt x="4208478" y="660344"/>
                  <a:pt x="4217394" y="655694"/>
                </a:cubicBezTo>
                <a:cubicBezTo>
                  <a:pt x="4217394" y="655694"/>
                  <a:pt x="4217394" y="655694"/>
                  <a:pt x="4220366" y="641747"/>
                </a:cubicBezTo>
                <a:cubicBezTo>
                  <a:pt x="4220366" y="641747"/>
                  <a:pt x="4220366" y="641747"/>
                  <a:pt x="4226312" y="655694"/>
                </a:cubicBezTo>
                <a:cubicBezTo>
                  <a:pt x="4226312" y="655694"/>
                  <a:pt x="4226312" y="655694"/>
                  <a:pt x="4232255" y="660344"/>
                </a:cubicBezTo>
                <a:cubicBezTo>
                  <a:pt x="4232255" y="660344"/>
                  <a:pt x="4232255" y="660344"/>
                  <a:pt x="4232255" y="669642"/>
                </a:cubicBezTo>
                <a:cubicBezTo>
                  <a:pt x="4232255" y="669642"/>
                  <a:pt x="4232255" y="669642"/>
                  <a:pt x="4226312" y="671967"/>
                </a:cubicBezTo>
                <a:cubicBezTo>
                  <a:pt x="4226312" y="671967"/>
                  <a:pt x="4226312" y="671967"/>
                  <a:pt x="4241171" y="739382"/>
                </a:cubicBezTo>
                <a:cubicBezTo>
                  <a:pt x="4241171" y="739382"/>
                  <a:pt x="4241171" y="739382"/>
                  <a:pt x="4253059" y="739382"/>
                </a:cubicBezTo>
                <a:cubicBezTo>
                  <a:pt x="4253059" y="739382"/>
                  <a:pt x="4253059" y="739382"/>
                  <a:pt x="4261975" y="771927"/>
                </a:cubicBezTo>
                <a:cubicBezTo>
                  <a:pt x="4261975" y="771927"/>
                  <a:pt x="4261975" y="771927"/>
                  <a:pt x="4306555" y="778901"/>
                </a:cubicBezTo>
                <a:cubicBezTo>
                  <a:pt x="4306555" y="778901"/>
                  <a:pt x="4306555" y="778901"/>
                  <a:pt x="4306555" y="739382"/>
                </a:cubicBezTo>
                <a:cubicBezTo>
                  <a:pt x="4306555" y="739382"/>
                  <a:pt x="4306555" y="739382"/>
                  <a:pt x="4380856" y="739382"/>
                </a:cubicBezTo>
                <a:cubicBezTo>
                  <a:pt x="4380856" y="739382"/>
                  <a:pt x="4380856" y="739382"/>
                  <a:pt x="4410576" y="755654"/>
                </a:cubicBezTo>
                <a:cubicBezTo>
                  <a:pt x="4410576" y="755654"/>
                  <a:pt x="4410576" y="755654"/>
                  <a:pt x="4425436" y="755654"/>
                </a:cubicBezTo>
                <a:cubicBezTo>
                  <a:pt x="4425436" y="755654"/>
                  <a:pt x="4425436" y="755654"/>
                  <a:pt x="4440296" y="739382"/>
                </a:cubicBezTo>
                <a:cubicBezTo>
                  <a:pt x="4440296" y="739382"/>
                  <a:pt x="4440296" y="739382"/>
                  <a:pt x="4461100" y="739382"/>
                </a:cubicBezTo>
                <a:cubicBezTo>
                  <a:pt x="4461100" y="739382"/>
                  <a:pt x="4461100" y="739382"/>
                  <a:pt x="4461100" y="804472"/>
                </a:cubicBezTo>
                <a:cubicBezTo>
                  <a:pt x="4461100" y="804472"/>
                  <a:pt x="4461100" y="804472"/>
                  <a:pt x="4472988" y="806797"/>
                </a:cubicBezTo>
                <a:cubicBezTo>
                  <a:pt x="4472988" y="806797"/>
                  <a:pt x="4472988" y="806797"/>
                  <a:pt x="4472988" y="797498"/>
                </a:cubicBezTo>
                <a:cubicBezTo>
                  <a:pt x="4472988" y="797498"/>
                  <a:pt x="4472988" y="797498"/>
                  <a:pt x="4505680" y="797498"/>
                </a:cubicBezTo>
                <a:cubicBezTo>
                  <a:pt x="4505680" y="797498"/>
                  <a:pt x="4505680" y="797498"/>
                  <a:pt x="4505680" y="699863"/>
                </a:cubicBezTo>
                <a:cubicBezTo>
                  <a:pt x="4505680" y="699863"/>
                  <a:pt x="4505680" y="699863"/>
                  <a:pt x="4508652" y="697538"/>
                </a:cubicBezTo>
                <a:cubicBezTo>
                  <a:pt x="4508652" y="697538"/>
                  <a:pt x="4508652" y="697538"/>
                  <a:pt x="4577008" y="697538"/>
                </a:cubicBezTo>
                <a:cubicBezTo>
                  <a:pt x="4577008" y="697538"/>
                  <a:pt x="4577008" y="697538"/>
                  <a:pt x="4577008" y="685915"/>
                </a:cubicBezTo>
                <a:cubicBezTo>
                  <a:pt x="4577008" y="685915"/>
                  <a:pt x="4577008" y="685915"/>
                  <a:pt x="4606729" y="685915"/>
                </a:cubicBezTo>
                <a:cubicBezTo>
                  <a:pt x="4606729" y="685915"/>
                  <a:pt x="4606729" y="685915"/>
                  <a:pt x="4606729" y="676616"/>
                </a:cubicBezTo>
                <a:cubicBezTo>
                  <a:pt x="4606729" y="676616"/>
                  <a:pt x="4606729" y="676616"/>
                  <a:pt x="4666169" y="676616"/>
                </a:cubicBezTo>
                <a:cubicBezTo>
                  <a:pt x="4666169" y="676616"/>
                  <a:pt x="4666169" y="676616"/>
                  <a:pt x="4666169" y="697538"/>
                </a:cubicBezTo>
                <a:cubicBezTo>
                  <a:pt x="4666169" y="697538"/>
                  <a:pt x="4666169" y="697538"/>
                  <a:pt x="4689946" y="706837"/>
                </a:cubicBezTo>
                <a:cubicBezTo>
                  <a:pt x="4689946" y="706837"/>
                  <a:pt x="4689946" y="706837"/>
                  <a:pt x="4689946" y="737057"/>
                </a:cubicBezTo>
                <a:cubicBezTo>
                  <a:pt x="4689946" y="737057"/>
                  <a:pt x="4689946" y="737057"/>
                  <a:pt x="4704806" y="741706"/>
                </a:cubicBezTo>
                <a:cubicBezTo>
                  <a:pt x="4704806" y="741706"/>
                  <a:pt x="4704806" y="741706"/>
                  <a:pt x="4704806" y="732408"/>
                </a:cubicBezTo>
                <a:cubicBezTo>
                  <a:pt x="4704806" y="732408"/>
                  <a:pt x="4704806" y="732408"/>
                  <a:pt x="4716694" y="732408"/>
                </a:cubicBezTo>
                <a:cubicBezTo>
                  <a:pt x="4716694" y="732408"/>
                  <a:pt x="4716694" y="732408"/>
                  <a:pt x="4716694" y="725434"/>
                </a:cubicBezTo>
                <a:cubicBezTo>
                  <a:pt x="4716694" y="725434"/>
                  <a:pt x="4716694" y="725434"/>
                  <a:pt x="4704806" y="725434"/>
                </a:cubicBezTo>
                <a:cubicBezTo>
                  <a:pt x="4704806" y="725434"/>
                  <a:pt x="4704806" y="725434"/>
                  <a:pt x="4704806" y="716135"/>
                </a:cubicBezTo>
                <a:cubicBezTo>
                  <a:pt x="4704806" y="716135"/>
                  <a:pt x="4704806" y="716135"/>
                  <a:pt x="4716694" y="716135"/>
                </a:cubicBezTo>
                <a:cubicBezTo>
                  <a:pt x="4716694" y="716135"/>
                  <a:pt x="4716694" y="716135"/>
                  <a:pt x="4716694" y="706837"/>
                </a:cubicBezTo>
                <a:cubicBezTo>
                  <a:pt x="4716694" y="706837"/>
                  <a:pt x="4716694" y="706837"/>
                  <a:pt x="4704806" y="706837"/>
                </a:cubicBezTo>
                <a:cubicBezTo>
                  <a:pt x="4704806" y="706837"/>
                  <a:pt x="4704806" y="706837"/>
                  <a:pt x="4704806" y="697538"/>
                </a:cubicBezTo>
                <a:cubicBezTo>
                  <a:pt x="4704806" y="697538"/>
                  <a:pt x="4704806" y="697538"/>
                  <a:pt x="4716694" y="697538"/>
                </a:cubicBezTo>
                <a:cubicBezTo>
                  <a:pt x="4716694" y="697538"/>
                  <a:pt x="4716694" y="697538"/>
                  <a:pt x="4716694" y="690564"/>
                </a:cubicBezTo>
                <a:cubicBezTo>
                  <a:pt x="4716694" y="690564"/>
                  <a:pt x="4716694" y="690564"/>
                  <a:pt x="4704806" y="690564"/>
                </a:cubicBezTo>
                <a:cubicBezTo>
                  <a:pt x="4704806" y="690564"/>
                  <a:pt x="4704806" y="690564"/>
                  <a:pt x="4704806" y="681266"/>
                </a:cubicBezTo>
                <a:cubicBezTo>
                  <a:pt x="4704806" y="681266"/>
                  <a:pt x="4704806" y="681266"/>
                  <a:pt x="4716694" y="681266"/>
                </a:cubicBezTo>
                <a:cubicBezTo>
                  <a:pt x="4716694" y="681266"/>
                  <a:pt x="4716694" y="681266"/>
                  <a:pt x="4716694" y="671967"/>
                </a:cubicBezTo>
                <a:cubicBezTo>
                  <a:pt x="4716694" y="671967"/>
                  <a:pt x="4716694" y="671967"/>
                  <a:pt x="4704806" y="671967"/>
                </a:cubicBezTo>
                <a:cubicBezTo>
                  <a:pt x="4704806" y="671967"/>
                  <a:pt x="4704806" y="671967"/>
                  <a:pt x="4704806" y="664993"/>
                </a:cubicBezTo>
                <a:cubicBezTo>
                  <a:pt x="4704806" y="664993"/>
                  <a:pt x="4704806" y="664993"/>
                  <a:pt x="4716694" y="664993"/>
                </a:cubicBezTo>
                <a:cubicBezTo>
                  <a:pt x="4716694" y="664993"/>
                  <a:pt x="4716694" y="664993"/>
                  <a:pt x="4716694" y="655694"/>
                </a:cubicBezTo>
                <a:cubicBezTo>
                  <a:pt x="4716694" y="655694"/>
                  <a:pt x="4716694" y="655694"/>
                  <a:pt x="4704806" y="655694"/>
                </a:cubicBezTo>
                <a:cubicBezTo>
                  <a:pt x="4704806" y="655694"/>
                  <a:pt x="4704806" y="655694"/>
                  <a:pt x="4704806" y="646396"/>
                </a:cubicBezTo>
                <a:cubicBezTo>
                  <a:pt x="4704806" y="646396"/>
                  <a:pt x="4704806" y="646396"/>
                  <a:pt x="4716694" y="646396"/>
                </a:cubicBezTo>
                <a:cubicBezTo>
                  <a:pt x="4716694" y="646396"/>
                  <a:pt x="4716694" y="646396"/>
                  <a:pt x="4716694" y="637097"/>
                </a:cubicBezTo>
                <a:cubicBezTo>
                  <a:pt x="4716694" y="637097"/>
                  <a:pt x="4716694" y="637097"/>
                  <a:pt x="4704806" y="637097"/>
                </a:cubicBezTo>
                <a:cubicBezTo>
                  <a:pt x="4704806" y="637097"/>
                  <a:pt x="4704806" y="637097"/>
                  <a:pt x="4704806" y="630123"/>
                </a:cubicBezTo>
                <a:cubicBezTo>
                  <a:pt x="4704806" y="630123"/>
                  <a:pt x="4704806" y="630123"/>
                  <a:pt x="4716694" y="630123"/>
                </a:cubicBezTo>
                <a:cubicBezTo>
                  <a:pt x="4716694" y="630123"/>
                  <a:pt x="4716694" y="630123"/>
                  <a:pt x="4716694" y="620825"/>
                </a:cubicBezTo>
                <a:cubicBezTo>
                  <a:pt x="4716694" y="620825"/>
                  <a:pt x="4716694" y="620825"/>
                  <a:pt x="4704806" y="620825"/>
                </a:cubicBezTo>
                <a:cubicBezTo>
                  <a:pt x="4704806" y="620825"/>
                  <a:pt x="4704806" y="620825"/>
                  <a:pt x="4704806" y="611526"/>
                </a:cubicBezTo>
                <a:cubicBezTo>
                  <a:pt x="4704806" y="611526"/>
                  <a:pt x="4704806" y="611526"/>
                  <a:pt x="4716694" y="611526"/>
                </a:cubicBezTo>
                <a:cubicBezTo>
                  <a:pt x="4716694" y="611526"/>
                  <a:pt x="4716694" y="611526"/>
                  <a:pt x="4716694" y="604552"/>
                </a:cubicBezTo>
                <a:cubicBezTo>
                  <a:pt x="4716694" y="604552"/>
                  <a:pt x="4716694" y="604552"/>
                  <a:pt x="4704806" y="604552"/>
                </a:cubicBezTo>
                <a:cubicBezTo>
                  <a:pt x="4704806" y="604552"/>
                  <a:pt x="4704806" y="604552"/>
                  <a:pt x="4704806" y="595254"/>
                </a:cubicBezTo>
                <a:cubicBezTo>
                  <a:pt x="4704806" y="595254"/>
                  <a:pt x="4704806" y="595254"/>
                  <a:pt x="4716694" y="595254"/>
                </a:cubicBezTo>
                <a:cubicBezTo>
                  <a:pt x="4716694" y="595254"/>
                  <a:pt x="4716694" y="595254"/>
                  <a:pt x="4716694" y="585955"/>
                </a:cubicBezTo>
                <a:cubicBezTo>
                  <a:pt x="4716694" y="585955"/>
                  <a:pt x="4716694" y="585955"/>
                  <a:pt x="4704806" y="585955"/>
                </a:cubicBezTo>
                <a:cubicBezTo>
                  <a:pt x="4704806" y="585955"/>
                  <a:pt x="4704806" y="585955"/>
                  <a:pt x="4704806" y="576656"/>
                </a:cubicBezTo>
                <a:cubicBezTo>
                  <a:pt x="4704806" y="576656"/>
                  <a:pt x="4704806" y="576656"/>
                  <a:pt x="4716694" y="576656"/>
                </a:cubicBezTo>
                <a:cubicBezTo>
                  <a:pt x="4716694" y="576656"/>
                  <a:pt x="4716694" y="576656"/>
                  <a:pt x="4716694" y="569682"/>
                </a:cubicBezTo>
                <a:cubicBezTo>
                  <a:pt x="4716694" y="569682"/>
                  <a:pt x="4716694" y="569682"/>
                  <a:pt x="4704806" y="569682"/>
                </a:cubicBezTo>
                <a:cubicBezTo>
                  <a:pt x="4704806" y="569682"/>
                  <a:pt x="4704806" y="569682"/>
                  <a:pt x="4704806" y="560384"/>
                </a:cubicBezTo>
                <a:cubicBezTo>
                  <a:pt x="4704806" y="560384"/>
                  <a:pt x="4704806" y="560384"/>
                  <a:pt x="4716694" y="560384"/>
                </a:cubicBezTo>
                <a:cubicBezTo>
                  <a:pt x="4716694" y="560384"/>
                  <a:pt x="4716694" y="560384"/>
                  <a:pt x="4716694" y="551085"/>
                </a:cubicBezTo>
                <a:cubicBezTo>
                  <a:pt x="4716694" y="551085"/>
                  <a:pt x="4716694" y="551085"/>
                  <a:pt x="4704806" y="551085"/>
                </a:cubicBezTo>
                <a:cubicBezTo>
                  <a:pt x="4704806" y="551085"/>
                  <a:pt x="4704806" y="551085"/>
                  <a:pt x="4704806" y="541787"/>
                </a:cubicBezTo>
                <a:cubicBezTo>
                  <a:pt x="4704806" y="541787"/>
                  <a:pt x="4704806" y="541787"/>
                  <a:pt x="4716694" y="541787"/>
                </a:cubicBezTo>
                <a:cubicBezTo>
                  <a:pt x="4716694" y="541787"/>
                  <a:pt x="4716694" y="541787"/>
                  <a:pt x="4716694" y="534813"/>
                </a:cubicBezTo>
                <a:cubicBezTo>
                  <a:pt x="4716694" y="534813"/>
                  <a:pt x="4716694" y="534813"/>
                  <a:pt x="4704806" y="534813"/>
                </a:cubicBezTo>
                <a:cubicBezTo>
                  <a:pt x="4704806" y="534813"/>
                  <a:pt x="4704806" y="534813"/>
                  <a:pt x="4704806" y="525514"/>
                </a:cubicBezTo>
                <a:cubicBezTo>
                  <a:pt x="4704806" y="525514"/>
                  <a:pt x="4704806" y="525514"/>
                  <a:pt x="4716694" y="525514"/>
                </a:cubicBezTo>
                <a:cubicBezTo>
                  <a:pt x="4716694" y="525514"/>
                  <a:pt x="4716694" y="525514"/>
                  <a:pt x="4704806" y="511566"/>
                </a:cubicBezTo>
                <a:cubicBezTo>
                  <a:pt x="4704806" y="511566"/>
                  <a:pt x="4704806" y="511566"/>
                  <a:pt x="4704806" y="474372"/>
                </a:cubicBezTo>
                <a:cubicBezTo>
                  <a:pt x="4704806" y="474372"/>
                  <a:pt x="4704806" y="474372"/>
                  <a:pt x="4903930" y="474372"/>
                </a:cubicBezTo>
                <a:cubicBezTo>
                  <a:pt x="4903930" y="474372"/>
                  <a:pt x="4903930" y="474372"/>
                  <a:pt x="4921763" y="495294"/>
                </a:cubicBezTo>
                <a:cubicBezTo>
                  <a:pt x="4921763" y="495294"/>
                  <a:pt x="4921763" y="495294"/>
                  <a:pt x="4921763" y="541787"/>
                </a:cubicBezTo>
                <a:cubicBezTo>
                  <a:pt x="4921763" y="541787"/>
                  <a:pt x="4921763" y="541787"/>
                  <a:pt x="4909874" y="541787"/>
                </a:cubicBezTo>
                <a:cubicBezTo>
                  <a:pt x="4909874" y="541787"/>
                  <a:pt x="4909874" y="541787"/>
                  <a:pt x="4909874" y="551085"/>
                </a:cubicBezTo>
                <a:cubicBezTo>
                  <a:pt x="4909874" y="551085"/>
                  <a:pt x="4909874" y="551085"/>
                  <a:pt x="4921763" y="551085"/>
                </a:cubicBezTo>
                <a:cubicBezTo>
                  <a:pt x="4921763" y="551085"/>
                  <a:pt x="4921763" y="551085"/>
                  <a:pt x="4921763" y="560384"/>
                </a:cubicBezTo>
                <a:cubicBezTo>
                  <a:pt x="4921763" y="560384"/>
                  <a:pt x="4921763" y="560384"/>
                  <a:pt x="4909874" y="560384"/>
                </a:cubicBezTo>
                <a:cubicBezTo>
                  <a:pt x="4909874" y="560384"/>
                  <a:pt x="4909874" y="560384"/>
                  <a:pt x="4909874" y="569682"/>
                </a:cubicBezTo>
                <a:cubicBezTo>
                  <a:pt x="4909874" y="569682"/>
                  <a:pt x="4909874" y="569682"/>
                  <a:pt x="4921763" y="569682"/>
                </a:cubicBezTo>
                <a:cubicBezTo>
                  <a:pt x="4921763" y="569682"/>
                  <a:pt x="4921763" y="569682"/>
                  <a:pt x="4921763" y="576656"/>
                </a:cubicBezTo>
                <a:cubicBezTo>
                  <a:pt x="4921763" y="576656"/>
                  <a:pt x="4921763" y="576656"/>
                  <a:pt x="4909874" y="576656"/>
                </a:cubicBezTo>
                <a:cubicBezTo>
                  <a:pt x="4909874" y="576656"/>
                  <a:pt x="4909874" y="576656"/>
                  <a:pt x="4909874" y="585955"/>
                </a:cubicBezTo>
                <a:cubicBezTo>
                  <a:pt x="4909874" y="585955"/>
                  <a:pt x="4909874" y="585955"/>
                  <a:pt x="4921763" y="585955"/>
                </a:cubicBezTo>
                <a:cubicBezTo>
                  <a:pt x="4921763" y="585955"/>
                  <a:pt x="4921763" y="585955"/>
                  <a:pt x="4921763" y="595254"/>
                </a:cubicBezTo>
                <a:cubicBezTo>
                  <a:pt x="4921763" y="595254"/>
                  <a:pt x="4921763" y="595254"/>
                  <a:pt x="4909874" y="595254"/>
                </a:cubicBezTo>
                <a:cubicBezTo>
                  <a:pt x="4909874" y="595254"/>
                  <a:pt x="4909874" y="595254"/>
                  <a:pt x="4909874" y="604552"/>
                </a:cubicBezTo>
                <a:cubicBezTo>
                  <a:pt x="4909874" y="604552"/>
                  <a:pt x="4909874" y="604552"/>
                  <a:pt x="4921763" y="604552"/>
                </a:cubicBezTo>
                <a:cubicBezTo>
                  <a:pt x="4921763" y="604552"/>
                  <a:pt x="4921763" y="604552"/>
                  <a:pt x="4921763" y="611526"/>
                </a:cubicBezTo>
                <a:cubicBezTo>
                  <a:pt x="4921763" y="611526"/>
                  <a:pt x="4921763" y="611526"/>
                  <a:pt x="4909874" y="611526"/>
                </a:cubicBezTo>
                <a:cubicBezTo>
                  <a:pt x="4909874" y="611526"/>
                  <a:pt x="4909874" y="611526"/>
                  <a:pt x="4909874" y="620825"/>
                </a:cubicBezTo>
                <a:cubicBezTo>
                  <a:pt x="4909874" y="620825"/>
                  <a:pt x="4909874" y="620825"/>
                  <a:pt x="4921763" y="620825"/>
                </a:cubicBezTo>
                <a:cubicBezTo>
                  <a:pt x="4921763" y="620825"/>
                  <a:pt x="4921763" y="620825"/>
                  <a:pt x="4921763" y="630123"/>
                </a:cubicBezTo>
                <a:cubicBezTo>
                  <a:pt x="4921763" y="630123"/>
                  <a:pt x="4921763" y="630123"/>
                  <a:pt x="4909874" y="630123"/>
                </a:cubicBezTo>
                <a:cubicBezTo>
                  <a:pt x="4909874" y="630123"/>
                  <a:pt x="4909874" y="630123"/>
                  <a:pt x="4909874" y="637097"/>
                </a:cubicBezTo>
                <a:cubicBezTo>
                  <a:pt x="4909874" y="637097"/>
                  <a:pt x="4909874" y="637097"/>
                  <a:pt x="4921763" y="637097"/>
                </a:cubicBezTo>
                <a:cubicBezTo>
                  <a:pt x="4921763" y="637097"/>
                  <a:pt x="4921763" y="637097"/>
                  <a:pt x="4921763" y="646396"/>
                </a:cubicBezTo>
                <a:cubicBezTo>
                  <a:pt x="4921763" y="646396"/>
                  <a:pt x="4921763" y="646396"/>
                  <a:pt x="4909874" y="646396"/>
                </a:cubicBezTo>
                <a:cubicBezTo>
                  <a:pt x="4909874" y="646396"/>
                  <a:pt x="4909874" y="646396"/>
                  <a:pt x="4909874" y="655694"/>
                </a:cubicBezTo>
                <a:cubicBezTo>
                  <a:pt x="4909874" y="655694"/>
                  <a:pt x="4909874" y="655694"/>
                  <a:pt x="4921763" y="655694"/>
                </a:cubicBezTo>
                <a:cubicBezTo>
                  <a:pt x="4921763" y="655694"/>
                  <a:pt x="4921763" y="655694"/>
                  <a:pt x="4921763" y="664993"/>
                </a:cubicBezTo>
                <a:cubicBezTo>
                  <a:pt x="4921763" y="664993"/>
                  <a:pt x="4921763" y="664993"/>
                  <a:pt x="4909874" y="664993"/>
                </a:cubicBezTo>
                <a:cubicBezTo>
                  <a:pt x="4909874" y="664993"/>
                  <a:pt x="4909874" y="664993"/>
                  <a:pt x="4909874" y="671967"/>
                </a:cubicBezTo>
                <a:cubicBezTo>
                  <a:pt x="4909874" y="671967"/>
                  <a:pt x="4909874" y="671967"/>
                  <a:pt x="4921763" y="671967"/>
                </a:cubicBezTo>
                <a:cubicBezTo>
                  <a:pt x="4921763" y="671967"/>
                  <a:pt x="4921763" y="671967"/>
                  <a:pt x="4921763" y="681266"/>
                </a:cubicBezTo>
                <a:cubicBezTo>
                  <a:pt x="4921763" y="681266"/>
                  <a:pt x="4921763" y="681266"/>
                  <a:pt x="4909874" y="681266"/>
                </a:cubicBezTo>
                <a:cubicBezTo>
                  <a:pt x="4909874" y="681266"/>
                  <a:pt x="4909874" y="681266"/>
                  <a:pt x="4909874" y="690564"/>
                </a:cubicBezTo>
                <a:cubicBezTo>
                  <a:pt x="4909874" y="690564"/>
                  <a:pt x="4909874" y="690564"/>
                  <a:pt x="4921763" y="690564"/>
                </a:cubicBezTo>
                <a:cubicBezTo>
                  <a:pt x="4921763" y="690564"/>
                  <a:pt x="4921763" y="690564"/>
                  <a:pt x="4921763" y="697538"/>
                </a:cubicBezTo>
                <a:cubicBezTo>
                  <a:pt x="4921763" y="697538"/>
                  <a:pt x="4921763" y="697538"/>
                  <a:pt x="4909874" y="697538"/>
                </a:cubicBezTo>
                <a:cubicBezTo>
                  <a:pt x="4909874" y="697538"/>
                  <a:pt x="4909874" y="697538"/>
                  <a:pt x="4909874" y="706837"/>
                </a:cubicBezTo>
                <a:cubicBezTo>
                  <a:pt x="4909874" y="706837"/>
                  <a:pt x="4909874" y="706837"/>
                  <a:pt x="4921763" y="706837"/>
                </a:cubicBezTo>
                <a:cubicBezTo>
                  <a:pt x="4921763" y="706837"/>
                  <a:pt x="4921763" y="706837"/>
                  <a:pt x="4921763" y="716135"/>
                </a:cubicBezTo>
                <a:cubicBezTo>
                  <a:pt x="4921763" y="716135"/>
                  <a:pt x="4921763" y="716135"/>
                  <a:pt x="4909874" y="716135"/>
                </a:cubicBezTo>
                <a:cubicBezTo>
                  <a:pt x="4909874" y="716135"/>
                  <a:pt x="4909874" y="716135"/>
                  <a:pt x="4909874" y="725434"/>
                </a:cubicBezTo>
                <a:cubicBezTo>
                  <a:pt x="4909874" y="725434"/>
                  <a:pt x="4909874" y="725434"/>
                  <a:pt x="4921763" y="725434"/>
                </a:cubicBezTo>
                <a:cubicBezTo>
                  <a:pt x="4921763" y="725434"/>
                  <a:pt x="4921763" y="725434"/>
                  <a:pt x="4921763" y="732408"/>
                </a:cubicBezTo>
                <a:cubicBezTo>
                  <a:pt x="4921763" y="732408"/>
                  <a:pt x="4921763" y="732408"/>
                  <a:pt x="4909874" y="732408"/>
                </a:cubicBezTo>
                <a:cubicBezTo>
                  <a:pt x="4909874" y="732408"/>
                  <a:pt x="4909874" y="732408"/>
                  <a:pt x="4909874" y="741706"/>
                </a:cubicBezTo>
                <a:cubicBezTo>
                  <a:pt x="4909874" y="741706"/>
                  <a:pt x="4909874" y="741706"/>
                  <a:pt x="4942567" y="762628"/>
                </a:cubicBezTo>
                <a:cubicBezTo>
                  <a:pt x="4942567" y="762628"/>
                  <a:pt x="4942567" y="762628"/>
                  <a:pt x="4942567" y="767278"/>
                </a:cubicBezTo>
                <a:cubicBezTo>
                  <a:pt x="4942567" y="767278"/>
                  <a:pt x="4942567" y="767278"/>
                  <a:pt x="4930679" y="767278"/>
                </a:cubicBezTo>
                <a:cubicBezTo>
                  <a:pt x="4930679" y="767278"/>
                  <a:pt x="4930679" y="767278"/>
                  <a:pt x="4930679" y="792849"/>
                </a:cubicBezTo>
                <a:cubicBezTo>
                  <a:pt x="4930679" y="792849"/>
                  <a:pt x="4930679" y="792849"/>
                  <a:pt x="4942567" y="792849"/>
                </a:cubicBezTo>
                <a:cubicBezTo>
                  <a:pt x="4942567" y="792849"/>
                  <a:pt x="4942567" y="792849"/>
                  <a:pt x="4942567" y="781225"/>
                </a:cubicBezTo>
                <a:cubicBezTo>
                  <a:pt x="4942567" y="781225"/>
                  <a:pt x="4942567" y="781225"/>
                  <a:pt x="4954455" y="776576"/>
                </a:cubicBezTo>
                <a:cubicBezTo>
                  <a:pt x="4954455" y="776576"/>
                  <a:pt x="4954455" y="776576"/>
                  <a:pt x="4975259" y="776576"/>
                </a:cubicBezTo>
                <a:cubicBezTo>
                  <a:pt x="4975259" y="776576"/>
                  <a:pt x="4975259" y="776576"/>
                  <a:pt x="4975259" y="785875"/>
                </a:cubicBezTo>
                <a:cubicBezTo>
                  <a:pt x="4975259" y="785875"/>
                  <a:pt x="4975259" y="785875"/>
                  <a:pt x="4993091" y="785875"/>
                </a:cubicBezTo>
                <a:cubicBezTo>
                  <a:pt x="4993091" y="785875"/>
                  <a:pt x="4993091" y="785875"/>
                  <a:pt x="4993091" y="790524"/>
                </a:cubicBezTo>
                <a:cubicBezTo>
                  <a:pt x="4993091" y="790524"/>
                  <a:pt x="4993091" y="790524"/>
                  <a:pt x="5004979" y="790524"/>
                </a:cubicBezTo>
                <a:cubicBezTo>
                  <a:pt x="5004979" y="790524"/>
                  <a:pt x="5004979" y="790524"/>
                  <a:pt x="5018771" y="804254"/>
                </a:cubicBezTo>
                <a:lnTo>
                  <a:pt x="5028884" y="814322"/>
                </a:lnTo>
                <a:lnTo>
                  <a:pt x="5070363" y="814322"/>
                </a:lnTo>
                <a:lnTo>
                  <a:pt x="5070363" y="802147"/>
                </a:lnTo>
                <a:cubicBezTo>
                  <a:pt x="5070363" y="802147"/>
                  <a:pt x="5070363" y="802147"/>
                  <a:pt x="5120887" y="802147"/>
                </a:cubicBezTo>
                <a:cubicBezTo>
                  <a:pt x="5120887" y="802147"/>
                  <a:pt x="5120887" y="802147"/>
                  <a:pt x="5120887" y="727759"/>
                </a:cubicBezTo>
                <a:cubicBezTo>
                  <a:pt x="5120887" y="727759"/>
                  <a:pt x="5120887" y="727759"/>
                  <a:pt x="5168440" y="727759"/>
                </a:cubicBezTo>
                <a:cubicBezTo>
                  <a:pt x="5168440" y="727759"/>
                  <a:pt x="5168440" y="727759"/>
                  <a:pt x="5168440" y="720785"/>
                </a:cubicBezTo>
                <a:cubicBezTo>
                  <a:pt x="5168440" y="720785"/>
                  <a:pt x="5168440" y="720785"/>
                  <a:pt x="5198160" y="720785"/>
                </a:cubicBezTo>
                <a:cubicBezTo>
                  <a:pt x="5198160" y="720785"/>
                  <a:pt x="5198160" y="720785"/>
                  <a:pt x="5198160" y="681266"/>
                </a:cubicBezTo>
                <a:cubicBezTo>
                  <a:pt x="5198160" y="681266"/>
                  <a:pt x="5198160" y="681266"/>
                  <a:pt x="5192216" y="681266"/>
                </a:cubicBezTo>
                <a:cubicBezTo>
                  <a:pt x="5192216" y="681266"/>
                  <a:pt x="5192216" y="681266"/>
                  <a:pt x="5192216" y="667318"/>
                </a:cubicBezTo>
                <a:cubicBezTo>
                  <a:pt x="5192216" y="667318"/>
                  <a:pt x="5192216" y="667318"/>
                  <a:pt x="5198160" y="669642"/>
                </a:cubicBezTo>
                <a:cubicBezTo>
                  <a:pt x="5198160" y="669642"/>
                  <a:pt x="5198160" y="669642"/>
                  <a:pt x="5204104" y="646396"/>
                </a:cubicBezTo>
                <a:cubicBezTo>
                  <a:pt x="5204104" y="646396"/>
                  <a:pt x="5204104" y="646396"/>
                  <a:pt x="5210048" y="669642"/>
                </a:cubicBezTo>
                <a:cubicBezTo>
                  <a:pt x="5210048" y="669642"/>
                  <a:pt x="5210048" y="669642"/>
                  <a:pt x="5213020" y="667318"/>
                </a:cubicBezTo>
                <a:cubicBezTo>
                  <a:pt x="5213020" y="667318"/>
                  <a:pt x="5213020" y="667318"/>
                  <a:pt x="5215992" y="660344"/>
                </a:cubicBezTo>
                <a:cubicBezTo>
                  <a:pt x="5215992" y="660344"/>
                  <a:pt x="5215992" y="660344"/>
                  <a:pt x="5221936" y="651045"/>
                </a:cubicBezTo>
                <a:cubicBezTo>
                  <a:pt x="5221936" y="651045"/>
                  <a:pt x="5221936" y="651045"/>
                  <a:pt x="5227880" y="641747"/>
                </a:cubicBezTo>
                <a:cubicBezTo>
                  <a:pt x="5227880" y="641747"/>
                  <a:pt x="5227880" y="641747"/>
                  <a:pt x="5242740" y="634773"/>
                </a:cubicBezTo>
                <a:cubicBezTo>
                  <a:pt x="5242740" y="634773"/>
                  <a:pt x="5242740" y="634773"/>
                  <a:pt x="5260572" y="625474"/>
                </a:cubicBezTo>
                <a:cubicBezTo>
                  <a:pt x="5260572" y="625474"/>
                  <a:pt x="5260572" y="625474"/>
                  <a:pt x="5269488" y="616175"/>
                </a:cubicBezTo>
                <a:cubicBezTo>
                  <a:pt x="5269488" y="616175"/>
                  <a:pt x="5269488" y="616175"/>
                  <a:pt x="5275432" y="599903"/>
                </a:cubicBezTo>
                <a:cubicBezTo>
                  <a:pt x="5275432" y="599903"/>
                  <a:pt x="5275432" y="599903"/>
                  <a:pt x="5281376" y="616175"/>
                </a:cubicBezTo>
                <a:cubicBezTo>
                  <a:pt x="5281376" y="616175"/>
                  <a:pt x="5281376" y="616175"/>
                  <a:pt x="5287320" y="623149"/>
                </a:cubicBezTo>
                <a:cubicBezTo>
                  <a:pt x="5287320" y="623149"/>
                  <a:pt x="5287320" y="623149"/>
                  <a:pt x="5302180" y="632448"/>
                </a:cubicBezTo>
                <a:cubicBezTo>
                  <a:pt x="5302180" y="632448"/>
                  <a:pt x="5302180" y="632448"/>
                  <a:pt x="5314069" y="641747"/>
                </a:cubicBezTo>
                <a:cubicBezTo>
                  <a:pt x="5314069" y="641747"/>
                  <a:pt x="5314069" y="641747"/>
                  <a:pt x="5325957" y="651045"/>
                </a:cubicBezTo>
                <a:cubicBezTo>
                  <a:pt x="5325957" y="651045"/>
                  <a:pt x="5325957" y="651045"/>
                  <a:pt x="5328929" y="660344"/>
                </a:cubicBezTo>
                <a:cubicBezTo>
                  <a:pt x="5328929" y="660344"/>
                  <a:pt x="5328929" y="660344"/>
                  <a:pt x="5331901" y="669642"/>
                </a:cubicBezTo>
                <a:cubicBezTo>
                  <a:pt x="5331901" y="669642"/>
                  <a:pt x="5331901" y="669642"/>
                  <a:pt x="5337845" y="669642"/>
                </a:cubicBezTo>
                <a:cubicBezTo>
                  <a:pt x="5337845" y="669642"/>
                  <a:pt x="5337845" y="669642"/>
                  <a:pt x="5340817" y="646396"/>
                </a:cubicBezTo>
                <a:cubicBezTo>
                  <a:pt x="5340817" y="646396"/>
                  <a:pt x="5340817" y="646396"/>
                  <a:pt x="5346761" y="669642"/>
                </a:cubicBezTo>
                <a:cubicBezTo>
                  <a:pt x="5346761" y="669642"/>
                  <a:pt x="5346761" y="669642"/>
                  <a:pt x="5352705" y="669642"/>
                </a:cubicBezTo>
                <a:cubicBezTo>
                  <a:pt x="5352705" y="669642"/>
                  <a:pt x="5352705" y="669642"/>
                  <a:pt x="5352705" y="683590"/>
                </a:cubicBezTo>
                <a:cubicBezTo>
                  <a:pt x="5352705" y="683590"/>
                  <a:pt x="5352705" y="683590"/>
                  <a:pt x="5346761" y="683590"/>
                </a:cubicBezTo>
                <a:cubicBezTo>
                  <a:pt x="5346761" y="683590"/>
                  <a:pt x="5346761" y="683590"/>
                  <a:pt x="5346761" y="716135"/>
                </a:cubicBezTo>
                <a:cubicBezTo>
                  <a:pt x="5346761" y="716135"/>
                  <a:pt x="5346761" y="716135"/>
                  <a:pt x="5358649" y="716135"/>
                </a:cubicBezTo>
                <a:cubicBezTo>
                  <a:pt x="5358649" y="716135"/>
                  <a:pt x="5358649" y="716135"/>
                  <a:pt x="5358649" y="720785"/>
                </a:cubicBezTo>
                <a:cubicBezTo>
                  <a:pt x="5358649" y="720785"/>
                  <a:pt x="5358649" y="720785"/>
                  <a:pt x="5367565" y="720785"/>
                </a:cubicBezTo>
                <a:cubicBezTo>
                  <a:pt x="5367565" y="720785"/>
                  <a:pt x="5367565" y="720785"/>
                  <a:pt x="5367565" y="711486"/>
                </a:cubicBezTo>
                <a:cubicBezTo>
                  <a:pt x="5367565" y="711486"/>
                  <a:pt x="5367565" y="711486"/>
                  <a:pt x="5391342" y="711486"/>
                </a:cubicBezTo>
                <a:cubicBezTo>
                  <a:pt x="5391342" y="711486"/>
                  <a:pt x="5391342" y="711486"/>
                  <a:pt x="5391342" y="695213"/>
                </a:cubicBezTo>
                <a:cubicBezTo>
                  <a:pt x="5391342" y="695213"/>
                  <a:pt x="5391342" y="695213"/>
                  <a:pt x="5441865" y="695213"/>
                </a:cubicBezTo>
                <a:cubicBezTo>
                  <a:pt x="5441865" y="695213"/>
                  <a:pt x="5441865" y="695213"/>
                  <a:pt x="5441865" y="706837"/>
                </a:cubicBezTo>
                <a:cubicBezTo>
                  <a:pt x="5441865" y="706837"/>
                  <a:pt x="5441865" y="706837"/>
                  <a:pt x="5468614" y="706837"/>
                </a:cubicBezTo>
                <a:cubicBezTo>
                  <a:pt x="5468614" y="706837"/>
                  <a:pt x="5468614" y="706837"/>
                  <a:pt x="5468614" y="725434"/>
                </a:cubicBezTo>
                <a:cubicBezTo>
                  <a:pt x="5468614" y="725434"/>
                  <a:pt x="5468614" y="725434"/>
                  <a:pt x="5462670" y="725434"/>
                </a:cubicBezTo>
                <a:cubicBezTo>
                  <a:pt x="5462670" y="725434"/>
                  <a:pt x="5462670" y="725434"/>
                  <a:pt x="5462670" y="732408"/>
                </a:cubicBezTo>
                <a:cubicBezTo>
                  <a:pt x="5462670" y="732408"/>
                  <a:pt x="5462670" y="732408"/>
                  <a:pt x="5468614" y="732408"/>
                </a:cubicBezTo>
                <a:cubicBezTo>
                  <a:pt x="5468614" y="732408"/>
                  <a:pt x="5468614" y="732408"/>
                  <a:pt x="5468614" y="746356"/>
                </a:cubicBezTo>
                <a:cubicBezTo>
                  <a:pt x="5468614" y="746356"/>
                  <a:pt x="5468614" y="746356"/>
                  <a:pt x="5462670" y="751005"/>
                </a:cubicBezTo>
                <a:cubicBezTo>
                  <a:pt x="5462670" y="751005"/>
                  <a:pt x="5462670" y="751005"/>
                  <a:pt x="5462670" y="806797"/>
                </a:cubicBezTo>
                <a:cubicBezTo>
                  <a:pt x="5462670" y="806797"/>
                  <a:pt x="5462670" y="806797"/>
                  <a:pt x="5483473" y="806797"/>
                </a:cubicBezTo>
                <a:cubicBezTo>
                  <a:pt x="5483473" y="806797"/>
                  <a:pt x="5483473" y="806797"/>
                  <a:pt x="5483473" y="811446"/>
                </a:cubicBezTo>
                <a:cubicBezTo>
                  <a:pt x="5483473" y="811446"/>
                  <a:pt x="5483473" y="811446"/>
                  <a:pt x="5501306" y="811446"/>
                </a:cubicBezTo>
                <a:cubicBezTo>
                  <a:pt x="5501306" y="811446"/>
                  <a:pt x="5501306" y="811446"/>
                  <a:pt x="5501306" y="813480"/>
                </a:cubicBezTo>
                <a:lnTo>
                  <a:pt x="5501306" y="814322"/>
                </a:lnTo>
                <a:lnTo>
                  <a:pt x="5519138" y="814322"/>
                </a:lnTo>
                <a:lnTo>
                  <a:pt x="5519138" y="811446"/>
                </a:lnTo>
                <a:cubicBezTo>
                  <a:pt x="5519138" y="811446"/>
                  <a:pt x="5519138" y="811446"/>
                  <a:pt x="5539942" y="802147"/>
                </a:cubicBezTo>
                <a:cubicBezTo>
                  <a:pt x="5539942" y="802147"/>
                  <a:pt x="5539942" y="802147"/>
                  <a:pt x="5539942" y="781225"/>
                </a:cubicBezTo>
                <a:cubicBezTo>
                  <a:pt x="5539942" y="781225"/>
                  <a:pt x="5539942" y="781225"/>
                  <a:pt x="5533998" y="781225"/>
                </a:cubicBezTo>
                <a:cubicBezTo>
                  <a:pt x="5533998" y="781225"/>
                  <a:pt x="5533998" y="781225"/>
                  <a:pt x="5533998" y="757979"/>
                </a:cubicBezTo>
                <a:cubicBezTo>
                  <a:pt x="5533998" y="757979"/>
                  <a:pt x="5533998" y="757979"/>
                  <a:pt x="5545886" y="757979"/>
                </a:cubicBezTo>
                <a:cubicBezTo>
                  <a:pt x="5545886" y="757979"/>
                  <a:pt x="5545886" y="757979"/>
                  <a:pt x="5545886" y="755654"/>
                </a:cubicBezTo>
                <a:cubicBezTo>
                  <a:pt x="5545886" y="755654"/>
                  <a:pt x="5545886" y="755654"/>
                  <a:pt x="5572634" y="755654"/>
                </a:cubicBezTo>
                <a:cubicBezTo>
                  <a:pt x="5572634" y="755654"/>
                  <a:pt x="5572634" y="755654"/>
                  <a:pt x="5572634" y="746356"/>
                </a:cubicBezTo>
                <a:cubicBezTo>
                  <a:pt x="5572634" y="746356"/>
                  <a:pt x="5572634" y="746356"/>
                  <a:pt x="5590466" y="746356"/>
                </a:cubicBezTo>
                <a:cubicBezTo>
                  <a:pt x="5590466" y="746356"/>
                  <a:pt x="5590466" y="746356"/>
                  <a:pt x="5590466" y="630123"/>
                </a:cubicBezTo>
                <a:cubicBezTo>
                  <a:pt x="5590466" y="630123"/>
                  <a:pt x="5590466" y="630123"/>
                  <a:pt x="5602354" y="630123"/>
                </a:cubicBezTo>
                <a:cubicBezTo>
                  <a:pt x="5602354" y="630123"/>
                  <a:pt x="5602354" y="630123"/>
                  <a:pt x="5602354" y="611526"/>
                </a:cubicBezTo>
                <a:cubicBezTo>
                  <a:pt x="5602354" y="611526"/>
                  <a:pt x="5602354" y="611526"/>
                  <a:pt x="5605326" y="611526"/>
                </a:cubicBezTo>
                <a:cubicBezTo>
                  <a:pt x="5605326" y="611526"/>
                  <a:pt x="5605326" y="611526"/>
                  <a:pt x="5605326" y="565033"/>
                </a:cubicBezTo>
                <a:cubicBezTo>
                  <a:pt x="5605326" y="565033"/>
                  <a:pt x="5605326" y="565033"/>
                  <a:pt x="5617215" y="565033"/>
                </a:cubicBezTo>
                <a:cubicBezTo>
                  <a:pt x="5617215" y="565033"/>
                  <a:pt x="5617215" y="565033"/>
                  <a:pt x="5617215" y="574332"/>
                </a:cubicBezTo>
                <a:cubicBezTo>
                  <a:pt x="5617215" y="574332"/>
                  <a:pt x="5617215" y="574332"/>
                  <a:pt x="5623159" y="574332"/>
                </a:cubicBezTo>
                <a:cubicBezTo>
                  <a:pt x="5623159" y="574332"/>
                  <a:pt x="5623159" y="574332"/>
                  <a:pt x="5623159" y="555735"/>
                </a:cubicBezTo>
                <a:cubicBezTo>
                  <a:pt x="5623159" y="555735"/>
                  <a:pt x="5623159" y="555735"/>
                  <a:pt x="5638018" y="551085"/>
                </a:cubicBezTo>
                <a:cubicBezTo>
                  <a:pt x="5638018" y="551085"/>
                  <a:pt x="5638018" y="551085"/>
                  <a:pt x="5649906" y="555735"/>
                </a:cubicBezTo>
                <a:cubicBezTo>
                  <a:pt x="5649906" y="555735"/>
                  <a:pt x="5649906" y="555735"/>
                  <a:pt x="5667738" y="555735"/>
                </a:cubicBezTo>
                <a:cubicBezTo>
                  <a:pt x="5667738" y="555735"/>
                  <a:pt x="5667738" y="555735"/>
                  <a:pt x="5667738" y="525514"/>
                </a:cubicBezTo>
                <a:cubicBezTo>
                  <a:pt x="5667738" y="525514"/>
                  <a:pt x="5667738" y="525514"/>
                  <a:pt x="5679627" y="525514"/>
                </a:cubicBezTo>
                <a:cubicBezTo>
                  <a:pt x="5679627" y="525514"/>
                  <a:pt x="5679627" y="525514"/>
                  <a:pt x="5679627" y="530163"/>
                </a:cubicBezTo>
                <a:cubicBezTo>
                  <a:pt x="5679627" y="530163"/>
                  <a:pt x="5679627" y="530163"/>
                  <a:pt x="5694487" y="530163"/>
                </a:cubicBezTo>
                <a:cubicBezTo>
                  <a:pt x="5694487" y="530163"/>
                  <a:pt x="5694487" y="530163"/>
                  <a:pt x="5694487" y="525514"/>
                </a:cubicBezTo>
                <a:cubicBezTo>
                  <a:pt x="5694487" y="525514"/>
                  <a:pt x="5694487" y="525514"/>
                  <a:pt x="5706375" y="525514"/>
                </a:cubicBezTo>
                <a:cubicBezTo>
                  <a:pt x="5706375" y="525514"/>
                  <a:pt x="5706375" y="525514"/>
                  <a:pt x="5706375" y="560384"/>
                </a:cubicBezTo>
                <a:cubicBezTo>
                  <a:pt x="5706375" y="560384"/>
                  <a:pt x="5706375" y="560384"/>
                  <a:pt x="5721235" y="569682"/>
                </a:cubicBezTo>
                <a:cubicBezTo>
                  <a:pt x="5721235" y="569682"/>
                  <a:pt x="5721235" y="569682"/>
                  <a:pt x="5721235" y="574332"/>
                </a:cubicBezTo>
                <a:cubicBezTo>
                  <a:pt x="5721235" y="574332"/>
                  <a:pt x="5721235" y="574332"/>
                  <a:pt x="5718263" y="574332"/>
                </a:cubicBezTo>
                <a:cubicBezTo>
                  <a:pt x="5718263" y="574332"/>
                  <a:pt x="5718263" y="574332"/>
                  <a:pt x="5718263" y="576656"/>
                </a:cubicBezTo>
                <a:cubicBezTo>
                  <a:pt x="5718263" y="576656"/>
                  <a:pt x="5718263" y="576656"/>
                  <a:pt x="5750955" y="576656"/>
                </a:cubicBezTo>
                <a:cubicBezTo>
                  <a:pt x="5750955" y="576656"/>
                  <a:pt x="5750955" y="576656"/>
                  <a:pt x="5750955" y="565033"/>
                </a:cubicBezTo>
                <a:cubicBezTo>
                  <a:pt x="5750955" y="565033"/>
                  <a:pt x="5750955" y="565033"/>
                  <a:pt x="5789591" y="555735"/>
                </a:cubicBezTo>
                <a:cubicBezTo>
                  <a:pt x="5789591" y="555735"/>
                  <a:pt x="5789591" y="555735"/>
                  <a:pt x="5789591" y="546436"/>
                </a:cubicBezTo>
                <a:cubicBezTo>
                  <a:pt x="5789591" y="546436"/>
                  <a:pt x="5789591" y="546436"/>
                  <a:pt x="5798507" y="546436"/>
                </a:cubicBezTo>
                <a:cubicBezTo>
                  <a:pt x="5798507" y="546436"/>
                  <a:pt x="5798507" y="546436"/>
                  <a:pt x="5798507" y="539462"/>
                </a:cubicBezTo>
                <a:cubicBezTo>
                  <a:pt x="5798507" y="539462"/>
                  <a:pt x="5798507" y="539462"/>
                  <a:pt x="5822283" y="539462"/>
                </a:cubicBezTo>
                <a:cubicBezTo>
                  <a:pt x="5822283" y="539462"/>
                  <a:pt x="5822283" y="539462"/>
                  <a:pt x="5822283" y="546436"/>
                </a:cubicBezTo>
                <a:cubicBezTo>
                  <a:pt x="5822283" y="546436"/>
                  <a:pt x="5822283" y="546436"/>
                  <a:pt x="5840116" y="546436"/>
                </a:cubicBezTo>
                <a:cubicBezTo>
                  <a:pt x="5840116" y="546436"/>
                  <a:pt x="5840116" y="546436"/>
                  <a:pt x="5840116" y="560384"/>
                </a:cubicBezTo>
                <a:cubicBezTo>
                  <a:pt x="5840116" y="560384"/>
                  <a:pt x="5840116" y="560384"/>
                  <a:pt x="5872808" y="560384"/>
                </a:cubicBezTo>
                <a:cubicBezTo>
                  <a:pt x="5872808" y="560384"/>
                  <a:pt x="5872808" y="560384"/>
                  <a:pt x="5872808" y="551085"/>
                </a:cubicBezTo>
                <a:cubicBezTo>
                  <a:pt x="5872808" y="551085"/>
                  <a:pt x="5872808" y="551085"/>
                  <a:pt x="5887668" y="551085"/>
                </a:cubicBezTo>
                <a:cubicBezTo>
                  <a:pt x="5887668" y="551085"/>
                  <a:pt x="5887668" y="551085"/>
                  <a:pt x="5887668" y="541787"/>
                </a:cubicBezTo>
                <a:cubicBezTo>
                  <a:pt x="5887668" y="541787"/>
                  <a:pt x="5887668" y="541787"/>
                  <a:pt x="5905500" y="541787"/>
                </a:cubicBezTo>
                <a:cubicBezTo>
                  <a:pt x="5905500" y="541787"/>
                  <a:pt x="5905500" y="541787"/>
                  <a:pt x="5905500" y="551085"/>
                </a:cubicBezTo>
                <a:cubicBezTo>
                  <a:pt x="5905500" y="551085"/>
                  <a:pt x="5905500" y="551085"/>
                  <a:pt x="5911444" y="551085"/>
                </a:cubicBezTo>
                <a:cubicBezTo>
                  <a:pt x="5911444" y="551085"/>
                  <a:pt x="5911444" y="551085"/>
                  <a:pt x="5911444" y="495294"/>
                </a:cubicBezTo>
                <a:cubicBezTo>
                  <a:pt x="5911444" y="495294"/>
                  <a:pt x="5911444" y="495294"/>
                  <a:pt x="6045185" y="495294"/>
                </a:cubicBezTo>
                <a:cubicBezTo>
                  <a:pt x="6045185" y="495294"/>
                  <a:pt x="6045185" y="495294"/>
                  <a:pt x="6045185" y="569682"/>
                </a:cubicBezTo>
                <a:cubicBezTo>
                  <a:pt x="6045185" y="569682"/>
                  <a:pt x="6045185" y="569682"/>
                  <a:pt x="6068961" y="569682"/>
                </a:cubicBezTo>
                <a:cubicBezTo>
                  <a:pt x="6068961" y="569682"/>
                  <a:pt x="6068961" y="569682"/>
                  <a:pt x="6068961" y="485995"/>
                </a:cubicBezTo>
                <a:cubicBezTo>
                  <a:pt x="6068961" y="485995"/>
                  <a:pt x="6068961" y="485995"/>
                  <a:pt x="6098681" y="474372"/>
                </a:cubicBezTo>
                <a:cubicBezTo>
                  <a:pt x="6098681" y="474372"/>
                  <a:pt x="6098681" y="474372"/>
                  <a:pt x="6137317" y="474372"/>
                </a:cubicBezTo>
                <a:cubicBezTo>
                  <a:pt x="6137317" y="474372"/>
                  <a:pt x="6137317" y="474372"/>
                  <a:pt x="6158121" y="460424"/>
                </a:cubicBezTo>
                <a:cubicBezTo>
                  <a:pt x="6158121" y="460424"/>
                  <a:pt x="6158121" y="460424"/>
                  <a:pt x="6208645" y="460424"/>
                </a:cubicBezTo>
                <a:cubicBezTo>
                  <a:pt x="6208645" y="460424"/>
                  <a:pt x="6208645" y="460424"/>
                  <a:pt x="6208645" y="474372"/>
                </a:cubicBezTo>
                <a:cubicBezTo>
                  <a:pt x="6208645" y="474372"/>
                  <a:pt x="6208645" y="474372"/>
                  <a:pt x="6259170" y="474372"/>
                </a:cubicBezTo>
                <a:cubicBezTo>
                  <a:pt x="6259170" y="474372"/>
                  <a:pt x="6259170" y="474372"/>
                  <a:pt x="6259170" y="565033"/>
                </a:cubicBezTo>
                <a:cubicBezTo>
                  <a:pt x="6259170" y="565033"/>
                  <a:pt x="6259170" y="565033"/>
                  <a:pt x="6274030" y="565033"/>
                </a:cubicBezTo>
                <a:cubicBezTo>
                  <a:pt x="6274030" y="565033"/>
                  <a:pt x="6274030" y="565033"/>
                  <a:pt x="6274030" y="697538"/>
                </a:cubicBezTo>
                <a:cubicBezTo>
                  <a:pt x="6274030" y="697538"/>
                  <a:pt x="6274030" y="697538"/>
                  <a:pt x="6297806" y="697538"/>
                </a:cubicBezTo>
                <a:cubicBezTo>
                  <a:pt x="6297806" y="697538"/>
                  <a:pt x="6297806" y="697538"/>
                  <a:pt x="6297806" y="611526"/>
                </a:cubicBezTo>
                <a:cubicBezTo>
                  <a:pt x="6297806" y="611526"/>
                  <a:pt x="6297806" y="611526"/>
                  <a:pt x="6306722" y="606877"/>
                </a:cubicBezTo>
                <a:cubicBezTo>
                  <a:pt x="6306722" y="606877"/>
                  <a:pt x="6306722" y="606877"/>
                  <a:pt x="6312666" y="606877"/>
                </a:cubicBezTo>
                <a:cubicBezTo>
                  <a:pt x="6312666" y="606877"/>
                  <a:pt x="6312666" y="606877"/>
                  <a:pt x="6312666" y="616175"/>
                </a:cubicBezTo>
                <a:cubicBezTo>
                  <a:pt x="6312666" y="616175"/>
                  <a:pt x="6312666" y="616175"/>
                  <a:pt x="6336442" y="606877"/>
                </a:cubicBezTo>
                <a:cubicBezTo>
                  <a:pt x="6336442" y="606877"/>
                  <a:pt x="6336442" y="606877"/>
                  <a:pt x="6357246" y="606877"/>
                </a:cubicBezTo>
                <a:cubicBezTo>
                  <a:pt x="6357246" y="606877"/>
                  <a:pt x="6357246" y="606877"/>
                  <a:pt x="6357246" y="764953"/>
                </a:cubicBezTo>
                <a:cubicBezTo>
                  <a:pt x="6357246" y="764953"/>
                  <a:pt x="6357246" y="764953"/>
                  <a:pt x="6398854" y="769602"/>
                </a:cubicBezTo>
                <a:cubicBezTo>
                  <a:pt x="6398854" y="767278"/>
                  <a:pt x="6398854" y="764953"/>
                  <a:pt x="6398854" y="762628"/>
                </a:cubicBezTo>
                <a:cubicBezTo>
                  <a:pt x="6413715" y="762628"/>
                  <a:pt x="6428575" y="762628"/>
                  <a:pt x="6443435" y="762628"/>
                </a:cubicBezTo>
                <a:cubicBezTo>
                  <a:pt x="6443435" y="751005"/>
                  <a:pt x="6443435" y="741706"/>
                  <a:pt x="6443435" y="732408"/>
                </a:cubicBezTo>
                <a:cubicBezTo>
                  <a:pt x="6446407" y="732408"/>
                  <a:pt x="6452351" y="732408"/>
                  <a:pt x="6455323" y="732408"/>
                </a:cubicBezTo>
                <a:cubicBezTo>
                  <a:pt x="6455323" y="718460"/>
                  <a:pt x="6455323" y="706837"/>
                  <a:pt x="6455323" y="692889"/>
                </a:cubicBezTo>
                <a:cubicBezTo>
                  <a:pt x="6458295" y="692889"/>
                  <a:pt x="6461267" y="692889"/>
                  <a:pt x="6464239" y="692889"/>
                </a:cubicBezTo>
                <a:cubicBezTo>
                  <a:pt x="6464239" y="678941"/>
                  <a:pt x="6464239" y="667318"/>
                  <a:pt x="6464239" y="653370"/>
                </a:cubicBezTo>
                <a:cubicBezTo>
                  <a:pt x="6470183" y="653370"/>
                  <a:pt x="6476127" y="653370"/>
                  <a:pt x="6485043" y="653370"/>
                </a:cubicBezTo>
                <a:cubicBezTo>
                  <a:pt x="6485043" y="653370"/>
                  <a:pt x="6485043" y="655694"/>
                  <a:pt x="6485043" y="655694"/>
                </a:cubicBezTo>
                <a:cubicBezTo>
                  <a:pt x="6505847" y="648720"/>
                  <a:pt x="6529623" y="639422"/>
                  <a:pt x="6550427" y="632448"/>
                </a:cubicBezTo>
                <a:cubicBezTo>
                  <a:pt x="6553399" y="625474"/>
                  <a:pt x="6553399" y="618500"/>
                  <a:pt x="6553399" y="611526"/>
                </a:cubicBezTo>
                <a:cubicBezTo>
                  <a:pt x="6556371" y="618500"/>
                  <a:pt x="6556371" y="625474"/>
                  <a:pt x="6559343" y="632448"/>
                </a:cubicBezTo>
                <a:cubicBezTo>
                  <a:pt x="6583119" y="641747"/>
                  <a:pt x="6603924" y="651045"/>
                  <a:pt x="6627700" y="660344"/>
                </a:cubicBezTo>
                <a:cubicBezTo>
                  <a:pt x="6627700" y="658019"/>
                  <a:pt x="6627700" y="655694"/>
                  <a:pt x="6627700" y="655694"/>
                </a:cubicBezTo>
                <a:cubicBezTo>
                  <a:pt x="6633644" y="655694"/>
                  <a:pt x="6639588" y="655694"/>
                  <a:pt x="6645532" y="655694"/>
                </a:cubicBezTo>
                <a:cubicBezTo>
                  <a:pt x="6645532" y="667318"/>
                  <a:pt x="6645532" y="681266"/>
                  <a:pt x="6645532" y="692889"/>
                </a:cubicBezTo>
                <a:cubicBezTo>
                  <a:pt x="6648504" y="692889"/>
                  <a:pt x="6651476" y="692889"/>
                  <a:pt x="6654448" y="692889"/>
                </a:cubicBezTo>
                <a:cubicBezTo>
                  <a:pt x="6654448" y="706837"/>
                  <a:pt x="6654448" y="720785"/>
                  <a:pt x="6654448" y="737057"/>
                </a:cubicBezTo>
                <a:cubicBezTo>
                  <a:pt x="6657420" y="737057"/>
                  <a:pt x="6660392" y="737057"/>
                  <a:pt x="6663364" y="737057"/>
                </a:cubicBezTo>
                <a:cubicBezTo>
                  <a:pt x="6663364" y="744031"/>
                  <a:pt x="6663364" y="751005"/>
                  <a:pt x="6663364" y="757979"/>
                </a:cubicBezTo>
                <a:cubicBezTo>
                  <a:pt x="6669308" y="757979"/>
                  <a:pt x="6675252" y="757979"/>
                  <a:pt x="6681196" y="757979"/>
                </a:cubicBezTo>
                <a:cubicBezTo>
                  <a:pt x="6681196" y="769602"/>
                  <a:pt x="6681196" y="778901"/>
                  <a:pt x="6681196" y="790524"/>
                </a:cubicBezTo>
                <a:cubicBezTo>
                  <a:pt x="6719832" y="788199"/>
                  <a:pt x="6755496" y="785875"/>
                  <a:pt x="6794133" y="783550"/>
                </a:cubicBezTo>
                <a:cubicBezTo>
                  <a:pt x="6794133" y="771927"/>
                  <a:pt x="6794133" y="762628"/>
                  <a:pt x="6794133" y="751005"/>
                </a:cubicBezTo>
                <a:cubicBezTo>
                  <a:pt x="6814937" y="751005"/>
                  <a:pt x="6835741" y="751005"/>
                  <a:pt x="6853573" y="751005"/>
                </a:cubicBezTo>
                <a:cubicBezTo>
                  <a:pt x="6853573" y="744031"/>
                  <a:pt x="6853573" y="739382"/>
                  <a:pt x="6853573" y="732408"/>
                </a:cubicBezTo>
                <a:cubicBezTo>
                  <a:pt x="6895181" y="732408"/>
                  <a:pt x="6936789" y="732408"/>
                  <a:pt x="6978398" y="732408"/>
                </a:cubicBezTo>
                <a:cubicBezTo>
                  <a:pt x="6978398" y="737057"/>
                  <a:pt x="6978398" y="739382"/>
                  <a:pt x="6978398" y="744031"/>
                </a:cubicBezTo>
                <a:cubicBezTo>
                  <a:pt x="7005146" y="744031"/>
                  <a:pt x="7031894" y="744031"/>
                  <a:pt x="7058642" y="744031"/>
                </a:cubicBezTo>
                <a:cubicBezTo>
                  <a:pt x="7058642" y="746356"/>
                  <a:pt x="7058642" y="748680"/>
                  <a:pt x="7058642" y="751005"/>
                </a:cubicBezTo>
                <a:cubicBezTo>
                  <a:pt x="7064586" y="751005"/>
                  <a:pt x="7073502" y="751005"/>
                  <a:pt x="7082418" y="751005"/>
                </a:cubicBezTo>
                <a:cubicBezTo>
                  <a:pt x="7082418" y="753330"/>
                  <a:pt x="7082418" y="755654"/>
                  <a:pt x="7082418" y="757979"/>
                </a:cubicBezTo>
                <a:cubicBezTo>
                  <a:pt x="7088362" y="757979"/>
                  <a:pt x="7097278" y="757979"/>
                  <a:pt x="7103222" y="757979"/>
                </a:cubicBezTo>
                <a:cubicBezTo>
                  <a:pt x="7103222" y="723109"/>
                  <a:pt x="7103222" y="688239"/>
                  <a:pt x="7103222" y="653370"/>
                </a:cubicBezTo>
                <a:cubicBezTo>
                  <a:pt x="7124026" y="648720"/>
                  <a:pt x="7144831" y="644071"/>
                  <a:pt x="7165635" y="639422"/>
                </a:cubicBezTo>
                <a:cubicBezTo>
                  <a:pt x="7204271" y="639422"/>
                  <a:pt x="7242907" y="639422"/>
                  <a:pt x="7281543" y="639422"/>
                </a:cubicBezTo>
                <a:cubicBezTo>
                  <a:pt x="7281543" y="583630"/>
                  <a:pt x="7281543" y="527839"/>
                  <a:pt x="7281543" y="472047"/>
                </a:cubicBezTo>
                <a:cubicBezTo>
                  <a:pt x="7290459" y="467398"/>
                  <a:pt x="7302347" y="465073"/>
                  <a:pt x="7314235" y="460424"/>
                </a:cubicBezTo>
                <a:cubicBezTo>
                  <a:pt x="7361788" y="455775"/>
                  <a:pt x="7409340" y="448801"/>
                  <a:pt x="7456892" y="441827"/>
                </a:cubicBezTo>
                <a:cubicBezTo>
                  <a:pt x="7474724" y="446476"/>
                  <a:pt x="7489584" y="451125"/>
                  <a:pt x="7507417" y="453450"/>
                </a:cubicBezTo>
                <a:cubicBezTo>
                  <a:pt x="7510389" y="455775"/>
                  <a:pt x="7513361" y="458099"/>
                  <a:pt x="7516333" y="460424"/>
                </a:cubicBezTo>
                <a:cubicBezTo>
                  <a:pt x="7516333" y="565033"/>
                  <a:pt x="7516333" y="669642"/>
                  <a:pt x="7516333" y="771927"/>
                </a:cubicBezTo>
                <a:cubicBezTo>
                  <a:pt x="7522277" y="771927"/>
                  <a:pt x="7528221" y="771927"/>
                  <a:pt x="7537137" y="771927"/>
                </a:cubicBezTo>
                <a:cubicBezTo>
                  <a:pt x="7537137" y="730083"/>
                  <a:pt x="7537137" y="688239"/>
                  <a:pt x="7537137" y="646396"/>
                </a:cubicBezTo>
                <a:cubicBezTo>
                  <a:pt x="7543081" y="646396"/>
                  <a:pt x="7549025" y="646396"/>
                  <a:pt x="7554969" y="646396"/>
                </a:cubicBezTo>
                <a:cubicBezTo>
                  <a:pt x="7554969" y="641747"/>
                  <a:pt x="7554969" y="639422"/>
                  <a:pt x="7554969" y="634773"/>
                </a:cubicBezTo>
                <a:cubicBezTo>
                  <a:pt x="7560913" y="632448"/>
                  <a:pt x="7566857" y="630123"/>
                  <a:pt x="7572801" y="627799"/>
                </a:cubicBezTo>
                <a:cubicBezTo>
                  <a:pt x="7575773" y="627799"/>
                  <a:pt x="7581717" y="627799"/>
                  <a:pt x="7587661" y="627799"/>
                </a:cubicBezTo>
                <a:cubicBezTo>
                  <a:pt x="7587661" y="623149"/>
                  <a:pt x="7587661" y="620825"/>
                  <a:pt x="7587661" y="616175"/>
                </a:cubicBezTo>
                <a:cubicBezTo>
                  <a:pt x="7590633" y="613851"/>
                  <a:pt x="7596577" y="611526"/>
                  <a:pt x="7599549" y="609201"/>
                </a:cubicBezTo>
                <a:cubicBezTo>
                  <a:pt x="7608465" y="609201"/>
                  <a:pt x="7620353" y="609201"/>
                  <a:pt x="7629269" y="609201"/>
                </a:cubicBezTo>
                <a:cubicBezTo>
                  <a:pt x="7629269" y="620825"/>
                  <a:pt x="7629269" y="634773"/>
                  <a:pt x="7629269" y="646396"/>
                </a:cubicBezTo>
                <a:cubicBezTo>
                  <a:pt x="7650073" y="646396"/>
                  <a:pt x="7670877" y="646396"/>
                  <a:pt x="7691682" y="646396"/>
                </a:cubicBezTo>
                <a:cubicBezTo>
                  <a:pt x="7691682" y="690564"/>
                  <a:pt x="7691682" y="732408"/>
                  <a:pt x="7691682" y="776576"/>
                </a:cubicBezTo>
                <a:cubicBezTo>
                  <a:pt x="7700598" y="776576"/>
                  <a:pt x="7709514" y="776576"/>
                  <a:pt x="7715458" y="776576"/>
                </a:cubicBezTo>
                <a:cubicBezTo>
                  <a:pt x="7724374" y="774251"/>
                  <a:pt x="7730318" y="771927"/>
                  <a:pt x="7739234" y="769602"/>
                </a:cubicBezTo>
                <a:cubicBezTo>
                  <a:pt x="7739234" y="764953"/>
                  <a:pt x="7739234" y="762628"/>
                  <a:pt x="7739234" y="760304"/>
                </a:cubicBezTo>
                <a:cubicBezTo>
                  <a:pt x="7736262" y="760304"/>
                  <a:pt x="7733290" y="757979"/>
                  <a:pt x="7730318" y="757979"/>
                </a:cubicBezTo>
                <a:cubicBezTo>
                  <a:pt x="7730318" y="755654"/>
                  <a:pt x="7730318" y="753330"/>
                  <a:pt x="7730318" y="751005"/>
                </a:cubicBezTo>
                <a:cubicBezTo>
                  <a:pt x="7733290" y="748680"/>
                  <a:pt x="7736262" y="748680"/>
                  <a:pt x="7739234" y="746356"/>
                </a:cubicBezTo>
                <a:cubicBezTo>
                  <a:pt x="7739234" y="730083"/>
                  <a:pt x="7739234" y="711486"/>
                  <a:pt x="7739234" y="695213"/>
                </a:cubicBezTo>
                <a:cubicBezTo>
                  <a:pt x="7736262" y="695213"/>
                  <a:pt x="7733290" y="692889"/>
                  <a:pt x="7730318" y="692889"/>
                </a:cubicBezTo>
                <a:cubicBezTo>
                  <a:pt x="7730318" y="690564"/>
                  <a:pt x="7730318" y="688239"/>
                  <a:pt x="7730318" y="685915"/>
                </a:cubicBezTo>
                <a:cubicBezTo>
                  <a:pt x="7733290" y="683590"/>
                  <a:pt x="7736262" y="683590"/>
                  <a:pt x="7739234" y="681266"/>
                </a:cubicBezTo>
                <a:cubicBezTo>
                  <a:pt x="7739234" y="681266"/>
                  <a:pt x="7739234" y="678941"/>
                  <a:pt x="7739234" y="676616"/>
                </a:cubicBezTo>
                <a:cubicBezTo>
                  <a:pt x="7742206" y="676616"/>
                  <a:pt x="7742206" y="676616"/>
                  <a:pt x="7745178" y="676616"/>
                </a:cubicBezTo>
                <a:cubicBezTo>
                  <a:pt x="7745178" y="674292"/>
                  <a:pt x="7745178" y="669642"/>
                  <a:pt x="7745178" y="667318"/>
                </a:cubicBezTo>
                <a:cubicBezTo>
                  <a:pt x="7742206" y="667318"/>
                  <a:pt x="7742206" y="667318"/>
                  <a:pt x="7739234" y="667318"/>
                </a:cubicBezTo>
                <a:cubicBezTo>
                  <a:pt x="7739234" y="664993"/>
                  <a:pt x="7739234" y="662668"/>
                  <a:pt x="7739234" y="660344"/>
                </a:cubicBezTo>
                <a:cubicBezTo>
                  <a:pt x="7742206" y="660344"/>
                  <a:pt x="7745178" y="658019"/>
                  <a:pt x="7748150" y="655694"/>
                </a:cubicBezTo>
                <a:cubicBezTo>
                  <a:pt x="7751122" y="627799"/>
                  <a:pt x="7760038" y="604552"/>
                  <a:pt x="7795702" y="590604"/>
                </a:cubicBezTo>
                <a:cubicBezTo>
                  <a:pt x="7792730" y="590604"/>
                  <a:pt x="7792730" y="588280"/>
                  <a:pt x="7789758" y="588280"/>
                </a:cubicBezTo>
                <a:cubicBezTo>
                  <a:pt x="7789758" y="585955"/>
                  <a:pt x="7789758" y="583630"/>
                  <a:pt x="7789758" y="581306"/>
                </a:cubicBezTo>
                <a:cubicBezTo>
                  <a:pt x="7792730" y="581306"/>
                  <a:pt x="7795702" y="578981"/>
                  <a:pt x="7798674" y="578981"/>
                </a:cubicBezTo>
                <a:cubicBezTo>
                  <a:pt x="7798674" y="574332"/>
                  <a:pt x="7798674" y="572007"/>
                  <a:pt x="7798674" y="569682"/>
                </a:cubicBezTo>
                <a:cubicBezTo>
                  <a:pt x="7801646" y="569682"/>
                  <a:pt x="7801646" y="569682"/>
                  <a:pt x="7804618" y="569682"/>
                </a:cubicBezTo>
                <a:cubicBezTo>
                  <a:pt x="7804618" y="562708"/>
                  <a:pt x="7804618" y="555735"/>
                  <a:pt x="7804618" y="548761"/>
                </a:cubicBezTo>
                <a:cubicBezTo>
                  <a:pt x="7801646" y="548761"/>
                  <a:pt x="7801646" y="548761"/>
                  <a:pt x="7798674" y="548761"/>
                </a:cubicBezTo>
                <a:cubicBezTo>
                  <a:pt x="7798674" y="546436"/>
                  <a:pt x="7798674" y="546436"/>
                  <a:pt x="7798674" y="544111"/>
                </a:cubicBezTo>
                <a:cubicBezTo>
                  <a:pt x="7801646" y="544111"/>
                  <a:pt x="7804618" y="541787"/>
                  <a:pt x="7804618" y="541787"/>
                </a:cubicBezTo>
                <a:cubicBezTo>
                  <a:pt x="7810562" y="537137"/>
                  <a:pt x="7813534" y="532488"/>
                  <a:pt x="7819478" y="525514"/>
                </a:cubicBezTo>
                <a:cubicBezTo>
                  <a:pt x="7819478" y="525514"/>
                  <a:pt x="7819478" y="523189"/>
                  <a:pt x="7819478" y="523189"/>
                </a:cubicBezTo>
                <a:cubicBezTo>
                  <a:pt x="7819478" y="523189"/>
                  <a:pt x="7822450" y="523189"/>
                  <a:pt x="7822450" y="523189"/>
                </a:cubicBezTo>
                <a:cubicBezTo>
                  <a:pt x="7822450" y="520865"/>
                  <a:pt x="7822450" y="518540"/>
                  <a:pt x="7822450" y="516216"/>
                </a:cubicBezTo>
                <a:cubicBezTo>
                  <a:pt x="7816506" y="509242"/>
                  <a:pt x="7816506" y="497618"/>
                  <a:pt x="7822450" y="490644"/>
                </a:cubicBezTo>
                <a:cubicBezTo>
                  <a:pt x="7822450" y="490644"/>
                  <a:pt x="7822450" y="490644"/>
                  <a:pt x="7825422" y="483670"/>
                </a:cubicBezTo>
                <a:cubicBezTo>
                  <a:pt x="7825422" y="483670"/>
                  <a:pt x="7825422" y="483670"/>
                  <a:pt x="7828394" y="490644"/>
                </a:cubicBezTo>
                <a:cubicBezTo>
                  <a:pt x="7834338" y="497618"/>
                  <a:pt x="7837310" y="509242"/>
                  <a:pt x="7831366" y="516216"/>
                </a:cubicBezTo>
                <a:cubicBezTo>
                  <a:pt x="7831366" y="518540"/>
                  <a:pt x="7831366" y="520865"/>
                  <a:pt x="7831366" y="523189"/>
                </a:cubicBezTo>
                <a:cubicBezTo>
                  <a:pt x="7831366" y="523189"/>
                  <a:pt x="7834338" y="523189"/>
                  <a:pt x="7834338" y="523189"/>
                </a:cubicBezTo>
                <a:cubicBezTo>
                  <a:pt x="7834338" y="523189"/>
                  <a:pt x="7834338" y="525514"/>
                  <a:pt x="7834338" y="525514"/>
                </a:cubicBezTo>
                <a:cubicBezTo>
                  <a:pt x="7837310" y="530163"/>
                  <a:pt x="7843254" y="537137"/>
                  <a:pt x="7846226" y="541787"/>
                </a:cubicBezTo>
                <a:cubicBezTo>
                  <a:pt x="7849198" y="541787"/>
                  <a:pt x="7849198" y="544111"/>
                  <a:pt x="7852170" y="544111"/>
                </a:cubicBezTo>
                <a:cubicBezTo>
                  <a:pt x="7852170" y="546436"/>
                  <a:pt x="7852170" y="546436"/>
                  <a:pt x="7852170" y="548761"/>
                </a:cubicBezTo>
                <a:cubicBezTo>
                  <a:pt x="7852170" y="548761"/>
                  <a:pt x="7849198" y="548761"/>
                  <a:pt x="7849198" y="548761"/>
                </a:cubicBezTo>
                <a:cubicBezTo>
                  <a:pt x="7849198" y="555735"/>
                  <a:pt x="7849198" y="562708"/>
                  <a:pt x="7849198" y="569682"/>
                </a:cubicBezTo>
                <a:cubicBezTo>
                  <a:pt x="7849198" y="569682"/>
                  <a:pt x="7852170" y="569682"/>
                  <a:pt x="7855142" y="569682"/>
                </a:cubicBezTo>
                <a:cubicBezTo>
                  <a:pt x="7855142" y="572007"/>
                  <a:pt x="7855142" y="574332"/>
                  <a:pt x="7855142" y="578981"/>
                </a:cubicBezTo>
                <a:cubicBezTo>
                  <a:pt x="7855142" y="578981"/>
                  <a:pt x="7858115" y="581306"/>
                  <a:pt x="7861087" y="581306"/>
                </a:cubicBezTo>
                <a:cubicBezTo>
                  <a:pt x="7861087" y="583630"/>
                  <a:pt x="7861087" y="585955"/>
                  <a:pt x="7861087" y="588280"/>
                </a:cubicBezTo>
                <a:cubicBezTo>
                  <a:pt x="7858115" y="590604"/>
                  <a:pt x="7858115" y="590604"/>
                  <a:pt x="7855142" y="590604"/>
                </a:cubicBezTo>
                <a:cubicBezTo>
                  <a:pt x="7890807" y="604552"/>
                  <a:pt x="7896751" y="627799"/>
                  <a:pt x="7902695" y="655694"/>
                </a:cubicBezTo>
                <a:cubicBezTo>
                  <a:pt x="7905667" y="658019"/>
                  <a:pt x="7908639" y="658019"/>
                  <a:pt x="7911611" y="660344"/>
                </a:cubicBezTo>
                <a:cubicBezTo>
                  <a:pt x="7911611" y="662668"/>
                  <a:pt x="7911611" y="664993"/>
                  <a:pt x="7911611" y="667318"/>
                </a:cubicBezTo>
                <a:cubicBezTo>
                  <a:pt x="7908639" y="667318"/>
                  <a:pt x="7908639" y="667318"/>
                  <a:pt x="7905667" y="667318"/>
                </a:cubicBezTo>
                <a:cubicBezTo>
                  <a:pt x="7905667" y="671967"/>
                  <a:pt x="7905667" y="674292"/>
                  <a:pt x="7905667" y="676616"/>
                </a:cubicBezTo>
                <a:cubicBezTo>
                  <a:pt x="7908639" y="676616"/>
                  <a:pt x="7908639" y="676616"/>
                  <a:pt x="7911611" y="676616"/>
                </a:cubicBezTo>
                <a:cubicBezTo>
                  <a:pt x="7911611" y="678941"/>
                  <a:pt x="7911611" y="681266"/>
                  <a:pt x="7911611" y="681266"/>
                </a:cubicBezTo>
                <a:cubicBezTo>
                  <a:pt x="7914583" y="683590"/>
                  <a:pt x="7917555" y="685915"/>
                  <a:pt x="7920527" y="685915"/>
                </a:cubicBezTo>
                <a:cubicBezTo>
                  <a:pt x="7920527" y="688239"/>
                  <a:pt x="7920527" y="690564"/>
                  <a:pt x="7920527" y="692889"/>
                </a:cubicBezTo>
                <a:cubicBezTo>
                  <a:pt x="7917555" y="692889"/>
                  <a:pt x="7914583" y="695213"/>
                  <a:pt x="7911611" y="695213"/>
                </a:cubicBezTo>
                <a:cubicBezTo>
                  <a:pt x="7911611" y="713811"/>
                  <a:pt x="7911611" y="730083"/>
                  <a:pt x="7911611" y="746356"/>
                </a:cubicBezTo>
                <a:cubicBezTo>
                  <a:pt x="7914583" y="748680"/>
                  <a:pt x="7917555" y="748680"/>
                  <a:pt x="7920527" y="751005"/>
                </a:cubicBezTo>
                <a:cubicBezTo>
                  <a:pt x="7920527" y="753330"/>
                  <a:pt x="7920527" y="755654"/>
                  <a:pt x="7920527" y="757979"/>
                </a:cubicBezTo>
                <a:cubicBezTo>
                  <a:pt x="7917555" y="757979"/>
                  <a:pt x="7914583" y="760304"/>
                  <a:pt x="7911611" y="760304"/>
                </a:cubicBezTo>
                <a:cubicBezTo>
                  <a:pt x="7911611" y="762628"/>
                  <a:pt x="7911611" y="764953"/>
                  <a:pt x="7911611" y="767278"/>
                </a:cubicBezTo>
                <a:cubicBezTo>
                  <a:pt x="7914583" y="767278"/>
                  <a:pt x="7920527" y="767278"/>
                  <a:pt x="7923499" y="767278"/>
                </a:cubicBezTo>
                <a:cubicBezTo>
                  <a:pt x="7923499" y="771927"/>
                  <a:pt x="7923499" y="774251"/>
                  <a:pt x="7923499" y="776576"/>
                </a:cubicBezTo>
                <a:cubicBezTo>
                  <a:pt x="7932415" y="776576"/>
                  <a:pt x="7938359" y="776576"/>
                  <a:pt x="7944303" y="776576"/>
                </a:cubicBezTo>
                <a:cubicBezTo>
                  <a:pt x="7944303" y="725434"/>
                  <a:pt x="7944303" y="671967"/>
                  <a:pt x="7944303" y="620825"/>
                </a:cubicBezTo>
                <a:cubicBezTo>
                  <a:pt x="7971051" y="616175"/>
                  <a:pt x="7994827" y="613851"/>
                  <a:pt x="8021575" y="609201"/>
                </a:cubicBezTo>
                <a:cubicBezTo>
                  <a:pt x="8036435" y="609201"/>
                  <a:pt x="8051296" y="609201"/>
                  <a:pt x="8063184" y="609201"/>
                </a:cubicBezTo>
                <a:cubicBezTo>
                  <a:pt x="8063184" y="578981"/>
                  <a:pt x="8063184" y="546436"/>
                  <a:pt x="8063184" y="516216"/>
                </a:cubicBezTo>
                <a:cubicBezTo>
                  <a:pt x="8092904" y="495294"/>
                  <a:pt x="8152344" y="495294"/>
                  <a:pt x="8179092" y="516216"/>
                </a:cubicBezTo>
                <a:cubicBezTo>
                  <a:pt x="8179092" y="595254"/>
                  <a:pt x="8179092" y="674292"/>
                  <a:pt x="8179092" y="755654"/>
                </a:cubicBezTo>
                <a:cubicBezTo>
                  <a:pt x="8193952" y="755654"/>
                  <a:pt x="8208812" y="755654"/>
                  <a:pt x="8220701" y="755654"/>
                </a:cubicBezTo>
                <a:cubicBezTo>
                  <a:pt x="8220701" y="713811"/>
                  <a:pt x="8220701" y="674292"/>
                  <a:pt x="8220701" y="634773"/>
                </a:cubicBezTo>
                <a:cubicBezTo>
                  <a:pt x="8253393" y="634773"/>
                  <a:pt x="8286085" y="634773"/>
                  <a:pt x="8318777" y="634773"/>
                </a:cubicBezTo>
                <a:cubicBezTo>
                  <a:pt x="8324721" y="641747"/>
                  <a:pt x="8330665" y="648720"/>
                  <a:pt x="8336609" y="655694"/>
                </a:cubicBezTo>
                <a:lnTo>
                  <a:pt x="8336609" y="730582"/>
                </a:lnTo>
                <a:lnTo>
                  <a:pt x="8338212" y="730681"/>
                </a:lnTo>
                <a:cubicBezTo>
                  <a:pt x="8338212" y="730681"/>
                  <a:pt x="8338212" y="730681"/>
                  <a:pt x="8338212" y="607459"/>
                </a:cubicBezTo>
                <a:cubicBezTo>
                  <a:pt x="8338212" y="607459"/>
                  <a:pt x="8338212" y="607459"/>
                  <a:pt x="8359830" y="607459"/>
                </a:cubicBezTo>
                <a:cubicBezTo>
                  <a:pt x="8359830" y="607459"/>
                  <a:pt x="8359830" y="607459"/>
                  <a:pt x="8359830" y="471267"/>
                </a:cubicBezTo>
                <a:cubicBezTo>
                  <a:pt x="8359830" y="471267"/>
                  <a:pt x="8359830" y="471267"/>
                  <a:pt x="8378746" y="471267"/>
                </a:cubicBezTo>
                <a:cubicBezTo>
                  <a:pt x="8378746" y="471267"/>
                  <a:pt x="8378746" y="471267"/>
                  <a:pt x="8378746" y="356693"/>
                </a:cubicBezTo>
                <a:cubicBezTo>
                  <a:pt x="8378746" y="356693"/>
                  <a:pt x="8378746" y="356693"/>
                  <a:pt x="8384150" y="354531"/>
                </a:cubicBezTo>
                <a:cubicBezTo>
                  <a:pt x="8384150" y="354531"/>
                  <a:pt x="8384150" y="354531"/>
                  <a:pt x="8384150" y="328590"/>
                </a:cubicBezTo>
                <a:cubicBezTo>
                  <a:pt x="8384150" y="328590"/>
                  <a:pt x="8384150" y="328590"/>
                  <a:pt x="8405768" y="328590"/>
                </a:cubicBezTo>
                <a:cubicBezTo>
                  <a:pt x="8405768" y="328590"/>
                  <a:pt x="8405768" y="328590"/>
                  <a:pt x="8454409" y="246442"/>
                </a:cubicBezTo>
                <a:cubicBezTo>
                  <a:pt x="8454409" y="246442"/>
                  <a:pt x="8454409" y="246442"/>
                  <a:pt x="8459813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45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>
            <a:extLst>
              <a:ext uri="{FF2B5EF4-FFF2-40B4-BE49-F238E27FC236}">
                <a16:creationId xmlns:a16="http://schemas.microsoft.com/office/drawing/2014/main" id="{E26ECD6E-9DEE-4A2B-B5DD-A1228882C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1939"/>
            <a:ext cx="10229738" cy="1006061"/>
          </a:xfrm>
          <a:prstGeom prst="rect">
            <a:avLst/>
          </a:prstGeom>
        </p:spPr>
      </p:pic>
      <p:pic>
        <p:nvPicPr>
          <p:cNvPr id="5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ED3DE11E-BD5D-4B9D-948E-59777A4C4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093413" y="1839636"/>
            <a:ext cx="4099849" cy="501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65EA7C3-C127-4FEF-998A-380766830A9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524415" y="2255476"/>
            <a:ext cx="1861405" cy="2908225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4AC1258-BCFC-4466-A293-80A95F8CF2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88309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56CF63-2A59-478C-8FAC-4D0742B889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24927" y="0"/>
            <a:ext cx="7267073" cy="6858000"/>
          </a:xfrm>
          <a:custGeom>
            <a:avLst/>
            <a:gdLst>
              <a:gd name="connsiteX0" fmla="*/ 3064609 w 7267073"/>
              <a:gd name="connsiteY0" fmla="*/ 0 h 6858000"/>
              <a:gd name="connsiteX1" fmla="*/ 7267073 w 7267073"/>
              <a:gd name="connsiteY1" fmla="*/ 0 h 6858000"/>
              <a:gd name="connsiteX2" fmla="*/ 7267073 w 7267073"/>
              <a:gd name="connsiteY2" fmla="*/ 6858000 h 6858000"/>
              <a:gd name="connsiteX3" fmla="*/ 0 w 72670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7073" h="6858000">
                <a:moveTo>
                  <a:pt x="3064609" y="0"/>
                </a:moveTo>
                <a:lnTo>
                  <a:pt x="7267073" y="0"/>
                </a:lnTo>
                <a:lnTo>
                  <a:pt x="726707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5340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245653-BD79-43BE-9416-81B7DEA6FD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6400777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1 h 6858000"/>
              <a:gd name="connsiteX3" fmla="*/ 5791223 w 12191999"/>
              <a:gd name="connsiteY3" fmla="*/ 6858000 h 6858000"/>
              <a:gd name="connsiteX4" fmla="*/ 0 w 121919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858000">
                <a:moveTo>
                  <a:pt x="6400777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579122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45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721FF661-E1BF-44AB-AE42-30299A0C280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155850" cy="6858000"/>
          </a:xfrm>
          <a:custGeom>
            <a:avLst/>
            <a:gdLst>
              <a:gd name="connsiteX0" fmla="*/ 0 w 7155850"/>
              <a:gd name="connsiteY0" fmla="*/ 3024930 h 6858000"/>
              <a:gd name="connsiteX1" fmla="*/ 2358530 w 7155850"/>
              <a:gd name="connsiteY1" fmla="*/ 6858000 h 6858000"/>
              <a:gd name="connsiteX2" fmla="*/ 1329860 w 7155850"/>
              <a:gd name="connsiteY2" fmla="*/ 6858000 h 6858000"/>
              <a:gd name="connsiteX3" fmla="*/ 0 w 7155850"/>
              <a:gd name="connsiteY3" fmla="*/ 4691859 h 6858000"/>
              <a:gd name="connsiteX4" fmla="*/ 1 w 7155850"/>
              <a:gd name="connsiteY4" fmla="*/ 397145 h 6858000"/>
              <a:gd name="connsiteX5" fmla="*/ 3459898 w 7155850"/>
              <a:gd name="connsiteY5" fmla="*/ 6020152 h 6858000"/>
              <a:gd name="connsiteX6" fmla="*/ 2945517 w 7155850"/>
              <a:gd name="connsiteY6" fmla="*/ 6858000 h 6858000"/>
              <a:gd name="connsiteX7" fmla="*/ 1 w 7155850"/>
              <a:gd name="connsiteY7" fmla="*/ 2060197 h 6858000"/>
              <a:gd name="connsiteX8" fmla="*/ 396861 w 7155850"/>
              <a:gd name="connsiteY8" fmla="*/ 0 h 6858000"/>
              <a:gd name="connsiteX9" fmla="*/ 7155850 w 7155850"/>
              <a:gd name="connsiteY9" fmla="*/ 0 h 6858000"/>
              <a:gd name="connsiteX10" fmla="*/ 3780151 w 7155850"/>
              <a:gd name="connsiteY10" fmla="*/ 54985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850" h="6858000">
                <a:moveTo>
                  <a:pt x="0" y="3024930"/>
                </a:moveTo>
                <a:lnTo>
                  <a:pt x="2358530" y="6858000"/>
                </a:lnTo>
                <a:lnTo>
                  <a:pt x="1329860" y="6858000"/>
                </a:lnTo>
                <a:lnTo>
                  <a:pt x="0" y="4691859"/>
                </a:lnTo>
                <a:close/>
                <a:moveTo>
                  <a:pt x="1" y="397145"/>
                </a:moveTo>
                <a:lnTo>
                  <a:pt x="3459898" y="6020152"/>
                </a:lnTo>
                <a:lnTo>
                  <a:pt x="2945517" y="6858000"/>
                </a:lnTo>
                <a:lnTo>
                  <a:pt x="1" y="2060197"/>
                </a:lnTo>
                <a:close/>
                <a:moveTo>
                  <a:pt x="396861" y="0"/>
                </a:moveTo>
                <a:lnTo>
                  <a:pt x="7155850" y="0"/>
                </a:lnTo>
                <a:lnTo>
                  <a:pt x="3780151" y="5498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97280" anchor="t">
            <a:noAutofit/>
          </a:bodyPr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4411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9362" y="389541"/>
            <a:ext cx="6078918" cy="6078918"/>
          </a:xfrm>
          <a:prstGeom prst="diamond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365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248F514-64E6-478F-BD5B-2F5FF8194E9D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04680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D9F10B1-4908-4FDA-BFB4-BCD570CDCB90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3611864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18808D-4787-4529-A142-029C02C56371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319048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5106DBC-8A8E-4A2C-9FCB-D57D9E77722B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9026232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1293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37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914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199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721FF661-E1BF-44AB-AE42-30299A0C280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155850" cy="6858000"/>
          </a:xfrm>
          <a:custGeom>
            <a:avLst/>
            <a:gdLst>
              <a:gd name="connsiteX0" fmla="*/ 0 w 7155850"/>
              <a:gd name="connsiteY0" fmla="*/ 3024930 h 6858000"/>
              <a:gd name="connsiteX1" fmla="*/ 2358530 w 7155850"/>
              <a:gd name="connsiteY1" fmla="*/ 6858000 h 6858000"/>
              <a:gd name="connsiteX2" fmla="*/ 1329860 w 7155850"/>
              <a:gd name="connsiteY2" fmla="*/ 6858000 h 6858000"/>
              <a:gd name="connsiteX3" fmla="*/ 0 w 7155850"/>
              <a:gd name="connsiteY3" fmla="*/ 4691859 h 6858000"/>
              <a:gd name="connsiteX4" fmla="*/ 1 w 7155850"/>
              <a:gd name="connsiteY4" fmla="*/ 397145 h 6858000"/>
              <a:gd name="connsiteX5" fmla="*/ 3459898 w 7155850"/>
              <a:gd name="connsiteY5" fmla="*/ 6020152 h 6858000"/>
              <a:gd name="connsiteX6" fmla="*/ 2945517 w 7155850"/>
              <a:gd name="connsiteY6" fmla="*/ 6858000 h 6858000"/>
              <a:gd name="connsiteX7" fmla="*/ 1 w 7155850"/>
              <a:gd name="connsiteY7" fmla="*/ 2060197 h 6858000"/>
              <a:gd name="connsiteX8" fmla="*/ 396861 w 7155850"/>
              <a:gd name="connsiteY8" fmla="*/ 0 h 6858000"/>
              <a:gd name="connsiteX9" fmla="*/ 7155850 w 7155850"/>
              <a:gd name="connsiteY9" fmla="*/ 0 h 6858000"/>
              <a:gd name="connsiteX10" fmla="*/ 3780151 w 7155850"/>
              <a:gd name="connsiteY10" fmla="*/ 54985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850" h="6858000">
                <a:moveTo>
                  <a:pt x="0" y="3024930"/>
                </a:moveTo>
                <a:lnTo>
                  <a:pt x="2358530" y="6858000"/>
                </a:lnTo>
                <a:lnTo>
                  <a:pt x="1329860" y="6858000"/>
                </a:lnTo>
                <a:lnTo>
                  <a:pt x="0" y="4691859"/>
                </a:lnTo>
                <a:close/>
                <a:moveTo>
                  <a:pt x="1" y="397145"/>
                </a:moveTo>
                <a:lnTo>
                  <a:pt x="3459898" y="6020152"/>
                </a:lnTo>
                <a:lnTo>
                  <a:pt x="2945517" y="6858000"/>
                </a:lnTo>
                <a:lnTo>
                  <a:pt x="1" y="2060197"/>
                </a:lnTo>
                <a:close/>
                <a:moveTo>
                  <a:pt x="396861" y="0"/>
                </a:moveTo>
                <a:lnTo>
                  <a:pt x="7155850" y="0"/>
                </a:lnTo>
                <a:lnTo>
                  <a:pt x="3780151" y="5498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97280" anchor="t">
            <a:noAutofit/>
          </a:bodyPr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7815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245653-BD79-43BE-9416-81B7DEA6FD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6400777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1 h 6858000"/>
              <a:gd name="connsiteX3" fmla="*/ 5791223 w 12191999"/>
              <a:gd name="connsiteY3" fmla="*/ 6858000 h 6858000"/>
              <a:gd name="connsiteX4" fmla="*/ 0 w 121919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858000">
                <a:moveTo>
                  <a:pt x="6400777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579122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068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4351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621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E652-D75E-4239-B4D2-772AE50F3F72}" type="datetimeFigureOut">
              <a:rPr lang="he-IL" smtClean="0"/>
              <a:t>ט"ז/שבט/תש"פ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D4EE-A35B-4889-8ADF-6E65875C4DE8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7011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1448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D6EB4-6316-4BD4-9779-1C793C88EF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7516D1-CC67-491A-A475-E2E321DE7470}"/>
              </a:ext>
            </a:extLst>
          </p:cNvPr>
          <p:cNvSpPr/>
          <p:nvPr userDrawn="1"/>
        </p:nvSpPr>
        <p:spPr>
          <a:xfrm>
            <a:off x="0" y="3667328"/>
            <a:ext cx="12192000" cy="319067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964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61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16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73" r:id="rId3"/>
    <p:sldLayoutId id="2147483668" r:id="rId4"/>
    <p:sldLayoutId id="2147483670" r:id="rId5"/>
    <p:sldLayoutId id="2147483669" r:id="rId6"/>
    <p:sldLayoutId id="2147483671" r:id="rId7"/>
    <p:sldLayoutId id="2147483672" r:id="rId8"/>
    <p:sldLayoutId id="2147483674" r:id="rId9"/>
    <p:sldLayoutId id="2147483680" r:id="rId10"/>
    <p:sldLayoutId id="2147483684" r:id="rId11"/>
    <p:sldLayoutId id="2147483665" r:id="rId12"/>
    <p:sldLayoutId id="2147483683" r:id="rId13"/>
    <p:sldLayoutId id="2147483682" r:id="rId14"/>
    <p:sldLayoutId id="2147483681" r:id="rId15"/>
    <p:sldLayoutId id="2147483679" r:id="rId16"/>
    <p:sldLayoutId id="2147483678" r:id="rId17"/>
    <p:sldLayoutId id="2147483677" r:id="rId18"/>
    <p:sldLayoutId id="2147483676" r:id="rId19"/>
    <p:sldLayoutId id="2147483675" r:id="rId20"/>
    <p:sldLayoutId id="214748369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1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rbcom_ru_ready.svg" TargetMode="External"/><Relationship Id="rId13" Type="http://schemas.microsoft.com/office/2007/relationships/diagramDrawing" Target="../diagrams/drawing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12" Type="http://schemas.openxmlformats.org/officeDocument/2006/relationships/diagramColors" Target="../diagrams/colors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3.xml"/><Relationship Id="rId11" Type="http://schemas.openxmlformats.org/officeDocument/2006/relationships/diagramQuickStyle" Target="../diagrams/quickStyle4.xml"/><Relationship Id="rId5" Type="http://schemas.openxmlformats.org/officeDocument/2006/relationships/diagramColors" Target="../diagrams/colors3.xml"/><Relationship Id="rId15" Type="http://schemas.openxmlformats.org/officeDocument/2006/relationships/hyperlink" Target="http://he.wikipedia.org/wiki/v" TargetMode="External"/><Relationship Id="rId10" Type="http://schemas.openxmlformats.org/officeDocument/2006/relationships/diagramLayout" Target="../diagrams/layout4.xml"/><Relationship Id="rId4" Type="http://schemas.openxmlformats.org/officeDocument/2006/relationships/diagramQuickStyle" Target="../diagrams/quickStyle3.xml"/><Relationship Id="rId9" Type="http://schemas.openxmlformats.org/officeDocument/2006/relationships/diagramData" Target="../diagrams/data4.xml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hyperlink" Target="http://he.wikipedia.org/wiki/%D7%91%D7%A0%D7%92%27%D7%9E%D7%99%D7%9F_%D7%A4%D7%A8%D7%A0%D7%A7%D7%9C%D7%99%D7%9F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jpg"/><Relationship Id="rId11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מציין מיקום של תמונה 2">
            <a:extLst>
              <a:ext uri="{FF2B5EF4-FFF2-40B4-BE49-F238E27FC236}">
                <a16:creationId xmlns:a16="http://schemas.microsoft.com/office/drawing/2014/main" id="{2EA2A2AB-DB97-448F-B54A-0DEE03B98F5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r="15760"/>
          <a:stretch>
            <a:fillRect/>
          </a:stretch>
        </p:blipFill>
        <p:spPr/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73A88A-5CDF-4FD0-A13A-C09538BF5158}"/>
              </a:ext>
            </a:extLst>
          </p:cNvPr>
          <p:cNvSpPr/>
          <p:nvPr/>
        </p:nvSpPr>
        <p:spPr>
          <a:xfrm>
            <a:off x="3679724" y="0"/>
            <a:ext cx="3654526" cy="5805796"/>
          </a:xfrm>
          <a:custGeom>
            <a:avLst/>
            <a:gdLst>
              <a:gd name="connsiteX0" fmla="*/ 3470586 w 3654526"/>
              <a:gd name="connsiteY0" fmla="*/ 0 h 5805796"/>
              <a:gd name="connsiteX1" fmla="*/ 3654526 w 3654526"/>
              <a:gd name="connsiteY1" fmla="*/ 0 h 5805796"/>
              <a:gd name="connsiteX2" fmla="*/ 92923 w 3654526"/>
              <a:gd name="connsiteY2" fmla="*/ 5805796 h 5805796"/>
              <a:gd name="connsiteX3" fmla="*/ 0 w 3654526"/>
              <a:gd name="connsiteY3" fmla="*/ 5657428 h 580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4526" h="5805796">
                <a:moveTo>
                  <a:pt x="3470586" y="0"/>
                </a:moveTo>
                <a:lnTo>
                  <a:pt x="3654526" y="0"/>
                </a:lnTo>
                <a:lnTo>
                  <a:pt x="92923" y="5805796"/>
                </a:lnTo>
                <a:lnTo>
                  <a:pt x="0" y="5657428"/>
                </a:lnTo>
                <a:close/>
              </a:path>
            </a:pathLst>
          </a:custGeom>
          <a:solidFill>
            <a:srgbClr val="AB8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C7A717-BB84-4DD4-A936-76FB49EA2641}"/>
              </a:ext>
            </a:extLst>
          </p:cNvPr>
          <p:cNvSpPr/>
          <p:nvPr/>
        </p:nvSpPr>
        <p:spPr>
          <a:xfrm flipH="1">
            <a:off x="219075" y="1"/>
            <a:ext cx="3605167" cy="5726897"/>
          </a:xfrm>
          <a:custGeom>
            <a:avLst/>
            <a:gdLst>
              <a:gd name="connsiteX0" fmla="*/ 3605167 w 3605167"/>
              <a:gd name="connsiteY0" fmla="*/ 0 h 5726897"/>
              <a:gd name="connsiteX1" fmla="*/ 3421227 w 3605167"/>
              <a:gd name="connsiteY1" fmla="*/ 0 h 5726897"/>
              <a:gd name="connsiteX2" fmla="*/ 0 w 3605167"/>
              <a:gd name="connsiteY2" fmla="*/ 5576967 h 5726897"/>
              <a:gd name="connsiteX3" fmla="*/ 91965 w 3605167"/>
              <a:gd name="connsiteY3" fmla="*/ 5726897 h 5726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5167" h="5726897">
                <a:moveTo>
                  <a:pt x="3605167" y="0"/>
                </a:moveTo>
                <a:lnTo>
                  <a:pt x="3421227" y="0"/>
                </a:lnTo>
                <a:lnTo>
                  <a:pt x="0" y="5576967"/>
                </a:lnTo>
                <a:lnTo>
                  <a:pt x="91965" y="5726897"/>
                </a:lnTo>
                <a:close/>
              </a:path>
            </a:pathLst>
          </a:custGeom>
          <a:solidFill>
            <a:srgbClr val="AB8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C26EAE3-388B-40D3-99B6-18DB3819E93D}"/>
              </a:ext>
            </a:extLst>
          </p:cNvPr>
          <p:cNvSpPr/>
          <p:nvPr/>
        </p:nvSpPr>
        <p:spPr>
          <a:xfrm>
            <a:off x="0" y="397145"/>
            <a:ext cx="3459898" cy="6460855"/>
          </a:xfrm>
          <a:custGeom>
            <a:avLst/>
            <a:gdLst>
              <a:gd name="connsiteX0" fmla="*/ 0 w 3459898"/>
              <a:gd name="connsiteY0" fmla="*/ 2627785 h 6460855"/>
              <a:gd name="connsiteX1" fmla="*/ 2358530 w 3459898"/>
              <a:gd name="connsiteY1" fmla="*/ 6460855 h 6460855"/>
              <a:gd name="connsiteX2" fmla="*/ 1329860 w 3459898"/>
              <a:gd name="connsiteY2" fmla="*/ 6460855 h 6460855"/>
              <a:gd name="connsiteX3" fmla="*/ 0 w 3459898"/>
              <a:gd name="connsiteY3" fmla="*/ 4294714 h 6460855"/>
              <a:gd name="connsiteX4" fmla="*/ 1 w 3459898"/>
              <a:gd name="connsiteY4" fmla="*/ 0 h 6460855"/>
              <a:gd name="connsiteX5" fmla="*/ 3459898 w 3459898"/>
              <a:gd name="connsiteY5" fmla="*/ 5623007 h 6460855"/>
              <a:gd name="connsiteX6" fmla="*/ 2945517 w 3459898"/>
              <a:gd name="connsiteY6" fmla="*/ 6460855 h 6460855"/>
              <a:gd name="connsiteX7" fmla="*/ 1 w 3459898"/>
              <a:gd name="connsiteY7" fmla="*/ 1663052 h 646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9898" h="6460855">
                <a:moveTo>
                  <a:pt x="0" y="2627785"/>
                </a:moveTo>
                <a:lnTo>
                  <a:pt x="2358530" y="6460855"/>
                </a:lnTo>
                <a:lnTo>
                  <a:pt x="1329860" y="6460855"/>
                </a:lnTo>
                <a:lnTo>
                  <a:pt x="0" y="4294714"/>
                </a:lnTo>
                <a:close/>
                <a:moveTo>
                  <a:pt x="1" y="0"/>
                </a:moveTo>
                <a:lnTo>
                  <a:pt x="3459898" y="5623007"/>
                </a:lnTo>
                <a:lnTo>
                  <a:pt x="2945517" y="6460855"/>
                </a:lnTo>
                <a:lnTo>
                  <a:pt x="1" y="1663052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F3E87C7-C523-4BEB-8F81-72F5B2E66AF2}"/>
              </a:ext>
            </a:extLst>
          </p:cNvPr>
          <p:cNvSpPr/>
          <p:nvPr/>
        </p:nvSpPr>
        <p:spPr>
          <a:xfrm>
            <a:off x="5774875" y="5473006"/>
            <a:ext cx="49552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he-IL" sz="5400" dirty="0">
                <a:solidFill>
                  <a:schemeClr val="bg1"/>
                </a:solidFill>
                <a:latin typeface="inherit"/>
                <a:cs typeface="Arial" panose="020B0604020202020204" pitchFamily="34" charset="0"/>
              </a:rPr>
              <a:t>الاستراتيجية المصرية</a:t>
            </a:r>
            <a:endParaRPr lang="he-IL" altLang="he-IL" sz="3600" dirty="0">
              <a:solidFill>
                <a:schemeClr val="bg1"/>
              </a:solidFill>
            </a:endParaRPr>
          </a:p>
        </p:txBody>
      </p:sp>
      <p:sp>
        <p:nvSpPr>
          <p:cNvPr id="37" name="מלבן 36">
            <a:extLst>
              <a:ext uri="{FF2B5EF4-FFF2-40B4-BE49-F238E27FC236}">
                <a16:creationId xmlns:a16="http://schemas.microsoft.com/office/drawing/2014/main" id="{25ED6466-1208-430C-8F53-98472ECE10CD}"/>
              </a:ext>
            </a:extLst>
          </p:cNvPr>
          <p:cNvSpPr/>
          <p:nvPr/>
        </p:nvSpPr>
        <p:spPr>
          <a:xfrm>
            <a:off x="5071959" y="4549679"/>
            <a:ext cx="63610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sz="54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האסטרטגיה המצרית</a:t>
            </a:r>
            <a:endParaRPr lang="he-IL" altLang="he-IL" sz="36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8" name="Straight Connector 9">
            <a:extLst>
              <a:ext uri="{FF2B5EF4-FFF2-40B4-BE49-F238E27FC236}">
                <a16:creationId xmlns:a16="http://schemas.microsoft.com/office/drawing/2014/main" id="{FC03B50E-BB84-49A4-A202-CCDAC6C06516}"/>
              </a:ext>
            </a:extLst>
          </p:cNvPr>
          <p:cNvCxnSpPr>
            <a:cxnSpLocks/>
          </p:cNvCxnSpPr>
          <p:nvPr/>
        </p:nvCxnSpPr>
        <p:spPr>
          <a:xfrm>
            <a:off x="5071959" y="5474441"/>
            <a:ext cx="6361037" cy="0"/>
          </a:xfrm>
          <a:prstGeom prst="line">
            <a:avLst/>
          </a:prstGeom>
          <a:ln w="15875">
            <a:solidFill>
              <a:schemeClr val="accent3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D508A81C-266A-43DE-854F-78D11BDF6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885" y="2058704"/>
            <a:ext cx="1670907" cy="22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90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4D02D1AD-F63F-4142-A875-8B5A771E58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2957"/>
              </p:ext>
            </p:extLst>
          </p:nvPr>
        </p:nvGraphicFramePr>
        <p:xfrm>
          <a:off x="2590799" y="-130117"/>
          <a:ext cx="8315325" cy="4461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כותרת 1">
            <a:extLst>
              <a:ext uri="{FF2B5EF4-FFF2-40B4-BE49-F238E27FC236}">
                <a16:creationId xmlns:a16="http://schemas.microsoft.com/office/drawing/2014/main" id="{E13350D7-E41F-48A7-B1EB-0C44F492DD1A}"/>
              </a:ext>
            </a:extLst>
          </p:cNvPr>
          <p:cNvSpPr txBox="1">
            <a:spLocks/>
          </p:cNvSpPr>
          <p:nvPr/>
        </p:nvSpPr>
        <p:spPr>
          <a:xfrm>
            <a:off x="3944038" y="93747"/>
            <a:ext cx="5144159" cy="82296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תהליך הלמידה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584D560F-C6A7-4F87-898A-F01980966785}"/>
              </a:ext>
            </a:extLst>
          </p:cNvPr>
          <p:cNvGrpSpPr/>
          <p:nvPr/>
        </p:nvGrpSpPr>
        <p:grpSpPr>
          <a:xfrm>
            <a:off x="10491133" y="2316845"/>
            <a:ext cx="958733" cy="904893"/>
            <a:chOff x="8892320" y="2057897"/>
            <a:chExt cx="853351" cy="81796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אליפסה 5">
              <a:extLst>
                <a:ext uri="{FF2B5EF4-FFF2-40B4-BE49-F238E27FC236}">
                  <a16:creationId xmlns:a16="http://schemas.microsoft.com/office/drawing/2014/main" id="{D6ED7B2E-85BB-4C43-85B1-2B0250DDBA6B}"/>
                </a:ext>
              </a:extLst>
            </p:cNvPr>
            <p:cNvSpPr/>
            <p:nvPr/>
          </p:nvSpPr>
          <p:spPr>
            <a:xfrm>
              <a:off x="8892320" y="2057897"/>
              <a:ext cx="853351" cy="817964"/>
            </a:xfrm>
            <a:prstGeom prst="ellipse">
              <a:avLst/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אליפסה 4">
              <a:extLst>
                <a:ext uri="{FF2B5EF4-FFF2-40B4-BE49-F238E27FC236}">
                  <a16:creationId xmlns:a16="http://schemas.microsoft.com/office/drawing/2014/main" id="{53B0D73A-9670-437B-AC1A-FBC7996F7734}"/>
                </a:ext>
              </a:extLst>
            </p:cNvPr>
            <p:cNvSpPr txBox="1"/>
            <p:nvPr/>
          </p:nvSpPr>
          <p:spPr>
            <a:xfrm>
              <a:off x="9043422" y="2204310"/>
              <a:ext cx="555837" cy="5532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rtl="1"/>
              <a:r>
                <a:rPr lang="he-IL" sz="1400" b="1" dirty="0" err="1"/>
                <a:t>רע"ן</a:t>
              </a:r>
              <a:r>
                <a:rPr lang="he-IL" sz="1400" b="1" dirty="0"/>
                <a:t> 90 באמ"ן</a:t>
              </a:r>
            </a:p>
          </p:txBody>
        </p:sp>
      </p:grp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5C24A21E-D12A-41B4-9CDD-BD71B63C9D69}"/>
              </a:ext>
            </a:extLst>
          </p:cNvPr>
          <p:cNvGrpSpPr/>
          <p:nvPr/>
        </p:nvGrpSpPr>
        <p:grpSpPr>
          <a:xfrm>
            <a:off x="10596429" y="819567"/>
            <a:ext cx="958733" cy="904893"/>
            <a:chOff x="9042895" y="1937993"/>
            <a:chExt cx="999763" cy="99976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אליפסה 8">
              <a:extLst>
                <a:ext uri="{FF2B5EF4-FFF2-40B4-BE49-F238E27FC236}">
                  <a16:creationId xmlns:a16="http://schemas.microsoft.com/office/drawing/2014/main" id="{CF39ADA6-1ED6-4438-8FBF-E316B7952F57}"/>
                </a:ext>
              </a:extLst>
            </p:cNvPr>
            <p:cNvSpPr/>
            <p:nvPr/>
          </p:nvSpPr>
          <p:spPr>
            <a:xfrm>
              <a:off x="9042895" y="1937993"/>
              <a:ext cx="999763" cy="999768"/>
            </a:xfrm>
            <a:prstGeom prst="ellipse">
              <a:avLst/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אליפסה 4">
              <a:extLst>
                <a:ext uri="{FF2B5EF4-FFF2-40B4-BE49-F238E27FC236}">
                  <a16:creationId xmlns:a16="http://schemas.microsoft.com/office/drawing/2014/main" id="{0878C4FA-99B5-47A7-B6F1-118CC5542E26}"/>
                </a:ext>
              </a:extLst>
            </p:cNvPr>
            <p:cNvSpPr txBox="1"/>
            <p:nvPr/>
          </p:nvSpPr>
          <p:spPr>
            <a:xfrm>
              <a:off x="9209898" y="2100929"/>
              <a:ext cx="711263" cy="6738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rtl="1"/>
              <a:r>
                <a:rPr lang="he-IL" sz="1400" b="1" dirty="0"/>
                <a:t>שגריר ישראל במצרים</a:t>
              </a:r>
            </a:p>
          </p:txBody>
        </p:sp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A00A78A0-4032-4254-B784-C268FBE2B83E}"/>
              </a:ext>
            </a:extLst>
          </p:cNvPr>
          <p:cNvGrpSpPr/>
          <p:nvPr/>
        </p:nvGrpSpPr>
        <p:grpSpPr>
          <a:xfrm>
            <a:off x="11126394" y="1690315"/>
            <a:ext cx="819530" cy="704613"/>
            <a:chOff x="8745908" y="2057897"/>
            <a:chExt cx="999763" cy="999768"/>
          </a:xfrm>
          <a:solidFill>
            <a:schemeClr val="bg2"/>
          </a:solidFill>
        </p:grpSpPr>
        <p:sp>
          <p:nvSpPr>
            <p:cNvPr id="12" name="אליפסה 11">
              <a:extLst>
                <a:ext uri="{FF2B5EF4-FFF2-40B4-BE49-F238E27FC236}">
                  <a16:creationId xmlns:a16="http://schemas.microsoft.com/office/drawing/2014/main" id="{F0CFC1A1-74B5-4ADF-A79A-04937E4DF685}"/>
                </a:ext>
              </a:extLst>
            </p:cNvPr>
            <p:cNvSpPr/>
            <p:nvPr/>
          </p:nvSpPr>
          <p:spPr>
            <a:xfrm>
              <a:off x="8745908" y="2057897"/>
              <a:ext cx="999763" cy="999768"/>
            </a:xfrm>
            <a:prstGeom prst="ellipse">
              <a:avLst/>
            </a:prstGeom>
            <a:grp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אליפסה 4">
              <a:extLst>
                <a:ext uri="{FF2B5EF4-FFF2-40B4-BE49-F238E27FC236}">
                  <a16:creationId xmlns:a16="http://schemas.microsoft.com/office/drawing/2014/main" id="{294BDBEA-F234-4591-8A43-BC21C48FA92B}"/>
                </a:ext>
              </a:extLst>
            </p:cNvPr>
            <p:cNvSpPr txBox="1"/>
            <p:nvPr/>
          </p:nvSpPr>
          <p:spPr>
            <a:xfrm>
              <a:off x="8892320" y="2204310"/>
              <a:ext cx="706939" cy="70694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rtl="1"/>
              <a:r>
                <a:rPr lang="he-IL" sz="1200" b="1" dirty="0"/>
                <a:t>רמ"ד מחקר מצרים</a:t>
              </a:r>
            </a:p>
          </p:txBody>
        </p:sp>
      </p:grp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F5BDC3E7-8006-46C6-BF72-48149371D561}"/>
              </a:ext>
            </a:extLst>
          </p:cNvPr>
          <p:cNvSpPr/>
          <p:nvPr/>
        </p:nvSpPr>
        <p:spPr>
          <a:xfrm>
            <a:off x="10675044" y="1848151"/>
            <a:ext cx="291089" cy="25558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00AC5A84-1B0A-47B2-AD64-261CF8F3F643}"/>
              </a:ext>
            </a:extLst>
          </p:cNvPr>
          <p:cNvSpPr txBox="1">
            <a:spLocks/>
          </p:cNvSpPr>
          <p:nvPr/>
        </p:nvSpPr>
        <p:spPr>
          <a:xfrm>
            <a:off x="3072384" y="3508433"/>
            <a:ext cx="7624487" cy="82296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לקחים לשימור/ שיפור מניהול התרגיל</a:t>
            </a:r>
          </a:p>
        </p:txBody>
      </p: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3589349E-F156-4744-949B-E33CE3AC8834}"/>
              </a:ext>
            </a:extLst>
          </p:cNvPr>
          <p:cNvGrpSpPr/>
          <p:nvPr/>
        </p:nvGrpSpPr>
        <p:grpSpPr>
          <a:xfrm>
            <a:off x="233915" y="1035253"/>
            <a:ext cx="2845875" cy="813114"/>
            <a:chOff x="0" y="62617"/>
            <a:chExt cx="10429461" cy="1924920"/>
          </a:xfrm>
        </p:grpSpPr>
        <p:sp>
          <p:nvSpPr>
            <p:cNvPr id="22" name="מלבן: פינות מעוגלות 21">
              <a:extLst>
                <a:ext uri="{FF2B5EF4-FFF2-40B4-BE49-F238E27FC236}">
                  <a16:creationId xmlns:a16="http://schemas.microsoft.com/office/drawing/2014/main" id="{278A6370-567E-413D-8DD4-D8C3EB13C1F1}"/>
                </a:ext>
              </a:extLst>
            </p:cNvPr>
            <p:cNvSpPr/>
            <p:nvPr/>
          </p:nvSpPr>
          <p:spPr>
            <a:xfrm>
              <a:off x="0" y="62617"/>
              <a:ext cx="10429461" cy="192492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מלבן: פינות מעוגלות 4">
              <a:extLst>
                <a:ext uri="{FF2B5EF4-FFF2-40B4-BE49-F238E27FC236}">
                  <a16:creationId xmlns:a16="http://schemas.microsoft.com/office/drawing/2014/main" id="{32CDE4C8-689E-442D-B905-D3A3841BE359}"/>
                </a:ext>
              </a:extLst>
            </p:cNvPr>
            <p:cNvSpPr txBox="1"/>
            <p:nvPr/>
          </p:nvSpPr>
          <p:spPr>
            <a:xfrm>
              <a:off x="0" y="62617"/>
              <a:ext cx="10337432" cy="1924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t" anchorCtr="0">
              <a:noAutofit/>
            </a:bodyPr>
            <a:lstStyle/>
            <a:p>
              <a:pPr marL="0" lvl="0" indent="0" algn="ctr" defTabSz="1377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000" dirty="0"/>
                <a:t>גישת העיצוב ככלי מאפשר למידה והתפתחות</a:t>
              </a:r>
              <a:endParaRPr lang="he-IL" sz="1600" kern="1200" dirty="0"/>
            </a:p>
          </p:txBody>
        </p:sp>
      </p:grpSp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7BB245EC-F597-4B2E-9771-4572D979737F}"/>
              </a:ext>
            </a:extLst>
          </p:cNvPr>
          <p:cNvGrpSpPr/>
          <p:nvPr/>
        </p:nvGrpSpPr>
        <p:grpSpPr>
          <a:xfrm>
            <a:off x="259026" y="1976264"/>
            <a:ext cx="2820763" cy="857639"/>
            <a:chOff x="0" y="62617"/>
            <a:chExt cx="10429461" cy="1924920"/>
          </a:xfrm>
        </p:grpSpPr>
        <p:sp>
          <p:nvSpPr>
            <p:cNvPr id="25" name="מלבן: פינות מעוגלות 24">
              <a:extLst>
                <a:ext uri="{FF2B5EF4-FFF2-40B4-BE49-F238E27FC236}">
                  <a16:creationId xmlns:a16="http://schemas.microsoft.com/office/drawing/2014/main" id="{89409FE5-BE06-476E-B104-AA6458F64CC5}"/>
                </a:ext>
              </a:extLst>
            </p:cNvPr>
            <p:cNvSpPr/>
            <p:nvPr/>
          </p:nvSpPr>
          <p:spPr>
            <a:xfrm>
              <a:off x="0" y="62617"/>
              <a:ext cx="10429461" cy="192492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מלבן: פינות מעוגלות 4">
              <a:extLst>
                <a:ext uri="{FF2B5EF4-FFF2-40B4-BE49-F238E27FC236}">
                  <a16:creationId xmlns:a16="http://schemas.microsoft.com/office/drawing/2014/main" id="{520F0DD7-3B68-459B-96C3-9BE91EAF747D}"/>
                </a:ext>
              </a:extLst>
            </p:cNvPr>
            <p:cNvSpPr txBox="1"/>
            <p:nvPr/>
          </p:nvSpPr>
          <p:spPr>
            <a:xfrm>
              <a:off x="0" y="62617"/>
              <a:ext cx="10337432" cy="1924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t" anchorCtr="0">
              <a:noAutofit/>
            </a:bodyPr>
            <a:lstStyle/>
            <a:p>
              <a:pPr marL="0" lvl="0" indent="0" algn="ctr" defTabSz="1377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000" dirty="0"/>
                <a:t>צוות מצומצם, אתגר לצד אפקטיביות ומיקוד</a:t>
              </a:r>
              <a:endParaRPr lang="he-IL" sz="1600" kern="1200" dirty="0"/>
            </a:p>
          </p:txBody>
        </p:sp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2EEC3B61-B3F4-44F3-9D0A-B4F7D57D1768}"/>
              </a:ext>
            </a:extLst>
          </p:cNvPr>
          <p:cNvGrpSpPr/>
          <p:nvPr/>
        </p:nvGrpSpPr>
        <p:grpSpPr>
          <a:xfrm>
            <a:off x="6683884" y="4438407"/>
            <a:ext cx="4199798" cy="548247"/>
            <a:chOff x="0" y="62617"/>
            <a:chExt cx="10429461" cy="1924920"/>
          </a:xfrm>
          <a:solidFill>
            <a:schemeClr val="accent1">
              <a:lumMod val="75000"/>
            </a:schemeClr>
          </a:solidFill>
        </p:grpSpPr>
        <p:sp>
          <p:nvSpPr>
            <p:cNvPr id="31" name="מלבן: פינות מעוגלות 30">
              <a:extLst>
                <a:ext uri="{FF2B5EF4-FFF2-40B4-BE49-F238E27FC236}">
                  <a16:creationId xmlns:a16="http://schemas.microsoft.com/office/drawing/2014/main" id="{8649648A-BF37-4C05-99FA-48CF7AAB3CD6}"/>
                </a:ext>
              </a:extLst>
            </p:cNvPr>
            <p:cNvSpPr/>
            <p:nvPr/>
          </p:nvSpPr>
          <p:spPr>
            <a:xfrm>
              <a:off x="0" y="62617"/>
              <a:ext cx="10429461" cy="192492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מלבן: פינות מעוגלות 4">
              <a:extLst>
                <a:ext uri="{FF2B5EF4-FFF2-40B4-BE49-F238E27FC236}">
                  <a16:creationId xmlns:a16="http://schemas.microsoft.com/office/drawing/2014/main" id="{9BA87A9C-F950-4E4E-854E-AF0A1A17ED20}"/>
                </a:ext>
              </a:extLst>
            </p:cNvPr>
            <p:cNvSpPr txBox="1"/>
            <p:nvPr/>
          </p:nvSpPr>
          <p:spPr>
            <a:xfrm>
              <a:off x="333838" y="62617"/>
              <a:ext cx="10003593" cy="19249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t" anchorCtr="0">
              <a:noAutofit/>
            </a:bodyPr>
            <a:lstStyle/>
            <a:p>
              <a:pPr marL="0" lvl="0" indent="0" algn="ctr" defTabSz="1377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000" dirty="0"/>
                <a:t>דבקות באסטרטגיה לאורך התהליך</a:t>
              </a:r>
              <a:endParaRPr lang="he-IL" sz="1600" kern="1200" dirty="0"/>
            </a:p>
          </p:txBody>
        </p:sp>
      </p:grpSp>
      <p:grpSp>
        <p:nvGrpSpPr>
          <p:cNvPr id="33" name="קבוצה 32">
            <a:extLst>
              <a:ext uri="{FF2B5EF4-FFF2-40B4-BE49-F238E27FC236}">
                <a16:creationId xmlns:a16="http://schemas.microsoft.com/office/drawing/2014/main" id="{4CCC919D-CCC3-4670-AFE9-683D13370B47}"/>
              </a:ext>
            </a:extLst>
          </p:cNvPr>
          <p:cNvGrpSpPr/>
          <p:nvPr/>
        </p:nvGrpSpPr>
        <p:grpSpPr>
          <a:xfrm>
            <a:off x="6683884" y="5265217"/>
            <a:ext cx="4199798" cy="548247"/>
            <a:chOff x="0" y="62617"/>
            <a:chExt cx="10429461" cy="1924920"/>
          </a:xfrm>
          <a:solidFill>
            <a:schemeClr val="accent1">
              <a:lumMod val="75000"/>
            </a:schemeClr>
          </a:solidFill>
        </p:grpSpPr>
        <p:sp>
          <p:nvSpPr>
            <p:cNvPr id="34" name="מלבן: פינות מעוגלות 33">
              <a:extLst>
                <a:ext uri="{FF2B5EF4-FFF2-40B4-BE49-F238E27FC236}">
                  <a16:creationId xmlns:a16="http://schemas.microsoft.com/office/drawing/2014/main" id="{6C1FFCDB-6370-4FE8-B3B9-B50DB4788BE3}"/>
                </a:ext>
              </a:extLst>
            </p:cNvPr>
            <p:cNvSpPr/>
            <p:nvPr/>
          </p:nvSpPr>
          <p:spPr>
            <a:xfrm>
              <a:off x="0" y="62617"/>
              <a:ext cx="10429461" cy="192492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מלבן: פינות מעוגלות 4">
              <a:extLst>
                <a:ext uri="{FF2B5EF4-FFF2-40B4-BE49-F238E27FC236}">
                  <a16:creationId xmlns:a16="http://schemas.microsoft.com/office/drawing/2014/main" id="{2BD89BA2-8BAE-4025-AAB9-7879DA68DCBB}"/>
                </a:ext>
              </a:extLst>
            </p:cNvPr>
            <p:cNvSpPr txBox="1"/>
            <p:nvPr/>
          </p:nvSpPr>
          <p:spPr>
            <a:xfrm>
              <a:off x="333838" y="62617"/>
              <a:ext cx="10003593" cy="19249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t" anchorCtr="0">
              <a:noAutofit/>
            </a:bodyPr>
            <a:lstStyle/>
            <a:p>
              <a:pPr marL="0" lvl="0" indent="0" algn="ctr" defTabSz="1377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000" dirty="0"/>
                <a:t>התמדה בתהליכים סדורים</a:t>
              </a:r>
              <a:endParaRPr lang="he-IL" sz="1600" kern="1200" dirty="0"/>
            </a:p>
          </p:txBody>
        </p:sp>
      </p:grpSp>
      <p:grpSp>
        <p:nvGrpSpPr>
          <p:cNvPr id="36" name="קבוצה 35">
            <a:extLst>
              <a:ext uri="{FF2B5EF4-FFF2-40B4-BE49-F238E27FC236}">
                <a16:creationId xmlns:a16="http://schemas.microsoft.com/office/drawing/2014/main" id="{723EE31B-1AF9-4960-9E18-4F01F571D597}"/>
              </a:ext>
            </a:extLst>
          </p:cNvPr>
          <p:cNvGrpSpPr/>
          <p:nvPr/>
        </p:nvGrpSpPr>
        <p:grpSpPr>
          <a:xfrm>
            <a:off x="1243542" y="4432784"/>
            <a:ext cx="5211396" cy="548247"/>
            <a:chOff x="0" y="62617"/>
            <a:chExt cx="10429461" cy="1924920"/>
          </a:xfrm>
          <a:solidFill>
            <a:srgbClr val="FFFF00"/>
          </a:solidFill>
        </p:grpSpPr>
        <p:sp>
          <p:nvSpPr>
            <p:cNvPr id="37" name="מלבן: פינות מעוגלות 36">
              <a:extLst>
                <a:ext uri="{FF2B5EF4-FFF2-40B4-BE49-F238E27FC236}">
                  <a16:creationId xmlns:a16="http://schemas.microsoft.com/office/drawing/2014/main" id="{952F80E8-3E06-4781-BEEE-684EFAA95D81}"/>
                </a:ext>
              </a:extLst>
            </p:cNvPr>
            <p:cNvSpPr/>
            <p:nvPr/>
          </p:nvSpPr>
          <p:spPr>
            <a:xfrm>
              <a:off x="0" y="62617"/>
              <a:ext cx="10429461" cy="192492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מלבן: פינות מעוגלות 4">
              <a:extLst>
                <a:ext uri="{FF2B5EF4-FFF2-40B4-BE49-F238E27FC236}">
                  <a16:creationId xmlns:a16="http://schemas.microsoft.com/office/drawing/2014/main" id="{B629A3E5-C0F3-47C1-8DFA-B8FC70A56F5D}"/>
                </a:ext>
              </a:extLst>
            </p:cNvPr>
            <p:cNvSpPr txBox="1"/>
            <p:nvPr/>
          </p:nvSpPr>
          <p:spPr>
            <a:xfrm>
              <a:off x="333838" y="62617"/>
              <a:ext cx="10003593" cy="19249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t" anchorCtr="0">
              <a:noAutofit/>
            </a:bodyPr>
            <a:lstStyle/>
            <a:p>
              <a:pPr marL="0" lvl="0" indent="0" algn="ctr" defTabSz="1377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000" kern="1200" dirty="0">
                  <a:solidFill>
                    <a:schemeClr val="tx1"/>
                  </a:solidFill>
                </a:rPr>
                <a:t>פתיחות לחלופות 'מעצמה מובילה' אחרת/ נוספת</a:t>
              </a:r>
              <a:endParaRPr lang="he-IL" sz="16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1F8B7B4A-482C-4EBF-A48A-F55B9B8C636F}"/>
              </a:ext>
            </a:extLst>
          </p:cNvPr>
          <p:cNvGrpSpPr/>
          <p:nvPr/>
        </p:nvGrpSpPr>
        <p:grpSpPr>
          <a:xfrm>
            <a:off x="6683884" y="6100748"/>
            <a:ext cx="4199798" cy="548247"/>
            <a:chOff x="0" y="62617"/>
            <a:chExt cx="10429461" cy="1924920"/>
          </a:xfrm>
          <a:solidFill>
            <a:schemeClr val="accent1">
              <a:lumMod val="75000"/>
            </a:schemeClr>
          </a:solidFill>
        </p:grpSpPr>
        <p:sp>
          <p:nvSpPr>
            <p:cNvPr id="40" name="מלבן: פינות מעוגלות 39">
              <a:extLst>
                <a:ext uri="{FF2B5EF4-FFF2-40B4-BE49-F238E27FC236}">
                  <a16:creationId xmlns:a16="http://schemas.microsoft.com/office/drawing/2014/main" id="{7DF000EA-212E-4F58-A7EF-72A53E7C8979}"/>
                </a:ext>
              </a:extLst>
            </p:cNvPr>
            <p:cNvSpPr/>
            <p:nvPr/>
          </p:nvSpPr>
          <p:spPr>
            <a:xfrm>
              <a:off x="0" y="62617"/>
              <a:ext cx="10429461" cy="192492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מלבן: פינות מעוגלות 4">
              <a:extLst>
                <a:ext uri="{FF2B5EF4-FFF2-40B4-BE49-F238E27FC236}">
                  <a16:creationId xmlns:a16="http://schemas.microsoft.com/office/drawing/2014/main" id="{5B93C00B-50EB-4223-BA12-265D978CA588}"/>
                </a:ext>
              </a:extLst>
            </p:cNvPr>
            <p:cNvSpPr txBox="1"/>
            <p:nvPr/>
          </p:nvSpPr>
          <p:spPr>
            <a:xfrm>
              <a:off x="333838" y="62617"/>
              <a:ext cx="10003593" cy="19249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t" anchorCtr="0">
              <a:noAutofit/>
            </a:bodyPr>
            <a:lstStyle/>
            <a:p>
              <a:pPr marL="0" lvl="0" indent="0" algn="ctr" defTabSz="1377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000" dirty="0"/>
                <a:t>יצירת מנופי עוצמה ("האב")</a:t>
              </a:r>
              <a:endParaRPr lang="he-IL" sz="1600" kern="1200" dirty="0"/>
            </a:p>
          </p:txBody>
        </p:sp>
      </p:grpSp>
      <p:grpSp>
        <p:nvGrpSpPr>
          <p:cNvPr id="42" name="קבוצה 41">
            <a:extLst>
              <a:ext uri="{FF2B5EF4-FFF2-40B4-BE49-F238E27FC236}">
                <a16:creationId xmlns:a16="http://schemas.microsoft.com/office/drawing/2014/main" id="{92706951-A44D-4DD6-ABEE-7863C3513649}"/>
              </a:ext>
            </a:extLst>
          </p:cNvPr>
          <p:cNvGrpSpPr/>
          <p:nvPr/>
        </p:nvGrpSpPr>
        <p:grpSpPr>
          <a:xfrm>
            <a:off x="1243542" y="5265217"/>
            <a:ext cx="5211396" cy="548247"/>
            <a:chOff x="0" y="62617"/>
            <a:chExt cx="10429461" cy="1924920"/>
          </a:xfrm>
          <a:solidFill>
            <a:srgbClr val="FFFF00"/>
          </a:solidFill>
        </p:grpSpPr>
        <p:sp>
          <p:nvSpPr>
            <p:cNvPr id="43" name="מלבן: פינות מעוגלות 42">
              <a:extLst>
                <a:ext uri="{FF2B5EF4-FFF2-40B4-BE49-F238E27FC236}">
                  <a16:creationId xmlns:a16="http://schemas.microsoft.com/office/drawing/2014/main" id="{5FB2DABD-8EA3-4CAD-9D0A-AFF83DCC1A31}"/>
                </a:ext>
              </a:extLst>
            </p:cNvPr>
            <p:cNvSpPr/>
            <p:nvPr/>
          </p:nvSpPr>
          <p:spPr>
            <a:xfrm>
              <a:off x="0" y="62617"/>
              <a:ext cx="10429461" cy="192492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מלבן: פינות מעוגלות 4">
              <a:extLst>
                <a:ext uri="{FF2B5EF4-FFF2-40B4-BE49-F238E27FC236}">
                  <a16:creationId xmlns:a16="http://schemas.microsoft.com/office/drawing/2014/main" id="{40AB0A7D-5745-4CCB-99D6-16421EB46C74}"/>
                </a:ext>
              </a:extLst>
            </p:cNvPr>
            <p:cNvSpPr txBox="1"/>
            <p:nvPr/>
          </p:nvSpPr>
          <p:spPr>
            <a:xfrm>
              <a:off x="333838" y="62617"/>
              <a:ext cx="10003593" cy="19249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t" anchorCtr="0">
              <a:noAutofit/>
            </a:bodyPr>
            <a:lstStyle/>
            <a:p>
              <a:pPr marL="0" lvl="0" indent="0" algn="ctr" defTabSz="1377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000" kern="1200" dirty="0">
                  <a:solidFill>
                    <a:schemeClr val="tx1"/>
                  </a:solidFill>
                </a:rPr>
                <a:t>הקמת 'צוות אדום' להנגדה תוך כדי סימולציה</a:t>
              </a:r>
              <a:endParaRPr lang="he-IL" sz="16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05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של תמונה 3">
            <a:extLst>
              <a:ext uri="{FF2B5EF4-FFF2-40B4-BE49-F238E27FC236}">
                <a16:creationId xmlns:a16="http://schemas.microsoft.com/office/drawing/2014/main" id="{472846E4-F724-475F-B72A-8A30AE3429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238" y="0"/>
            <a:ext cx="5057522" cy="6858000"/>
          </a:xfrm>
        </p:spPr>
      </p:pic>
      <p:sp>
        <p:nvSpPr>
          <p:cNvPr id="18" name="כותרת 1">
            <a:extLst>
              <a:ext uri="{FF2B5EF4-FFF2-40B4-BE49-F238E27FC236}">
                <a16:creationId xmlns:a16="http://schemas.microsoft.com/office/drawing/2014/main" id="{2B209A01-61FB-409B-801A-006D27288CF3}"/>
              </a:ext>
            </a:extLst>
          </p:cNvPr>
          <p:cNvSpPr txBox="1">
            <a:spLocks/>
          </p:cNvSpPr>
          <p:nvPr/>
        </p:nvSpPr>
        <p:spPr>
          <a:xfrm>
            <a:off x="3834099" y="55113"/>
            <a:ext cx="4755189" cy="782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פוטנציאלים</a:t>
            </a:r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57B11AF8-E54B-473F-AA9A-F43092B96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938" y="968110"/>
            <a:ext cx="563709" cy="765705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A8F9A0B2-270E-4927-AEEE-2D281BBE6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127" y="934275"/>
            <a:ext cx="563709" cy="765705"/>
          </a:xfrm>
          <a:prstGeom prst="rect">
            <a:avLst/>
          </a:prstGeom>
        </p:spPr>
      </p:pic>
      <p:graphicFrame>
        <p:nvGraphicFramePr>
          <p:cNvPr id="9" name="טבלה 8">
            <a:extLst>
              <a:ext uri="{FF2B5EF4-FFF2-40B4-BE49-F238E27FC236}">
                <a16:creationId xmlns:a16="http://schemas.microsoft.com/office/drawing/2014/main" id="{EB09E216-AF6C-41D0-86C6-3D74BB645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754121"/>
              </p:ext>
            </p:extLst>
          </p:nvPr>
        </p:nvGraphicFramePr>
        <p:xfrm>
          <a:off x="728329" y="3683597"/>
          <a:ext cx="3685209" cy="2974195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3685209">
                  <a:extLst>
                    <a:ext uri="{9D8B030D-6E8A-4147-A177-3AD203B41FA5}">
                      <a16:colId xmlns:a16="http://schemas.microsoft.com/office/drawing/2014/main" val="2339487321"/>
                    </a:ext>
                  </a:extLst>
                </a:gridCol>
              </a:tblGrid>
              <a:tr h="594839"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חברתי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343796"/>
                  </a:ext>
                </a:extLst>
              </a:tr>
              <a:tr h="594839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בניית עיר בסיני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192390"/>
                  </a:ext>
                </a:extLst>
              </a:tr>
              <a:tr h="594839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מידור ודיכוי </a:t>
                      </a:r>
                      <a:r>
                        <a:rPr lang="he-IL" b="1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אוכ</a:t>
                      </a:r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' ביחס לגלובליזציה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7465253"/>
                  </a:ext>
                </a:extLst>
              </a:tr>
              <a:tr h="594839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ריכוזיות בקרה ושליטה צבאית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0305395"/>
                  </a:ext>
                </a:extLst>
              </a:tr>
              <a:tr h="594839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דיכוי מוסדות והעדר מפלגות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6620"/>
                  </a:ext>
                </a:extLst>
              </a:tr>
            </a:tbl>
          </a:graphicData>
        </a:graphic>
      </p:graphicFrame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A12720C7-4A68-4D8A-9B63-F2228F2D3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545004"/>
              </p:ext>
            </p:extLst>
          </p:nvPr>
        </p:nvGraphicFramePr>
        <p:xfrm>
          <a:off x="7346307" y="571255"/>
          <a:ext cx="4026089" cy="3035964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4026089">
                  <a:extLst>
                    <a:ext uri="{9D8B030D-6E8A-4147-A177-3AD203B41FA5}">
                      <a16:colId xmlns:a16="http://schemas.microsoft.com/office/drawing/2014/main" val="2339487321"/>
                    </a:ext>
                  </a:extLst>
                </a:gridCol>
              </a:tblGrid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ביטחוני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343796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החלשת </a:t>
                      </a:r>
                      <a:r>
                        <a:rPr lang="he-IL" b="1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אח"ס</a:t>
                      </a:r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- חמאס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192390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הגמוניה- בידוד תורכיה איראן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7465253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שיפור ריבונות בסיני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0305395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גיוון מקורות התעצמות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6620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מנוף רוסי על התורכים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5403742"/>
                  </a:ext>
                </a:extLst>
              </a:tr>
            </a:tbl>
          </a:graphicData>
        </a:graphic>
      </p:graphicFrame>
      <p:graphicFrame>
        <p:nvGraphicFramePr>
          <p:cNvPr id="11" name="טבלה 10">
            <a:extLst>
              <a:ext uri="{FF2B5EF4-FFF2-40B4-BE49-F238E27FC236}">
                <a16:creationId xmlns:a16="http://schemas.microsoft.com/office/drawing/2014/main" id="{9960C7A2-4DA1-4A67-98F0-CF9BCE3BF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61821"/>
              </p:ext>
            </p:extLst>
          </p:nvPr>
        </p:nvGraphicFramePr>
        <p:xfrm>
          <a:off x="1137684" y="571255"/>
          <a:ext cx="3700191" cy="3035964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3700191">
                  <a:extLst>
                    <a:ext uri="{9D8B030D-6E8A-4147-A177-3AD203B41FA5}">
                      <a16:colId xmlns:a16="http://schemas.microsoft.com/office/drawing/2014/main" val="2339487321"/>
                    </a:ext>
                  </a:extLst>
                </a:gridCol>
              </a:tblGrid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כלכלי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343796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שיפור כלכלי </a:t>
                      </a:r>
                      <a:r>
                        <a:rPr lang="en-US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HUB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192390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מרכז אנרגיה אזורי (גז)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7465253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שחיקת מי הנילוס, בעיה אקולוגית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0305395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פיתוח חקלאות מודרנית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6620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התעצמות אנרגטית (כור רוסי)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3826841"/>
                  </a:ext>
                </a:extLst>
              </a:tr>
            </a:tbl>
          </a:graphicData>
        </a:graphic>
      </p:graphicFrame>
      <p:graphicFrame>
        <p:nvGraphicFramePr>
          <p:cNvPr id="12" name="טבלה 11">
            <a:extLst>
              <a:ext uri="{FF2B5EF4-FFF2-40B4-BE49-F238E27FC236}">
                <a16:creationId xmlns:a16="http://schemas.microsoft.com/office/drawing/2014/main" id="{C44BD2E1-6AA0-454A-AAAD-031B23B1A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863364"/>
              </p:ext>
            </p:extLst>
          </p:nvPr>
        </p:nvGraphicFramePr>
        <p:xfrm>
          <a:off x="6273694" y="3683598"/>
          <a:ext cx="4026089" cy="2974198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4026089">
                  <a:extLst>
                    <a:ext uri="{9D8B030D-6E8A-4147-A177-3AD203B41FA5}">
                      <a16:colId xmlns:a16="http://schemas.microsoft.com/office/drawing/2014/main" val="2339487321"/>
                    </a:ext>
                  </a:extLst>
                </a:gridCol>
              </a:tblGrid>
              <a:tr h="444228">
                <a:tc>
                  <a:txBody>
                    <a:bodyPr/>
                    <a:lstStyle/>
                    <a:p>
                      <a:pPr algn="ctr" rtl="1"/>
                      <a:r>
                        <a:rPr lang="he-IL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מדיני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343796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יציבות שלטונית ושרידות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192390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יוקרה באמצעות שיחות </a:t>
                      </a:r>
                      <a:r>
                        <a:rPr lang="he-IL" b="1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וליע"ר</a:t>
                      </a:r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בקהיר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7465253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לגיטימציה להפר זכויות אדם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0305395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סיוע ישראלי מול </a:t>
                      </a:r>
                      <a:r>
                        <a:rPr lang="he-IL" b="1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דאעש</a:t>
                      </a:r>
                      <a:endParaRPr lang="he-IL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6620"/>
                  </a:ext>
                </a:extLst>
              </a:tr>
              <a:tr h="505994"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מונופול בתיווך חמאס מול ישראל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2148307"/>
                  </a:ext>
                </a:extLst>
              </a:tr>
            </a:tbl>
          </a:graphicData>
        </a:graphic>
      </p:graphicFrame>
      <p:sp>
        <p:nvSpPr>
          <p:cNvPr id="2" name="חץ: למעלה 1">
            <a:extLst>
              <a:ext uri="{FF2B5EF4-FFF2-40B4-BE49-F238E27FC236}">
                <a16:creationId xmlns:a16="http://schemas.microsoft.com/office/drawing/2014/main" id="{EB75D23C-4AEA-444A-AAFA-897ED8696586}"/>
              </a:ext>
            </a:extLst>
          </p:cNvPr>
          <p:cNvSpPr/>
          <p:nvPr/>
        </p:nvSpPr>
        <p:spPr>
          <a:xfrm>
            <a:off x="1183452" y="1120424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חץ: למטה 2">
            <a:extLst>
              <a:ext uri="{FF2B5EF4-FFF2-40B4-BE49-F238E27FC236}">
                <a16:creationId xmlns:a16="http://schemas.microsoft.com/office/drawing/2014/main" id="{4A00D77D-AD48-4F88-B620-99FB7BF94CB6}"/>
              </a:ext>
            </a:extLst>
          </p:cNvPr>
          <p:cNvSpPr/>
          <p:nvPr/>
        </p:nvSpPr>
        <p:spPr>
          <a:xfrm>
            <a:off x="7420447" y="1120424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חץ: למעלה 12">
            <a:extLst>
              <a:ext uri="{FF2B5EF4-FFF2-40B4-BE49-F238E27FC236}">
                <a16:creationId xmlns:a16="http://schemas.microsoft.com/office/drawing/2014/main" id="{94F52BFA-2348-41EE-8F51-51A6C2153D11}"/>
              </a:ext>
            </a:extLst>
          </p:cNvPr>
          <p:cNvSpPr/>
          <p:nvPr/>
        </p:nvSpPr>
        <p:spPr>
          <a:xfrm>
            <a:off x="1183452" y="3151004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חץ: למעלה 13">
            <a:extLst>
              <a:ext uri="{FF2B5EF4-FFF2-40B4-BE49-F238E27FC236}">
                <a16:creationId xmlns:a16="http://schemas.microsoft.com/office/drawing/2014/main" id="{01F2FAAA-17B1-4AA9-ACA4-FA63C4A420E7}"/>
              </a:ext>
            </a:extLst>
          </p:cNvPr>
          <p:cNvSpPr/>
          <p:nvPr/>
        </p:nvSpPr>
        <p:spPr>
          <a:xfrm>
            <a:off x="1183452" y="2694789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חץ: למטה 14">
            <a:extLst>
              <a:ext uri="{FF2B5EF4-FFF2-40B4-BE49-F238E27FC236}">
                <a16:creationId xmlns:a16="http://schemas.microsoft.com/office/drawing/2014/main" id="{2B977E55-88BE-4B4A-AB41-20374B9BBAA0}"/>
              </a:ext>
            </a:extLst>
          </p:cNvPr>
          <p:cNvSpPr/>
          <p:nvPr/>
        </p:nvSpPr>
        <p:spPr>
          <a:xfrm>
            <a:off x="1115142" y="2178595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חץ: למעלה 15">
            <a:extLst>
              <a:ext uri="{FF2B5EF4-FFF2-40B4-BE49-F238E27FC236}">
                <a16:creationId xmlns:a16="http://schemas.microsoft.com/office/drawing/2014/main" id="{90555A6C-45DD-401D-8044-D246C663B1AE}"/>
              </a:ext>
            </a:extLst>
          </p:cNvPr>
          <p:cNvSpPr/>
          <p:nvPr/>
        </p:nvSpPr>
        <p:spPr>
          <a:xfrm>
            <a:off x="1183452" y="1612293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חץ: למטה 16">
            <a:extLst>
              <a:ext uri="{FF2B5EF4-FFF2-40B4-BE49-F238E27FC236}">
                <a16:creationId xmlns:a16="http://schemas.microsoft.com/office/drawing/2014/main" id="{2D3118E3-DEE2-429F-94B5-4CDFE70651D2}"/>
              </a:ext>
            </a:extLst>
          </p:cNvPr>
          <p:cNvSpPr/>
          <p:nvPr/>
        </p:nvSpPr>
        <p:spPr>
          <a:xfrm>
            <a:off x="7442334" y="1657907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חץ: למעלה 18">
            <a:extLst>
              <a:ext uri="{FF2B5EF4-FFF2-40B4-BE49-F238E27FC236}">
                <a16:creationId xmlns:a16="http://schemas.microsoft.com/office/drawing/2014/main" id="{0AAC8AFD-4C93-48BE-BD83-51852F89F86D}"/>
              </a:ext>
            </a:extLst>
          </p:cNvPr>
          <p:cNvSpPr/>
          <p:nvPr/>
        </p:nvSpPr>
        <p:spPr>
          <a:xfrm>
            <a:off x="7472578" y="2151889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חץ: למעלה 21">
            <a:extLst>
              <a:ext uri="{FF2B5EF4-FFF2-40B4-BE49-F238E27FC236}">
                <a16:creationId xmlns:a16="http://schemas.microsoft.com/office/drawing/2014/main" id="{44A9DD8D-C9E6-4968-8B20-573A51F13770}"/>
              </a:ext>
            </a:extLst>
          </p:cNvPr>
          <p:cNvSpPr/>
          <p:nvPr/>
        </p:nvSpPr>
        <p:spPr>
          <a:xfrm>
            <a:off x="7472578" y="3213814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חץ: למעלה 22">
            <a:extLst>
              <a:ext uri="{FF2B5EF4-FFF2-40B4-BE49-F238E27FC236}">
                <a16:creationId xmlns:a16="http://schemas.microsoft.com/office/drawing/2014/main" id="{AD5ECB28-CAD3-4A4D-A7A1-625826CF8063}"/>
              </a:ext>
            </a:extLst>
          </p:cNvPr>
          <p:cNvSpPr/>
          <p:nvPr/>
        </p:nvSpPr>
        <p:spPr>
          <a:xfrm>
            <a:off x="7472578" y="2669572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חץ: למטה 23">
            <a:extLst>
              <a:ext uri="{FF2B5EF4-FFF2-40B4-BE49-F238E27FC236}">
                <a16:creationId xmlns:a16="http://schemas.microsoft.com/office/drawing/2014/main" id="{29605991-C6F6-4AE5-9A00-E7A66284D0E7}"/>
              </a:ext>
            </a:extLst>
          </p:cNvPr>
          <p:cNvSpPr/>
          <p:nvPr/>
        </p:nvSpPr>
        <p:spPr>
          <a:xfrm>
            <a:off x="6271748" y="4178603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חץ: למעלה 24">
            <a:extLst>
              <a:ext uri="{FF2B5EF4-FFF2-40B4-BE49-F238E27FC236}">
                <a16:creationId xmlns:a16="http://schemas.microsoft.com/office/drawing/2014/main" id="{EBC8692C-AC7F-43B2-A581-AF04F0C37D26}"/>
              </a:ext>
            </a:extLst>
          </p:cNvPr>
          <p:cNvSpPr/>
          <p:nvPr/>
        </p:nvSpPr>
        <p:spPr>
          <a:xfrm>
            <a:off x="6301992" y="4672585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חץ: למטה 25">
            <a:extLst>
              <a:ext uri="{FF2B5EF4-FFF2-40B4-BE49-F238E27FC236}">
                <a16:creationId xmlns:a16="http://schemas.microsoft.com/office/drawing/2014/main" id="{BF9D3611-B752-4FBA-9EC7-08EB97F89BC8}"/>
              </a:ext>
            </a:extLst>
          </p:cNvPr>
          <p:cNvSpPr/>
          <p:nvPr/>
        </p:nvSpPr>
        <p:spPr>
          <a:xfrm>
            <a:off x="6301992" y="5236919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חץ: למעלה 26">
            <a:extLst>
              <a:ext uri="{FF2B5EF4-FFF2-40B4-BE49-F238E27FC236}">
                <a16:creationId xmlns:a16="http://schemas.microsoft.com/office/drawing/2014/main" id="{C88F41C4-0F6C-4A08-A074-D00016B18437}"/>
              </a:ext>
            </a:extLst>
          </p:cNvPr>
          <p:cNvSpPr/>
          <p:nvPr/>
        </p:nvSpPr>
        <p:spPr>
          <a:xfrm>
            <a:off x="6332236" y="5730901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חץ: למעלה 27">
            <a:extLst>
              <a:ext uri="{FF2B5EF4-FFF2-40B4-BE49-F238E27FC236}">
                <a16:creationId xmlns:a16="http://schemas.microsoft.com/office/drawing/2014/main" id="{CE6730B6-CC44-49F9-9E30-231A5509CC04}"/>
              </a:ext>
            </a:extLst>
          </p:cNvPr>
          <p:cNvSpPr/>
          <p:nvPr/>
        </p:nvSpPr>
        <p:spPr>
          <a:xfrm>
            <a:off x="6332236" y="6205037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חץ: למעלה 28">
            <a:extLst>
              <a:ext uri="{FF2B5EF4-FFF2-40B4-BE49-F238E27FC236}">
                <a16:creationId xmlns:a16="http://schemas.microsoft.com/office/drawing/2014/main" id="{EC334C42-49A0-484E-AA10-D35F081D2DA0}"/>
              </a:ext>
            </a:extLst>
          </p:cNvPr>
          <p:cNvSpPr/>
          <p:nvPr/>
        </p:nvSpPr>
        <p:spPr>
          <a:xfrm>
            <a:off x="851220" y="4374321"/>
            <a:ext cx="318976" cy="3934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חץ: למטה 29">
            <a:extLst>
              <a:ext uri="{FF2B5EF4-FFF2-40B4-BE49-F238E27FC236}">
                <a16:creationId xmlns:a16="http://schemas.microsoft.com/office/drawing/2014/main" id="{F1037B92-2B1C-4F4F-B07A-99B0B734BE6C}"/>
              </a:ext>
            </a:extLst>
          </p:cNvPr>
          <p:cNvSpPr/>
          <p:nvPr/>
        </p:nvSpPr>
        <p:spPr>
          <a:xfrm>
            <a:off x="691732" y="5040708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חץ: למטה 30">
            <a:extLst>
              <a:ext uri="{FF2B5EF4-FFF2-40B4-BE49-F238E27FC236}">
                <a16:creationId xmlns:a16="http://schemas.microsoft.com/office/drawing/2014/main" id="{A038DC22-1F7D-44C6-8AF4-394E154F9598}"/>
              </a:ext>
            </a:extLst>
          </p:cNvPr>
          <p:cNvSpPr/>
          <p:nvPr/>
        </p:nvSpPr>
        <p:spPr>
          <a:xfrm>
            <a:off x="685800" y="5629340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חץ: למטה 31">
            <a:extLst>
              <a:ext uri="{FF2B5EF4-FFF2-40B4-BE49-F238E27FC236}">
                <a16:creationId xmlns:a16="http://schemas.microsoft.com/office/drawing/2014/main" id="{00397A49-8050-4076-87CC-80D2D7B189EF}"/>
              </a:ext>
            </a:extLst>
          </p:cNvPr>
          <p:cNvSpPr/>
          <p:nvPr/>
        </p:nvSpPr>
        <p:spPr>
          <a:xfrm>
            <a:off x="719185" y="6173433"/>
            <a:ext cx="318976" cy="392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4631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תוצאת תמונה עבור המזרח התיכון">
            <a:extLst>
              <a:ext uri="{FF2B5EF4-FFF2-40B4-BE49-F238E27FC236}">
                <a16:creationId xmlns:a16="http://schemas.microsoft.com/office/drawing/2014/main" id="{826569B3-CA3D-48B8-923C-AE576AD7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1870"/>
            <a:ext cx="12192000" cy="3151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F1BA4BBB-D776-450C-949C-2342DE2F50FD}"/>
              </a:ext>
            </a:extLst>
          </p:cNvPr>
          <p:cNvSpPr txBox="1">
            <a:spLocks/>
          </p:cNvSpPr>
          <p:nvPr/>
        </p:nvSpPr>
        <p:spPr>
          <a:xfrm>
            <a:off x="1972826" y="1323543"/>
            <a:ext cx="9478381" cy="5950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bg1"/>
                </a:solidFill>
                <a:latin typeface="Rockwell Nova Extra Bold" panose="020B0604020202020204" pitchFamily="18" charset="0"/>
                <a:cs typeface="Segoe UI Semilight" panose="020B0402040204020203" pitchFamily="34" charset="0"/>
              </a:rPr>
              <a:t>אסטרטגיה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15E0F36-7B66-4C8A-96B2-D16968E15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815" y="181265"/>
            <a:ext cx="563709" cy="765705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6088092-767F-47C0-B24E-D0D05E269522}"/>
              </a:ext>
            </a:extLst>
          </p:cNvPr>
          <p:cNvSpPr txBox="1"/>
          <p:nvPr/>
        </p:nvSpPr>
        <p:spPr>
          <a:xfrm>
            <a:off x="366822" y="3146480"/>
            <a:ext cx="1171176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מצרים מעצמה אזורית חיונית ליציבות המזרח התיכון. מתואמת באופן פעיל עם 'שחקנים' חשובים אחרים</a:t>
            </a:r>
          </a:p>
          <a:p>
            <a:pPr marL="571500" indent="-57150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שימור יציבות השלטון וחיזוק הכלכלה המצרית כ'רגל ציר' אזורית</a:t>
            </a:r>
          </a:p>
          <a:p>
            <a:pPr algn="ctr" rtl="1"/>
            <a:r>
              <a:rPr lang="he-IL" sz="2800" b="1" dirty="0">
                <a:solidFill>
                  <a:srgbClr val="FFC00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"יושב ראש מועצת המנהלים" </a:t>
            </a:r>
          </a:p>
          <a:p>
            <a:pPr algn="ctr" rtl="1"/>
            <a:r>
              <a:rPr lang="he-IL" sz="2000" b="1" dirty="0">
                <a:solidFill>
                  <a:srgbClr val="FFC00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(לא צריך להיות בעל החברה...לא מחלק פקודות אך לא מחליטים בלעדיו)</a:t>
            </a:r>
          </a:p>
        </p:txBody>
      </p:sp>
    </p:spTree>
    <p:extLst>
      <p:ext uri="{BB962C8B-B14F-4D97-AF65-F5344CB8AC3E}">
        <p14:creationId xmlns:p14="http://schemas.microsoft.com/office/powerpoint/2010/main" val="3277015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>
            <a:extLst>
              <a:ext uri="{FF2B5EF4-FFF2-40B4-BE49-F238E27FC236}">
                <a16:creationId xmlns:a16="http://schemas.microsoft.com/office/drawing/2014/main" id="{CAEBC299-3940-4A1D-BF34-B3968E77528A}"/>
              </a:ext>
            </a:extLst>
          </p:cNvPr>
          <p:cNvSpPr/>
          <p:nvPr/>
        </p:nvSpPr>
        <p:spPr>
          <a:xfrm rot="16200000">
            <a:off x="-497040" y="340651"/>
            <a:ext cx="6858000" cy="6176696"/>
          </a:xfrm>
          <a:custGeom>
            <a:avLst/>
            <a:gdLst>
              <a:gd name="connsiteX0" fmla="*/ 6858000 w 6858000"/>
              <a:gd name="connsiteY0" fmla="*/ 5787192 h 6012429"/>
              <a:gd name="connsiteX1" fmla="*/ 6858000 w 6858000"/>
              <a:gd name="connsiteY1" fmla="*/ 6012429 h 6012429"/>
              <a:gd name="connsiteX2" fmla="*/ 3428998 w 6858000"/>
              <a:gd name="connsiteY2" fmla="*/ 225237 h 6012429"/>
              <a:gd name="connsiteX3" fmla="*/ 0 w 6858000"/>
              <a:gd name="connsiteY3" fmla="*/ 6012424 h 6012429"/>
              <a:gd name="connsiteX4" fmla="*/ 0 w 6858000"/>
              <a:gd name="connsiteY4" fmla="*/ 5787186 h 6012429"/>
              <a:gd name="connsiteX5" fmla="*/ 3428998 w 6858000"/>
              <a:gd name="connsiteY5" fmla="*/ 0 h 601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6012429">
                <a:moveTo>
                  <a:pt x="6858000" y="5787192"/>
                </a:moveTo>
                <a:lnTo>
                  <a:pt x="6858000" y="6012429"/>
                </a:lnTo>
                <a:lnTo>
                  <a:pt x="3428998" y="225237"/>
                </a:lnTo>
                <a:lnTo>
                  <a:pt x="0" y="6012424"/>
                </a:lnTo>
                <a:lnTo>
                  <a:pt x="0" y="5787186"/>
                </a:lnTo>
                <a:lnTo>
                  <a:pt x="3428998" y="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76D0D68E-7D57-429D-A7B4-4F99F3E2D9FB}"/>
              </a:ext>
            </a:extLst>
          </p:cNvPr>
          <p:cNvSpPr txBox="1">
            <a:spLocks/>
          </p:cNvSpPr>
          <p:nvPr/>
        </p:nvSpPr>
        <p:spPr>
          <a:xfrm>
            <a:off x="770244" y="126364"/>
            <a:ext cx="10802899" cy="807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תכנית פעולה בסימולציה</a:t>
            </a:r>
          </a:p>
        </p:txBody>
      </p:sp>
      <p:graphicFrame>
        <p:nvGraphicFramePr>
          <p:cNvPr id="2" name="דיאגרמה 1">
            <a:extLst>
              <a:ext uri="{FF2B5EF4-FFF2-40B4-BE49-F238E27FC236}">
                <a16:creationId xmlns:a16="http://schemas.microsoft.com/office/drawing/2014/main" id="{96A79758-A0B5-42EB-8246-A223A9261471}"/>
              </a:ext>
            </a:extLst>
          </p:cNvPr>
          <p:cNvGraphicFramePr/>
          <p:nvPr/>
        </p:nvGraphicFramePr>
        <p:xfrm>
          <a:off x="3094074" y="825991"/>
          <a:ext cx="8958522" cy="5905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מלבן 9">
            <a:extLst>
              <a:ext uri="{FF2B5EF4-FFF2-40B4-BE49-F238E27FC236}">
                <a16:creationId xmlns:a16="http://schemas.microsoft.com/office/drawing/2014/main" id="{3211674D-278E-4209-8DF5-9D80F254000D}"/>
              </a:ext>
            </a:extLst>
          </p:cNvPr>
          <p:cNvSpPr/>
          <p:nvPr/>
        </p:nvSpPr>
        <p:spPr>
          <a:xfrm>
            <a:off x="9137893" y="868523"/>
            <a:ext cx="2207051" cy="1013442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81E43596-4DF8-42A2-9E49-040F57A07199}"/>
              </a:ext>
            </a:extLst>
          </p:cNvPr>
          <p:cNvGrpSpPr/>
          <p:nvPr/>
        </p:nvGrpSpPr>
        <p:grpSpPr>
          <a:xfrm>
            <a:off x="1" y="826771"/>
            <a:ext cx="3094074" cy="1092890"/>
            <a:chOff x="0" y="2018"/>
            <a:chExt cx="5375113" cy="1092890"/>
          </a:xfrm>
          <a:solidFill>
            <a:srgbClr val="00B0F0"/>
          </a:solidFill>
        </p:grpSpPr>
        <p:sp>
          <p:nvSpPr>
            <p:cNvPr id="12" name="חץ: ימינה 11">
              <a:extLst>
                <a:ext uri="{FF2B5EF4-FFF2-40B4-BE49-F238E27FC236}">
                  <a16:creationId xmlns:a16="http://schemas.microsoft.com/office/drawing/2014/main" id="{F85AC4F4-C184-4681-8CC2-6A76DEA61A4A}"/>
                </a:ext>
              </a:extLst>
            </p:cNvPr>
            <p:cNvSpPr/>
            <p:nvPr/>
          </p:nvSpPr>
          <p:spPr>
            <a:xfrm rot="10800000">
              <a:off x="0" y="2018"/>
              <a:ext cx="5375113" cy="1092890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חץ: ימינה 4">
              <a:extLst>
                <a:ext uri="{FF2B5EF4-FFF2-40B4-BE49-F238E27FC236}">
                  <a16:creationId xmlns:a16="http://schemas.microsoft.com/office/drawing/2014/main" id="{8212B5C5-1BB0-4185-BC46-EE479E3C64D4}"/>
                </a:ext>
              </a:extLst>
            </p:cNvPr>
            <p:cNvSpPr txBox="1"/>
            <p:nvPr/>
          </p:nvSpPr>
          <p:spPr>
            <a:xfrm rot="21600000">
              <a:off x="409834" y="138629"/>
              <a:ext cx="4965279" cy="8196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t" anchorCtr="0">
              <a:noAutofit/>
            </a:bodyPr>
            <a:lstStyle/>
            <a:p>
              <a:pPr marL="171450" marR="0" lvl="1" indent="-171450" algn="r" defTabSz="8001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Arial Unicode MS"/>
                  <a:cs typeface="Segoe UI Semilight" panose="020B0402040204020203" pitchFamily="34" charset="0"/>
                </a:rPr>
                <a:t>הודעה משותפת תחילת תרגיל, מחויבות לתהליך</a:t>
              </a:r>
            </a:p>
            <a:p>
              <a:pPr marL="171450" marR="0" lvl="1" indent="-171450" algn="r" defTabSz="8001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Arial Unicode MS"/>
                  <a:cs typeface="Segoe UI Semilight" panose="020B0402040204020203" pitchFamily="34" charset="0"/>
                </a:rPr>
                <a:t>להביא את כולם לקהיר</a:t>
              </a:r>
            </a:p>
          </p:txBody>
        </p:sp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B2E7ADF2-D25D-466D-B6F1-BB9367DEF991}"/>
              </a:ext>
            </a:extLst>
          </p:cNvPr>
          <p:cNvGrpSpPr/>
          <p:nvPr/>
        </p:nvGrpSpPr>
        <p:grpSpPr>
          <a:xfrm>
            <a:off x="0" y="2056273"/>
            <a:ext cx="3094074" cy="1092890"/>
            <a:chOff x="0" y="2018"/>
            <a:chExt cx="5375113" cy="1092890"/>
          </a:xfrm>
          <a:solidFill>
            <a:srgbClr val="00B0F0"/>
          </a:solidFill>
        </p:grpSpPr>
        <p:sp>
          <p:nvSpPr>
            <p:cNvPr id="15" name="חץ: ימינה 14">
              <a:extLst>
                <a:ext uri="{FF2B5EF4-FFF2-40B4-BE49-F238E27FC236}">
                  <a16:creationId xmlns:a16="http://schemas.microsoft.com/office/drawing/2014/main" id="{30BE1253-8C38-4A52-8A89-DCFBDCDC3D25}"/>
                </a:ext>
              </a:extLst>
            </p:cNvPr>
            <p:cNvSpPr/>
            <p:nvPr/>
          </p:nvSpPr>
          <p:spPr>
            <a:xfrm rot="10800000">
              <a:off x="0" y="2018"/>
              <a:ext cx="5375113" cy="1092890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חץ: ימינה 4">
              <a:extLst>
                <a:ext uri="{FF2B5EF4-FFF2-40B4-BE49-F238E27FC236}">
                  <a16:creationId xmlns:a16="http://schemas.microsoft.com/office/drawing/2014/main" id="{D592F66F-D64E-40DD-921B-DFAB49AE8BBB}"/>
                </a:ext>
              </a:extLst>
            </p:cNvPr>
            <p:cNvSpPr txBox="1"/>
            <p:nvPr/>
          </p:nvSpPr>
          <p:spPr>
            <a:xfrm rot="21600000">
              <a:off x="409834" y="138629"/>
              <a:ext cx="4965279" cy="8196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t" anchorCtr="0">
              <a:noAutofit/>
            </a:bodyPr>
            <a:lstStyle/>
            <a:p>
              <a:pPr marL="171450" marR="0" lvl="1" indent="-171450" algn="r" defTabSz="8001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Arial Unicode MS"/>
                  <a:cs typeface="Segoe UI Semilight" panose="020B0402040204020203" pitchFamily="34" charset="0"/>
                </a:rPr>
                <a:t>הודעה משותפת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Arial Unicode MS"/>
                  <a:cs typeface="Segoe UI Semilight" panose="020B0402040204020203" pitchFamily="34" charset="0"/>
                </a:rPr>
                <a:t>T+3+1</a:t>
              </a:r>
            </a:p>
            <a:p>
              <a:pPr marL="171450" marR="0" lvl="1" indent="-171450" algn="r" defTabSz="8001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Arial Unicode MS"/>
                  <a:cs typeface="Segoe UI Semilight" panose="020B0402040204020203" pitchFamily="34" charset="0"/>
                </a:rPr>
                <a:t>יוזמה ישראלית מול העם המצרי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700C8742-8910-4B0F-A179-D67A0CB76A5D}"/>
              </a:ext>
            </a:extLst>
          </p:cNvPr>
          <p:cNvGrpSpPr/>
          <p:nvPr/>
        </p:nvGrpSpPr>
        <p:grpSpPr>
          <a:xfrm>
            <a:off x="3539" y="3254537"/>
            <a:ext cx="3094074" cy="1092890"/>
            <a:chOff x="0" y="2018"/>
            <a:chExt cx="5375113" cy="1092890"/>
          </a:xfrm>
          <a:solidFill>
            <a:srgbClr val="00B0F0"/>
          </a:solidFill>
        </p:grpSpPr>
        <p:sp>
          <p:nvSpPr>
            <p:cNvPr id="18" name="חץ: ימינה 17">
              <a:extLst>
                <a:ext uri="{FF2B5EF4-FFF2-40B4-BE49-F238E27FC236}">
                  <a16:creationId xmlns:a16="http://schemas.microsoft.com/office/drawing/2014/main" id="{9CFA0BCD-5629-4792-B1BA-F8B2BD36DC60}"/>
                </a:ext>
              </a:extLst>
            </p:cNvPr>
            <p:cNvSpPr/>
            <p:nvPr/>
          </p:nvSpPr>
          <p:spPr>
            <a:xfrm rot="10800000">
              <a:off x="0" y="2018"/>
              <a:ext cx="5375113" cy="1092890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חץ: ימינה 4">
              <a:extLst>
                <a:ext uri="{FF2B5EF4-FFF2-40B4-BE49-F238E27FC236}">
                  <a16:creationId xmlns:a16="http://schemas.microsoft.com/office/drawing/2014/main" id="{F4A56020-9992-4F2F-86C7-D64F7DC1FB08}"/>
                </a:ext>
              </a:extLst>
            </p:cNvPr>
            <p:cNvSpPr txBox="1"/>
            <p:nvPr/>
          </p:nvSpPr>
          <p:spPr>
            <a:xfrm rot="21600000">
              <a:off x="409834" y="138629"/>
              <a:ext cx="4965279" cy="8196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t" anchorCtr="0">
              <a:noAutofit/>
            </a:bodyPr>
            <a:lstStyle/>
            <a:p>
              <a:pPr marL="171450" marR="0" lvl="1" indent="-171450" algn="r" defTabSz="8001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Arial Unicode MS"/>
                  <a:cs typeface="Segoe UI Semilight" panose="020B0402040204020203" pitchFamily="34" charset="0"/>
                </a:rPr>
                <a:t>יציבות</a:t>
              </a:r>
            </a:p>
            <a:p>
              <a:pPr marL="171450" marR="0" lvl="1" indent="-171450" algn="r" defTabSz="8001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Arial Unicode MS"/>
                  <a:cs typeface="Segoe UI Semilight" panose="020B0402040204020203" pitchFamily="34" charset="0"/>
                </a:rPr>
                <a:t>דרך לשלום ושקט</a:t>
              </a:r>
            </a:p>
            <a:p>
              <a:pPr marL="171450" marR="0" lvl="1" indent="-171450" algn="r" defTabSz="8001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Arial Unicode MS"/>
                  <a:cs typeface="Segoe UI Semilight" panose="020B0402040204020203" pitchFamily="34" charset="0"/>
                </a:rPr>
                <a:t>עדכון מלא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Arial Unicode MS"/>
                  <a:cs typeface="Segoe UI Semilight" panose="020B0402040204020203" pitchFamily="34" charset="0"/>
                </a:rPr>
                <a:t>T+3+1</a:t>
              </a:r>
              <a:endPara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Arial Unicode MS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7C9CCCFB-EB53-479D-9EC0-80836B998CE3}"/>
              </a:ext>
            </a:extLst>
          </p:cNvPr>
          <p:cNvGrpSpPr/>
          <p:nvPr/>
        </p:nvGrpSpPr>
        <p:grpSpPr>
          <a:xfrm>
            <a:off x="3539" y="4434766"/>
            <a:ext cx="3094074" cy="1092890"/>
            <a:chOff x="0" y="2018"/>
            <a:chExt cx="5375113" cy="1092890"/>
          </a:xfrm>
          <a:solidFill>
            <a:srgbClr val="00B0F0"/>
          </a:solidFill>
        </p:grpSpPr>
        <p:sp>
          <p:nvSpPr>
            <p:cNvPr id="21" name="חץ: ימינה 20">
              <a:extLst>
                <a:ext uri="{FF2B5EF4-FFF2-40B4-BE49-F238E27FC236}">
                  <a16:creationId xmlns:a16="http://schemas.microsoft.com/office/drawing/2014/main" id="{2D073717-D7A9-430D-9372-4EDCE4E3D46F}"/>
                </a:ext>
              </a:extLst>
            </p:cNvPr>
            <p:cNvSpPr/>
            <p:nvPr/>
          </p:nvSpPr>
          <p:spPr>
            <a:xfrm rot="10800000">
              <a:off x="0" y="2018"/>
              <a:ext cx="5375113" cy="1092890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חץ: ימינה 4">
              <a:extLst>
                <a:ext uri="{FF2B5EF4-FFF2-40B4-BE49-F238E27FC236}">
                  <a16:creationId xmlns:a16="http://schemas.microsoft.com/office/drawing/2014/main" id="{03862356-7ED6-4483-8290-3916C0C44724}"/>
                </a:ext>
              </a:extLst>
            </p:cNvPr>
            <p:cNvSpPr txBox="1"/>
            <p:nvPr/>
          </p:nvSpPr>
          <p:spPr>
            <a:xfrm rot="21600000">
              <a:off x="409834" y="138629"/>
              <a:ext cx="4965279" cy="8196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t" anchorCtr="0">
              <a:noAutofit/>
            </a:bodyPr>
            <a:lstStyle/>
            <a:p>
              <a:pPr marL="171450" marR="0" lvl="1" indent="-171450" algn="r" defTabSz="8001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Arial Unicode MS"/>
                  <a:cs typeface="Segoe UI Semilight" panose="020B0402040204020203" pitchFamily="34" charset="0"/>
                </a:rPr>
                <a:t>תיאום כוונות מצרים ירדן</a:t>
              </a:r>
            </a:p>
            <a:p>
              <a:pPr marL="171450" marR="0" lvl="1" indent="-171450" algn="r" defTabSz="8001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Arial Unicode MS"/>
                  <a:cs typeface="Segoe UI Semilight" panose="020B0402040204020203" pitchFamily="34" charset="0"/>
                </a:rPr>
                <a:t>הצהרה משותפת</a:t>
              </a:r>
            </a:p>
            <a:p>
              <a:pPr marL="171450" marR="0" lvl="1" indent="-171450" algn="r" defTabSz="8001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Arial Unicode MS"/>
                  <a:cs typeface="Segoe UI Semilight" panose="020B0402040204020203" pitchFamily="34" charset="0"/>
                </a:rPr>
                <a:t>ניטרליות יחד</a:t>
              </a:r>
            </a:p>
          </p:txBody>
        </p:sp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EFFC72A6-8C50-4655-9A39-A696D5A9FE8B}"/>
              </a:ext>
            </a:extLst>
          </p:cNvPr>
          <p:cNvGrpSpPr/>
          <p:nvPr/>
        </p:nvGrpSpPr>
        <p:grpSpPr>
          <a:xfrm>
            <a:off x="3543" y="5636249"/>
            <a:ext cx="3094074" cy="1092890"/>
            <a:chOff x="0" y="2018"/>
            <a:chExt cx="5375113" cy="1092890"/>
          </a:xfrm>
          <a:solidFill>
            <a:srgbClr val="00B0F0"/>
          </a:solidFill>
        </p:grpSpPr>
        <p:sp>
          <p:nvSpPr>
            <p:cNvPr id="24" name="חץ: ימינה 23">
              <a:extLst>
                <a:ext uri="{FF2B5EF4-FFF2-40B4-BE49-F238E27FC236}">
                  <a16:creationId xmlns:a16="http://schemas.microsoft.com/office/drawing/2014/main" id="{194D38A2-B453-4DB0-A6E5-8BD9E640B5AC}"/>
                </a:ext>
              </a:extLst>
            </p:cNvPr>
            <p:cNvSpPr/>
            <p:nvPr/>
          </p:nvSpPr>
          <p:spPr>
            <a:xfrm rot="10800000">
              <a:off x="0" y="2018"/>
              <a:ext cx="5375113" cy="1092890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חץ: ימינה 4">
              <a:extLst>
                <a:ext uri="{FF2B5EF4-FFF2-40B4-BE49-F238E27FC236}">
                  <a16:creationId xmlns:a16="http://schemas.microsoft.com/office/drawing/2014/main" id="{83BEF7E1-9FB6-4BEE-A0D7-2FDE0CE1C6D2}"/>
                </a:ext>
              </a:extLst>
            </p:cNvPr>
            <p:cNvSpPr txBox="1"/>
            <p:nvPr/>
          </p:nvSpPr>
          <p:spPr>
            <a:xfrm rot="21600000">
              <a:off x="409834" y="138629"/>
              <a:ext cx="4965279" cy="8196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t" anchorCtr="0">
              <a:noAutofit/>
            </a:bodyPr>
            <a:lstStyle/>
            <a:p>
              <a:pPr marL="0" marR="0" lvl="1" indent="0" algn="r" defTabSz="8001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Arial Unicode MS"/>
                <a:cs typeface="Segoe UI Semilight" panose="020B0402040204020203" pitchFamily="34" charset="0"/>
              </a:endParaRPr>
            </a:p>
          </p:txBody>
        </p:sp>
      </p:grpSp>
      <p:sp>
        <p:nvSpPr>
          <p:cNvPr id="26" name="מלבן 25">
            <a:extLst>
              <a:ext uri="{FF2B5EF4-FFF2-40B4-BE49-F238E27FC236}">
                <a16:creationId xmlns:a16="http://schemas.microsoft.com/office/drawing/2014/main" id="{911FF37B-0E3A-439A-B696-B3D666FB72FE}"/>
              </a:ext>
            </a:extLst>
          </p:cNvPr>
          <p:cNvSpPr/>
          <p:nvPr/>
        </p:nvSpPr>
        <p:spPr>
          <a:xfrm>
            <a:off x="9137893" y="4477298"/>
            <a:ext cx="2207050" cy="1003089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מלבן 26">
            <a:extLst>
              <a:ext uri="{FF2B5EF4-FFF2-40B4-BE49-F238E27FC236}">
                <a16:creationId xmlns:a16="http://schemas.microsoft.com/office/drawing/2014/main" id="{BE905A77-C334-4E39-9AF4-BDB7B9BBD399}"/>
              </a:ext>
            </a:extLst>
          </p:cNvPr>
          <p:cNvSpPr/>
          <p:nvPr/>
        </p:nvSpPr>
        <p:spPr>
          <a:xfrm>
            <a:off x="9137893" y="2056273"/>
            <a:ext cx="2207050" cy="1003089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מלבן 27">
            <a:extLst>
              <a:ext uri="{FF2B5EF4-FFF2-40B4-BE49-F238E27FC236}">
                <a16:creationId xmlns:a16="http://schemas.microsoft.com/office/drawing/2014/main" id="{14EAEC1B-7506-4C94-9E29-68C47F326E73}"/>
              </a:ext>
            </a:extLst>
          </p:cNvPr>
          <p:cNvSpPr/>
          <p:nvPr/>
        </p:nvSpPr>
        <p:spPr>
          <a:xfrm>
            <a:off x="9137893" y="5682204"/>
            <a:ext cx="2207050" cy="1003088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מלבן 28">
            <a:extLst>
              <a:ext uri="{FF2B5EF4-FFF2-40B4-BE49-F238E27FC236}">
                <a16:creationId xmlns:a16="http://schemas.microsoft.com/office/drawing/2014/main" id="{D8BB9C7C-CEA3-469E-BA51-4855A8C5A23F}"/>
              </a:ext>
            </a:extLst>
          </p:cNvPr>
          <p:cNvSpPr/>
          <p:nvPr/>
        </p:nvSpPr>
        <p:spPr>
          <a:xfrm>
            <a:off x="9137892" y="3324625"/>
            <a:ext cx="2207049" cy="950855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61539BE-BA41-414A-9CB4-60C276B59850}"/>
              </a:ext>
            </a:extLst>
          </p:cNvPr>
          <p:cNvSpPr txBox="1"/>
          <p:nvPr/>
        </p:nvSpPr>
        <p:spPr>
          <a:xfrm rot="19980788">
            <a:off x="-127814" y="1330344"/>
            <a:ext cx="132478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הסכם חתום</a:t>
            </a:r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693F9028-A9E7-4495-8084-672CC5BB1102}"/>
              </a:ext>
            </a:extLst>
          </p:cNvPr>
          <p:cNvSpPr txBox="1"/>
          <p:nvPr/>
        </p:nvSpPr>
        <p:spPr>
          <a:xfrm rot="19980788">
            <a:off x="-23039" y="3159144"/>
            <a:ext cx="132478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הסכם חתום</a:t>
            </a: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933A73BA-801B-4D07-AA4E-32C4576B0B14}"/>
              </a:ext>
            </a:extLst>
          </p:cNvPr>
          <p:cNvSpPr txBox="1"/>
          <p:nvPr/>
        </p:nvSpPr>
        <p:spPr>
          <a:xfrm rot="19980788">
            <a:off x="-99239" y="2063769"/>
            <a:ext cx="132478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הסדרה</a:t>
            </a:r>
          </a:p>
        </p:txBody>
      </p:sp>
    </p:spTree>
    <p:extLst>
      <p:ext uri="{BB962C8B-B14F-4D97-AF65-F5344CB8AC3E}">
        <p14:creationId xmlns:p14="http://schemas.microsoft.com/office/powerpoint/2010/main" val="204423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01C9D767-76AD-46F3-8B28-5310E04E8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4208572"/>
              </p:ext>
            </p:extLst>
          </p:nvPr>
        </p:nvGraphicFramePr>
        <p:xfrm>
          <a:off x="6209414" y="748044"/>
          <a:ext cx="5830291" cy="584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כותרת 1">
            <a:extLst>
              <a:ext uri="{FF2B5EF4-FFF2-40B4-BE49-F238E27FC236}">
                <a16:creationId xmlns:a16="http://schemas.microsoft.com/office/drawing/2014/main" id="{C08D79A8-0E23-40D1-AF83-C5C4615249F8}"/>
              </a:ext>
            </a:extLst>
          </p:cNvPr>
          <p:cNvSpPr txBox="1">
            <a:spLocks/>
          </p:cNvSpPr>
          <p:nvPr/>
        </p:nvSpPr>
        <p:spPr>
          <a:xfrm>
            <a:off x="2571529" y="0"/>
            <a:ext cx="6621444" cy="82296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סטאטוס מימוש היעדים</a:t>
            </a:r>
          </a:p>
        </p:txBody>
      </p:sp>
      <p:pic>
        <p:nvPicPr>
          <p:cNvPr id="8" name="תמונה 7" descr="תמונה שמכילה ציור, שלט, שעון&#10;&#10;התיאור נוצר באופן אוטומטי">
            <a:extLst>
              <a:ext uri="{FF2B5EF4-FFF2-40B4-BE49-F238E27FC236}">
                <a16:creationId xmlns:a16="http://schemas.microsoft.com/office/drawing/2014/main" id="{A3C58396-2ED8-43A3-9E86-5A31C31DC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159128" y="2018792"/>
            <a:ext cx="822960" cy="822960"/>
          </a:xfrm>
          <a:prstGeom prst="rect">
            <a:avLst/>
          </a:prstGeom>
        </p:spPr>
      </p:pic>
      <p:pic>
        <p:nvPicPr>
          <p:cNvPr id="12" name="תמונה 11" descr="תמונה שמכילה ציור, שלט, שעון&#10;&#10;התיאור נוצר באופן אוטומטי">
            <a:extLst>
              <a:ext uri="{FF2B5EF4-FFF2-40B4-BE49-F238E27FC236}">
                <a16:creationId xmlns:a16="http://schemas.microsoft.com/office/drawing/2014/main" id="{123E41AA-656F-429A-B015-14716DBB5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152978" y="3903292"/>
            <a:ext cx="822960" cy="822960"/>
          </a:xfrm>
          <a:prstGeom prst="rect">
            <a:avLst/>
          </a:prstGeom>
        </p:spPr>
      </p:pic>
      <p:pic>
        <p:nvPicPr>
          <p:cNvPr id="13" name="תמונה 12" descr="תמונה שמכילה ציור, שלט, שעון&#10;&#10;התיאור נוצר באופן אוטומטי">
            <a:extLst>
              <a:ext uri="{FF2B5EF4-FFF2-40B4-BE49-F238E27FC236}">
                <a16:creationId xmlns:a16="http://schemas.microsoft.com/office/drawing/2014/main" id="{1A936967-006A-49FB-8480-46EBC1D90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160453" y="5725467"/>
            <a:ext cx="822960" cy="822960"/>
          </a:xfrm>
          <a:prstGeom prst="rect">
            <a:avLst/>
          </a:prstGeom>
        </p:spPr>
      </p:pic>
      <p:graphicFrame>
        <p:nvGraphicFramePr>
          <p:cNvPr id="16" name="דיאגרמה 15">
            <a:extLst>
              <a:ext uri="{FF2B5EF4-FFF2-40B4-BE49-F238E27FC236}">
                <a16:creationId xmlns:a16="http://schemas.microsoft.com/office/drawing/2014/main" id="{DEDEFEF1-F9FC-4377-A1C6-98D0856170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0948940"/>
              </p:ext>
            </p:extLst>
          </p:nvPr>
        </p:nvGraphicFramePr>
        <p:xfrm>
          <a:off x="350874" y="748043"/>
          <a:ext cx="5676280" cy="584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7" name="תמונה 16" descr="תמונה שמכילה ציור&#10;&#10;התיאור נוצר באופן אוטומטי">
            <a:extLst>
              <a:ext uri="{FF2B5EF4-FFF2-40B4-BE49-F238E27FC236}">
                <a16:creationId xmlns:a16="http://schemas.microsoft.com/office/drawing/2014/main" id="{936794BC-762E-41EE-B3E9-1D92A1F883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50874" y="5820477"/>
            <a:ext cx="632940" cy="632940"/>
          </a:xfrm>
          <a:prstGeom prst="rect">
            <a:avLst/>
          </a:prstGeom>
        </p:spPr>
      </p:pic>
      <p:pic>
        <p:nvPicPr>
          <p:cNvPr id="18" name="תמונה 17" descr="תמונה שמכילה ציור, שלט, שעון&#10;&#10;התיאור נוצר באופן אוטומטי">
            <a:extLst>
              <a:ext uri="{FF2B5EF4-FFF2-40B4-BE49-F238E27FC236}">
                <a16:creationId xmlns:a16="http://schemas.microsoft.com/office/drawing/2014/main" id="{A6B017D7-757D-4B94-9558-9029BCAE8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58274" y="1996418"/>
            <a:ext cx="822960" cy="822960"/>
          </a:xfrm>
          <a:prstGeom prst="rect">
            <a:avLst/>
          </a:prstGeom>
        </p:spPr>
      </p:pic>
      <p:pic>
        <p:nvPicPr>
          <p:cNvPr id="19" name="תמונה 18" descr="תמונה שמכילה ציור, שלט, שעון&#10;&#10;התיאור נוצר באופן אוטומטי">
            <a:extLst>
              <a:ext uri="{FF2B5EF4-FFF2-40B4-BE49-F238E27FC236}">
                <a16:creationId xmlns:a16="http://schemas.microsoft.com/office/drawing/2014/main" id="{95B6E42C-7898-47A1-B2D0-51E76FE8CD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00474" y="3899617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3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62C7F0E1-53CE-4632-BC5F-07D281E3C5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3EAEEB09-7741-4F14-99E5-D253FB0657A0}"/>
              </a:ext>
            </a:extLst>
          </p:cNvPr>
          <p:cNvSpPr txBox="1">
            <a:spLocks/>
          </p:cNvSpPr>
          <p:nvPr/>
        </p:nvSpPr>
        <p:spPr>
          <a:xfrm>
            <a:off x="1539776" y="154990"/>
            <a:ext cx="8388547" cy="782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"תמונה אחת שווה אלף מילים"</a:t>
            </a:r>
          </a:p>
        </p:txBody>
      </p:sp>
      <p:pic>
        <p:nvPicPr>
          <p:cNvPr id="4" name="תמונה 3" descr="תמונה שמכילה אדם, חליפה, איש, חוץ&#10;&#10;התיאור נוצר באופן אוטומטי">
            <a:extLst>
              <a:ext uri="{FF2B5EF4-FFF2-40B4-BE49-F238E27FC236}">
                <a16:creationId xmlns:a16="http://schemas.microsoft.com/office/drawing/2014/main" id="{31B00FD9-DB2B-4BF2-9443-0E03AE2C0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24" y="4562172"/>
            <a:ext cx="2582499" cy="207668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6722C40-3FB2-4153-8307-92F62BCF0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35" t="25737" r="34942" b="8837"/>
          <a:stretch/>
        </p:blipFill>
        <p:spPr>
          <a:xfrm>
            <a:off x="303576" y="3584709"/>
            <a:ext cx="2330197" cy="2809551"/>
          </a:xfrm>
          <a:prstGeom prst="rect">
            <a:avLst/>
          </a:prstGeom>
        </p:spPr>
      </p:pic>
      <p:pic>
        <p:nvPicPr>
          <p:cNvPr id="6" name="תמונה 5" descr="תמונה שמכילה אדם, חוץ, חליפה, איש&#10;&#10;התיאור נוצר באופן אוטומטי">
            <a:extLst>
              <a:ext uri="{FF2B5EF4-FFF2-40B4-BE49-F238E27FC236}">
                <a16:creationId xmlns:a16="http://schemas.microsoft.com/office/drawing/2014/main" id="{E8301113-46BE-4605-B9C9-D699EB26B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88" y="4516564"/>
            <a:ext cx="2890535" cy="2167902"/>
          </a:xfrm>
          <a:prstGeom prst="rect">
            <a:avLst/>
          </a:prstGeom>
        </p:spPr>
      </p:pic>
      <p:pic>
        <p:nvPicPr>
          <p:cNvPr id="7" name="תמונה 6" descr="תמונה שמכילה אדם, עמידה, חוץ, לדגמן&#10;&#10;התיאור נוצר באופן אוטומטי">
            <a:extLst>
              <a:ext uri="{FF2B5EF4-FFF2-40B4-BE49-F238E27FC236}">
                <a16:creationId xmlns:a16="http://schemas.microsoft.com/office/drawing/2014/main" id="{DC866310-B16C-4307-9D6E-FA882E05D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323" y="2024303"/>
            <a:ext cx="2848427" cy="2136320"/>
          </a:xfrm>
          <a:prstGeom prst="rect">
            <a:avLst/>
          </a:prstGeom>
        </p:spPr>
      </p:pic>
      <p:pic>
        <p:nvPicPr>
          <p:cNvPr id="8" name="תמונה 7" descr="תמונה שמכילה טקסט, עיתון, מכשיר&#10;&#10;התיאור נוצר באופן אוטומטי">
            <a:extLst>
              <a:ext uri="{FF2B5EF4-FFF2-40B4-BE49-F238E27FC236}">
                <a16:creationId xmlns:a16="http://schemas.microsoft.com/office/drawing/2014/main" id="{853AF732-AC68-49EA-9979-7DE668BB7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6442" y="1092267"/>
            <a:ext cx="3333750" cy="140017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C5F6078-26F2-41AD-A1F7-4D6AB1A420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425" t="35118" r="49999" b="48150"/>
          <a:stretch/>
        </p:blipFill>
        <p:spPr>
          <a:xfrm>
            <a:off x="1456538" y="1291604"/>
            <a:ext cx="917237" cy="1006642"/>
          </a:xfrm>
          <a:prstGeom prst="rect">
            <a:avLst/>
          </a:prstGeom>
        </p:spPr>
      </p:pic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1BCD2440-6710-439C-8983-876266699BCA}"/>
              </a:ext>
            </a:extLst>
          </p:cNvPr>
          <p:cNvSpPr/>
          <p:nvPr/>
        </p:nvSpPr>
        <p:spPr>
          <a:xfrm>
            <a:off x="5771234" y="1017457"/>
            <a:ext cx="3333751" cy="2137396"/>
          </a:xfrm>
          <a:prstGeom prst="roundRect">
            <a:avLst>
              <a:gd name="adj" fmla="val 10000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00" b="-31000"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dirty="0"/>
          </a:p>
        </p:txBody>
      </p:sp>
      <p:sp>
        <p:nvSpPr>
          <p:cNvPr id="11" name="כוכב: 8 פינות 10">
            <a:extLst>
              <a:ext uri="{FF2B5EF4-FFF2-40B4-BE49-F238E27FC236}">
                <a16:creationId xmlns:a16="http://schemas.microsoft.com/office/drawing/2014/main" id="{16F589F9-6E15-467F-9A8B-EAD79DC6C31E}"/>
              </a:ext>
            </a:extLst>
          </p:cNvPr>
          <p:cNvSpPr/>
          <p:nvPr/>
        </p:nvSpPr>
        <p:spPr>
          <a:xfrm rot="20519059">
            <a:off x="1872175" y="2086138"/>
            <a:ext cx="1771649" cy="1276350"/>
          </a:xfrm>
          <a:prstGeom prst="star8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/>
              <a:t>10 מיליארד</a:t>
            </a:r>
          </a:p>
        </p:txBody>
      </p:sp>
      <p:sp>
        <p:nvSpPr>
          <p:cNvPr id="13" name="כוכב: 8 פינות 12">
            <a:extLst>
              <a:ext uri="{FF2B5EF4-FFF2-40B4-BE49-F238E27FC236}">
                <a16:creationId xmlns:a16="http://schemas.microsoft.com/office/drawing/2014/main" id="{2562C747-3E9F-4E05-BF33-89A265B5D225}"/>
              </a:ext>
            </a:extLst>
          </p:cNvPr>
          <p:cNvSpPr/>
          <p:nvPr/>
        </p:nvSpPr>
        <p:spPr>
          <a:xfrm rot="20169659">
            <a:off x="1792005" y="4361537"/>
            <a:ext cx="1771649" cy="1276350"/>
          </a:xfrm>
          <a:prstGeom prst="star8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הקמת מתקן אנרגיה</a:t>
            </a:r>
          </a:p>
        </p:txBody>
      </p:sp>
      <p:sp>
        <p:nvSpPr>
          <p:cNvPr id="14" name="כוכב: 8 פינות 13">
            <a:extLst>
              <a:ext uri="{FF2B5EF4-FFF2-40B4-BE49-F238E27FC236}">
                <a16:creationId xmlns:a16="http://schemas.microsoft.com/office/drawing/2014/main" id="{A911B945-1B70-44B2-B8BA-50E9E8A74002}"/>
              </a:ext>
            </a:extLst>
          </p:cNvPr>
          <p:cNvSpPr/>
          <p:nvPr/>
        </p:nvSpPr>
        <p:spPr>
          <a:xfrm rot="1735053">
            <a:off x="3143677" y="5146112"/>
            <a:ext cx="1771649" cy="1276350"/>
          </a:xfrm>
          <a:prstGeom prst="star8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הקמת מתקן התפלת מים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5109D37C-72AE-4EC7-B765-2CB28CC636EA}"/>
              </a:ext>
            </a:extLst>
          </p:cNvPr>
          <p:cNvSpPr/>
          <p:nvPr/>
        </p:nvSpPr>
        <p:spPr>
          <a:xfrm rot="19950355">
            <a:off x="8982075" y="1914525"/>
            <a:ext cx="1057275" cy="42691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רוסיה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4AC41B84-BB40-4DF1-812B-849A1B95A494}"/>
              </a:ext>
            </a:extLst>
          </p:cNvPr>
          <p:cNvSpPr/>
          <p:nvPr/>
        </p:nvSpPr>
        <p:spPr>
          <a:xfrm rot="19950355">
            <a:off x="9110486" y="4303109"/>
            <a:ext cx="1057275" cy="42691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סין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8FADA27C-985F-46C9-AB08-A68907BFB117}"/>
              </a:ext>
            </a:extLst>
          </p:cNvPr>
          <p:cNvSpPr/>
          <p:nvPr/>
        </p:nvSpPr>
        <p:spPr>
          <a:xfrm rot="19950355">
            <a:off x="5693647" y="1047731"/>
            <a:ext cx="1057275" cy="42691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רש"פ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770568A1-AB53-45B5-905D-80DEEA4E85CE}"/>
              </a:ext>
            </a:extLst>
          </p:cNvPr>
          <p:cNvSpPr/>
          <p:nvPr/>
        </p:nvSpPr>
        <p:spPr>
          <a:xfrm rot="19950355">
            <a:off x="6018627" y="4443498"/>
            <a:ext cx="1057275" cy="42691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ארה"ב</a:t>
            </a:r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64A6DC7B-FC36-47EF-B76A-5A14A154CC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43" y="212038"/>
            <a:ext cx="2170169" cy="1627627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204EF88F-B82C-44F9-8322-BC5BABF5F4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t="15078" b="24340"/>
          <a:stretch/>
        </p:blipFill>
        <p:spPr>
          <a:xfrm>
            <a:off x="4109528" y="2895652"/>
            <a:ext cx="3761738" cy="2227806"/>
          </a:xfrm>
          <a:prstGeom prst="rect">
            <a:avLst/>
          </a:prstGeom>
        </p:spPr>
      </p:pic>
      <p:sp>
        <p:nvSpPr>
          <p:cNvPr id="12" name="כוכב: 8 פינות 11">
            <a:extLst>
              <a:ext uri="{FF2B5EF4-FFF2-40B4-BE49-F238E27FC236}">
                <a16:creationId xmlns:a16="http://schemas.microsoft.com/office/drawing/2014/main" id="{FD54D2CC-7FFD-4C73-88B8-BED973EF5C94}"/>
              </a:ext>
            </a:extLst>
          </p:cNvPr>
          <p:cNvSpPr/>
          <p:nvPr/>
        </p:nvSpPr>
        <p:spPr>
          <a:xfrm rot="1042601">
            <a:off x="2789749" y="3224848"/>
            <a:ext cx="1771649" cy="1276350"/>
          </a:xfrm>
          <a:prstGeom prst="star8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2 מיליארד סיוע ביטחוני</a:t>
            </a:r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81CBAE3B-CD51-43CA-AEA0-00287A05319A}"/>
              </a:ext>
            </a:extLst>
          </p:cNvPr>
          <p:cNvSpPr/>
          <p:nvPr/>
        </p:nvSpPr>
        <p:spPr>
          <a:xfrm rot="19950355">
            <a:off x="3786598" y="2669478"/>
            <a:ext cx="1057275" cy="42691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חמאס</a:t>
            </a:r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id="{0FB2EE93-38C8-4F6B-890F-54F95380FBC9}"/>
              </a:ext>
            </a:extLst>
          </p:cNvPr>
          <p:cNvSpPr/>
          <p:nvPr/>
        </p:nvSpPr>
        <p:spPr>
          <a:xfrm rot="19950355">
            <a:off x="9260249" y="439084"/>
            <a:ext cx="1057275" cy="42691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ישראל</a:t>
            </a:r>
          </a:p>
        </p:txBody>
      </p:sp>
    </p:spTree>
    <p:extLst>
      <p:ext uri="{BB962C8B-B14F-4D97-AF65-F5344CB8AC3E}">
        <p14:creationId xmlns:p14="http://schemas.microsoft.com/office/powerpoint/2010/main" val="106657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468ED69-6543-4746-969D-A3E984E04834}"/>
              </a:ext>
            </a:extLst>
          </p:cNvPr>
          <p:cNvSpPr txBox="1">
            <a:spLocks/>
          </p:cNvSpPr>
          <p:nvPr/>
        </p:nvSpPr>
        <p:spPr>
          <a:xfrm>
            <a:off x="1539776" y="154990"/>
            <a:ext cx="8388547" cy="782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שמירה על יציבות השלטון</a:t>
            </a:r>
          </a:p>
        </p:txBody>
      </p:sp>
      <p:pic>
        <p:nvPicPr>
          <p:cNvPr id="3" name="VIDEO-2020-02-11-14-56-32">
            <a:hlinkClick r:id="" action="ppaction://media"/>
            <a:extLst>
              <a:ext uri="{FF2B5EF4-FFF2-40B4-BE49-F238E27FC236}">
                <a16:creationId xmlns:a16="http://schemas.microsoft.com/office/drawing/2014/main" id="{C74DD088-135A-4995-972D-BDACEB46F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3600" y="1905000"/>
            <a:ext cx="538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0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ver and End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455</Words>
  <Application>Microsoft Office PowerPoint</Application>
  <PresentationFormat>מסך רחב</PresentationFormat>
  <Paragraphs>113</Paragraphs>
  <Slides>8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4</vt:i4>
      </vt:variant>
      <vt:variant>
        <vt:lpstr>כותרות שקופיות</vt:lpstr>
      </vt:variant>
      <vt:variant>
        <vt:i4>8</vt:i4>
      </vt:variant>
    </vt:vector>
  </HeadingPairs>
  <TitlesOfParts>
    <vt:vector size="17" baseType="lpstr">
      <vt:lpstr>Arial</vt:lpstr>
      <vt:lpstr>inherit</vt:lpstr>
      <vt:lpstr>Rockwell Nova Extra Bold</vt:lpstr>
      <vt:lpstr>Segoe UI Light</vt:lpstr>
      <vt:lpstr>Segoe UI Semilight</vt:lpstr>
      <vt:lpstr>Cover and End Slide Master</vt:lpstr>
      <vt:lpstr>Contents Slide Master</vt:lpstr>
      <vt:lpstr>Section Break Slide Master</vt:lpstr>
      <vt:lpstr>1_Cover and End Slide Master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ronen kadosh</dc:creator>
  <cp:lastModifiedBy>ronen kadosh</cp:lastModifiedBy>
  <cp:revision>140</cp:revision>
  <dcterms:created xsi:type="dcterms:W3CDTF">2020-02-06T06:42:51Z</dcterms:created>
  <dcterms:modified xsi:type="dcterms:W3CDTF">2020-02-12T14:11:50Z</dcterms:modified>
</cp:coreProperties>
</file>