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16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026A-40A3-4BE6-A7BD-3EED8B4D6291}" type="datetimeFigureOut">
              <a:rPr lang="he-IL" smtClean="0"/>
              <a:pPr/>
              <a:t>י"ד/תשרי/תשע"ז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20DB-5B92-4B71-93F3-27274E1030B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958541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026A-40A3-4BE6-A7BD-3EED8B4D6291}" type="datetimeFigureOut">
              <a:rPr lang="he-IL" smtClean="0"/>
              <a:pPr/>
              <a:t>י"ד/תשרי/תשע"ז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20DB-5B92-4B71-93F3-27274E1030B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071251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026A-40A3-4BE6-A7BD-3EED8B4D6291}" type="datetimeFigureOut">
              <a:rPr lang="he-IL" smtClean="0"/>
              <a:pPr/>
              <a:t>י"ד/תשרי/תשע"ז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20DB-5B92-4B71-93F3-27274E1030B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91675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026A-40A3-4BE6-A7BD-3EED8B4D6291}" type="datetimeFigureOut">
              <a:rPr lang="he-IL" smtClean="0"/>
              <a:pPr/>
              <a:t>י"ד/תשרי/תשע"ז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20DB-5B92-4B71-93F3-27274E1030B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319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026A-40A3-4BE6-A7BD-3EED8B4D6291}" type="datetimeFigureOut">
              <a:rPr lang="he-IL" smtClean="0"/>
              <a:pPr/>
              <a:t>י"ד/תשרי/תשע"ז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20DB-5B92-4B71-93F3-27274E1030B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347648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026A-40A3-4BE6-A7BD-3EED8B4D6291}" type="datetimeFigureOut">
              <a:rPr lang="he-IL" smtClean="0"/>
              <a:pPr/>
              <a:t>י"ד/תשרי/תשע"ז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20DB-5B92-4B71-93F3-27274E1030B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0916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026A-40A3-4BE6-A7BD-3EED8B4D6291}" type="datetimeFigureOut">
              <a:rPr lang="he-IL" smtClean="0"/>
              <a:pPr/>
              <a:t>י"ד/תשרי/תשע"ז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20DB-5B92-4B71-93F3-27274E1030B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83566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026A-40A3-4BE6-A7BD-3EED8B4D6291}" type="datetimeFigureOut">
              <a:rPr lang="he-IL" smtClean="0"/>
              <a:pPr/>
              <a:t>י"ד/תשרי/תשע"ז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20DB-5B92-4B71-93F3-27274E1030B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108136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026A-40A3-4BE6-A7BD-3EED8B4D6291}" type="datetimeFigureOut">
              <a:rPr lang="he-IL" smtClean="0"/>
              <a:pPr/>
              <a:t>י"ד/תשרי/תשע"ז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20DB-5B92-4B71-93F3-27274E1030B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35833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026A-40A3-4BE6-A7BD-3EED8B4D6291}" type="datetimeFigureOut">
              <a:rPr lang="he-IL" smtClean="0"/>
              <a:pPr/>
              <a:t>י"ד/תשרי/תשע"ז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20DB-5B92-4B71-93F3-27274E1030B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760264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026A-40A3-4BE6-A7BD-3EED8B4D6291}" type="datetimeFigureOut">
              <a:rPr lang="he-IL" smtClean="0"/>
              <a:pPr/>
              <a:t>י"ד/תשרי/תשע"ז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420DB-5B92-4B71-93F3-27274E1030B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798409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6026A-40A3-4BE6-A7BD-3EED8B4D6291}" type="datetimeFigureOut">
              <a:rPr lang="he-IL" smtClean="0"/>
              <a:pPr/>
              <a:t>י"ד/תשרי/תשע"ז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420DB-5B92-4B71-93F3-27274E1030B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66719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worldatlas.com/webimage/countrys/africa/egnewzz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88640"/>
            <a:ext cx="5976664" cy="6536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19840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80583"/>
            <a:ext cx="6984776" cy="631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45901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667045"/>
            <a:ext cx="8136904" cy="61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7584" y="56818"/>
            <a:ext cx="532859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b="1" dirty="0" smtClean="0"/>
              <a:t>שטח החיץ</a:t>
            </a:r>
            <a:endParaRPr lang="he-IL" sz="4000" b="1" dirty="0"/>
          </a:p>
        </p:txBody>
      </p:sp>
    </p:spTree>
    <p:extLst>
      <p:ext uri="{BB962C8B-B14F-4D97-AF65-F5344CB8AC3E}">
        <p14:creationId xmlns:p14="http://schemas.microsoft.com/office/powerpoint/2010/main" xmlns="" val="169375085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</Words>
  <Application>Microsoft Office PowerPoint</Application>
  <PresentationFormat>‫הצגה על המסך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ערכת נושא Office</vt:lpstr>
      <vt:lpstr>שקופית 1</vt:lpstr>
      <vt:lpstr>שקופית 2</vt:lpstr>
      <vt:lpstr>שקופית 3</vt:lpstr>
    </vt:vector>
  </TitlesOfParts>
  <Company>Mofa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Administrator</dc:creator>
  <cp:lastModifiedBy>haimwaxman</cp:lastModifiedBy>
  <cp:revision>3</cp:revision>
  <dcterms:created xsi:type="dcterms:W3CDTF">2014-11-02T15:42:04Z</dcterms:created>
  <dcterms:modified xsi:type="dcterms:W3CDTF">2016-10-16T05:29:10Z</dcterms:modified>
</cp:coreProperties>
</file>