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56" r:id="rId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86" autoAdjust="0"/>
    <p:restoredTop sz="94660"/>
  </p:normalViewPr>
  <p:slideViewPr>
    <p:cSldViewPr snapToGrid="0">
      <p:cViewPr varScale="1">
        <p:scale>
          <a:sx n="75" d="100"/>
          <a:sy n="75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72EA-4201-438A-9C57-B45D70359F8C}" type="datetimeFigureOut">
              <a:rPr lang="he-IL" smtClean="0"/>
              <a:t>כ"ד/תשרי/תשע"ט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DB08-9AC3-4B12-B773-416FB0154A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330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72EA-4201-438A-9C57-B45D70359F8C}" type="datetimeFigureOut">
              <a:rPr lang="he-IL" smtClean="0"/>
              <a:t>כ"ד/תשרי/תשע"ט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DB08-9AC3-4B12-B773-416FB0154A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028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72EA-4201-438A-9C57-B45D70359F8C}" type="datetimeFigureOut">
              <a:rPr lang="he-IL" smtClean="0"/>
              <a:t>כ"ד/תשרי/תשע"ט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DB08-9AC3-4B12-B773-416FB0154A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030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72EA-4201-438A-9C57-B45D70359F8C}" type="datetimeFigureOut">
              <a:rPr lang="he-IL" smtClean="0"/>
              <a:t>כ"ד/תשרי/תשע"ט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DB08-9AC3-4B12-B773-416FB0154A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357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72EA-4201-438A-9C57-B45D70359F8C}" type="datetimeFigureOut">
              <a:rPr lang="he-IL" smtClean="0"/>
              <a:t>כ"ד/תשרי/תשע"ט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DB08-9AC3-4B12-B773-416FB0154A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4711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72EA-4201-438A-9C57-B45D70359F8C}" type="datetimeFigureOut">
              <a:rPr lang="he-IL" smtClean="0"/>
              <a:t>כ"ד/תשרי/תשע"ט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DB08-9AC3-4B12-B773-416FB0154A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2320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72EA-4201-438A-9C57-B45D70359F8C}" type="datetimeFigureOut">
              <a:rPr lang="he-IL" smtClean="0"/>
              <a:t>כ"ד/תשרי/תשע"ט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DB08-9AC3-4B12-B773-416FB0154A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742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72EA-4201-438A-9C57-B45D70359F8C}" type="datetimeFigureOut">
              <a:rPr lang="he-IL" smtClean="0"/>
              <a:t>כ"ד/תשרי/תשע"ט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DB08-9AC3-4B12-B773-416FB0154A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873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72EA-4201-438A-9C57-B45D70359F8C}" type="datetimeFigureOut">
              <a:rPr lang="he-IL" smtClean="0"/>
              <a:t>כ"ד/תשרי/תשע"ט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DB08-9AC3-4B12-B773-416FB0154A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515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72EA-4201-438A-9C57-B45D70359F8C}" type="datetimeFigureOut">
              <a:rPr lang="he-IL" smtClean="0"/>
              <a:t>כ"ד/תשרי/תשע"ט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DB08-9AC3-4B12-B773-416FB0154A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841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72EA-4201-438A-9C57-B45D70359F8C}" type="datetimeFigureOut">
              <a:rPr lang="he-IL" smtClean="0"/>
              <a:t>כ"ד/תשרי/תשע"ט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DB08-9AC3-4B12-B773-416FB0154A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094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572EA-4201-438A-9C57-B45D70359F8C}" type="datetimeFigureOut">
              <a:rPr lang="he-IL" smtClean="0"/>
              <a:t>כ"ד/תשרי/תשע"ט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0DB08-9AC3-4B12-B773-416FB0154A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849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03994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857374"/>
            <a:ext cx="64135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03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â«××¢×××ª ×× ×©××××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08127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2032000"/>
            <a:ext cx="70485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9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aj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4835525" cy="158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2" y="1107876"/>
            <a:ext cx="730250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8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1" y="0"/>
            <a:ext cx="10274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496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מסך רחב</PresentationFormat>
  <Paragraphs>0</Paragraphs>
  <Slides>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</vt:vector>
  </TitlesOfParts>
  <Company>IDF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Mamram</dc:creator>
  <cp:lastModifiedBy>Mamram</cp:lastModifiedBy>
  <cp:revision>2</cp:revision>
  <dcterms:created xsi:type="dcterms:W3CDTF">2018-10-03T15:24:52Z</dcterms:created>
  <dcterms:modified xsi:type="dcterms:W3CDTF">2018-10-03T15:26:08Z</dcterms:modified>
</cp:coreProperties>
</file>