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A362-FCB9-45E6-850B-E459D78856F2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D56C-24CB-4B67-813D-BC8E0C58E9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085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A362-FCB9-45E6-850B-E459D78856F2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D56C-24CB-4B67-813D-BC8E0C58E9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204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A362-FCB9-45E6-850B-E459D78856F2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D56C-24CB-4B67-813D-BC8E0C58E9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811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A362-FCB9-45E6-850B-E459D78856F2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D56C-24CB-4B67-813D-BC8E0C58E9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426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A362-FCB9-45E6-850B-E459D78856F2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D56C-24CB-4B67-813D-BC8E0C58E9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812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A362-FCB9-45E6-850B-E459D78856F2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D56C-24CB-4B67-813D-BC8E0C58E9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6745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A362-FCB9-45E6-850B-E459D78856F2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D56C-24CB-4B67-813D-BC8E0C58E9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47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A362-FCB9-45E6-850B-E459D78856F2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D56C-24CB-4B67-813D-BC8E0C58E9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0774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A362-FCB9-45E6-850B-E459D78856F2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D56C-24CB-4B67-813D-BC8E0C58E9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6807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A362-FCB9-45E6-850B-E459D78856F2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D56C-24CB-4B67-813D-BC8E0C58E9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050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A362-FCB9-45E6-850B-E459D78856F2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D56C-24CB-4B67-813D-BC8E0C58E9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396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8A362-FCB9-45E6-850B-E459D78856F2}" type="datetimeFigureOut">
              <a:rPr lang="he-IL" smtClean="0"/>
              <a:t>ג'/כסלו/תש"פ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5D56C-24CB-4B67-813D-BC8E0C58E9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648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אליפסה 3"/>
          <p:cNvSpPr/>
          <p:nvPr/>
        </p:nvSpPr>
        <p:spPr>
          <a:xfrm>
            <a:off x="7262949" y="2586445"/>
            <a:ext cx="1733006" cy="13846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אירן </a:t>
            </a:r>
            <a:endParaRPr lang="he-IL" dirty="0"/>
          </a:p>
        </p:txBody>
      </p:sp>
      <p:sp>
        <p:nvSpPr>
          <p:cNvPr id="5" name="אליפסה 4"/>
          <p:cNvSpPr/>
          <p:nvPr/>
        </p:nvSpPr>
        <p:spPr>
          <a:xfrm>
            <a:off x="4055882" y="1680753"/>
            <a:ext cx="1227908" cy="992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/>
              <a:t>חיזבאללה</a:t>
            </a:r>
            <a:endParaRPr lang="he-IL" sz="1200" dirty="0"/>
          </a:p>
        </p:txBody>
      </p:sp>
      <p:sp>
        <p:nvSpPr>
          <p:cNvPr id="6" name="אליפסה 5"/>
          <p:cNvSpPr/>
          <p:nvPr/>
        </p:nvSpPr>
        <p:spPr>
          <a:xfrm>
            <a:off x="7715591" y="5525588"/>
            <a:ext cx="1227908" cy="992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/>
              <a:t>חותים</a:t>
            </a:r>
            <a:endParaRPr lang="he-IL" sz="1200" dirty="0"/>
          </a:p>
        </p:txBody>
      </p:sp>
      <p:sp>
        <p:nvSpPr>
          <p:cNvPr id="7" name="אליפסה 6"/>
          <p:cNvSpPr/>
          <p:nvPr/>
        </p:nvSpPr>
        <p:spPr>
          <a:xfrm>
            <a:off x="7659189" y="4239986"/>
            <a:ext cx="1227908" cy="992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/>
              <a:t>מיליציות שיעיות בעירק</a:t>
            </a:r>
            <a:endParaRPr lang="he-IL" sz="1200" dirty="0"/>
          </a:p>
        </p:txBody>
      </p:sp>
      <p:sp>
        <p:nvSpPr>
          <p:cNvPr id="8" name="אליפסה 7"/>
          <p:cNvSpPr/>
          <p:nvPr/>
        </p:nvSpPr>
        <p:spPr>
          <a:xfrm>
            <a:off x="2329543" y="5098869"/>
            <a:ext cx="1227908" cy="992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/>
              <a:t>חמאס </a:t>
            </a:r>
            <a:r>
              <a:rPr lang="he-IL" sz="1200" dirty="0" err="1" smtClean="0"/>
              <a:t>וגא"פ</a:t>
            </a:r>
            <a:endParaRPr lang="he-IL" sz="1200" dirty="0"/>
          </a:p>
        </p:txBody>
      </p:sp>
      <p:sp>
        <p:nvSpPr>
          <p:cNvPr id="9" name="משולש שווה-שוקיים 8"/>
          <p:cNvSpPr/>
          <p:nvPr/>
        </p:nvSpPr>
        <p:spPr>
          <a:xfrm>
            <a:off x="4669836" y="3817617"/>
            <a:ext cx="1584960" cy="1384663"/>
          </a:xfrm>
          <a:prstGeom prst="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סוריה/אסד</a:t>
            </a:r>
            <a:endParaRPr lang="he-IL" dirty="0"/>
          </a:p>
        </p:txBody>
      </p:sp>
      <p:sp>
        <p:nvSpPr>
          <p:cNvPr id="10" name="מלבן 9"/>
          <p:cNvSpPr/>
          <p:nvPr/>
        </p:nvSpPr>
        <p:spPr>
          <a:xfrm>
            <a:off x="6031502" y="1003664"/>
            <a:ext cx="2856411" cy="89698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רוסיה</a:t>
            </a:r>
            <a:endParaRPr lang="he-IL" dirty="0"/>
          </a:p>
        </p:txBody>
      </p:sp>
      <p:sp>
        <p:nvSpPr>
          <p:cNvPr id="11" name="מלבן 10"/>
          <p:cNvSpPr/>
          <p:nvPr/>
        </p:nvSpPr>
        <p:spPr>
          <a:xfrm>
            <a:off x="5170" y="27982"/>
            <a:ext cx="3355519" cy="1205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ארה"ב</a:t>
            </a:r>
            <a:endParaRPr lang="he-IL" dirty="0"/>
          </a:p>
        </p:txBody>
      </p:sp>
      <p:sp>
        <p:nvSpPr>
          <p:cNvPr id="12" name="מלבן 11"/>
          <p:cNvSpPr/>
          <p:nvPr/>
        </p:nvSpPr>
        <p:spPr>
          <a:xfrm>
            <a:off x="1175658" y="3243942"/>
            <a:ext cx="2856411" cy="896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ישראל</a:t>
            </a:r>
            <a:endParaRPr lang="he-IL" dirty="0"/>
          </a:p>
        </p:txBody>
      </p:sp>
      <p:sp>
        <p:nvSpPr>
          <p:cNvPr id="13" name="מלבן 12"/>
          <p:cNvSpPr/>
          <p:nvPr/>
        </p:nvSpPr>
        <p:spPr>
          <a:xfrm>
            <a:off x="9052561" y="1001483"/>
            <a:ext cx="2856411" cy="89698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תורכיה</a:t>
            </a:r>
            <a:endParaRPr lang="he-IL" dirty="0"/>
          </a:p>
        </p:txBody>
      </p:sp>
      <p:sp>
        <p:nvSpPr>
          <p:cNvPr id="14" name="מלבן 13"/>
          <p:cNvSpPr/>
          <p:nvPr/>
        </p:nvSpPr>
        <p:spPr>
          <a:xfrm>
            <a:off x="3994069" y="5261066"/>
            <a:ext cx="2856411" cy="896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סעודיה והמפרציות </a:t>
            </a: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79125" y="1572413"/>
            <a:ext cx="2329542" cy="89698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א"א/צרפת/נאט"ו/</a:t>
            </a:r>
            <a:r>
              <a:rPr lang="en-US" dirty="0" smtClean="0"/>
              <a:t>E3</a:t>
            </a:r>
            <a:endParaRPr lang="he-IL" dirty="0"/>
          </a:p>
        </p:txBody>
      </p:sp>
      <p:sp>
        <p:nvSpPr>
          <p:cNvPr id="16" name="כוכב עם 5 פינות 15"/>
          <p:cNvSpPr/>
          <p:nvPr/>
        </p:nvSpPr>
        <p:spPr>
          <a:xfrm>
            <a:off x="10480766" y="2653937"/>
            <a:ext cx="1428206" cy="1517468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סין</a:t>
            </a:r>
            <a:endParaRPr lang="he-IL" dirty="0"/>
          </a:p>
        </p:txBody>
      </p:sp>
      <p:sp>
        <p:nvSpPr>
          <p:cNvPr id="17" name="כוכב עם 5 פינות 16"/>
          <p:cNvSpPr/>
          <p:nvPr/>
        </p:nvSpPr>
        <p:spPr>
          <a:xfrm>
            <a:off x="10480766" y="4340135"/>
            <a:ext cx="1428206" cy="1517468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הודו</a:t>
            </a:r>
            <a:endParaRPr lang="he-IL" sz="1600" dirty="0"/>
          </a:p>
        </p:txBody>
      </p:sp>
      <p:cxnSp>
        <p:nvCxnSpPr>
          <p:cNvPr id="21" name="מחבר חץ ישר 20"/>
          <p:cNvCxnSpPr/>
          <p:nvPr/>
        </p:nvCxnSpPr>
        <p:spPr>
          <a:xfrm flipH="1" flipV="1">
            <a:off x="3953691" y="1219200"/>
            <a:ext cx="3457303" cy="1532709"/>
          </a:xfrm>
          <a:prstGeom prst="straightConnector1">
            <a:avLst/>
          </a:prstGeom>
          <a:ln w="4762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חץ ישר 22"/>
          <p:cNvCxnSpPr/>
          <p:nvPr/>
        </p:nvCxnSpPr>
        <p:spPr>
          <a:xfrm flipH="1">
            <a:off x="4099561" y="3654336"/>
            <a:ext cx="3163388" cy="0"/>
          </a:xfrm>
          <a:prstGeom prst="straightConnector1">
            <a:avLst/>
          </a:prstGeom>
          <a:ln w="1333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מחבר חץ ישר 28"/>
          <p:cNvCxnSpPr>
            <a:endCxn id="4" idx="0"/>
          </p:cNvCxnSpPr>
          <p:nvPr/>
        </p:nvCxnSpPr>
        <p:spPr>
          <a:xfrm>
            <a:off x="8129452" y="2057400"/>
            <a:ext cx="0" cy="529045"/>
          </a:xfrm>
          <a:prstGeom prst="straightConnector1">
            <a:avLst/>
          </a:prstGeom>
          <a:ln w="4762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/>
          <p:cNvCxnSpPr/>
          <p:nvPr/>
        </p:nvCxnSpPr>
        <p:spPr>
          <a:xfrm flipH="1">
            <a:off x="8810625" y="2105568"/>
            <a:ext cx="604702" cy="646341"/>
          </a:xfrm>
          <a:prstGeom prst="straightConnector1">
            <a:avLst/>
          </a:prstGeom>
          <a:ln w="4762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מחבר חץ ישר 32"/>
          <p:cNvCxnSpPr/>
          <p:nvPr/>
        </p:nvCxnSpPr>
        <p:spPr>
          <a:xfrm flipH="1">
            <a:off x="5950267" y="4005394"/>
            <a:ext cx="1428206" cy="651512"/>
          </a:xfrm>
          <a:prstGeom prst="straightConnector1">
            <a:avLst/>
          </a:prstGeom>
          <a:ln w="4762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מחבר חץ ישר 35"/>
          <p:cNvCxnSpPr>
            <a:stCxn id="4" idx="2"/>
          </p:cNvCxnSpPr>
          <p:nvPr/>
        </p:nvCxnSpPr>
        <p:spPr>
          <a:xfrm flipH="1" flipV="1">
            <a:off x="3738835" y="2635703"/>
            <a:ext cx="3524114" cy="643074"/>
          </a:xfrm>
          <a:prstGeom prst="straightConnector1">
            <a:avLst/>
          </a:prstGeom>
          <a:ln w="4762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חץ ישר 38"/>
          <p:cNvCxnSpPr>
            <a:endCxn id="4" idx="6"/>
          </p:cNvCxnSpPr>
          <p:nvPr/>
        </p:nvCxnSpPr>
        <p:spPr>
          <a:xfrm flipH="1" flipV="1">
            <a:off x="8995955" y="3278777"/>
            <a:ext cx="1643470" cy="300445"/>
          </a:xfrm>
          <a:prstGeom prst="straightConnector1">
            <a:avLst/>
          </a:prstGeom>
          <a:ln w="4762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מחבר חץ ישר 41"/>
          <p:cNvCxnSpPr/>
          <p:nvPr/>
        </p:nvCxnSpPr>
        <p:spPr>
          <a:xfrm>
            <a:off x="8810625" y="3848100"/>
            <a:ext cx="1933575" cy="985157"/>
          </a:xfrm>
          <a:prstGeom prst="straightConnector1">
            <a:avLst/>
          </a:prstGeom>
          <a:ln w="4762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מחבר חץ ישר 45"/>
          <p:cNvCxnSpPr/>
          <p:nvPr/>
        </p:nvCxnSpPr>
        <p:spPr>
          <a:xfrm flipH="1">
            <a:off x="6753225" y="3971108"/>
            <a:ext cx="1095240" cy="1624149"/>
          </a:xfrm>
          <a:prstGeom prst="straightConnector1">
            <a:avLst/>
          </a:prstGeom>
          <a:ln w="53975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מלבן 48"/>
          <p:cNvSpPr/>
          <p:nvPr/>
        </p:nvSpPr>
        <p:spPr>
          <a:xfrm>
            <a:off x="9861371" y="2039298"/>
            <a:ext cx="858881" cy="8118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/>
              <a:t>אזרבייג'ן</a:t>
            </a:r>
            <a:endParaRPr lang="he-IL" sz="1200" dirty="0"/>
          </a:p>
        </p:txBody>
      </p:sp>
      <p:cxnSp>
        <p:nvCxnSpPr>
          <p:cNvPr id="50" name="מחבר חץ ישר 49"/>
          <p:cNvCxnSpPr/>
          <p:nvPr/>
        </p:nvCxnSpPr>
        <p:spPr>
          <a:xfrm flipH="1">
            <a:off x="9081136" y="2624852"/>
            <a:ext cx="655322" cy="351982"/>
          </a:xfrm>
          <a:prstGeom prst="straightConnector1">
            <a:avLst/>
          </a:prstGeom>
          <a:ln w="4762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מלבן 53"/>
          <p:cNvSpPr/>
          <p:nvPr/>
        </p:nvSpPr>
        <p:spPr>
          <a:xfrm>
            <a:off x="3738835" y="5966458"/>
            <a:ext cx="1059518" cy="804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מצרים</a:t>
            </a:r>
            <a:endParaRPr lang="he-IL" dirty="0"/>
          </a:p>
        </p:txBody>
      </p:sp>
      <p:sp>
        <p:nvSpPr>
          <p:cNvPr id="55" name="מלבן 54"/>
          <p:cNvSpPr/>
          <p:nvPr/>
        </p:nvSpPr>
        <p:spPr>
          <a:xfrm>
            <a:off x="5873561" y="5937608"/>
            <a:ext cx="1070164" cy="8333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ירדן</a:t>
            </a:r>
            <a:endParaRPr lang="he-IL" dirty="0"/>
          </a:p>
        </p:txBody>
      </p:sp>
      <p:cxnSp>
        <p:nvCxnSpPr>
          <p:cNvPr id="60" name="מחבר חץ ישר 59"/>
          <p:cNvCxnSpPr/>
          <p:nvPr/>
        </p:nvCxnSpPr>
        <p:spPr>
          <a:xfrm>
            <a:off x="3062849" y="4179023"/>
            <a:ext cx="884429" cy="955765"/>
          </a:xfrm>
          <a:prstGeom prst="straightConnector1">
            <a:avLst/>
          </a:prstGeom>
          <a:ln w="34925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מלבן 61"/>
          <p:cNvSpPr/>
          <p:nvPr/>
        </p:nvSpPr>
        <p:spPr>
          <a:xfrm>
            <a:off x="2508034" y="1925782"/>
            <a:ext cx="978149" cy="78748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לבנון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4303718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23</Words>
  <Application>Microsoft Office PowerPoint</Application>
  <PresentationFormat>מסך רחב</PresentationFormat>
  <Paragraphs>18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Eran Kamin</dc:creator>
  <cp:lastModifiedBy>Eran Kamin</cp:lastModifiedBy>
  <cp:revision>7</cp:revision>
  <dcterms:created xsi:type="dcterms:W3CDTF">2019-12-01T10:56:44Z</dcterms:created>
  <dcterms:modified xsi:type="dcterms:W3CDTF">2019-12-01T11:39:31Z</dcterms:modified>
</cp:coreProperties>
</file>