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738" r:id="rId1"/>
  </p:sldMasterIdLst>
  <p:notesMasterIdLst>
    <p:notesMasterId r:id="rId14"/>
  </p:notesMasterIdLst>
  <p:handoutMasterIdLst>
    <p:handoutMasterId r:id="rId15"/>
  </p:handoutMasterIdLst>
  <p:sldIdLst>
    <p:sldId id="356" r:id="rId2"/>
    <p:sldId id="366" r:id="rId3"/>
    <p:sldId id="367" r:id="rId4"/>
    <p:sldId id="370" r:id="rId5"/>
    <p:sldId id="371" r:id="rId6"/>
    <p:sldId id="373" r:id="rId7"/>
    <p:sldId id="380" r:id="rId8"/>
    <p:sldId id="381" r:id="rId9"/>
    <p:sldId id="384" r:id="rId10"/>
    <p:sldId id="365" r:id="rId11"/>
    <p:sldId id="265" r:id="rId12"/>
    <p:sldId id="339" r:id="rId13"/>
  </p:sldIdLst>
  <p:sldSz cx="12195175" cy="6859588"/>
  <p:notesSz cx="7102475" cy="10234613"/>
  <p:embeddedFontLst>
    <p:embeddedFont>
      <p:font typeface="Arial Unicode MS" panose="020B0604020202020204" pitchFamily="34" charset="-128"/>
      <p:regular r:id="rId16"/>
    </p:embeddedFont>
  </p:embeddedFontLst>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3" orient="horz" pos="1285">
          <p15:clr>
            <a:srgbClr val="A4A3A4"/>
          </p15:clr>
        </p15:guide>
        <p15:guide id="4" orient="horz" pos="779">
          <p15:clr>
            <a:srgbClr val="A4A3A4"/>
          </p15:clr>
        </p15:guide>
        <p15:guide id="5" pos="7478">
          <p15:clr>
            <a:srgbClr val="A4A3A4"/>
          </p15:clr>
        </p15:guide>
        <p15:guide id="6" pos="205">
          <p15:clr>
            <a:srgbClr val="A4A3A4"/>
          </p15:clr>
        </p15:guide>
        <p15:guide id="7" pos="3849">
          <p15:clr>
            <a:srgbClr val="A4A3A4"/>
          </p15:clr>
        </p15:guide>
        <p15:guide id="8" pos="4708">
          <p15:clr>
            <a:srgbClr val="A4A3A4"/>
          </p15:clr>
        </p15:guide>
        <p15:guide id="9" pos="4812">
          <p15:clr>
            <a:srgbClr val="A4A3A4"/>
          </p15:clr>
        </p15:guide>
        <p15:guide id="10" pos="2865">
          <p15:clr>
            <a:srgbClr val="A4A3A4"/>
          </p15:clr>
        </p15:guide>
        <p15:guide id="11" pos="2956" userDrawn="1">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367" userDrawn="1">
          <p15:clr>
            <a:srgbClr val="A4A3A4"/>
          </p15:clr>
        </p15:guide>
        <p15:guide id="3" pos="4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83"/>
    <a:srgbClr val="FF0000"/>
    <a:srgbClr val="666666"/>
    <a:srgbClr val="2B3F7B"/>
    <a:srgbClr val="9C277B"/>
    <a:srgbClr val="D4652D"/>
    <a:srgbClr val="9E3039"/>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50" autoAdjust="0"/>
    <p:restoredTop sz="94728" autoAdjust="0"/>
  </p:normalViewPr>
  <p:slideViewPr>
    <p:cSldViewPr snapToGrid="0" showGuides="1">
      <p:cViewPr varScale="1">
        <p:scale>
          <a:sx n="62" d="100"/>
          <a:sy n="62" d="100"/>
        </p:scale>
        <p:origin x="96" y="324"/>
      </p:cViewPr>
      <p:guideLst>
        <p:guide orient="horz" pos="1285"/>
        <p:guide orient="horz" pos="779"/>
        <p:guide pos="7478"/>
        <p:guide pos="205"/>
        <p:guide pos="3849"/>
        <p:guide pos="4708"/>
        <p:guide pos="4812"/>
        <p:guide pos="2865"/>
        <p:guide pos="29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5" d="100"/>
          <a:sy n="85" d="100"/>
        </p:scale>
        <p:origin x="-4200" y="-82"/>
      </p:cViewPr>
      <p:guideLst>
        <p:guide orient="horz" pos="3224"/>
        <p:guide pos="367"/>
        <p:guide pos="4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2012369" y="9721107"/>
            <a:ext cx="3077739" cy="511731"/>
          </a:xfrm>
          <a:prstGeom prst="rect">
            <a:avLst/>
          </a:prstGeom>
        </p:spPr>
        <p:txBody>
          <a:bodyPr vert="horz" lIns="95079" tIns="47540" rIns="95079" bIns="47540" rtlCol="0" anchor="b"/>
          <a:lstStyle>
            <a:lvl1pPr algn="r">
              <a:defRPr sz="1200"/>
            </a:lvl1pPr>
          </a:lstStyle>
          <a:p>
            <a:pPr algn="ctr"/>
            <a:fld id="{47855BD9-AF71-426C-9B9B-B0E52B88852E}" type="slidenum">
              <a:rPr lang="de-DE" sz="100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06425" y="685800"/>
            <a:ext cx="5922963" cy="3332163"/>
          </a:xfrm>
          <a:prstGeom prst="rect">
            <a:avLst/>
          </a:prstGeom>
          <a:noFill/>
          <a:ln w="12700">
            <a:solidFill>
              <a:prstClr val="black"/>
            </a:solidFill>
          </a:ln>
        </p:spPr>
        <p:txBody>
          <a:bodyPr vert="horz" lIns="95079" tIns="47540" rIns="95079" bIns="47540" rtlCol="0" anchor="ctr"/>
          <a:lstStyle/>
          <a:p>
            <a:endParaRPr lang="de-DE" dirty="0"/>
          </a:p>
        </p:txBody>
      </p:sp>
      <p:sp>
        <p:nvSpPr>
          <p:cNvPr id="5" name="Notes Placeholder 4"/>
          <p:cNvSpPr>
            <a:spLocks noGrp="1"/>
          </p:cNvSpPr>
          <p:nvPr>
            <p:ph type="body" sz="quarter" idx="3"/>
          </p:nvPr>
        </p:nvSpPr>
        <p:spPr>
          <a:xfrm>
            <a:off x="568572" y="4714193"/>
            <a:ext cx="5965333" cy="4868105"/>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p:ph type="sldNum" sz="quarter" idx="5"/>
          </p:nvPr>
        </p:nvSpPr>
        <p:spPr>
          <a:xfrm>
            <a:off x="3062943" y="9978750"/>
            <a:ext cx="976591" cy="229851"/>
          </a:xfrm>
          <a:prstGeom prst="rect">
            <a:avLst/>
          </a:prstGeom>
        </p:spPr>
        <p:txBody>
          <a:bodyPr vert="horz" lIns="95079" tIns="47540" rIns="95079" bIns="47540" rtlCol="0" anchor="b"/>
          <a:lstStyle>
            <a:lvl1pPr algn="ctr">
              <a:defRPr sz="10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975" indent="-180975" algn="l" defTabSz="1088776" rtl="0" eaLnBrk="1" latinLnBrk="0" hangingPunct="1">
      <a:buClr>
        <a:schemeClr val="accent1"/>
      </a:buClr>
      <a:buSzPct val="100000"/>
      <a:buFont typeface="Wingdings" pitchFamily="2" charset="2"/>
      <a:buChar char=""/>
      <a:defRPr sz="1200" kern="1200">
        <a:solidFill>
          <a:schemeClr val="tx1"/>
        </a:solidFill>
        <a:latin typeface="+mn-lt"/>
        <a:ea typeface="+mn-ea"/>
        <a:cs typeface="+mn-cs"/>
      </a:defRPr>
    </a:lvl2pPr>
    <a:lvl3pPr marL="357188" indent="-176213"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1</a:t>
            </a:fld>
            <a:endParaRPr lang="en-US" dirty="0"/>
          </a:p>
        </p:txBody>
      </p:sp>
      <p:sp>
        <p:nvSpPr>
          <p:cNvPr id="3" name="Slide Image Placeholder 2"/>
          <p:cNvSpPr>
            <a:spLocks noGrp="1" noRot="1" noChangeAspect="1"/>
          </p:cNvSpPr>
          <p:nvPr>
            <p:ph type="sldImg"/>
          </p:nvPr>
        </p:nvSpPr>
        <p:spPr/>
      </p:sp>
      <p:sp>
        <p:nvSpPr>
          <p:cNvPr id="5" name="Notes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668928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10</a:t>
            </a:fld>
            <a:endParaRPr lang="en-US" dirty="0"/>
          </a:p>
        </p:txBody>
      </p:sp>
      <p:sp>
        <p:nvSpPr>
          <p:cNvPr id="3" name="Slide Image Placeholder 2"/>
          <p:cNvSpPr>
            <a:spLocks noGrp="1" noRot="1" noChangeAspect="1"/>
          </p:cNvSpPr>
          <p:nvPr>
            <p:ph type="sldImg"/>
          </p:nvPr>
        </p:nvSpPr>
        <p:spPr/>
      </p:sp>
      <p:sp>
        <p:nvSpPr>
          <p:cNvPr id="5" name="Notes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291615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11</a:t>
            </a:fld>
            <a:endParaRPr lang="en-US" dirty="0"/>
          </a:p>
        </p:txBody>
      </p:sp>
      <p:sp>
        <p:nvSpPr>
          <p:cNvPr id="3" name="Slide Image Placeholder 2"/>
          <p:cNvSpPr>
            <a:spLocks noGrp="1" noRot="1" noChangeAspect="1"/>
          </p:cNvSpPr>
          <p:nvPr>
            <p:ph type="sldImg"/>
          </p:nvPr>
        </p:nvSpPr>
        <p:spPr/>
      </p:sp>
      <p:sp>
        <p:nvSpPr>
          <p:cNvPr id="5" name="Notes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186774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en-US" smtClean="0"/>
              <a:pPr/>
              <a:t>12</a:t>
            </a:fld>
            <a:endParaRPr lang="en-US" dirty="0"/>
          </a:p>
        </p:txBody>
      </p:sp>
      <p:sp>
        <p:nvSpPr>
          <p:cNvPr id="3" name="Slide Image Placeholder 2"/>
          <p:cNvSpPr>
            <a:spLocks noGrp="1" noRot="1" noChangeAspect="1"/>
          </p:cNvSpPr>
          <p:nvPr>
            <p:ph type="sldImg"/>
          </p:nvPr>
        </p:nvSpPr>
        <p:spPr/>
      </p:sp>
      <p:sp>
        <p:nvSpPr>
          <p:cNvPr id="5" name="Notes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06062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Slide Image Placeholder 1"/>
          <p:cNvSpPr>
            <a:spLocks noGrp="1" noRot="1" noChangeAspect="1"/>
          </p:cNvSpPr>
          <p:nvPr>
            <p:ph type="sldImg"/>
          </p:nvPr>
        </p:nvSpPr>
        <p:spPr bwMode="auto">
          <a:noFill/>
          <a:ln>
            <a:solidFill>
              <a:srgbClr val="000000"/>
            </a:solidFill>
            <a:miter lim="800000"/>
            <a:headEnd/>
            <a:tailEnd/>
          </a:ln>
        </p:spPr>
      </p:sp>
      <p:sp>
        <p:nvSpPr>
          <p:cNvPr id="1341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341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3EF803-47B9-4C40-BC24-F239AC43B2C6}" type="slidenum">
              <a:rPr lang="en-US" smtClean="0">
                <a:latin typeface="Arial" charset="0"/>
              </a:rPr>
              <a:pPr fontAlgn="base">
                <a:spcBef>
                  <a:spcPct val="0"/>
                </a:spcBef>
                <a:spcAft>
                  <a:spcPct val="0"/>
                </a:spcAft>
              </a:pPr>
              <a:t>2</a:t>
            </a:fld>
            <a:endParaRPr lang="en-US" dirty="0">
              <a:latin typeface="Arial" charset="0"/>
            </a:endParaRPr>
          </a:p>
        </p:txBody>
      </p:sp>
    </p:spTree>
    <p:extLst>
      <p:ext uri="{BB962C8B-B14F-4D97-AF65-F5344CB8AC3E}">
        <p14:creationId xmlns:p14="http://schemas.microsoft.com/office/powerpoint/2010/main" val="2322800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Slide Image Placeholder 1"/>
          <p:cNvSpPr>
            <a:spLocks noGrp="1" noRot="1" noChangeAspect="1"/>
          </p:cNvSpPr>
          <p:nvPr>
            <p:ph type="sldImg"/>
          </p:nvPr>
        </p:nvSpPr>
        <p:spPr bwMode="auto">
          <a:noFill/>
          <a:ln>
            <a:solidFill>
              <a:srgbClr val="000000"/>
            </a:solidFill>
            <a:miter lim="800000"/>
            <a:headEnd/>
            <a:tailEnd/>
          </a:ln>
        </p:spPr>
      </p:sp>
      <p:sp>
        <p:nvSpPr>
          <p:cNvPr id="1361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361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5B255C-82A7-458D-A31C-F2F4529719FF}" type="slidenum">
              <a:rPr lang="en-US" smtClean="0">
                <a:latin typeface="Arial" charset="0"/>
              </a:rPr>
              <a:pPr fontAlgn="base">
                <a:spcBef>
                  <a:spcPct val="0"/>
                </a:spcBef>
                <a:spcAft>
                  <a:spcPct val="0"/>
                </a:spcAft>
              </a:pPr>
              <a:t>3</a:t>
            </a:fld>
            <a:endParaRPr lang="en-US" dirty="0">
              <a:latin typeface="Arial" charset="0"/>
            </a:endParaRPr>
          </a:p>
        </p:txBody>
      </p:sp>
    </p:spTree>
    <p:extLst>
      <p:ext uri="{BB962C8B-B14F-4D97-AF65-F5344CB8AC3E}">
        <p14:creationId xmlns:p14="http://schemas.microsoft.com/office/powerpoint/2010/main" val="71868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p:cNvSpPr>
            <a:spLocks noGrp="1" noRot="1" noChangeAspect="1"/>
          </p:cNvSpPr>
          <p:nvPr>
            <p:ph type="sldImg"/>
          </p:nvPr>
        </p:nvSpPr>
        <p:spPr bwMode="auto">
          <a:noFill/>
          <a:ln>
            <a:solidFill>
              <a:srgbClr val="000000"/>
            </a:solidFill>
            <a:miter lim="800000"/>
            <a:headEnd/>
            <a:tailEnd/>
          </a:ln>
        </p:spPr>
      </p:sp>
      <p:sp>
        <p:nvSpPr>
          <p:cNvPr id="142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2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BC1469-F08D-4B90-B4A0-DB0A7791F0E5}" type="slidenum">
              <a:rPr lang="en-US" smtClean="0">
                <a:latin typeface="Arial" charset="0"/>
              </a:rPr>
              <a:pPr fontAlgn="base">
                <a:spcBef>
                  <a:spcPct val="0"/>
                </a:spcBef>
                <a:spcAft>
                  <a:spcPct val="0"/>
                </a:spcAft>
              </a:pPr>
              <a:t>4</a:t>
            </a:fld>
            <a:endParaRPr lang="en-US" dirty="0">
              <a:latin typeface="Arial" charset="0"/>
            </a:endParaRPr>
          </a:p>
        </p:txBody>
      </p:sp>
    </p:spTree>
    <p:extLst>
      <p:ext uri="{BB962C8B-B14F-4D97-AF65-F5344CB8AC3E}">
        <p14:creationId xmlns:p14="http://schemas.microsoft.com/office/powerpoint/2010/main" val="319910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Slide Image Placeholder 1"/>
          <p:cNvSpPr>
            <a:spLocks noGrp="1" noRot="1" noChangeAspect="1"/>
          </p:cNvSpPr>
          <p:nvPr>
            <p:ph type="sldImg"/>
          </p:nvPr>
        </p:nvSpPr>
        <p:spPr bwMode="auto">
          <a:noFill/>
          <a:ln>
            <a:solidFill>
              <a:srgbClr val="000000"/>
            </a:solidFill>
            <a:miter lim="800000"/>
            <a:headEnd/>
            <a:tailEnd/>
          </a:ln>
        </p:spPr>
      </p:sp>
      <p:sp>
        <p:nvSpPr>
          <p:cNvPr id="144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4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776A2C7-3E71-475C-90B5-A337558AA3D2}" type="slidenum">
              <a:rPr lang="en-US" smtClean="0">
                <a:latin typeface="Arial" charset="0"/>
              </a:rPr>
              <a:pPr fontAlgn="base">
                <a:spcBef>
                  <a:spcPct val="0"/>
                </a:spcBef>
                <a:spcAft>
                  <a:spcPct val="0"/>
                </a:spcAft>
              </a:pPr>
              <a:t>5</a:t>
            </a:fld>
            <a:endParaRPr lang="en-US" dirty="0">
              <a:latin typeface="Arial" charset="0"/>
            </a:endParaRPr>
          </a:p>
        </p:txBody>
      </p:sp>
    </p:spTree>
    <p:extLst>
      <p:ext uri="{BB962C8B-B14F-4D97-AF65-F5344CB8AC3E}">
        <p14:creationId xmlns:p14="http://schemas.microsoft.com/office/powerpoint/2010/main" val="1025758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Slide Image Placeholder 1"/>
          <p:cNvSpPr>
            <a:spLocks noGrp="1" noRot="1" noChangeAspect="1"/>
          </p:cNvSpPr>
          <p:nvPr>
            <p:ph type="sldImg"/>
          </p:nvPr>
        </p:nvSpPr>
        <p:spPr bwMode="auto">
          <a:noFill/>
          <a:ln>
            <a:solidFill>
              <a:srgbClr val="000000"/>
            </a:solidFill>
            <a:miter lim="800000"/>
            <a:headEnd/>
            <a:tailEnd/>
          </a:ln>
        </p:spPr>
      </p:sp>
      <p:sp>
        <p:nvSpPr>
          <p:cNvPr id="148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8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80B4B3-BA05-42C0-B662-FFC7D7AFE5D6}" type="slidenum">
              <a:rPr lang="en-US" smtClean="0">
                <a:latin typeface="Arial" charset="0"/>
              </a:rPr>
              <a:pPr fontAlgn="base">
                <a:spcBef>
                  <a:spcPct val="0"/>
                </a:spcBef>
                <a:spcAft>
                  <a:spcPct val="0"/>
                </a:spcAft>
              </a:pPr>
              <a:t>6</a:t>
            </a:fld>
            <a:endParaRPr lang="en-US" dirty="0">
              <a:latin typeface="Arial" charset="0"/>
            </a:endParaRPr>
          </a:p>
        </p:txBody>
      </p:sp>
    </p:spTree>
    <p:extLst>
      <p:ext uri="{BB962C8B-B14F-4D97-AF65-F5344CB8AC3E}">
        <p14:creationId xmlns:p14="http://schemas.microsoft.com/office/powerpoint/2010/main" val="2328276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Slide Image Placeholder 1"/>
          <p:cNvSpPr>
            <a:spLocks noGrp="1" noRot="1" noChangeAspect="1"/>
          </p:cNvSpPr>
          <p:nvPr>
            <p:ph type="sldImg"/>
          </p:nvPr>
        </p:nvSpPr>
        <p:spPr bwMode="auto">
          <a:noFill/>
          <a:ln>
            <a:solidFill>
              <a:srgbClr val="000000"/>
            </a:solidFill>
            <a:miter lim="800000"/>
            <a:headEnd/>
            <a:tailEnd/>
          </a:ln>
        </p:spPr>
      </p:sp>
      <p:sp>
        <p:nvSpPr>
          <p:cNvPr id="150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50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7A9174-83C6-456D-BFF6-58D3B9B9E6D7}" type="slidenum">
              <a:rPr lang="en-US" smtClean="0">
                <a:latin typeface="Arial" charset="0"/>
              </a:rPr>
              <a:pPr fontAlgn="base">
                <a:spcBef>
                  <a:spcPct val="0"/>
                </a:spcBef>
                <a:spcAft>
                  <a:spcPct val="0"/>
                </a:spcAft>
              </a:pPr>
              <a:t>7</a:t>
            </a:fld>
            <a:endParaRPr lang="en-US" dirty="0">
              <a:latin typeface="Arial" charset="0"/>
            </a:endParaRPr>
          </a:p>
        </p:txBody>
      </p:sp>
    </p:spTree>
    <p:extLst>
      <p:ext uri="{BB962C8B-B14F-4D97-AF65-F5344CB8AC3E}">
        <p14:creationId xmlns:p14="http://schemas.microsoft.com/office/powerpoint/2010/main" val="4119983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Slide Image Placeholder 1"/>
          <p:cNvSpPr>
            <a:spLocks noGrp="1" noRot="1" noChangeAspect="1"/>
          </p:cNvSpPr>
          <p:nvPr>
            <p:ph type="sldImg"/>
          </p:nvPr>
        </p:nvSpPr>
        <p:spPr bwMode="auto">
          <a:noFill/>
          <a:ln>
            <a:solidFill>
              <a:srgbClr val="000000"/>
            </a:solidFill>
            <a:miter lim="800000"/>
            <a:headEnd/>
            <a:tailEnd/>
          </a:ln>
        </p:spPr>
      </p:sp>
      <p:sp>
        <p:nvSpPr>
          <p:cNvPr id="152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52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160C44-58A8-4C5B-B91C-66F6B15BB376}" type="slidenum">
              <a:rPr lang="en-US" smtClean="0">
                <a:latin typeface="Arial" charset="0"/>
              </a:rPr>
              <a:pPr fontAlgn="base">
                <a:spcBef>
                  <a:spcPct val="0"/>
                </a:spcBef>
                <a:spcAft>
                  <a:spcPct val="0"/>
                </a:spcAft>
              </a:pPr>
              <a:t>8</a:t>
            </a:fld>
            <a:endParaRPr lang="en-US" dirty="0">
              <a:latin typeface="Arial" charset="0"/>
            </a:endParaRPr>
          </a:p>
        </p:txBody>
      </p:sp>
    </p:spTree>
    <p:extLst>
      <p:ext uri="{BB962C8B-B14F-4D97-AF65-F5344CB8AC3E}">
        <p14:creationId xmlns:p14="http://schemas.microsoft.com/office/powerpoint/2010/main" val="4021686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7D8C2C35-2B8A-446E-BEC0-FD36716C29AC}" type="slidenum">
              <a:rPr smtClean="0">
                <a:solidFill>
                  <a:srgbClr val="000000"/>
                </a:solidFill>
              </a:rPr>
              <a:pPr/>
              <a:t>9</a:t>
            </a:fld>
            <a:endParaRPr dirty="0">
              <a:solidFill>
                <a:srgbClr val="000000"/>
              </a:solidFill>
            </a:endParaRPr>
          </a:p>
        </p:txBody>
      </p:sp>
    </p:spTree>
    <p:extLst>
      <p:ext uri="{BB962C8B-B14F-4D97-AF65-F5344CB8AC3E}">
        <p14:creationId xmlns:p14="http://schemas.microsoft.com/office/powerpoint/2010/main" val="2650807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global12.sap.com/corporate-en/legal/copyright/index.epx"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global.sap.com/corporate-de/legal/copyright/index.epx"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with picture - short">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Rectangle 2"/>
          <p:cNvSpPr/>
          <p:nvPr/>
        </p:nvSpPr>
        <p:spPr bwMode="gray">
          <a:xfrm>
            <a:off x="324000" y="0"/>
            <a:ext cx="11545200" cy="2520000"/>
          </a:xfrm>
          <a:prstGeom prst="rect">
            <a:avLst/>
          </a:prstGeom>
          <a:solidFill>
            <a:schemeClr val="bg1">
              <a:alpha val="75000"/>
            </a:schemeClr>
          </a:solidFill>
          <a:ln w="6350"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p:ph type="title" hasCustomPrompt="1"/>
          </p:nvPr>
        </p:nvSpPr>
        <p:spPr>
          <a:xfrm>
            <a:off x="467999" y="324075"/>
            <a:ext cx="10620000" cy="923330"/>
          </a:xfrm>
        </p:spPr>
        <p:txBody>
          <a:bodyPr anchor="t" anchorCtr="0">
            <a:noAutofit/>
          </a:bodyPr>
          <a:lstStyle>
            <a:lvl1pPr>
              <a:defRPr sz="6000">
                <a:solidFill>
                  <a:schemeClr val="tx1"/>
                </a:solidFill>
              </a:defRPr>
            </a:lvl1pPr>
          </a:lstStyle>
          <a:p>
            <a:r>
              <a:rPr lang="en-US" dirty="0" smtClean="0"/>
              <a:t>Short Presentation Title</a:t>
            </a:r>
            <a:endParaRPr lang="en-US" dirty="0"/>
          </a:p>
        </p:txBody>
      </p:sp>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7999" y="1512000"/>
            <a:ext cx="10620000" cy="276999"/>
          </a:xfrm>
        </p:spPr>
        <p:txBody>
          <a:bodyPr anchor="b" anchorCtr="0">
            <a:sp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18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sz="1800" dirty="0" smtClean="0"/>
              <a:t>Speaker’s Name, SAP / Month 00, 2016</a:t>
            </a:r>
          </a:p>
        </p:txBody>
      </p:sp>
      <p:sp>
        <p:nvSpPr>
          <p:cNvPr id="7" name="TextBox 6"/>
          <p:cNvSpPr txBox="1"/>
          <p:nvPr/>
        </p:nvSpPr>
        <p:spPr>
          <a:xfrm rot="21360000">
            <a:off x="4212456" y="3628659"/>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sz="1800" kern="0" dirty="0" smtClean="0">
                <a:solidFill>
                  <a:schemeClr val="tx1"/>
                </a:solidFill>
                <a:ea typeface="Arial Unicode MS" pitchFamily="34" charset="-128"/>
                <a:cs typeface="Arial Unicode MS" pitchFamily="34" charset="-128"/>
              </a:rPr>
              <a:t>Use this title slide only with an</a:t>
            </a:r>
            <a:r>
              <a:rPr lang="en-US" sz="1800" kern="0" baseline="0" dirty="0" smtClean="0">
                <a:solidFill>
                  <a:schemeClr val="tx1"/>
                </a:solidFill>
                <a:ea typeface="Arial Unicode MS" pitchFamily="34" charset="-128"/>
                <a:cs typeface="Arial Unicode MS" pitchFamily="34" charset="-128"/>
              </a:rPr>
              <a:t> image</a:t>
            </a:r>
            <a:endParaRPr lang="en-US" sz="1800" kern="0" dirty="0" smtClean="0">
              <a:solidFill>
                <a:schemeClr val="tx1"/>
              </a:solidFill>
              <a:ea typeface="Arial Unicode MS" pitchFamily="34" charset="-128"/>
              <a:cs typeface="Arial Unicode MS" pitchFamily="34" charset="-128"/>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999" y="2115200"/>
            <a:ext cx="2405740" cy="288000"/>
          </a:xfrm>
          <a:prstGeom prst="rect">
            <a:avLst/>
          </a:prstGeom>
        </p:spPr>
      </p:pic>
    </p:spTree>
    <p:extLst>
      <p:ext uri="{BB962C8B-B14F-4D97-AF65-F5344CB8AC3E}">
        <p14:creationId xmlns:p14="http://schemas.microsoft.com/office/powerpoint/2010/main" val="4293301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078"/>
            <a:ext cx="11545200" cy="4392043"/>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7103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2391"/>
            <a:ext cx="56628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6208016" y="1692391"/>
            <a:ext cx="56628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80573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ext: 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324075"/>
            <a:ext cx="11545200" cy="756175"/>
          </a:xfrm>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2391"/>
            <a:ext cx="37404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8133317" y="1692391"/>
            <a:ext cx="37404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3"/>
          <p:cNvSpPr>
            <a:spLocks noGrp="1"/>
          </p:cNvSpPr>
          <p:nvPr>
            <p:ph type="body" sz="quarter" idx="12" hasCustomPrompt="1"/>
          </p:nvPr>
        </p:nvSpPr>
        <p:spPr>
          <a:xfrm>
            <a:off x="4228658" y="1692391"/>
            <a:ext cx="37404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800778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en-US" dirty="0"/>
          </a:p>
        </p:txBody>
      </p:sp>
      <p:sp>
        <p:nvSpPr>
          <p:cNvPr id="5" name="Picture Placeholder 4"/>
          <p:cNvSpPr>
            <a:spLocks noGrp="1"/>
          </p:cNvSpPr>
          <p:nvPr>
            <p:ph type="pic" sz="quarter" idx="10"/>
          </p:nvPr>
        </p:nvSpPr>
        <p:spPr bwMode="gray">
          <a:xfrm>
            <a:off x="7639050" y="1691079"/>
            <a:ext cx="4232275" cy="4392042"/>
          </a:xfrm>
          <a:solidFill>
            <a:schemeClr val="bg1">
              <a:lumMod val="95000"/>
            </a:schemeClr>
          </a:solidFill>
        </p:spPr>
        <p:txBody>
          <a:bodyPr tIns="1543147" anchor="t" anchorCtr="0"/>
          <a:lstStyle>
            <a:lvl1pPr algn="ctr">
              <a:defRPr b="0"/>
            </a:lvl1pPr>
          </a:lstStyle>
          <a:p>
            <a:r>
              <a:rPr lang="en-US" smtClean="0"/>
              <a:t>Click icon to add picture</a:t>
            </a:r>
            <a:endParaRPr lang="en-US" dirty="0"/>
          </a:p>
        </p:txBody>
      </p:sp>
      <p:sp>
        <p:nvSpPr>
          <p:cNvPr id="7" name="Text Placeholder 6"/>
          <p:cNvSpPr>
            <a:spLocks noGrp="1"/>
          </p:cNvSpPr>
          <p:nvPr>
            <p:ph type="body" sz="quarter" idx="11" hasCustomPrompt="1"/>
          </p:nvPr>
        </p:nvSpPr>
        <p:spPr bwMode="gray">
          <a:xfrm>
            <a:off x="324000" y="1691079"/>
            <a:ext cx="7149950" cy="4392042"/>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22696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en-US" dirty="0"/>
          </a:p>
        </p:txBody>
      </p:sp>
      <p:sp>
        <p:nvSpPr>
          <p:cNvPr id="5" name="Picture Placeholder 4"/>
          <p:cNvSpPr>
            <a:spLocks noGrp="1"/>
          </p:cNvSpPr>
          <p:nvPr>
            <p:ph type="pic" sz="quarter" idx="10"/>
          </p:nvPr>
        </p:nvSpPr>
        <p:spPr bwMode="gray">
          <a:xfrm>
            <a:off x="6208016" y="1692392"/>
            <a:ext cx="5662800" cy="4393017"/>
          </a:xfrm>
          <a:solidFill>
            <a:schemeClr val="bg1">
              <a:lumMod val="95000"/>
            </a:schemeClr>
          </a:solidFill>
        </p:spPr>
        <p:txBody>
          <a:bodyPr vert="horz" lIns="0" tIns="1543147" rIns="0" bIns="0" rtlCol="0" anchor="t" anchorCtr="0">
            <a:noAutofit/>
          </a:bodyPr>
          <a:lstStyle>
            <a:lvl1pPr marL="0" indent="0" algn="ctr" defTabSz="1088776" rtl="0" eaLnBrk="1" latinLnBrk="0" hangingPunct="1">
              <a:spcBef>
                <a:spcPts val="1929"/>
              </a:spcBef>
              <a:buClr>
                <a:schemeClr val="accent1"/>
              </a:buClr>
              <a:buSzPct val="80000"/>
              <a:buFontTx/>
              <a:buNone/>
              <a:defRPr lang="de-DE" sz="2100" b="0" kern="1200" dirty="0">
                <a:solidFill>
                  <a:schemeClr val="tx1"/>
                </a:solidFill>
                <a:latin typeface="+mn-lt"/>
                <a:ea typeface="+mn-ea"/>
                <a:cs typeface="+mn-cs"/>
              </a:defRPr>
            </a:lvl1pPr>
          </a:lstStyle>
          <a:p>
            <a:r>
              <a:rPr lang="en-US" smtClean="0"/>
              <a:t>Click icon to add picture</a:t>
            </a:r>
            <a:endParaRPr lang="en-US" dirty="0"/>
          </a:p>
        </p:txBody>
      </p:sp>
      <p:sp>
        <p:nvSpPr>
          <p:cNvPr id="7" name="Text Placeholder 6"/>
          <p:cNvSpPr>
            <a:spLocks noGrp="1"/>
          </p:cNvSpPr>
          <p:nvPr>
            <p:ph type="body" sz="quarter" idx="11" hasCustomPrompt="1"/>
          </p:nvPr>
        </p:nvSpPr>
        <p:spPr bwMode="gray">
          <a:xfrm>
            <a:off x="324000" y="1692392"/>
            <a:ext cx="5662800"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17079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en-US" dirty="0"/>
          </a:p>
        </p:txBody>
      </p:sp>
      <p:sp>
        <p:nvSpPr>
          <p:cNvPr id="5" name="Picture Placeholder 4"/>
          <p:cNvSpPr>
            <a:spLocks noGrp="1"/>
          </p:cNvSpPr>
          <p:nvPr>
            <p:ph type="pic" sz="quarter" idx="10"/>
          </p:nvPr>
        </p:nvSpPr>
        <p:spPr bwMode="gray">
          <a:xfrm>
            <a:off x="4706938" y="1692392"/>
            <a:ext cx="7164387" cy="4393017"/>
          </a:xfrm>
          <a:solidFill>
            <a:schemeClr val="bg1">
              <a:lumMod val="95000"/>
            </a:schemeClr>
          </a:solidFill>
        </p:spPr>
        <p:txBody>
          <a:bodyPr vert="horz" lIns="0" tIns="1543147" rIns="0" bIns="0" rtlCol="0" anchor="t" anchorCtr="0">
            <a:noAutofit/>
          </a:bodyPr>
          <a:lstStyle>
            <a:lvl1pPr marL="0" indent="0" algn="ctr" defTabSz="1088776" rtl="0" eaLnBrk="1" latinLnBrk="0" hangingPunct="1">
              <a:spcBef>
                <a:spcPts val="1929"/>
              </a:spcBef>
              <a:buClr>
                <a:schemeClr val="accent1"/>
              </a:buClr>
              <a:buSzPct val="80000"/>
              <a:buFontTx/>
              <a:buNone/>
              <a:defRPr lang="de-DE" sz="2100" b="0" kern="1200" dirty="0">
                <a:solidFill>
                  <a:schemeClr val="tx1"/>
                </a:solidFill>
                <a:latin typeface="+mn-lt"/>
                <a:ea typeface="+mn-ea"/>
                <a:cs typeface="+mn-cs"/>
              </a:defRPr>
            </a:lvl1pPr>
          </a:lstStyle>
          <a:p>
            <a:r>
              <a:rPr lang="en-US" smtClean="0"/>
              <a:t>Click icon to add picture</a:t>
            </a:r>
            <a:endParaRPr lang="en-US" dirty="0"/>
          </a:p>
        </p:txBody>
      </p:sp>
      <p:sp>
        <p:nvSpPr>
          <p:cNvPr id="7" name="Text Placeholder 6"/>
          <p:cNvSpPr>
            <a:spLocks noGrp="1"/>
          </p:cNvSpPr>
          <p:nvPr>
            <p:ph type="body" sz="quarter" idx="11" hasCustomPrompt="1"/>
          </p:nvPr>
        </p:nvSpPr>
        <p:spPr bwMode="gray">
          <a:xfrm>
            <a:off x="324000" y="1692392"/>
            <a:ext cx="4224188" cy="4393017"/>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25883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xt">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1800000"/>
            <a:ext cx="11545200" cy="923330"/>
          </a:xfrm>
        </p:spPr>
        <p:txBody>
          <a:bodyPr anchor="b" anchorCtr="0">
            <a:noAutofit/>
          </a:bodyPr>
          <a:lstStyle>
            <a:lvl1pPr algn="l">
              <a:defRPr sz="6000">
                <a:solidFill>
                  <a:schemeClr val="tx1"/>
                </a:solidFill>
                <a:latin typeface="+mj-lt"/>
              </a:defRPr>
            </a:lvl1pPr>
          </a:lstStyle>
          <a:p>
            <a:r>
              <a:rPr lang="en-US" dirty="0" smtClean="0"/>
              <a:t>Click to edit text</a:t>
            </a:r>
            <a:endParaRPr lang="en-US" dirty="0"/>
          </a:p>
        </p:txBody>
      </p:sp>
      <p:sp>
        <p:nvSpPr>
          <p:cNvPr id="3" name="Rectangle 2"/>
          <p:cNvSpPr/>
          <p:nvPr/>
        </p:nvSpPr>
        <p:spPr bwMode="gray">
          <a:xfrm>
            <a:off x="173620" y="1088020"/>
            <a:ext cx="11806177" cy="324091"/>
          </a:xfrm>
          <a:prstGeom prst="rect">
            <a:avLst/>
          </a:prstGeom>
          <a:solidFill>
            <a:schemeClr val="bg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4" name="Rectangle 3"/>
          <p:cNvSpPr/>
          <p:nvPr userDrawn="1"/>
        </p:nvSpPr>
        <p:spPr bwMode="gray">
          <a:xfrm>
            <a:off x="173620" y="1088020"/>
            <a:ext cx="11806177" cy="324091"/>
          </a:xfrm>
          <a:prstGeom prst="rect">
            <a:avLst/>
          </a:prstGeom>
          <a:solidFill>
            <a:schemeClr val="bg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79435055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080"/>
            <a:ext cx="5662800" cy="1721198"/>
          </a:xfrm>
        </p:spPr>
        <p:txBody>
          <a:bodyPr/>
          <a:lstStyle>
            <a:lvl1pPr>
              <a:defRPr/>
            </a:lvl1pPr>
          </a:lstStyle>
          <a:p>
            <a:pPr lvl="0"/>
            <a:r>
              <a:rPr lang="en-US" noProof="0" dirty="0" smtClean="0"/>
              <a:t>First level</a:t>
            </a:r>
          </a:p>
          <a:p>
            <a:pPr lvl="1"/>
            <a:r>
              <a:rPr lang="en-US" dirty="0" smtClean="0"/>
              <a:t>Second level</a:t>
            </a:r>
          </a:p>
        </p:txBody>
      </p:sp>
      <p:sp>
        <p:nvSpPr>
          <p:cNvPr id="13" name="Text Placeholder 3"/>
          <p:cNvSpPr>
            <a:spLocks noGrp="1"/>
          </p:cNvSpPr>
          <p:nvPr>
            <p:ph type="body" sz="quarter" idx="14" hasCustomPrompt="1"/>
          </p:nvPr>
        </p:nvSpPr>
        <p:spPr>
          <a:xfrm>
            <a:off x="6208016" y="1691080"/>
            <a:ext cx="5662800" cy="1721198"/>
          </a:xfrm>
        </p:spPr>
        <p:txBody>
          <a:bodyPr/>
          <a:lstStyle>
            <a:lvl1pPr>
              <a:defRPr/>
            </a:lvl1pPr>
          </a:lstStyle>
          <a:p>
            <a:pPr lvl="0"/>
            <a:r>
              <a:rPr lang="en-US" noProof="0" dirty="0" smtClean="0"/>
              <a:t>First level</a:t>
            </a:r>
          </a:p>
          <a:p>
            <a:pPr lvl="1"/>
            <a:r>
              <a:rPr lang="en-US" dirty="0" smtClean="0"/>
              <a:t>Second level</a:t>
            </a:r>
          </a:p>
        </p:txBody>
      </p:sp>
      <p:sp>
        <p:nvSpPr>
          <p:cNvPr id="9" name="Picture Placeholder 4"/>
          <p:cNvSpPr>
            <a:spLocks noGrp="1"/>
          </p:cNvSpPr>
          <p:nvPr>
            <p:ph type="pic" sz="quarter" idx="15"/>
          </p:nvPr>
        </p:nvSpPr>
        <p:spPr bwMode="gray">
          <a:xfrm>
            <a:off x="324000" y="3574318"/>
            <a:ext cx="5662800" cy="2508804"/>
          </a:xfrm>
          <a:solidFill>
            <a:schemeClr val="bg1">
              <a:lumMod val="95000"/>
            </a:schemeClr>
          </a:solidFill>
        </p:spPr>
        <p:txBody>
          <a:bodyPr tIns="600113" anchor="t" anchorCtr="0"/>
          <a:lstStyle>
            <a:lvl1pPr algn="ctr">
              <a:defRPr b="0"/>
            </a:lvl1pPr>
          </a:lstStyle>
          <a:p>
            <a:r>
              <a:rPr lang="en-US" smtClean="0"/>
              <a:t>Click icon to add picture</a:t>
            </a:r>
            <a:endParaRPr lang="en-US" dirty="0"/>
          </a:p>
        </p:txBody>
      </p:sp>
      <p:sp>
        <p:nvSpPr>
          <p:cNvPr id="11" name="Picture Placeholder 4"/>
          <p:cNvSpPr>
            <a:spLocks noGrp="1"/>
          </p:cNvSpPr>
          <p:nvPr>
            <p:ph type="pic" sz="quarter" idx="16"/>
          </p:nvPr>
        </p:nvSpPr>
        <p:spPr bwMode="gray">
          <a:xfrm>
            <a:off x="6208016" y="3574318"/>
            <a:ext cx="5662800" cy="2508804"/>
          </a:xfrm>
          <a:solidFill>
            <a:schemeClr val="bg1">
              <a:lumMod val="95000"/>
            </a:schemeClr>
          </a:solidFill>
        </p:spPr>
        <p:txBody>
          <a:bodyPr tIns="600113" anchor="t" anchorCtr="0"/>
          <a:lstStyle>
            <a:lvl1pPr algn="ctr">
              <a:defRPr b="0"/>
            </a:lvl1pPr>
          </a:lstStyle>
          <a:p>
            <a:r>
              <a:rPr lang="en-US" smtClean="0"/>
              <a:t>Click icon to add picture</a:t>
            </a:r>
            <a:endParaRPr lang="en-US" dirty="0"/>
          </a:p>
        </p:txBody>
      </p:sp>
    </p:spTree>
    <p:extLst>
      <p:ext uri="{BB962C8B-B14F-4D97-AF65-F5344CB8AC3E}">
        <p14:creationId xmlns:p14="http://schemas.microsoft.com/office/powerpoint/2010/main" val="2720293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7" name="Content Placeholder 2"/>
          <p:cNvSpPr>
            <a:spLocks noGrp="1"/>
          </p:cNvSpPr>
          <p:nvPr>
            <p:ph idx="1" hasCustomPrompt="1"/>
          </p:nvPr>
        </p:nvSpPr>
        <p:spPr>
          <a:xfrm>
            <a:off x="324000" y="1692390"/>
            <a:ext cx="11545200" cy="4393017"/>
          </a:xfrm>
        </p:spPr>
        <p:txBody>
          <a:bodyPr tIns="0"/>
          <a:lstStyle>
            <a:lvl1pPr algn="l">
              <a:defRPr b="0"/>
            </a:lvl1pPr>
          </a:lstStyle>
          <a:p>
            <a:pPr lvl="0"/>
            <a:r>
              <a:rPr lang="en-US" dirty="0" smtClean="0"/>
              <a:t>Click to add content</a:t>
            </a:r>
          </a:p>
        </p:txBody>
      </p:sp>
    </p:spTree>
    <p:extLst>
      <p:ext uri="{BB962C8B-B14F-4D97-AF65-F5344CB8AC3E}">
        <p14:creationId xmlns:p14="http://schemas.microsoft.com/office/powerpoint/2010/main" val="604432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Discussion panel</a:t>
            </a:r>
            <a:endParaRPr lang="en-US" dirty="0"/>
          </a:p>
        </p:txBody>
      </p:sp>
      <p:sp>
        <p:nvSpPr>
          <p:cNvPr id="5" name="Text Placeholder 4"/>
          <p:cNvSpPr>
            <a:spLocks noGrp="1"/>
          </p:cNvSpPr>
          <p:nvPr>
            <p:ph type="body" sz="quarter" idx="10" hasCustomPrompt="1"/>
          </p:nvPr>
        </p:nvSpPr>
        <p:spPr>
          <a:xfrm>
            <a:off x="324000" y="1692392"/>
            <a:ext cx="11545200" cy="3385542"/>
          </a:xfrm>
        </p:spPr>
        <p:txBody>
          <a:bodyPr>
            <a:spAutoFit/>
          </a:bodyPr>
          <a:lstStyle>
            <a:lvl1pPr>
              <a:spcBef>
                <a:spcPts val="2400"/>
              </a:spcBef>
              <a:defRPr/>
            </a:lvl1pPr>
          </a:lstStyle>
          <a:p>
            <a:r>
              <a:rPr lang="en-US" dirty="0" smtClean="0"/>
              <a:t>Title of discussion panel</a:t>
            </a:r>
          </a:p>
          <a:p>
            <a:r>
              <a:rPr lang="en-US" b="0" dirty="0" smtClean="0"/>
              <a:t>Speaker Name, Company 1</a:t>
            </a:r>
          </a:p>
          <a:p>
            <a:r>
              <a:rPr lang="en-US" b="0" dirty="0" smtClean="0"/>
              <a:t>Speaker Name, Company 2</a:t>
            </a:r>
          </a:p>
          <a:p>
            <a:r>
              <a:rPr lang="en-US" b="0" dirty="0" smtClean="0"/>
              <a:t>Speaker Name, Company 3</a:t>
            </a:r>
          </a:p>
          <a:p>
            <a:r>
              <a:rPr lang="en-US" b="0" dirty="0" smtClean="0"/>
              <a:t>Speaker Name, Company 4</a:t>
            </a:r>
          </a:p>
          <a:p>
            <a:r>
              <a:rPr lang="en-US" b="0" dirty="0" smtClean="0"/>
              <a:t>Speaker Name, Company 5</a:t>
            </a:r>
          </a:p>
        </p:txBody>
      </p:sp>
    </p:spTree>
    <p:extLst>
      <p:ext uri="{BB962C8B-B14F-4D97-AF65-F5344CB8AC3E}">
        <p14:creationId xmlns:p14="http://schemas.microsoft.com/office/powerpoint/2010/main" val="282780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with picture - two lines">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bwMode="gray">
          <a:xfrm>
            <a:off x="324000" y="0"/>
            <a:ext cx="11545200" cy="2520000"/>
          </a:xfrm>
          <a:prstGeom prst="rect">
            <a:avLst/>
          </a:prstGeom>
          <a:solidFill>
            <a:schemeClr val="bg1">
              <a:alpha val="75000"/>
            </a:schemeClr>
          </a:solidFill>
          <a:ln w="6350" algn="ctr">
            <a:noFill/>
            <a:miter lim="800000"/>
            <a:headEnd/>
            <a:tailEnd/>
          </a:ln>
        </p:spPr>
        <p:txBody>
          <a:bodyPr lIns="107163" tIns="85730" rIns="107163" bIns="85730" rtlCol="0" anchor="b" anchorCtr="0"/>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10" name="Rectangle 9"/>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67999" y="1512000"/>
            <a:ext cx="10620000" cy="276999"/>
          </a:xfrm>
        </p:spPr>
        <p:txBody>
          <a:bodyPr anchor="b" anchorCtr="0">
            <a:sp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18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sz="1800" dirty="0" smtClean="0"/>
              <a:t>Speaker’s Name, SAP / Month 00, 2016</a:t>
            </a:r>
          </a:p>
        </p:txBody>
      </p:sp>
      <p:sp>
        <p:nvSpPr>
          <p:cNvPr id="9" name="Title 1"/>
          <p:cNvSpPr>
            <a:spLocks noGrp="1"/>
          </p:cNvSpPr>
          <p:nvPr>
            <p:ph type="ctrTitle" hasCustomPrompt="1"/>
          </p:nvPr>
        </p:nvSpPr>
        <p:spPr bwMode="gray">
          <a:xfrm>
            <a:off x="467999" y="324075"/>
            <a:ext cx="10620000" cy="1107996"/>
          </a:xfrm>
        </p:spPr>
        <p:txBody>
          <a:bodyPr anchor="t" anchorCtr="0">
            <a:noAutofit/>
          </a:bodyPr>
          <a:lstStyle>
            <a:lvl1pPr>
              <a:defRPr sz="3600">
                <a:solidFill>
                  <a:sysClr val="windowText" lastClr="000000"/>
                </a:solidFill>
                <a:latin typeface="+mj-lt"/>
              </a:defRPr>
            </a:lvl1pPr>
          </a:lstStyle>
          <a:p>
            <a:r>
              <a:rPr lang="en-US" sz="3600" dirty="0" smtClean="0"/>
              <a:t>Alternate Presentation Title</a:t>
            </a:r>
            <a:br>
              <a:rPr lang="en-US" sz="3600" dirty="0" smtClean="0"/>
            </a:br>
            <a:r>
              <a:rPr lang="en-US" sz="3600" dirty="0" smtClean="0"/>
              <a:t>Breaks to Two Lines</a:t>
            </a:r>
            <a:endParaRPr lang="en-US" dirty="0"/>
          </a:p>
        </p:txBody>
      </p:sp>
      <p:sp>
        <p:nvSpPr>
          <p:cNvPr id="12" name="TextBox 11"/>
          <p:cNvSpPr txBox="1"/>
          <p:nvPr/>
        </p:nvSpPr>
        <p:spPr>
          <a:xfrm rot="21360000">
            <a:off x="4212456" y="3628659"/>
            <a:ext cx="3770263" cy="276999"/>
          </a:xfrm>
          <a:prstGeom prst="rect">
            <a:avLst/>
          </a:prstGeom>
          <a:noFill/>
        </p:spPr>
        <p:txBody>
          <a:bodyPr wrap="none" lIns="0" tIns="0" rIns="0" bIns="0" rtlCol="0">
            <a:spAutoFit/>
          </a:bodyPr>
          <a:ls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50000"/>
              </a:spcBef>
              <a:spcAft>
                <a:spcPct val="0"/>
              </a:spcAft>
              <a:buClr>
                <a:srgbClr val="F0AB00"/>
              </a:buClr>
              <a:buSzPct val="80000"/>
            </a:pPr>
            <a:r>
              <a:rPr lang="en-US" sz="1800" kern="0" dirty="0" smtClean="0">
                <a:solidFill>
                  <a:schemeClr val="tx1"/>
                </a:solidFill>
                <a:ea typeface="Arial Unicode MS" pitchFamily="34" charset="-128"/>
                <a:cs typeface="Arial Unicode MS" pitchFamily="34" charset="-128"/>
              </a:rPr>
              <a:t>Use this title slide only with an</a:t>
            </a:r>
            <a:r>
              <a:rPr lang="en-US" sz="1800" kern="0" baseline="0" dirty="0" smtClean="0">
                <a:solidFill>
                  <a:schemeClr val="tx1"/>
                </a:solidFill>
                <a:ea typeface="Arial Unicode MS" pitchFamily="34" charset="-128"/>
                <a:cs typeface="Arial Unicode MS" pitchFamily="34" charset="-128"/>
              </a:rPr>
              <a:t> image</a:t>
            </a:r>
            <a:endParaRPr lang="en-US" sz="1800" kern="0" dirty="0" smtClean="0">
              <a:solidFill>
                <a:schemeClr val="tx1"/>
              </a:solidFill>
              <a:ea typeface="Arial Unicode MS" pitchFamily="34" charset="-128"/>
              <a:cs typeface="Arial Unicode MS" pitchFamily="34" charset="-128"/>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999" y="2115200"/>
            <a:ext cx="2405740" cy="288000"/>
          </a:xfrm>
          <a:prstGeom prst="rect">
            <a:avLst/>
          </a:prstGeom>
        </p:spPr>
      </p:pic>
    </p:spTree>
    <p:extLst>
      <p:ext uri="{BB962C8B-B14F-4D97-AF65-F5344CB8AC3E}">
        <p14:creationId xmlns:p14="http://schemas.microsoft.com/office/powerpoint/2010/main" val="1574908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lank 1">
    <p:spTree>
      <p:nvGrpSpPr>
        <p:cNvPr id="1" name=""/>
        <p:cNvGrpSpPr/>
        <p:nvPr/>
      </p:nvGrpSpPr>
      <p:grpSpPr>
        <a:xfrm>
          <a:off x="0" y="0"/>
          <a:ext cx="0" cy="0"/>
          <a:chOff x="0" y="0"/>
          <a:chExt cx="0" cy="0"/>
        </a:xfrm>
      </p:grpSpPr>
      <p:sp>
        <p:nvSpPr>
          <p:cNvPr id="3" name="Rectangle 2"/>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8" name="Rectangle 7"/>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10" name="Rectangle 9"/>
          <p:cNvSpPr/>
          <p:nvPr userDrawn="1"/>
        </p:nvSpPr>
        <p:spPr bwMode="gray">
          <a:xfrm>
            <a:off x="173620" y="1088020"/>
            <a:ext cx="11806177" cy="324091"/>
          </a:xfrm>
          <a:prstGeom prst="rect">
            <a:avLst/>
          </a:prstGeom>
          <a:solidFill>
            <a:schemeClr val="bg1"/>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20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Tree>
    <p:extLst>
      <p:ext uri="{BB962C8B-B14F-4D97-AF65-F5344CB8AC3E}">
        <p14:creationId xmlns:p14="http://schemas.microsoft.com/office/powerpoint/2010/main" val="30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creensho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3300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pyright">
    <p:bg bwMode="gray">
      <p:bgRef idx="1001">
        <a:schemeClr val="bg1"/>
      </p:bgRef>
    </p:bg>
    <p:spTree>
      <p:nvGrpSpPr>
        <p:cNvPr id="1" name=""/>
        <p:cNvGrpSpPr/>
        <p:nvPr/>
      </p:nvGrpSpPr>
      <p:grpSpPr>
        <a:xfrm>
          <a:off x="0" y="0"/>
          <a:ext cx="0" cy="0"/>
          <a:chOff x="0" y="0"/>
          <a:chExt cx="0" cy="0"/>
        </a:xfrm>
      </p:grpSpPr>
      <p:sp>
        <p:nvSpPr>
          <p:cNvPr id="11" name="TextBox 10"/>
          <p:cNvSpPr txBox="1"/>
          <p:nvPr/>
        </p:nvSpPr>
        <p:spPr bwMode="gray">
          <a:xfrm>
            <a:off x="324000" y="324075"/>
            <a:ext cx="11547324" cy="756175"/>
          </a:xfrm>
          <a:prstGeom prst="rect">
            <a:avLst/>
          </a:prstGeom>
        </p:spPr>
        <p:txBody>
          <a:bodyPr vert="horz" lIns="0" tIns="0" rIns="0" bIns="0" rtlCol="0" anchor="ctr" anchorCtr="0">
            <a:noAutofit/>
          </a:bodyPr>
          <a:lstStyle/>
          <a:p>
            <a:pPr algn="l" defTabSz="1088776" rtl="0" eaLnBrk="1" latinLnBrk="0" hangingPunct="1">
              <a:spcBef>
                <a:spcPct val="0"/>
              </a:spcBef>
              <a:buNone/>
            </a:pPr>
            <a:r>
              <a:rPr lang="en-US" sz="2900" b="1" kern="1200" noProof="0" dirty="0" smtClean="0">
                <a:solidFill>
                  <a:schemeClr val="accent2"/>
                </a:solidFill>
                <a:latin typeface="+mj-lt"/>
                <a:ea typeface="+mj-ea"/>
                <a:cs typeface="+mj-cs"/>
              </a:rPr>
              <a:t>© 2016 SAP SE or an SAP affiliate company.</a:t>
            </a:r>
            <a:r>
              <a:rPr lang="en-US" sz="2900" b="1" kern="1200" baseline="0" noProof="0" dirty="0" smtClean="0">
                <a:solidFill>
                  <a:schemeClr val="accent2"/>
                </a:solidFill>
                <a:latin typeface="+mj-lt"/>
                <a:ea typeface="+mj-ea"/>
                <a:cs typeface="+mj-cs"/>
              </a:rPr>
              <a:t> </a:t>
            </a:r>
            <a:r>
              <a:rPr lang="en-US" sz="2900" b="1" kern="1200" noProof="0" dirty="0" smtClean="0">
                <a:solidFill>
                  <a:schemeClr val="accent2"/>
                </a:solidFill>
                <a:latin typeface="+mj-lt"/>
                <a:ea typeface="+mj-ea"/>
                <a:cs typeface="+mj-cs"/>
              </a:rPr>
              <a:t>All rights reserved.</a:t>
            </a:r>
          </a:p>
        </p:txBody>
      </p:sp>
      <p:sp>
        <p:nvSpPr>
          <p:cNvPr id="5" name="TextBox 4"/>
          <p:cNvSpPr txBox="1"/>
          <p:nvPr/>
        </p:nvSpPr>
        <p:spPr bwMode="gray">
          <a:xfrm>
            <a:off x="323999" y="1692000"/>
            <a:ext cx="11547325" cy="3539430"/>
          </a:xfrm>
          <a:prstGeom prst="rect">
            <a:avLst/>
          </a:prstGeom>
          <a:noFill/>
        </p:spPr>
        <p:txBody>
          <a:bodyPr wrap="square" lIns="0" tIns="0" rIns="0" bIns="0" rtlCol="0">
            <a:spAutoFit/>
          </a:bodyPr>
          <a:lstStyle/>
          <a:p>
            <a:r>
              <a:rPr lang="en-US" sz="1200" kern="1200" dirty="0" smtClean="0">
                <a:solidFill>
                  <a:schemeClr val="tx1"/>
                </a:solidFill>
                <a:latin typeface="Arial"/>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1200"/>
              </a:spcBef>
            </a:pPr>
            <a:r>
              <a:rPr lang="en-US" sz="1200" kern="1200" dirty="0" smtClean="0">
                <a:solidFill>
                  <a:schemeClr val="tx1"/>
                </a:solidFill>
                <a:latin typeface="Arial"/>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Please see </a:t>
            </a:r>
            <a:r>
              <a:rPr lang="en-US" sz="1200" kern="1200" dirty="0" smtClean="0">
                <a:solidFill>
                  <a:schemeClr val="tx1"/>
                </a:solidFill>
                <a:latin typeface="Arial"/>
                <a:ea typeface="Arial Unicode MS" panose="020B0604020202020204" pitchFamily="34" charset="-128"/>
                <a:cs typeface="+mn-cs"/>
                <a:hlinkClick r:id="rId2"/>
              </a:rPr>
              <a:t>http://global12.sap.com/corporate-en/legal/copyright/index.epx</a:t>
            </a:r>
            <a:r>
              <a:rPr lang="en-US" sz="1200" kern="1200" dirty="0" smtClean="0">
                <a:solidFill>
                  <a:schemeClr val="tx1"/>
                </a:solidFill>
                <a:latin typeface="Arial"/>
                <a:ea typeface="Arial Unicode MS" panose="020B0604020202020204" pitchFamily="34" charset="-128"/>
                <a:cs typeface="+mn-cs"/>
              </a:rPr>
              <a:t> for additional trademark information and notices.</a:t>
            </a:r>
          </a:p>
          <a:p>
            <a:pPr>
              <a:spcBef>
                <a:spcPts val="1200"/>
              </a:spcBef>
            </a:pPr>
            <a:r>
              <a:rPr lang="en-US" sz="1200" kern="1200" dirty="0" smtClean="0">
                <a:solidFill>
                  <a:schemeClr val="tx1"/>
                </a:solidFill>
                <a:latin typeface="Arial"/>
                <a:ea typeface="Arial Unicode MS" panose="020B0604020202020204" pitchFamily="34" charset="-128"/>
                <a:cs typeface="+mn-cs"/>
              </a:rPr>
              <a:t>Some software products marketed by SAP SE and its distributors contain proprietary software components of other software vendors.</a:t>
            </a:r>
          </a:p>
          <a:p>
            <a:pPr>
              <a:spcBef>
                <a:spcPts val="1200"/>
              </a:spcBef>
            </a:pPr>
            <a:r>
              <a:rPr lang="en-US" sz="1200" kern="1200" dirty="0" smtClean="0">
                <a:solidFill>
                  <a:schemeClr val="tx1"/>
                </a:solidFill>
                <a:latin typeface="Arial"/>
                <a:ea typeface="Arial Unicode MS" panose="020B0604020202020204" pitchFamily="34" charset="-128"/>
                <a:cs typeface="+mn-cs"/>
              </a:rPr>
              <a:t>National product specifications may vary.</a:t>
            </a:r>
          </a:p>
          <a:p>
            <a:pPr>
              <a:spcBef>
                <a:spcPts val="1200"/>
              </a:spcBef>
            </a:pPr>
            <a:r>
              <a:rPr lang="en-US" sz="1200" kern="1200" dirty="0" smtClean="0">
                <a:solidFill>
                  <a:schemeClr val="tx1"/>
                </a:solidFill>
                <a:latin typeface="Arial"/>
                <a:ea typeface="Arial Unicode MS" panose="020B0604020202020204" pitchFamily="34" charset="-128"/>
                <a:cs typeface="+mn-cs"/>
              </a:rPr>
              <a:t>These materials are provided by SAP SE or an SAP affiliate company for informational purposes only, without representation or warranty of any kind, and SAP SE or its affiliated companies shall not be liable for errors or omissions with respect to the materials. The only warranties for SAP SE or SAP affiliate company products and </a:t>
            </a:r>
            <a:br>
              <a:rPr lang="en-US" sz="1200" kern="1200" dirty="0" smtClean="0">
                <a:solidFill>
                  <a:schemeClr val="tx1"/>
                </a:solidFill>
                <a:latin typeface="Arial"/>
                <a:ea typeface="Arial Unicode MS" panose="020B0604020202020204" pitchFamily="34" charset="-128"/>
                <a:cs typeface="+mn-cs"/>
              </a:rPr>
            </a:br>
            <a:r>
              <a:rPr lang="en-US" sz="1200" kern="1200" dirty="0" smtClean="0">
                <a:solidFill>
                  <a:schemeClr val="tx1"/>
                </a:solidFill>
                <a:latin typeface="Arial"/>
                <a:ea typeface="Arial Unicode MS" panose="020B0604020202020204" pitchFamily="34" charset="-128"/>
                <a:cs typeface="+mn-cs"/>
              </a:rPr>
              <a:t>services are those that are set forth in the express warranty statements accompanying such products and services, if any. Nothing herein should be construed as constituting an additional warranty. </a:t>
            </a:r>
          </a:p>
          <a:p>
            <a:pPr>
              <a:spcBef>
                <a:spcPts val="1200"/>
              </a:spcBef>
            </a:pPr>
            <a:r>
              <a:rPr lang="en-US" sz="1200" kern="1200" dirty="0" smtClean="0">
                <a:solidFill>
                  <a:schemeClr val="tx1"/>
                </a:solidFill>
                <a:latin typeface="Arial"/>
                <a:ea typeface="Arial Unicode MS" panose="020B0604020202020204" pitchFamily="34" charset="-128"/>
                <a:cs typeface="+mn-cs"/>
              </a:rPr>
              <a:t>In particular, SAP SE or its affiliated companies have no obligation to pursue any course of business outlined in this document or any related presentation, or to develop </a:t>
            </a:r>
            <a:br>
              <a:rPr lang="en-US" sz="1200" kern="1200" dirty="0" smtClean="0">
                <a:solidFill>
                  <a:schemeClr val="tx1"/>
                </a:solidFill>
                <a:latin typeface="Arial"/>
                <a:ea typeface="Arial Unicode MS" panose="020B0604020202020204" pitchFamily="34" charset="-128"/>
                <a:cs typeface="+mn-cs"/>
              </a:rPr>
            </a:br>
            <a:r>
              <a:rPr lang="en-US" sz="1200" kern="1200" dirty="0" smtClean="0">
                <a:solidFill>
                  <a:schemeClr val="tx1"/>
                </a:solidFill>
                <a:latin typeface="Arial"/>
                <a:ea typeface="Arial Unicode MS" panose="020B0604020202020204" pitchFamily="34" charset="-128"/>
                <a:cs typeface="+mn-cs"/>
              </a:rPr>
              <a:t>or release any functionality mentioned therein. This document, or any related presentation, and SAP SE’s or its affiliated companies’ strategy and possible future developments, products, and/or platform directions and functionality are all subject to change and may be changed by SAP SE or its affiliated companies at any time </a:t>
            </a:r>
            <a:br>
              <a:rPr lang="en-US" sz="1200" kern="1200" dirty="0" smtClean="0">
                <a:solidFill>
                  <a:schemeClr val="tx1"/>
                </a:solidFill>
                <a:latin typeface="Arial"/>
                <a:ea typeface="Arial Unicode MS" panose="020B0604020202020204" pitchFamily="34" charset="-128"/>
                <a:cs typeface="+mn-cs"/>
              </a:rPr>
            </a:br>
            <a:r>
              <a:rPr lang="en-US" sz="1200" kern="1200" dirty="0" smtClean="0">
                <a:solidFill>
                  <a:schemeClr val="tx1"/>
                </a:solidFill>
                <a:latin typeface="Arial"/>
                <a:ea typeface="Arial Unicode MS" panose="020B0604020202020204" pitchFamily="34" charset="-128"/>
                <a:cs typeface="+mn-cs"/>
              </a:rPr>
              <a:t>for any reason without notice. The information in this document is not a commitment, promise, or legal obligation to deliver any material, code, or functionality. All forward-looking statements are subject to various risks and uncertainties that could cause actual results to differ materially from expectations. Readers are cautioned not to place undue reliance on these forward-looking statements, which speak only as of their dates, and they should not be relied upon in making purchasing decisions.</a:t>
            </a:r>
          </a:p>
        </p:txBody>
      </p:sp>
    </p:spTree>
    <p:extLst>
      <p:ext uri="{BB962C8B-B14F-4D97-AF65-F5344CB8AC3E}">
        <p14:creationId xmlns:p14="http://schemas.microsoft.com/office/powerpoint/2010/main" val="3395777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pyright german">
    <p:bg bwMode="gray">
      <p:bgRef idx="1001">
        <a:schemeClr val="bg1"/>
      </p:bgRef>
    </p:bg>
    <p:spTree>
      <p:nvGrpSpPr>
        <p:cNvPr id="1" name=""/>
        <p:cNvGrpSpPr/>
        <p:nvPr/>
      </p:nvGrpSpPr>
      <p:grpSpPr>
        <a:xfrm>
          <a:off x="0" y="0"/>
          <a:ext cx="0" cy="0"/>
          <a:chOff x="0" y="0"/>
          <a:chExt cx="0" cy="0"/>
        </a:xfrm>
      </p:grpSpPr>
      <p:sp>
        <p:nvSpPr>
          <p:cNvPr id="11" name="TextBox 10"/>
          <p:cNvSpPr txBox="1"/>
          <p:nvPr/>
        </p:nvSpPr>
        <p:spPr bwMode="gray">
          <a:xfrm>
            <a:off x="324000" y="324075"/>
            <a:ext cx="11547324" cy="756175"/>
          </a:xfrm>
          <a:prstGeom prst="rect">
            <a:avLst/>
          </a:prstGeom>
        </p:spPr>
        <p:txBody>
          <a:bodyPr vert="horz" lIns="0" tIns="0" rIns="0" bIns="0" rtlCol="0" anchor="ctr" anchorCtr="0">
            <a:noAutofit/>
          </a:bodyPr>
          <a:lstStyle/>
          <a:p>
            <a:pPr marL="0" marR="0" indent="0" algn="l" defTabSz="1088776" rtl="0" eaLnBrk="1" fontAlgn="auto" latinLnBrk="0" hangingPunct="1">
              <a:lnSpc>
                <a:spcPct val="100000"/>
              </a:lnSpc>
              <a:spcBef>
                <a:spcPct val="0"/>
              </a:spcBef>
              <a:spcAft>
                <a:spcPts val="0"/>
              </a:spcAft>
              <a:buClrTx/>
              <a:buSzTx/>
              <a:buFontTx/>
              <a:buNone/>
              <a:tabLst/>
              <a:defRPr/>
            </a:pPr>
            <a:r>
              <a:rPr lang="de-DE" sz="2900" b="1" kern="1200" noProof="0" dirty="0" smtClean="0">
                <a:solidFill>
                  <a:schemeClr val="accent2"/>
                </a:solidFill>
                <a:latin typeface="+mj-lt"/>
                <a:ea typeface="+mj-ea"/>
                <a:cs typeface="+mj-cs"/>
              </a:rPr>
              <a:t>© 2016 SAP SE oder ein SAP-Konzernunternehmen. </a:t>
            </a:r>
            <a:br>
              <a:rPr lang="de-DE" sz="2900" b="1" kern="1200" noProof="0" dirty="0" smtClean="0">
                <a:solidFill>
                  <a:schemeClr val="accent2"/>
                </a:solidFill>
                <a:latin typeface="+mj-lt"/>
                <a:ea typeface="+mj-ea"/>
                <a:cs typeface="+mj-cs"/>
              </a:rPr>
            </a:br>
            <a:r>
              <a:rPr lang="de-DE" sz="2900" b="1" kern="1200" noProof="0" dirty="0" smtClean="0">
                <a:solidFill>
                  <a:schemeClr val="accent2"/>
                </a:solidFill>
                <a:latin typeface="+mj-lt"/>
                <a:ea typeface="+mj-ea"/>
                <a:cs typeface="+mj-cs"/>
              </a:rPr>
              <a:t>Alle Rechte vorbehalten.</a:t>
            </a:r>
          </a:p>
        </p:txBody>
      </p:sp>
      <p:sp>
        <p:nvSpPr>
          <p:cNvPr id="8" name="TextBox 7"/>
          <p:cNvSpPr txBox="1"/>
          <p:nvPr/>
        </p:nvSpPr>
        <p:spPr bwMode="gray">
          <a:xfrm>
            <a:off x="323999" y="1692000"/>
            <a:ext cx="11547325" cy="4278094"/>
          </a:xfrm>
          <a:prstGeom prst="rect">
            <a:avLst/>
          </a:prstGeom>
          <a:noFill/>
        </p:spPr>
        <p:txBody>
          <a:bodyPr wrap="square" lIns="0" tIns="0" rIns="0" bIns="0" rtlCol="0">
            <a:spAutoFit/>
          </a:bodyPr>
          <a:lstStyle/>
          <a:p>
            <a:r>
              <a:rPr lang="de-DE" sz="1200" kern="1200" noProof="0" dirty="0" smtClean="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ein SAP-Konzernunternehmen nicht gestattet.</a:t>
            </a:r>
          </a:p>
          <a:p>
            <a:pPr>
              <a:spcBef>
                <a:spcPts val="1200"/>
              </a:spcBef>
            </a:pPr>
            <a:r>
              <a:rPr lang="de-DE" sz="1200" kern="1200" noProof="0" dirty="0" smtClean="0">
                <a:solidFill>
                  <a:schemeClr val="tx1"/>
                </a:solidFill>
                <a:effectLst/>
                <a:latin typeface="Arial"/>
                <a:ea typeface="+mn-ea"/>
                <a:cs typeface="+mn-cs"/>
              </a:rPr>
              <a:t>SAP und andere in diesem Dokument erwähnte Produkte und Dienstleistungen von SAP sowie die dazugehörigen Logos sind Marken oder eingetragene Marken der </a:t>
            </a:r>
            <a:br>
              <a:rPr lang="de-DE" sz="1200" kern="1200" noProof="0" dirty="0" smtClean="0">
                <a:solidFill>
                  <a:schemeClr val="tx1"/>
                </a:solidFill>
                <a:effectLst/>
                <a:latin typeface="Arial"/>
                <a:ea typeface="+mn-ea"/>
                <a:cs typeface="+mn-cs"/>
              </a:rPr>
            </a:b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von einem SAP-Konzernunternehmen) in Deutschland und verschiedenen anderen Ländern weltweit. </a:t>
            </a:r>
            <a:br>
              <a:rPr lang="de-DE" sz="1200" kern="1200" noProof="0" dirty="0" smtClean="0">
                <a:solidFill>
                  <a:schemeClr val="tx1"/>
                </a:solidFill>
                <a:effectLst/>
                <a:latin typeface="Arial"/>
                <a:ea typeface="+mn-ea"/>
                <a:cs typeface="+mn-cs"/>
              </a:rPr>
            </a:br>
            <a:r>
              <a:rPr lang="de-DE" sz="1200" kern="1200" noProof="0" dirty="0" smtClean="0">
                <a:solidFill>
                  <a:schemeClr val="tx1"/>
                </a:solidFill>
                <a:effectLst/>
                <a:latin typeface="Arial"/>
                <a:ea typeface="+mn-ea"/>
                <a:cs typeface="+mn-cs"/>
              </a:rPr>
              <a:t>Weitere Hinweise und Informationen zum Markenrecht finden Sie unter </a:t>
            </a:r>
            <a:r>
              <a:rPr lang="de-DE" sz="1200" kern="1200" noProof="0" dirty="0" smtClean="0">
                <a:solidFill>
                  <a:schemeClr val="tx1"/>
                </a:solidFill>
                <a:effectLst/>
                <a:latin typeface="Arial"/>
                <a:ea typeface="+mn-ea"/>
                <a:cs typeface="+mn-cs"/>
                <a:hlinkClick r:id="rId2"/>
              </a:rPr>
              <a:t>http://global.sap.com/corporate-de/legal/copyright/index.epx</a:t>
            </a:r>
            <a:r>
              <a:rPr lang="de-DE" sz="1200" kern="1200" noProof="0" dirty="0" smtClean="0">
                <a:solidFill>
                  <a:schemeClr val="tx1"/>
                </a:solidFill>
                <a:effectLst/>
                <a:latin typeface="Arial"/>
                <a:ea typeface="+mn-ea"/>
                <a:cs typeface="+mn-cs"/>
              </a:rPr>
              <a:t>.</a:t>
            </a:r>
          </a:p>
          <a:p>
            <a:pPr>
              <a:spcBef>
                <a:spcPts val="1200"/>
              </a:spcBef>
            </a:pPr>
            <a:r>
              <a:rPr lang="de-DE" sz="1200" kern="1200" noProof="0" dirty="0" smtClean="0">
                <a:solidFill>
                  <a:schemeClr val="tx1"/>
                </a:solidFill>
                <a:effectLst/>
                <a:latin typeface="Arial"/>
                <a:ea typeface="+mn-ea"/>
                <a:cs typeface="+mn-cs"/>
              </a:rPr>
              <a:t>Die von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deren Vertriebsfirmen angebotenen Softwareprodukte können Softwarekomponenten auch anderer Softwarehersteller enthalten.</a:t>
            </a:r>
          </a:p>
          <a:p>
            <a:pPr>
              <a:spcBef>
                <a:spcPts val="1200"/>
              </a:spcBef>
            </a:pPr>
            <a:r>
              <a:rPr lang="de-DE" sz="1200" kern="1200" noProof="0" dirty="0" smtClean="0">
                <a:solidFill>
                  <a:schemeClr val="tx1"/>
                </a:solidFill>
                <a:effectLst/>
                <a:latin typeface="Arial"/>
                <a:ea typeface="+mn-ea"/>
                <a:cs typeface="+mn-cs"/>
              </a:rPr>
              <a:t>Produkte können länderspezifische Unterschiede aufweisen.</a:t>
            </a:r>
          </a:p>
          <a:p>
            <a:pPr>
              <a:spcBef>
                <a:spcPts val="1200"/>
              </a:spcBef>
            </a:pPr>
            <a:r>
              <a:rPr lang="de-DE" sz="1200" kern="1200" noProof="0" dirty="0" smtClean="0">
                <a:solidFill>
                  <a:schemeClr val="tx1"/>
                </a:solidFill>
                <a:effectLst/>
                <a:latin typeface="Arial"/>
                <a:ea typeface="+mn-ea"/>
                <a:cs typeface="+mn-cs"/>
              </a:rPr>
              <a:t>Die vorliegenden Unterlagen werden von der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einem SAP-Konzernunternehmen bereitgestellt und dienen ausschließlich zu Informationszwecken. </a:t>
            </a:r>
            <a:br>
              <a:rPr lang="de-DE" sz="1200" kern="1200" noProof="0" dirty="0" smtClean="0">
                <a:solidFill>
                  <a:schemeClr val="tx1"/>
                </a:solidFill>
                <a:effectLst/>
                <a:latin typeface="Arial"/>
                <a:ea typeface="+mn-ea"/>
                <a:cs typeface="+mn-cs"/>
              </a:rPr>
            </a:br>
            <a:r>
              <a:rPr lang="de-DE" sz="1200" kern="1200" noProof="0" dirty="0" smtClean="0">
                <a:solidFill>
                  <a:schemeClr val="tx1"/>
                </a:solidFill>
                <a:effectLst/>
                <a:latin typeface="Arial"/>
                <a:ea typeface="+mn-ea"/>
                <a:cs typeface="+mn-cs"/>
              </a:rPr>
              <a:t>Die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ihre Konzernunternehmen übernehmen keinerlei Haftung oder Gewährleistung für Fehler oder Unvollständigkeiten in </a:t>
            </a:r>
            <a:r>
              <a:rPr lang="de-DE" sz="1200" kern="1200" baseline="0" noProof="0" dirty="0" smtClean="0">
                <a:solidFill>
                  <a:schemeClr val="tx1"/>
                </a:solidFill>
                <a:effectLst/>
                <a:latin typeface="Arial"/>
                <a:ea typeface="+mn-ea"/>
                <a:cs typeface="+mn-cs"/>
              </a:rPr>
              <a:t> </a:t>
            </a:r>
            <a:r>
              <a:rPr lang="de-DE" sz="1200" kern="1200" noProof="0" dirty="0" smtClean="0">
                <a:solidFill>
                  <a:schemeClr val="tx1"/>
                </a:solidFill>
                <a:effectLst/>
                <a:latin typeface="Arial"/>
                <a:ea typeface="+mn-ea"/>
                <a:cs typeface="+mn-cs"/>
              </a:rPr>
              <a:t>dieser Publikation. </a:t>
            </a:r>
            <a:br>
              <a:rPr lang="de-DE" sz="1200" kern="1200" noProof="0" dirty="0" smtClean="0">
                <a:solidFill>
                  <a:schemeClr val="tx1"/>
                </a:solidFill>
                <a:effectLst/>
                <a:latin typeface="Arial"/>
                <a:ea typeface="+mn-ea"/>
                <a:cs typeface="+mn-cs"/>
              </a:rPr>
            </a:br>
            <a:r>
              <a:rPr lang="de-DE" sz="1200" kern="1200" noProof="0" dirty="0" smtClean="0">
                <a:solidFill>
                  <a:schemeClr val="tx1"/>
                </a:solidFill>
                <a:effectLst/>
                <a:latin typeface="Arial"/>
                <a:ea typeface="+mn-ea"/>
                <a:cs typeface="+mn-cs"/>
              </a:rPr>
              <a:t>Die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1200"/>
              </a:spcBef>
            </a:pPr>
            <a:r>
              <a:rPr lang="de-DE" sz="1200" kern="1200" noProof="0" dirty="0" smtClean="0">
                <a:solidFill>
                  <a:schemeClr val="tx1"/>
                </a:solidFill>
                <a:effectLst/>
                <a:latin typeface="Arial"/>
                <a:ea typeface="+mn-ea"/>
                <a:cs typeface="+mn-cs"/>
              </a:rPr>
              <a:t>Insbesondere sind die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a:t>
            </a:r>
            <a:br>
              <a:rPr lang="de-DE" sz="1200" kern="1200" noProof="0" dirty="0" smtClean="0">
                <a:solidFill>
                  <a:schemeClr val="tx1"/>
                </a:solidFill>
                <a:effectLst/>
                <a:latin typeface="Arial"/>
                <a:ea typeface="+mn-ea"/>
                <a:cs typeface="+mn-cs"/>
              </a:rPr>
            </a:br>
            <a:r>
              <a:rPr lang="de-DE" sz="1200" kern="1200" noProof="0" dirty="0" smtClean="0">
                <a:solidFill>
                  <a:schemeClr val="tx1"/>
                </a:solidFill>
                <a:effectLst/>
                <a:latin typeface="Arial"/>
                <a:ea typeface="+mn-ea"/>
                <a:cs typeface="+mn-cs"/>
              </a:rPr>
              <a:t>die Strategie und etwaige künftige Entwicklungen, Produkte und/oder Plattformen der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ihrer Konzernunternehmen können von der </a:t>
            </a:r>
            <a:r>
              <a:rPr lang="en-US" sz="1200" kern="1200" dirty="0" smtClean="0">
                <a:solidFill>
                  <a:schemeClr val="tx1"/>
                </a:solidFill>
                <a:latin typeface="Arial"/>
                <a:ea typeface="Arial Unicode MS" panose="020B0604020202020204" pitchFamily="34" charset="-128"/>
                <a:cs typeface="+mn-cs"/>
              </a:rPr>
              <a:t>SAP SE </a:t>
            </a:r>
            <a:r>
              <a:rPr lang="de-DE" sz="1200" kern="1200" noProof="0" dirty="0" smtClean="0">
                <a:solidFill>
                  <a:schemeClr val="tx1"/>
                </a:solidFill>
                <a:effectLst/>
                <a:latin typeface="Arial"/>
                <a:ea typeface="+mn-ea"/>
                <a:cs typeface="+mn-cs"/>
              </a:rPr>
              <a:t>oder ihren Konzernunternehmen jederzeit und ohne Angabe von Gründen unangekündigt geändert werden. </a:t>
            </a:r>
            <a:br>
              <a:rPr lang="de-DE" sz="1200" kern="1200" noProof="0" dirty="0" smtClean="0">
                <a:solidFill>
                  <a:schemeClr val="tx1"/>
                </a:solidFill>
                <a:effectLst/>
                <a:latin typeface="Arial"/>
                <a:ea typeface="+mn-ea"/>
                <a:cs typeface="+mn-cs"/>
              </a:rPr>
            </a:br>
            <a:r>
              <a:rPr lang="de-DE" sz="1200" kern="1200" noProof="0" dirty="0" smtClean="0">
                <a:solidFill>
                  <a:schemeClr val="tx1"/>
                </a:solidFill>
                <a:effectLst/>
                <a:latin typeface="Arial"/>
                <a:ea typeface="+mn-ea"/>
                <a:cs typeface="+mn-cs"/>
              </a:rPr>
              <a:t>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Die vorausschauenden Aussagen geben die Sicht zu dem Zeitpunkt wieder, zu dem sie getätigt wurden. Dem Leser wird empfohlen, diesen Aussagen kein übertriebenes Vertrauen zu schenken und sich bei Kaufentscheidungen nicht auf sie zu stützen.</a:t>
            </a:r>
          </a:p>
        </p:txBody>
      </p:sp>
    </p:spTree>
    <p:extLst>
      <p:ext uri="{BB962C8B-B14F-4D97-AF65-F5344CB8AC3E}">
        <p14:creationId xmlns:p14="http://schemas.microsoft.com/office/powerpoint/2010/main" val="3200839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 shor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999" y="324075"/>
            <a:ext cx="10620000" cy="923330"/>
          </a:xfrm>
        </p:spPr>
        <p:txBody>
          <a:bodyPr anchor="t" anchorCtr="0">
            <a:noAutofit/>
          </a:bodyPr>
          <a:lstStyle>
            <a:lvl1pPr>
              <a:defRPr sz="6000">
                <a:solidFill>
                  <a:schemeClr val="tx1"/>
                </a:solidFill>
              </a:defRPr>
            </a:lvl1pPr>
          </a:lstStyle>
          <a:p>
            <a:r>
              <a:rPr lang="en-US" dirty="0" smtClean="0"/>
              <a:t>Short Presentation Title</a:t>
            </a:r>
            <a:endParaRPr lang="en-US" dirty="0"/>
          </a:p>
        </p:txBody>
      </p:sp>
      <p:sp>
        <p:nvSpPr>
          <p:cNvPr id="6" name="Subtitle 2"/>
          <p:cNvSpPr>
            <a:spLocks noGrp="1"/>
          </p:cNvSpPr>
          <p:nvPr>
            <p:ph type="subTitle" idx="1" hasCustomPrompt="1"/>
          </p:nvPr>
        </p:nvSpPr>
        <p:spPr bwMode="gray">
          <a:xfrm>
            <a:off x="324000" y="1512000"/>
            <a:ext cx="10620000" cy="276999"/>
          </a:xfrm>
        </p:spPr>
        <p:txBody>
          <a:bodyPr anchor="b" anchorCtr="0">
            <a:sp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18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sz="1800" dirty="0" smtClean="0"/>
              <a:t>Speaker’s Name, SAP / Month 00, 2016</a:t>
            </a:r>
          </a:p>
        </p:txBody>
      </p:sp>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4000" y="2115200"/>
            <a:ext cx="2405740" cy="288000"/>
          </a:xfrm>
          <a:prstGeom prst="rect">
            <a:avLst/>
          </a:prstGeom>
        </p:spPr>
      </p:pic>
    </p:spTree>
    <p:extLst>
      <p:ext uri="{BB962C8B-B14F-4D97-AF65-F5344CB8AC3E}">
        <p14:creationId xmlns:p14="http://schemas.microsoft.com/office/powerpoint/2010/main" val="78297063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 two lines">
    <p:bg>
      <p:bgRef idx="1001">
        <a:schemeClr val="bg1"/>
      </p:bgRef>
    </p:bg>
    <p:spTree>
      <p:nvGrpSpPr>
        <p:cNvPr id="1" name=""/>
        <p:cNvGrpSpPr/>
        <p:nvPr/>
      </p:nvGrpSpPr>
      <p:grpSpPr>
        <a:xfrm>
          <a:off x="0" y="0"/>
          <a:ext cx="0" cy="0"/>
          <a:chOff x="0" y="0"/>
          <a:chExt cx="0" cy="0"/>
        </a:xfrm>
      </p:grpSpPr>
      <p:sp>
        <p:nvSpPr>
          <p:cNvPr id="6" name="Subtitle 2"/>
          <p:cNvSpPr>
            <a:spLocks noGrp="1"/>
          </p:cNvSpPr>
          <p:nvPr>
            <p:ph type="subTitle" idx="1" hasCustomPrompt="1"/>
          </p:nvPr>
        </p:nvSpPr>
        <p:spPr bwMode="gray">
          <a:xfrm>
            <a:off x="324000" y="1512000"/>
            <a:ext cx="10620000" cy="276999"/>
          </a:xfrm>
        </p:spPr>
        <p:txBody>
          <a:bodyPr anchor="b" anchorCtr="0">
            <a:spAutoFit/>
          </a:bodyPr>
          <a:lstStyle>
            <a:lvl1pPr marL="0" marR="0" indent="0" algn="l" defTabSz="1088776" rtl="0" eaLnBrk="1" fontAlgn="auto" latinLnBrk="0" hangingPunct="1">
              <a:lnSpc>
                <a:spcPct val="100000"/>
              </a:lnSpc>
              <a:spcBef>
                <a:spcPts val="0"/>
              </a:spcBef>
              <a:spcAft>
                <a:spcPts val="0"/>
              </a:spcAft>
              <a:buClr>
                <a:schemeClr val="accent1"/>
              </a:buClr>
              <a:buSzPct val="80000"/>
              <a:buFontTx/>
              <a:buNone/>
              <a:tabLst/>
              <a:defRPr sz="1800" b="0">
                <a:solidFill>
                  <a:sysClr val="windowText" lastClr="000000"/>
                </a:solidFill>
              </a:defRPr>
            </a:lvl1pPr>
            <a:lvl2pPr marL="544388" indent="0" algn="ctr">
              <a:buNone/>
              <a:defRPr>
                <a:solidFill>
                  <a:schemeClr val="tx1">
                    <a:tint val="75000"/>
                  </a:schemeClr>
                </a:solidFill>
              </a:defRPr>
            </a:lvl2pPr>
            <a:lvl3pPr marL="1088776" indent="0" algn="ctr">
              <a:buNone/>
              <a:defRPr>
                <a:solidFill>
                  <a:schemeClr val="tx1">
                    <a:tint val="75000"/>
                  </a:schemeClr>
                </a:solidFill>
              </a:defRPr>
            </a:lvl3pPr>
            <a:lvl4pPr marL="1633164" indent="0" algn="ctr">
              <a:buNone/>
              <a:defRPr>
                <a:solidFill>
                  <a:schemeClr val="tx1">
                    <a:tint val="75000"/>
                  </a:schemeClr>
                </a:solidFill>
              </a:defRPr>
            </a:lvl4pPr>
            <a:lvl5pPr marL="2177552" indent="0" algn="ctr">
              <a:buNone/>
              <a:defRPr>
                <a:solidFill>
                  <a:schemeClr val="tx1">
                    <a:tint val="75000"/>
                  </a:schemeClr>
                </a:solidFill>
              </a:defRPr>
            </a:lvl5pPr>
            <a:lvl6pPr marL="2721940" indent="0" algn="ctr">
              <a:buNone/>
              <a:defRPr>
                <a:solidFill>
                  <a:schemeClr val="tx1">
                    <a:tint val="75000"/>
                  </a:schemeClr>
                </a:solidFill>
              </a:defRPr>
            </a:lvl6pPr>
            <a:lvl7pPr marL="3266328" indent="0" algn="ctr">
              <a:buNone/>
              <a:defRPr>
                <a:solidFill>
                  <a:schemeClr val="tx1">
                    <a:tint val="75000"/>
                  </a:schemeClr>
                </a:solidFill>
              </a:defRPr>
            </a:lvl7pPr>
            <a:lvl8pPr marL="3810716" indent="0" algn="ctr">
              <a:buNone/>
              <a:defRPr>
                <a:solidFill>
                  <a:schemeClr val="tx1">
                    <a:tint val="75000"/>
                  </a:schemeClr>
                </a:solidFill>
              </a:defRPr>
            </a:lvl8pPr>
            <a:lvl9pPr marL="4355104" indent="0" algn="ctr">
              <a:buNone/>
              <a:defRPr>
                <a:solidFill>
                  <a:schemeClr val="tx1">
                    <a:tint val="75000"/>
                  </a:schemeClr>
                </a:solidFill>
              </a:defRPr>
            </a:lvl9pPr>
          </a:lstStyle>
          <a:p>
            <a:r>
              <a:rPr lang="en-US" sz="1800" dirty="0" smtClean="0"/>
              <a:t>Speaker’s Name, SAP / Month 00, 2016</a:t>
            </a:r>
          </a:p>
        </p:txBody>
      </p:sp>
      <p:sp>
        <p:nvSpPr>
          <p:cNvPr id="9" name="Title 1"/>
          <p:cNvSpPr>
            <a:spLocks noGrp="1"/>
          </p:cNvSpPr>
          <p:nvPr>
            <p:ph type="ctrTitle" hasCustomPrompt="1"/>
          </p:nvPr>
        </p:nvSpPr>
        <p:spPr bwMode="gray">
          <a:xfrm>
            <a:off x="323999" y="324075"/>
            <a:ext cx="10620000" cy="1107996"/>
          </a:xfrm>
        </p:spPr>
        <p:txBody>
          <a:bodyPr anchor="t" anchorCtr="0">
            <a:noAutofit/>
          </a:bodyPr>
          <a:lstStyle>
            <a:lvl1pPr>
              <a:defRPr sz="3600">
                <a:solidFill>
                  <a:sysClr val="windowText" lastClr="000000"/>
                </a:solidFill>
                <a:latin typeface="+mj-lt"/>
              </a:defRPr>
            </a:lvl1pPr>
          </a:lstStyle>
          <a:p>
            <a:r>
              <a:rPr lang="en-US" sz="3600" dirty="0" smtClean="0"/>
              <a:t>Alternate Presentation Title</a:t>
            </a:r>
            <a:br>
              <a:rPr lang="en-US" sz="3600" dirty="0" smtClean="0"/>
            </a:br>
            <a:r>
              <a:rPr lang="en-US" sz="3600" dirty="0" smtClean="0"/>
              <a:t>Breaks to Two Lines</a:t>
            </a:r>
            <a:endParaRPr lang="en-US" dirty="0"/>
          </a:p>
        </p:txBody>
      </p:sp>
      <p:sp>
        <p:nvSpPr>
          <p:cNvPr id="5" name="Rectangle 4"/>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4000" y="2115200"/>
            <a:ext cx="2405740" cy="288000"/>
          </a:xfrm>
          <a:prstGeom prst="rect">
            <a:avLst/>
          </a:prstGeom>
        </p:spPr>
      </p:pic>
    </p:spTree>
    <p:extLst>
      <p:ext uri="{BB962C8B-B14F-4D97-AF65-F5344CB8AC3E}">
        <p14:creationId xmlns:p14="http://schemas.microsoft.com/office/powerpoint/2010/main" val="122420099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ivider Page">
    <p:bg bwMode="gray">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sp>
        <p:nvSpPr>
          <p:cNvPr id="9" name="Rectangle 8"/>
          <p:cNvSpPr/>
          <p:nvPr/>
        </p:nvSpPr>
        <p:spPr bwMode="gray">
          <a:xfrm>
            <a:off x="324000" y="0"/>
            <a:ext cx="11545200" cy="2296057"/>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smtClean="0"/>
              <a:t>Divider page</a:t>
            </a:r>
            <a:endParaRPr lang="en-US" dirty="0"/>
          </a:p>
        </p:txBody>
      </p:sp>
      <p:sp>
        <p:nvSpPr>
          <p:cNvPr id="93" name="Text Placeholder 92"/>
          <p:cNvSpPr>
            <a:spLocks noGrp="1"/>
          </p:cNvSpPr>
          <p:nvPr>
            <p:ph type="body" sz="quarter" idx="10" hasCustomPrompt="1"/>
          </p:nvPr>
        </p:nvSpPr>
        <p:spPr>
          <a:xfrm>
            <a:off x="324000" y="3507212"/>
            <a:ext cx="11545200" cy="620857"/>
          </a:xfrm>
        </p:spPr>
        <p:txBody>
          <a:bodyPr/>
          <a:lstStyle>
            <a:lvl1pPr>
              <a:spcBef>
                <a:spcPts val="1429"/>
              </a:spcBef>
              <a:defRPr sz="1900" b="0"/>
            </a:lvl1pPr>
          </a:lstStyle>
          <a:p>
            <a:r>
              <a:rPr lang="en-US" dirty="0" smtClean="0"/>
              <a:t>Subtitle if needed</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4000" y="4342222"/>
            <a:ext cx="2405740" cy="288000"/>
          </a:xfrm>
          <a:prstGeom prst="rect">
            <a:avLst/>
          </a:prstGeom>
        </p:spPr>
      </p:pic>
    </p:spTree>
    <p:extLst>
      <p:ext uri="{BB962C8B-B14F-4D97-AF65-F5344CB8AC3E}">
        <p14:creationId xmlns:p14="http://schemas.microsoft.com/office/powerpoint/2010/main" val="3222832269"/>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38"/>
            <a:ext cx="11545200" cy="2135294"/>
          </a:xfrm>
          <a:solidFill>
            <a:schemeClr val="bg1">
              <a:lumMod val="95000"/>
            </a:schemeClr>
          </a:solidFill>
        </p:spPr>
        <p:txBody>
          <a:bodyPr tIns="600113" anchor="t" anchorCtr="0"/>
          <a:lstStyle>
            <a:lvl1pPr algn="ctr">
              <a:defRPr b="0"/>
            </a:lvl1pPr>
          </a:lstStyle>
          <a:p>
            <a:r>
              <a:rPr lang="en-US" smtClean="0"/>
              <a:t>Click icon to add picture</a:t>
            </a:r>
            <a:endParaRPr lang="en-US" dirty="0"/>
          </a:p>
        </p:txBody>
      </p:sp>
      <p:sp>
        <p:nvSpPr>
          <p:cNvPr id="2" name="Title 1"/>
          <p:cNvSpPr>
            <a:spLocks noGrp="1"/>
          </p:cNvSpPr>
          <p:nvPr>
            <p:ph type="ctrTitle" hasCustomPrompt="1"/>
          </p:nvPr>
        </p:nvSpPr>
        <p:spPr bwMode="gray">
          <a:xfrm>
            <a:off x="324000" y="2444966"/>
            <a:ext cx="11545200" cy="923330"/>
          </a:xfrm>
        </p:spPr>
        <p:txBody>
          <a:bodyPr anchor="t" anchorCtr="0">
            <a:noAutofit/>
          </a:bodyPr>
          <a:lstStyle>
            <a:lvl1pPr>
              <a:defRPr sz="6000">
                <a:solidFill>
                  <a:schemeClr val="tx1"/>
                </a:solidFill>
                <a:latin typeface="+mj-lt"/>
              </a:defRPr>
            </a:lvl1pPr>
          </a:lstStyle>
          <a:p>
            <a:r>
              <a:rPr lang="en-US" dirty="0" smtClean="0"/>
              <a:t>Divider page</a:t>
            </a:r>
            <a:endParaRPr lang="en-US" dirty="0"/>
          </a:p>
        </p:txBody>
      </p:sp>
      <p:sp>
        <p:nvSpPr>
          <p:cNvPr id="12" name="Rectangle 11"/>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3507212"/>
            <a:ext cx="11545200" cy="620857"/>
          </a:xfrm>
        </p:spPr>
        <p:txBody>
          <a:bodyPr/>
          <a:lstStyle>
            <a:lvl1pPr>
              <a:spcBef>
                <a:spcPts val="1429"/>
              </a:spcBef>
              <a:defRPr sz="1900" b="0"/>
            </a:lvl1pPr>
          </a:lstStyle>
          <a:p>
            <a:r>
              <a:rPr lang="en-US" dirty="0" smtClean="0"/>
              <a:t>Subtitle if needed</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4342222"/>
            <a:ext cx="2405740" cy="288000"/>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spTree>
    <p:extLst>
      <p:ext uri="{BB962C8B-B14F-4D97-AF65-F5344CB8AC3E}">
        <p14:creationId xmlns:p14="http://schemas.microsoft.com/office/powerpoint/2010/main" val="1944188021"/>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ontact / Thank You">
    <p:bg bwMode="gray">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4000" y="3288750"/>
            <a:ext cx="2405740" cy="288000"/>
          </a:xfrm>
          <a:prstGeom prst="rect">
            <a:avLst/>
          </a:prstGeom>
        </p:spPr>
      </p:pic>
      <p:sp>
        <p:nvSpPr>
          <p:cNvPr id="2" name="Title 1"/>
          <p:cNvSpPr>
            <a:spLocks noGrp="1"/>
          </p:cNvSpPr>
          <p:nvPr>
            <p:ph type="ctrTitle" hasCustomPrompt="1"/>
          </p:nvPr>
        </p:nvSpPr>
        <p:spPr bwMode="gray">
          <a:xfrm>
            <a:off x="324000" y="1872000"/>
            <a:ext cx="7200000" cy="923330"/>
          </a:xfrm>
        </p:spPr>
        <p:txBody>
          <a:bodyPr anchor="t" anchorCtr="0">
            <a:noAutofit/>
          </a:bodyPr>
          <a:lstStyle>
            <a:lvl1pPr>
              <a:defRPr sz="6000">
                <a:solidFill>
                  <a:schemeClr val="tx1"/>
                </a:solidFill>
                <a:latin typeface="+mj-lt"/>
              </a:defRPr>
            </a:lvl1pPr>
          </a:lstStyle>
          <a:p>
            <a:r>
              <a:rPr lang="en-US" dirty="0" smtClean="0"/>
              <a:t>Thank you</a:t>
            </a:r>
            <a:endParaRPr lang="en-US" dirty="0"/>
          </a:p>
        </p:txBody>
      </p:sp>
      <p:sp>
        <p:nvSpPr>
          <p:cNvPr id="93" name="Text Placeholder 92"/>
          <p:cNvSpPr>
            <a:spLocks noGrp="1"/>
          </p:cNvSpPr>
          <p:nvPr>
            <p:ph type="body" sz="quarter" idx="10" hasCustomPrompt="1"/>
          </p:nvPr>
        </p:nvSpPr>
        <p:spPr>
          <a:xfrm>
            <a:off x="9000000" y="2016000"/>
            <a:ext cx="2880000" cy="3292098"/>
          </a:xfrm>
        </p:spPr>
        <p:txBody>
          <a:bodyPr anchor="t" anchorCtr="0">
            <a:noAutofit/>
          </a:bodyPr>
          <a:lstStyle>
            <a:lvl1pPr>
              <a:spcBef>
                <a:spcPts val="0"/>
              </a:spcBef>
              <a:defRPr sz="1600" b="0"/>
            </a:lvl1pPr>
          </a:lstStyle>
          <a:p>
            <a:r>
              <a:rPr lang="en-US" dirty="0" smtClean="0"/>
              <a:t>Contact information:</a:t>
            </a:r>
          </a:p>
          <a:p>
            <a:endParaRPr lang="en-US" dirty="0" smtClean="0"/>
          </a:p>
          <a:p>
            <a:r>
              <a:rPr lang="en-US" dirty="0" smtClean="0"/>
              <a:t>F name MI. L name</a:t>
            </a:r>
          </a:p>
          <a:p>
            <a:r>
              <a:rPr lang="en-US" dirty="0" smtClean="0"/>
              <a:t>Title</a:t>
            </a:r>
          </a:p>
          <a:p>
            <a:r>
              <a:rPr lang="en-US" dirty="0" smtClean="0"/>
              <a:t>Address</a:t>
            </a:r>
          </a:p>
          <a:p>
            <a:r>
              <a:rPr lang="en-US" dirty="0" smtClean="0"/>
              <a:t>Phone number</a:t>
            </a:r>
          </a:p>
        </p:txBody>
      </p:sp>
      <p:sp>
        <p:nvSpPr>
          <p:cNvPr id="7" name="Rectangle 6"/>
          <p:cNvSpPr/>
          <p:nvPr/>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5438" y="6083725"/>
            <a:ext cx="916759" cy="453600"/>
          </a:xfrm>
          <a:prstGeom prst="rect">
            <a:avLst/>
          </a:prstGeom>
        </p:spPr>
      </p:pic>
    </p:spTree>
    <p:extLst>
      <p:ext uri="{BB962C8B-B14F-4D97-AF65-F5344CB8AC3E}">
        <p14:creationId xmlns:p14="http://schemas.microsoft.com/office/powerpoint/2010/main" val="1204744678"/>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xmlns="">
        <p15:guide id="1" orient="horz" pos="1293"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&lt;Agenda&gt;</a:t>
            </a:r>
            <a:endParaRPr lang="en-US" dirty="0"/>
          </a:p>
        </p:txBody>
      </p:sp>
      <p:sp>
        <p:nvSpPr>
          <p:cNvPr id="4" name="Text Placeholder 3"/>
          <p:cNvSpPr>
            <a:spLocks noGrp="1"/>
          </p:cNvSpPr>
          <p:nvPr>
            <p:ph type="body" sz="quarter" idx="10" hasCustomPrompt="1"/>
          </p:nvPr>
        </p:nvSpPr>
        <p:spPr>
          <a:xfrm>
            <a:off x="324000" y="1692392"/>
            <a:ext cx="11545200" cy="3832705"/>
          </a:xfrm>
        </p:spPr>
        <p:txBody>
          <a:bodyPr>
            <a:noAutofit/>
          </a:bodyPr>
          <a:lstStyle>
            <a:lvl1pPr marL="0" marR="0" indent="0" algn="l" defTabSz="1088776" rtl="0" eaLnBrk="1" fontAlgn="auto" latinLnBrk="0" hangingPunct="1">
              <a:lnSpc>
                <a:spcPct val="100000"/>
              </a:lnSpc>
              <a:spcBef>
                <a:spcPts val="2400"/>
              </a:spcBef>
              <a:spcAft>
                <a:spcPts val="0"/>
              </a:spcAft>
              <a:buClr>
                <a:schemeClr val="accent1"/>
              </a:buClr>
              <a:buSzPct val="80000"/>
              <a:buFontTx/>
              <a:buNone/>
              <a:tabLst/>
              <a:defRPr sz="2000" b="0"/>
            </a:lvl1pPr>
            <a:lvl2pPr marL="180000" marR="0" indent="-180000" algn="l" defTabSz="1088776" rtl="0" eaLnBrk="1" fontAlgn="auto" latinLnBrk="0" hangingPunct="1">
              <a:lnSpc>
                <a:spcPct val="100000"/>
              </a:lnSpc>
              <a:spcBef>
                <a:spcPts val="600"/>
              </a:spcBef>
              <a:spcAft>
                <a:spcPts val="0"/>
              </a:spcAft>
              <a:buClr>
                <a:schemeClr val="accent1"/>
              </a:buClr>
              <a:buSzPct val="100000"/>
              <a:buFont typeface="Wingdings" pitchFamily="2" charset="2"/>
              <a:buChar char=""/>
              <a:tabLst/>
              <a:defRPr sz="1800"/>
            </a:lvl2pPr>
            <a:lvl3pPr marL="360000" marR="0" indent="-179388" algn="l" defTabSz="1088776" rtl="0" eaLnBrk="1" fontAlgn="auto" latinLnBrk="0" hangingPunct="1">
              <a:lnSpc>
                <a:spcPct val="100000"/>
              </a:lnSpc>
              <a:spcBef>
                <a:spcPts val="400"/>
              </a:spcBef>
              <a:spcAft>
                <a:spcPts val="0"/>
              </a:spcAft>
              <a:buClr>
                <a:schemeClr val="accent2"/>
              </a:buClr>
              <a:buSzPct val="100000"/>
              <a:buFont typeface="Arial" pitchFamily="34" charset="0"/>
              <a:buChar char="–"/>
              <a:tabLst/>
              <a:defRPr sz="1800" baseline="0"/>
            </a:lvl3pPr>
            <a:lvl4pPr marL="540000" marR="0" indent="-180000" algn="l" defTabSz="1088776" rtl="0" eaLnBrk="1" fontAlgn="auto" latinLnBrk="0" hangingPunct="1">
              <a:lnSpc>
                <a:spcPct val="100000"/>
              </a:lnSpc>
              <a:spcBef>
                <a:spcPts val="250"/>
              </a:spcBef>
              <a:spcAft>
                <a:spcPts val="0"/>
              </a:spcAft>
              <a:buClr>
                <a:schemeClr val="accent2"/>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smtClean="0"/>
              <a:t>Agenda Item/Divider Headline</a:t>
            </a:r>
          </a:p>
          <a:p>
            <a:pPr lvl="1"/>
            <a:r>
              <a:rPr lang="en-US" dirty="0" smtClean="0"/>
              <a:t>Details</a:t>
            </a:r>
          </a:p>
          <a:p>
            <a:pPr lvl="2"/>
            <a:r>
              <a:rPr lang="en-US" dirty="0" smtClean="0"/>
              <a:t>Third Level</a:t>
            </a:r>
          </a:p>
          <a:p>
            <a:pPr lvl="3"/>
            <a:r>
              <a:rPr lang="en-US" dirty="0" smtClean="0"/>
              <a:t>Fourth Level</a:t>
            </a:r>
          </a:p>
          <a:p>
            <a:endParaRPr lang="en-US" dirty="0" smtClean="0"/>
          </a:p>
        </p:txBody>
      </p:sp>
    </p:spTree>
    <p:extLst>
      <p:ext uri="{BB962C8B-B14F-4D97-AF65-F5344CB8AC3E}">
        <p14:creationId xmlns:p14="http://schemas.microsoft.com/office/powerpoint/2010/main" val="2680609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en-US" dirty="0"/>
          </a:p>
        </p:txBody>
      </p:sp>
    </p:spTree>
    <p:extLst>
      <p:ext uri="{BB962C8B-B14F-4D97-AF65-F5344CB8AC3E}">
        <p14:creationId xmlns:p14="http://schemas.microsoft.com/office/powerpoint/2010/main" val="3060156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75"/>
            <a:ext cx="11545200" cy="756175"/>
          </a:xfrm>
          <a:prstGeom prst="rect">
            <a:avLst/>
          </a:prstGeom>
        </p:spPr>
        <p:txBody>
          <a:bodyPr vert="horz" lIns="0" tIns="0" rIns="0" bIns="0" rtlCol="0" anchor="ctr" anchorCtr="0">
            <a:noAutofit/>
          </a:bodyPr>
          <a:lstStyle/>
          <a:p>
            <a:r>
              <a:rPr lang="en-US" noProof="0" dirty="0" smtClean="0"/>
              <a:t>Insert page title</a:t>
            </a:r>
            <a:endParaRPr lang="en-US" noProof="0" dirty="0"/>
          </a:p>
        </p:txBody>
      </p:sp>
      <p:sp>
        <p:nvSpPr>
          <p:cNvPr id="3" name="Text Placeholder 2"/>
          <p:cNvSpPr>
            <a:spLocks noGrp="1"/>
          </p:cNvSpPr>
          <p:nvPr>
            <p:ph type="body" idx="1"/>
          </p:nvPr>
        </p:nvSpPr>
        <p:spPr bwMode="gray">
          <a:xfrm>
            <a:off x="324000" y="1691079"/>
            <a:ext cx="11545200" cy="4392042"/>
          </a:xfrm>
          <a:prstGeom prst="rect">
            <a:avLst/>
          </a:prstGeom>
        </p:spPr>
        <p:txBody>
          <a:bodyPr vert="horz" lIns="0" tIns="0" rIns="0" bIns="0" rtlCol="0">
            <a:noAutofit/>
          </a:bodyPr>
          <a:lstStyle/>
          <a:p>
            <a:pPr lvl="0"/>
            <a:r>
              <a:rPr lang="en-US" noProof="0" dirty="0" smtClean="0"/>
              <a:t>First level</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3" name="Rectangle 32"/>
          <p:cNvSpPr/>
          <p:nvPr userDrawn="1"/>
        </p:nvSpPr>
        <p:spPr bwMode="gray">
          <a:xfrm>
            <a:off x="324000" y="0"/>
            <a:ext cx="11545200" cy="162038"/>
          </a:xfrm>
          <a:prstGeom prst="rect">
            <a:avLst/>
          </a:prstGeom>
          <a:solidFill>
            <a:schemeClr val="accent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1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cxnSp>
        <p:nvCxnSpPr>
          <p:cNvPr id="8" name="Straight Connector 7"/>
          <p:cNvCxnSpPr/>
          <p:nvPr/>
        </p:nvCxnSpPr>
        <p:spPr>
          <a:xfrm>
            <a:off x="324000" y="1231485"/>
            <a:ext cx="115452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userDrawn="1"/>
        </p:nvSpPr>
        <p:spPr bwMode="white">
          <a:xfrm>
            <a:off x="324000" y="6537251"/>
            <a:ext cx="11545200" cy="324075"/>
          </a:xfrm>
          <a:prstGeom prst="rect">
            <a:avLst/>
          </a:prstGeom>
          <a:solidFill>
            <a:schemeClr val="tx1"/>
          </a:solidFill>
          <a:ln w="9525" algn="ctr">
            <a:noFill/>
            <a:miter lim="800000"/>
            <a:headEnd/>
            <a:tailEnd/>
          </a:ln>
        </p:spPr>
        <p:txBody>
          <a:bodyPr lIns="107163" tIns="85730" rIns="107163" bIns="85730" rtlCol="0" anchor="ctr"/>
          <a:lstStyle/>
          <a:p>
            <a:pPr marR="0" algn="ctr" defTabSz="1088776" eaLnBrk="1" fontAlgn="base" latinLnBrk="0" hangingPunct="1">
              <a:lnSpc>
                <a:spcPct val="100000"/>
              </a:lnSpc>
              <a:spcBef>
                <a:spcPct val="50000"/>
              </a:spcBef>
              <a:spcAft>
                <a:spcPct val="0"/>
              </a:spcAft>
              <a:buClr>
                <a:srgbClr val="F0AB00"/>
              </a:buClr>
              <a:buSzPct val="80000"/>
              <a:tabLst/>
            </a:pPr>
            <a:endParaRPr kumimoji="0" lang="en-US" sz="9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10" name="TextBox 9"/>
          <p:cNvSpPr txBox="1"/>
          <p:nvPr userDrawn="1"/>
        </p:nvSpPr>
        <p:spPr bwMode="black">
          <a:xfrm>
            <a:off x="324000" y="6630039"/>
            <a:ext cx="3401577" cy="138499"/>
          </a:xfrm>
          <a:prstGeom prst="rect">
            <a:avLst/>
          </a:prstGeom>
          <a:noFill/>
        </p:spPr>
        <p:txBody>
          <a:bodyPr wrap="none" lIns="85730" tIns="0" rIns="0" bIns="0" rtlCol="0">
            <a:spAutoFit/>
          </a:bodyPr>
          <a:lstStyle/>
          <a:p>
            <a:pPr marL="133200" indent="-133200" algn="l">
              <a:buClr>
                <a:schemeClr val="bg1"/>
              </a:buClr>
              <a:buFont typeface="Arial" pitchFamily="34" charset="0"/>
              <a:buChar char="©"/>
              <a:tabLst/>
            </a:pPr>
            <a:r>
              <a:rPr lang="en-US" sz="900" noProof="0" dirty="0" smtClean="0">
                <a:solidFill>
                  <a:schemeClr val="bg1"/>
                </a:solidFill>
              </a:rPr>
              <a:t>2016 SAP SE or an SAP affiliate company. All rights reserved.</a:t>
            </a:r>
          </a:p>
        </p:txBody>
      </p:sp>
      <p:sp>
        <p:nvSpPr>
          <p:cNvPr id="34" name="TextBox 33"/>
          <p:cNvSpPr txBox="1"/>
          <p:nvPr userDrawn="1"/>
        </p:nvSpPr>
        <p:spPr bwMode="black">
          <a:xfrm>
            <a:off x="11640519" y="6630039"/>
            <a:ext cx="227631" cy="138499"/>
          </a:xfrm>
          <a:prstGeom prst="rect">
            <a:avLst/>
          </a:prstGeom>
          <a:noFill/>
        </p:spPr>
        <p:txBody>
          <a:bodyPr wrap="none" lIns="0" tIns="0" rIns="85730" bIns="0" rtlCol="0">
            <a:spAutoFit/>
          </a:bodyPr>
          <a:lstStyle/>
          <a:p>
            <a:pPr marL="111525" indent="-111525" algn="r">
              <a:buClr>
                <a:schemeClr val="accent2"/>
              </a:buClr>
              <a:buFont typeface="Arial" pitchFamily="34" charset="0"/>
              <a:buNone/>
            </a:pPr>
            <a:fld id="{0BDC132A-5C91-4078-9777-31DA19A62E0A}" type="slidenum">
              <a:rPr lang="en-US" sz="900" baseline="0" noProof="0" smtClean="0">
                <a:solidFill>
                  <a:schemeClr val="bg1"/>
                </a:solidFill>
              </a:rPr>
              <a:pPr marL="111525" indent="-111525" algn="r">
                <a:buClr>
                  <a:schemeClr val="accent2"/>
                </a:buClr>
                <a:buFont typeface="Arial" pitchFamily="34" charset="0"/>
                <a:buNone/>
              </a:pPr>
              <a:t>‹#›</a:t>
            </a:fld>
            <a:endParaRPr lang="en-US" sz="900" noProof="0" dirty="0" smtClean="0">
              <a:solidFill>
                <a:schemeClr val="bg1"/>
              </a:solidFill>
            </a:endParaRPr>
          </a:p>
        </p:txBody>
      </p:sp>
      <p:sp>
        <p:nvSpPr>
          <p:cNvPr id="4" name="Information_Classification"/>
          <p:cNvSpPr txBox="1"/>
          <p:nvPr userDrawn="1"/>
        </p:nvSpPr>
        <p:spPr>
          <a:xfrm>
            <a:off x="9843135" y="6630039"/>
            <a:ext cx="1255395" cy="138499"/>
          </a:xfrm>
          <a:prstGeom prst="rect">
            <a:avLst/>
          </a:prstGeom>
          <a:noFill/>
        </p:spPr>
        <p:txBody>
          <a:bodyPr vert="horz" wrap="square" lIns="0" tIns="0" rIns="0" bIns="0" rtlCol="0">
            <a:spAutoFit/>
          </a:bodyPr>
          <a:lstStyle/>
          <a:p>
            <a:pPr algn="r" fontAlgn="base">
              <a:spcBef>
                <a:spcPts val="600"/>
              </a:spcBef>
              <a:spcAft>
                <a:spcPct val="0"/>
              </a:spcAft>
              <a:buClr>
                <a:srgbClr val="F0AB00"/>
              </a:buClr>
              <a:buSzPct val="80000"/>
            </a:pPr>
            <a:r>
              <a:rPr kumimoji="0" lang="en-US" sz="900" b="0" i="0" u="none" kern="0" baseline="0" dirty="0" smtClean="0">
                <a:solidFill>
                  <a:srgbClr val="FFFFFF"/>
                </a:solidFill>
                <a:latin typeface="Arial"/>
                <a:ea typeface="Arial Unicode MS"/>
                <a:cs typeface="Arial Unicode MS" pitchFamily="34" charset="-128"/>
                <a:sym typeface="Arial"/>
              </a:rPr>
              <a:t>Internal</a:t>
            </a:r>
          </a:p>
        </p:txBody>
      </p:sp>
    </p:spTree>
    <p:extLst>
      <p:ext uri="{BB962C8B-B14F-4D97-AF65-F5344CB8AC3E}">
        <p14:creationId xmlns:p14="http://schemas.microsoft.com/office/powerpoint/2010/main" val="383640044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8" r:id="rId9"/>
    <p:sldLayoutId id="2147483749" r:id="rId10"/>
    <p:sldLayoutId id="2147483750" r:id="rId11"/>
    <p:sldLayoutId id="2147483751" r:id="rId12"/>
    <p:sldLayoutId id="2147483752" r:id="rId13"/>
    <p:sldLayoutId id="2147483753" r:id="rId14"/>
    <p:sldLayoutId id="2147483754" r:id="rId15"/>
    <p:sldLayoutId id="2147483747" r:id="rId16"/>
    <p:sldLayoutId id="2147483755" r:id="rId17"/>
    <p:sldLayoutId id="2147483756" r:id="rId18"/>
    <p:sldLayoutId id="2147483757" r:id="rId19"/>
    <p:sldLayoutId id="2147483758" r:id="rId20"/>
    <p:sldLayoutId id="2147483759" r:id="rId21"/>
    <p:sldLayoutId id="2147483760" r:id="rId22"/>
    <p:sldLayoutId id="2147483761" r:id="rId23"/>
  </p:sldLayoutIdLst>
  <p:hf hdr="0" ftr="0" dt="0"/>
  <p:txStyles>
    <p:titleStyle>
      <a:lvl1pPr algn="l" defTabSz="1088776" rtl="0" eaLnBrk="1" latinLnBrk="0" hangingPunct="1">
        <a:spcBef>
          <a:spcPct val="0"/>
        </a:spcBef>
        <a:buNone/>
        <a:defRPr sz="2800" b="1" kern="1200">
          <a:solidFill>
            <a:schemeClr val="accent2"/>
          </a:solidFill>
          <a:latin typeface="+mj-lt"/>
          <a:ea typeface="+mj-ea"/>
          <a:cs typeface="+mj-cs"/>
        </a:defRPr>
      </a:lvl1pPr>
    </p:titleStyle>
    <p:bodyStyle>
      <a:lvl1pPr marL="0" indent="0" algn="l" defTabSz="1088776" rtl="0" eaLnBrk="1" latinLnBrk="0" hangingPunct="1">
        <a:spcBef>
          <a:spcPts val="2400"/>
        </a:spcBef>
        <a:buClr>
          <a:schemeClr val="accent1"/>
        </a:buClr>
        <a:buSzPct val="80000"/>
        <a:buFontTx/>
        <a:buNone/>
        <a:defRPr sz="2000" b="1" kern="1200">
          <a:solidFill>
            <a:schemeClr val="tx1"/>
          </a:solidFill>
          <a:latin typeface="+mn-lt"/>
          <a:ea typeface="+mn-ea"/>
          <a:cs typeface="+mn-cs"/>
        </a:defRPr>
      </a:lvl1pPr>
      <a:lvl2pPr marL="0" indent="0" algn="l" defTabSz="1088776" rtl="0" eaLnBrk="1" latinLnBrk="0" hangingPunct="1">
        <a:spcBef>
          <a:spcPts val="600"/>
        </a:spcBef>
        <a:buClr>
          <a:schemeClr val="accent1"/>
        </a:buClr>
        <a:buSzPct val="80000"/>
        <a:buFont typeface="Wingdings" pitchFamily="2" charset="2"/>
        <a:buNone/>
        <a:defRPr sz="2000" kern="1200">
          <a:solidFill>
            <a:schemeClr val="tx1"/>
          </a:solidFill>
          <a:latin typeface="+mn-lt"/>
          <a:ea typeface="+mn-ea"/>
          <a:cs typeface="+mn-cs"/>
        </a:defRPr>
      </a:lvl2pPr>
      <a:lvl3pPr marL="180000" indent="-180000" algn="l" defTabSz="1088776" rtl="0" eaLnBrk="1" latinLnBrk="0" hangingPunct="1">
        <a:spcBef>
          <a:spcPts val="400"/>
        </a:spcBef>
        <a:buClr>
          <a:schemeClr val="accent1"/>
        </a:buClr>
        <a:buSzPct val="100000"/>
        <a:buFont typeface="Wingdings" pitchFamily="2" charset="2"/>
        <a:buChar char=""/>
        <a:defRPr sz="1800" kern="1200">
          <a:solidFill>
            <a:schemeClr val="tx1"/>
          </a:solidFill>
          <a:latin typeface="+mn-lt"/>
          <a:ea typeface="+mn-ea"/>
          <a:cs typeface="+mn-cs"/>
        </a:defRPr>
      </a:lvl3pPr>
      <a:lvl4pPr marL="360000" indent="-180000" algn="l" defTabSz="1088776" rtl="0" eaLnBrk="1" latinLnBrk="0" hangingPunct="1">
        <a:spcBef>
          <a:spcPts val="400"/>
        </a:spcBef>
        <a:buClr>
          <a:schemeClr val="tx1"/>
        </a:buClr>
        <a:buSzPct val="100000"/>
        <a:buFont typeface="Arial" pitchFamily="34" charset="0"/>
        <a:buChar char="–"/>
        <a:defRPr sz="1800" kern="1200">
          <a:solidFill>
            <a:schemeClr val="tx1"/>
          </a:solidFill>
          <a:latin typeface="+mn-lt"/>
          <a:ea typeface="+mn-ea"/>
          <a:cs typeface="+mn-cs"/>
        </a:defRPr>
      </a:lvl4pPr>
      <a:lvl5pPr marL="540000" indent="-180000" algn="l" defTabSz="1088776" rtl="0" eaLnBrk="1" latinLnBrk="0" hangingPunct="1">
        <a:spcBef>
          <a:spcPts val="250"/>
        </a:spcBef>
        <a:buClr>
          <a:schemeClr val="tx1"/>
        </a:buClr>
        <a:buSzPct val="100000"/>
        <a:buFont typeface="Courier New" pitchFamily="49" charset="0"/>
        <a:buChar char="o"/>
        <a:defRPr sz="1600" kern="1200">
          <a:solidFill>
            <a:schemeClr val="tx1"/>
          </a:solidFill>
          <a:latin typeface="+mn-lt"/>
          <a:ea typeface="+mn-ea"/>
          <a:cs typeface="+mn-cs"/>
        </a:defRPr>
      </a:lvl5pPr>
      <a:lvl6pPr marL="2994134"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8522"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910"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7298"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chor="b" anchorCtr="0"/>
          <a:lstStyle/>
          <a:p>
            <a:r>
              <a:rPr lang="en-US" dirty="0" smtClean="0"/>
              <a:t>Michael Wulf, </a:t>
            </a:r>
            <a:r>
              <a:rPr lang="en-US" dirty="0"/>
              <a:t>SAP / </a:t>
            </a:r>
            <a:r>
              <a:rPr lang="en-US" dirty="0" smtClean="0"/>
              <a:t>May 02, </a:t>
            </a:r>
            <a:r>
              <a:rPr lang="en-US" dirty="0"/>
              <a:t>2016</a:t>
            </a:r>
          </a:p>
        </p:txBody>
      </p:sp>
      <p:sp>
        <p:nvSpPr>
          <p:cNvPr id="2" name="Title 1"/>
          <p:cNvSpPr>
            <a:spLocks noGrp="1"/>
          </p:cNvSpPr>
          <p:nvPr>
            <p:ph type="ctrTitle"/>
          </p:nvPr>
        </p:nvSpPr>
        <p:spPr/>
        <p:txBody>
          <a:bodyPr/>
          <a:lstStyle/>
          <a:p>
            <a:r>
              <a:rPr lang="en-US" dirty="0" smtClean="0"/>
              <a:t>Introduction into payroll</a:t>
            </a:r>
            <a:r>
              <a:rPr lang="en-US" dirty="0"/>
              <a:t/>
            </a:r>
            <a:br>
              <a:rPr lang="en-US" dirty="0"/>
            </a:br>
            <a:r>
              <a:rPr lang="en-US" dirty="0" smtClean="0"/>
              <a:t>Architecture and tools</a:t>
            </a:r>
            <a:endParaRPr lang="en-US" b="0" dirty="0"/>
          </a:p>
        </p:txBody>
      </p:sp>
      <p:sp>
        <p:nvSpPr>
          <p:cNvPr id="4" name="ConfidentialFlag"/>
          <p:cNvSpPr txBox="1"/>
          <p:nvPr/>
        </p:nvSpPr>
        <p:spPr>
          <a:xfrm>
            <a:off x="9971839" y="187553"/>
            <a:ext cx="1799971" cy="215444"/>
          </a:xfrm>
          <a:prstGeom prst="rect">
            <a:avLst/>
          </a:prstGeom>
          <a:noFill/>
        </p:spPr>
        <p:txBody>
          <a:bodyPr vert="horz" wrap="square" lIns="0" tIns="0" rIns="0" bIns="0" rtlCol="0" anchor="b">
            <a:spAutoFit/>
          </a:bodyPr>
          <a:lstStyle/>
          <a:p>
            <a:pPr algn="r" fontAlgn="base">
              <a:spcBef>
                <a:spcPts val="600"/>
              </a:spcBef>
              <a:spcAft>
                <a:spcPct val="0"/>
              </a:spcAft>
              <a:buClr>
                <a:srgbClr val="F0AB00"/>
              </a:buClr>
              <a:buSzPct val="80000"/>
            </a:pPr>
            <a:r>
              <a:rPr lang="de-DE" sz="1400" kern="0" smtClean="0">
                <a:solidFill>
                  <a:srgbClr val="000000"/>
                </a:solidFill>
                <a:latin typeface="Arial" panose="020B0604020202020204" pitchFamily="34" charset="0"/>
                <a:ea typeface="Arial Unicode MS" pitchFamily="34" charset="-128"/>
                <a:cs typeface="Arial Unicode MS" pitchFamily="34" charset="-128"/>
              </a:rPr>
              <a:t>Customer</a:t>
            </a:r>
            <a:endParaRPr lang="de-DE" sz="1400" kern="0" dirty="0" err="1" smtClean="0">
              <a:solidFill>
                <a:srgbClr val="000000"/>
              </a:solidFill>
              <a:latin typeface="Arial" panose="020B0604020202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564367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431967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1"/>
          <p:cNvSpPr>
            <a:spLocks noGrp="1"/>
          </p:cNvSpPr>
          <p:nvPr>
            <p:ph type="title"/>
          </p:nvPr>
        </p:nvSpPr>
        <p:spPr/>
        <p:txBody>
          <a:bodyPr/>
          <a:lstStyle/>
          <a:p>
            <a:r>
              <a:rPr lang="en-US" dirty="0" smtClean="0">
                <a:solidFill>
                  <a:schemeClr val="tx1"/>
                </a:solidFill>
              </a:rPr>
              <a:t>Payroll</a:t>
            </a:r>
            <a:endParaRPr lang="en-US" b="0" dirty="0" smtClean="0">
              <a:solidFill>
                <a:schemeClr val="tx1"/>
              </a:solidFill>
            </a:endParaRPr>
          </a:p>
        </p:txBody>
      </p:sp>
      <p:sp>
        <p:nvSpPr>
          <p:cNvPr id="133122" name="Rectangle 3"/>
          <p:cNvSpPr>
            <a:spLocks noChangeArrowheads="1"/>
          </p:cNvSpPr>
          <p:nvPr/>
        </p:nvSpPr>
        <p:spPr bwMode="white">
          <a:xfrm>
            <a:off x="4763778" y="2880392"/>
            <a:ext cx="2991542" cy="1922908"/>
          </a:xfrm>
          <a:prstGeom prst="rect">
            <a:avLst/>
          </a:prstGeom>
          <a:solidFill>
            <a:schemeClr val="tx1"/>
          </a:solidFill>
          <a:ln w="19050" algn="ctr">
            <a:solidFill>
              <a:schemeClr val="accent2"/>
            </a:solidFill>
            <a:miter lim="800000"/>
            <a:headEnd/>
            <a:tailEnd/>
          </a:ln>
        </p:spPr>
        <p:txBody>
          <a:bodyPr wrap="none" lIns="90021" tIns="46811" rIns="90021" bIns="46811" anchor="ctr"/>
          <a:lstStyle/>
          <a:p>
            <a:pPr marL="244524" indent="-244524" algn="ctr">
              <a:buClr>
                <a:schemeClr val="accent1"/>
              </a:buClr>
              <a:buSzPct val="80000"/>
            </a:pPr>
            <a:r>
              <a:rPr lang="en-US" sz="2400" b="1" dirty="0">
                <a:solidFill>
                  <a:schemeClr val="bg1"/>
                </a:solidFill>
              </a:rPr>
              <a:t>“Black Box”</a:t>
            </a:r>
          </a:p>
        </p:txBody>
      </p:sp>
      <p:sp>
        <p:nvSpPr>
          <p:cNvPr id="133123" name="Text Box 4"/>
          <p:cNvSpPr txBox="1">
            <a:spLocks noChangeArrowheads="1"/>
          </p:cNvSpPr>
          <p:nvPr/>
        </p:nvSpPr>
        <p:spPr bwMode="white">
          <a:xfrm>
            <a:off x="2002478" y="2400856"/>
            <a:ext cx="1983246" cy="1062284"/>
          </a:xfrm>
          <a:prstGeom prst="rect">
            <a:avLst/>
          </a:prstGeom>
          <a:noFill/>
          <a:ln w="19050" algn="ctr">
            <a:noFill/>
            <a:miter lim="800000"/>
            <a:headEnd/>
            <a:tailEnd/>
          </a:ln>
        </p:spPr>
        <p:txBody>
          <a:bodyPr lIns="90021" tIns="46811" rIns="90021" bIns="46811"/>
          <a:lstStyle/>
          <a:p>
            <a:pPr algn="ctr" eaLnBrk="0">
              <a:spcBef>
                <a:spcPct val="50000"/>
              </a:spcBef>
              <a:buClr>
                <a:schemeClr val="accent1"/>
              </a:buClr>
              <a:buSzPct val="80000"/>
              <a:buFont typeface="wingdings" pitchFamily="2" charset="2"/>
              <a:buNone/>
            </a:pPr>
            <a:r>
              <a:rPr lang="en-US" sz="2000" b="1" dirty="0"/>
              <a:t>Time Management data</a:t>
            </a:r>
          </a:p>
        </p:txBody>
      </p:sp>
      <p:sp>
        <p:nvSpPr>
          <p:cNvPr id="133124" name="Text Box 5"/>
          <p:cNvSpPr txBox="1">
            <a:spLocks noChangeArrowheads="1"/>
          </p:cNvSpPr>
          <p:nvPr/>
        </p:nvSpPr>
        <p:spPr bwMode="white">
          <a:xfrm>
            <a:off x="2104101" y="3553648"/>
            <a:ext cx="1860981" cy="710231"/>
          </a:xfrm>
          <a:prstGeom prst="rect">
            <a:avLst/>
          </a:prstGeom>
          <a:noFill/>
          <a:ln w="19050" algn="ctr">
            <a:noFill/>
            <a:miter lim="800000"/>
            <a:headEnd/>
            <a:tailEnd/>
          </a:ln>
        </p:spPr>
        <p:txBody>
          <a:bodyPr lIns="90021" tIns="46811" rIns="90021" bIns="46811">
            <a:spAutoFit/>
          </a:bodyPr>
          <a:lstStyle/>
          <a:p>
            <a:pPr algn="ctr">
              <a:spcBef>
                <a:spcPct val="50000"/>
              </a:spcBef>
              <a:buClr>
                <a:schemeClr val="accent1"/>
              </a:buClr>
              <a:buSzPct val="80000"/>
              <a:buFont typeface="wingdings" pitchFamily="2" charset="2"/>
              <a:buNone/>
            </a:pPr>
            <a:r>
              <a:rPr lang="en-US" sz="2000" b="1" dirty="0"/>
              <a:t>Legal data (e.g., W4)</a:t>
            </a:r>
          </a:p>
        </p:txBody>
      </p:sp>
      <p:sp>
        <p:nvSpPr>
          <p:cNvPr id="133125" name="Text Box 6"/>
          <p:cNvSpPr txBox="1">
            <a:spLocks noChangeArrowheads="1"/>
          </p:cNvSpPr>
          <p:nvPr/>
        </p:nvSpPr>
        <p:spPr bwMode="white">
          <a:xfrm>
            <a:off x="1994538" y="4820767"/>
            <a:ext cx="2110276" cy="710231"/>
          </a:xfrm>
          <a:prstGeom prst="rect">
            <a:avLst/>
          </a:prstGeom>
          <a:noFill/>
          <a:ln w="19050" algn="ctr">
            <a:noFill/>
            <a:miter lim="800000"/>
            <a:headEnd/>
            <a:tailEnd/>
          </a:ln>
        </p:spPr>
        <p:txBody>
          <a:bodyPr lIns="90021" tIns="46811" rIns="90021" bIns="46811">
            <a:spAutoFit/>
          </a:bodyPr>
          <a:lstStyle/>
          <a:p>
            <a:pPr algn="ctr">
              <a:spcBef>
                <a:spcPct val="50000"/>
              </a:spcBef>
              <a:buClr>
                <a:schemeClr val="accent1"/>
              </a:buClr>
              <a:buSzPct val="80000"/>
              <a:buFont typeface="wingdings" pitchFamily="2" charset="2"/>
              <a:buNone/>
            </a:pPr>
            <a:r>
              <a:rPr lang="en-US" sz="2000" b="1" dirty="0"/>
              <a:t>Compensation data</a:t>
            </a:r>
          </a:p>
        </p:txBody>
      </p:sp>
      <p:sp>
        <p:nvSpPr>
          <p:cNvPr id="133126" name="Line 7"/>
          <p:cNvSpPr>
            <a:spLocks noChangeShapeType="1"/>
          </p:cNvSpPr>
          <p:nvPr/>
        </p:nvSpPr>
        <p:spPr bwMode="white">
          <a:xfrm flipV="1">
            <a:off x="3807882" y="4077644"/>
            <a:ext cx="846334" cy="828867"/>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sp>
        <p:nvSpPr>
          <p:cNvPr id="133127" name="Line 8"/>
          <p:cNvSpPr>
            <a:spLocks noChangeShapeType="1"/>
          </p:cNvSpPr>
          <p:nvPr/>
        </p:nvSpPr>
        <p:spPr bwMode="white">
          <a:xfrm flipV="1">
            <a:off x="3809471" y="3885513"/>
            <a:ext cx="886030" cy="1587"/>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sp>
        <p:nvSpPr>
          <p:cNvPr id="133128" name="Line 9"/>
          <p:cNvSpPr>
            <a:spLocks noChangeShapeType="1"/>
          </p:cNvSpPr>
          <p:nvPr/>
        </p:nvSpPr>
        <p:spPr bwMode="white">
          <a:xfrm>
            <a:off x="3896803" y="3086815"/>
            <a:ext cx="759001" cy="587511"/>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sp>
        <p:nvSpPr>
          <p:cNvPr id="133129" name="Line 10"/>
          <p:cNvSpPr>
            <a:spLocks noChangeShapeType="1"/>
          </p:cNvSpPr>
          <p:nvPr/>
        </p:nvSpPr>
        <p:spPr bwMode="white">
          <a:xfrm flipV="1">
            <a:off x="7834714" y="3817234"/>
            <a:ext cx="808225" cy="0"/>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sp>
        <p:nvSpPr>
          <p:cNvPr id="133130" name="Text Box 11"/>
          <p:cNvSpPr txBox="1">
            <a:spLocks noChangeArrowheads="1"/>
          </p:cNvSpPr>
          <p:nvPr/>
        </p:nvSpPr>
        <p:spPr bwMode="white">
          <a:xfrm>
            <a:off x="8719157" y="2759714"/>
            <a:ext cx="1333809" cy="402384"/>
          </a:xfrm>
          <a:prstGeom prst="rect">
            <a:avLst/>
          </a:prstGeom>
          <a:noFill/>
          <a:ln w="19050" algn="ctr">
            <a:noFill/>
            <a:miter lim="800000"/>
            <a:headEnd/>
            <a:tailEnd/>
          </a:ln>
        </p:spPr>
        <p:txBody>
          <a:bodyPr lIns="90021" tIns="46811" rIns="90021" bIns="46811">
            <a:spAutoFit/>
          </a:bodyPr>
          <a:lstStyle/>
          <a:p>
            <a:pPr>
              <a:spcBef>
                <a:spcPct val="50000"/>
              </a:spcBef>
              <a:buClr>
                <a:schemeClr val="accent1"/>
              </a:buClr>
              <a:buSzPct val="80000"/>
              <a:buFont typeface="wingdings" pitchFamily="2" charset="2"/>
              <a:buNone/>
            </a:pPr>
            <a:r>
              <a:rPr lang="en-US" sz="2000" b="1" dirty="0"/>
              <a:t>Payment</a:t>
            </a:r>
          </a:p>
        </p:txBody>
      </p:sp>
      <p:sp>
        <p:nvSpPr>
          <p:cNvPr id="133131" name="Text Box 13"/>
          <p:cNvSpPr txBox="1">
            <a:spLocks noChangeArrowheads="1"/>
          </p:cNvSpPr>
          <p:nvPr/>
        </p:nvSpPr>
        <p:spPr bwMode="white">
          <a:xfrm>
            <a:off x="2032646" y="1813345"/>
            <a:ext cx="2605691" cy="417776"/>
          </a:xfrm>
          <a:prstGeom prst="rect">
            <a:avLst/>
          </a:prstGeom>
          <a:noFill/>
          <a:ln w="19050" algn="ctr">
            <a:noFill/>
            <a:miter lim="800000"/>
            <a:headEnd/>
            <a:tailEnd/>
          </a:ln>
        </p:spPr>
        <p:txBody>
          <a:bodyPr lIns="90021" tIns="46811" rIns="90021" bIns="46811">
            <a:spAutoFit/>
          </a:bodyPr>
          <a:lstStyle/>
          <a:p>
            <a:pPr marL="244524" indent="-244524" algn="ctr">
              <a:spcBef>
                <a:spcPct val="50000"/>
              </a:spcBef>
              <a:buClr>
                <a:schemeClr val="accent1"/>
              </a:buClr>
              <a:buSzPct val="80000"/>
            </a:pPr>
            <a:endParaRPr lang="en-US" dirty="0"/>
          </a:p>
        </p:txBody>
      </p:sp>
      <p:sp>
        <p:nvSpPr>
          <p:cNvPr id="133132" name="Rectangle 14"/>
          <p:cNvSpPr>
            <a:spLocks noChangeArrowheads="1"/>
          </p:cNvSpPr>
          <p:nvPr/>
        </p:nvSpPr>
        <p:spPr bwMode="white">
          <a:xfrm>
            <a:off x="1924671" y="1618038"/>
            <a:ext cx="2604103" cy="433487"/>
          </a:xfrm>
          <a:prstGeom prst="rect">
            <a:avLst/>
          </a:prstGeom>
          <a:solidFill>
            <a:schemeClr val="bg2"/>
          </a:solidFill>
          <a:ln w="19050" algn="ctr">
            <a:solidFill>
              <a:schemeClr val="accent2"/>
            </a:solidFill>
            <a:miter lim="800000"/>
            <a:headEnd/>
            <a:tailEnd/>
          </a:ln>
        </p:spPr>
        <p:txBody>
          <a:bodyPr wrap="none" lIns="90021" tIns="46811" rIns="90021" bIns="46811" anchor="ctr"/>
          <a:lstStyle/>
          <a:p>
            <a:pPr marL="244524" indent="-244524" algn="ctr">
              <a:buClr>
                <a:schemeClr val="accent1"/>
              </a:buClr>
              <a:buSzPct val="80000"/>
            </a:pPr>
            <a:r>
              <a:rPr lang="en-US" sz="2000" b="1" dirty="0"/>
              <a:t>Data entry</a:t>
            </a:r>
          </a:p>
        </p:txBody>
      </p:sp>
      <p:sp>
        <p:nvSpPr>
          <p:cNvPr id="133133" name="Text Box 15"/>
          <p:cNvSpPr txBox="1">
            <a:spLocks noChangeArrowheads="1"/>
          </p:cNvSpPr>
          <p:nvPr/>
        </p:nvSpPr>
        <p:spPr bwMode="white">
          <a:xfrm>
            <a:off x="8709630" y="3625103"/>
            <a:ext cx="1151203" cy="402384"/>
          </a:xfrm>
          <a:prstGeom prst="rect">
            <a:avLst/>
          </a:prstGeom>
          <a:noFill/>
          <a:ln w="19050" algn="ctr">
            <a:noFill/>
            <a:miter lim="800000"/>
            <a:headEnd/>
            <a:tailEnd/>
          </a:ln>
        </p:spPr>
        <p:txBody>
          <a:bodyPr lIns="90021" tIns="46811" rIns="90021" bIns="46811">
            <a:spAutoFit/>
          </a:bodyPr>
          <a:lstStyle/>
          <a:p>
            <a:pPr>
              <a:spcBef>
                <a:spcPct val="50000"/>
              </a:spcBef>
              <a:buClr>
                <a:schemeClr val="accent1"/>
              </a:buClr>
              <a:buSzPct val="80000"/>
              <a:buFont typeface="wingdings" pitchFamily="2" charset="2"/>
              <a:buNone/>
            </a:pPr>
            <a:r>
              <a:rPr lang="en-US" sz="2000" b="1" dirty="0"/>
              <a:t>Pay slip</a:t>
            </a:r>
          </a:p>
        </p:txBody>
      </p:sp>
      <p:sp>
        <p:nvSpPr>
          <p:cNvPr id="133134" name="Text Box 16"/>
          <p:cNvSpPr txBox="1">
            <a:spLocks noChangeArrowheads="1"/>
          </p:cNvSpPr>
          <p:nvPr/>
        </p:nvSpPr>
        <p:spPr bwMode="white">
          <a:xfrm>
            <a:off x="8711217" y="4557181"/>
            <a:ext cx="1518001" cy="710231"/>
          </a:xfrm>
          <a:prstGeom prst="rect">
            <a:avLst/>
          </a:prstGeom>
          <a:noFill/>
          <a:ln w="19050" algn="ctr">
            <a:noFill/>
            <a:miter lim="800000"/>
            <a:headEnd/>
            <a:tailEnd/>
          </a:ln>
        </p:spPr>
        <p:txBody>
          <a:bodyPr lIns="90021" tIns="46811" rIns="90021" bIns="46811">
            <a:spAutoFit/>
          </a:bodyPr>
          <a:lstStyle/>
          <a:p>
            <a:pPr>
              <a:spcBef>
                <a:spcPct val="50000"/>
              </a:spcBef>
              <a:buClr>
                <a:schemeClr val="accent1"/>
              </a:buClr>
              <a:buSzPct val="80000"/>
              <a:buFont typeface="wingdings" pitchFamily="2" charset="2"/>
              <a:buNone/>
            </a:pPr>
            <a:r>
              <a:rPr lang="en-US" sz="2000" b="1" dirty="0"/>
              <a:t>Posting to financials</a:t>
            </a:r>
          </a:p>
        </p:txBody>
      </p:sp>
      <p:sp>
        <p:nvSpPr>
          <p:cNvPr id="133135" name="Line 17"/>
          <p:cNvSpPr>
            <a:spLocks noChangeShapeType="1"/>
          </p:cNvSpPr>
          <p:nvPr/>
        </p:nvSpPr>
        <p:spPr bwMode="white">
          <a:xfrm flipV="1">
            <a:off x="7847417" y="3004246"/>
            <a:ext cx="882854" cy="636735"/>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sp>
        <p:nvSpPr>
          <p:cNvPr id="133136" name="Line 18"/>
          <p:cNvSpPr>
            <a:spLocks noChangeShapeType="1"/>
          </p:cNvSpPr>
          <p:nvPr/>
        </p:nvSpPr>
        <p:spPr bwMode="white">
          <a:xfrm>
            <a:off x="7853769" y="4006191"/>
            <a:ext cx="870151" cy="874914"/>
          </a:xfrm>
          <a:prstGeom prst="line">
            <a:avLst/>
          </a:prstGeom>
          <a:noFill/>
          <a:ln w="38100">
            <a:solidFill>
              <a:schemeClr val="tx1"/>
            </a:solidFill>
            <a:round/>
            <a:headEnd/>
            <a:tailEnd type="triangle" w="med" len="med"/>
          </a:ln>
        </p:spPr>
        <p:txBody>
          <a:bodyPr wrap="none" lIns="90021" tIns="46811" rIns="90021" bIns="46811" anchor="ctr"/>
          <a:lstStyle/>
          <a:p>
            <a:endParaRPr lang="en-US" dirty="0"/>
          </a:p>
        </p:txBody>
      </p:sp>
      <p:pic>
        <p:nvPicPr>
          <p:cNvPr id="20" name="Picture 12" descr="MCj04338290000[1]"/>
          <p:cNvPicPr>
            <a:picLocks noChangeAspect="1" noChangeArrowheads="1"/>
          </p:cNvPicPr>
          <p:nvPr/>
        </p:nvPicPr>
        <p:blipFill>
          <a:blip r:embed="rId3" cstate="print"/>
          <a:srcRect/>
          <a:stretch>
            <a:fillRect/>
          </a:stretch>
        </p:blipFill>
        <p:spPr bwMode="auto">
          <a:xfrm>
            <a:off x="5232200" y="3428207"/>
            <a:ext cx="1829223" cy="1829223"/>
          </a:xfrm>
          <a:prstGeom prst="rect">
            <a:avLst/>
          </a:prstGeom>
          <a:noFill/>
          <a:ln w="9525">
            <a:noFill/>
            <a:miter lim="800000"/>
            <a:headEnd/>
            <a:tailEnd/>
          </a:ln>
        </p:spPr>
      </p:pic>
    </p:spTree>
    <p:extLst>
      <p:ext uri="{BB962C8B-B14F-4D97-AF65-F5344CB8AC3E}">
        <p14:creationId xmlns:p14="http://schemas.microsoft.com/office/powerpoint/2010/main" val="19474220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Title 1"/>
          <p:cNvSpPr>
            <a:spLocks noGrp="1"/>
          </p:cNvSpPr>
          <p:nvPr>
            <p:ph type="title"/>
          </p:nvPr>
        </p:nvSpPr>
        <p:spPr/>
        <p:txBody>
          <a:bodyPr/>
          <a:lstStyle/>
          <a:p>
            <a:r>
              <a:rPr lang="en-US" dirty="0" smtClean="0">
                <a:solidFill>
                  <a:schemeClr val="tx1"/>
                </a:solidFill>
              </a:rPr>
              <a:t>Integration of HR and Payroll</a:t>
            </a:r>
            <a:endParaRPr lang="en-US" b="0" dirty="0" smtClean="0">
              <a:solidFill>
                <a:schemeClr val="tx1"/>
              </a:solidFill>
            </a:endParaRPr>
          </a:p>
        </p:txBody>
      </p:sp>
      <p:sp>
        <p:nvSpPr>
          <p:cNvPr id="21" name="Rectangle 5"/>
          <p:cNvSpPr>
            <a:spLocks noGrp="1" noChangeArrowheads="1"/>
          </p:cNvSpPr>
          <p:nvPr>
            <p:ph type="body" idx="4294967295"/>
          </p:nvPr>
        </p:nvSpPr>
        <p:spPr>
          <a:xfrm>
            <a:off x="1822311" y="1444960"/>
            <a:ext cx="8284678" cy="4825530"/>
          </a:xfrm>
        </p:spPr>
        <p:txBody>
          <a:bodyPr rtlCol="0">
            <a:noAutofit/>
          </a:bodyPr>
          <a:lstStyle/>
          <a:p>
            <a:pPr marL="177836" lvl="1" indent="-177836">
              <a:buFont typeface="Wingdings" pitchFamily="2" charset="2"/>
              <a:buChar char="§"/>
              <a:defRPr/>
            </a:pPr>
            <a:r>
              <a:rPr lang="en-US" dirty="0"/>
              <a:t>All important information in the HR system is available for payroll without any additional effort</a:t>
            </a:r>
          </a:p>
          <a:p>
            <a:pPr lvl="1">
              <a:spcBef>
                <a:spcPct val="75000"/>
              </a:spcBef>
              <a:buFont typeface="Wingdings" pitchFamily="2" charset="2"/>
              <a:buChar char="§"/>
              <a:defRPr/>
            </a:pPr>
            <a:r>
              <a:rPr lang="en-US" dirty="0"/>
              <a:t> Changes to HR information automatically result in changes to payroll</a:t>
            </a:r>
          </a:p>
          <a:p>
            <a:pPr lvl="2">
              <a:spcBef>
                <a:spcPts val="420"/>
              </a:spcBef>
              <a:buClr>
                <a:srgbClr val="999999"/>
              </a:buClr>
              <a:defRPr/>
            </a:pPr>
            <a:r>
              <a:rPr lang="en-US" sz="2000" dirty="0"/>
              <a:t>If it is a change in the past, payroll picks this up</a:t>
            </a:r>
          </a:p>
          <a:p>
            <a:pPr lvl="2">
              <a:spcBef>
                <a:spcPts val="420"/>
              </a:spcBef>
              <a:buClr>
                <a:srgbClr val="999999"/>
              </a:buClr>
              <a:defRPr/>
            </a:pPr>
            <a:r>
              <a:rPr lang="en-US" sz="2000" dirty="0"/>
              <a:t>If it is not allowed due to payroll/accounting rules, it can be blocked</a:t>
            </a:r>
          </a:p>
          <a:p>
            <a:pPr marL="177836" lvl="1" indent="-177836">
              <a:spcBef>
                <a:spcPct val="75000"/>
              </a:spcBef>
              <a:buFont typeface="Wingdings" pitchFamily="2" charset="2"/>
              <a:buChar char="§"/>
              <a:defRPr/>
            </a:pPr>
            <a:r>
              <a:rPr lang="en-US" dirty="0"/>
              <a:t>You can configure the system in order to specify which changes to HR information is relevant to payroll</a:t>
            </a:r>
          </a:p>
        </p:txBody>
      </p:sp>
    </p:spTree>
    <p:extLst>
      <p:ext uri="{BB962C8B-B14F-4D97-AF65-F5344CB8AC3E}">
        <p14:creationId xmlns:p14="http://schemas.microsoft.com/office/powerpoint/2010/main" val="3528687244"/>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p:cNvSpPr>
            <a:spLocks noGrp="1"/>
          </p:cNvSpPr>
          <p:nvPr>
            <p:ph type="title"/>
          </p:nvPr>
        </p:nvSpPr>
        <p:spPr/>
        <p:txBody>
          <a:bodyPr/>
          <a:lstStyle/>
          <a:p>
            <a:r>
              <a:rPr lang="en-US" dirty="0" smtClean="0">
                <a:solidFill>
                  <a:schemeClr val="tx1"/>
                </a:solidFill>
              </a:rPr>
              <a:t>Payroll: Best Business Practice</a:t>
            </a:r>
            <a:endParaRPr lang="en-US" b="0" dirty="0" smtClean="0">
              <a:solidFill>
                <a:schemeClr val="tx1"/>
              </a:solidFill>
            </a:endParaRPr>
          </a:p>
        </p:txBody>
      </p:sp>
      <p:sp>
        <p:nvSpPr>
          <p:cNvPr id="141314" name="Rectangle 5"/>
          <p:cNvSpPr>
            <a:spLocks noGrp="1" noChangeArrowheads="1"/>
          </p:cNvSpPr>
          <p:nvPr>
            <p:ph type="body" idx="4294967295"/>
          </p:nvPr>
        </p:nvSpPr>
        <p:spPr>
          <a:xfrm>
            <a:off x="1832944" y="1457663"/>
            <a:ext cx="7889745" cy="4825530"/>
          </a:xfrm>
        </p:spPr>
        <p:txBody>
          <a:bodyPr/>
          <a:lstStyle/>
          <a:p>
            <a:r>
              <a:rPr lang="en-US" dirty="0"/>
              <a:t>Besides the legal compliance, the payroll also follows best business practices </a:t>
            </a:r>
          </a:p>
          <a:p>
            <a:r>
              <a:rPr lang="en-US" dirty="0"/>
              <a:t>Examples:</a:t>
            </a:r>
          </a:p>
          <a:p>
            <a:pPr lvl="1">
              <a:buFont typeface="wingdings" pitchFamily="2" charset="2"/>
              <a:buChar char="§"/>
            </a:pPr>
            <a:r>
              <a:rPr lang="en-US" dirty="0" smtClean="0"/>
              <a:t> Bonus payments in several countries, independent from the regular payroll</a:t>
            </a:r>
          </a:p>
          <a:p>
            <a:pPr lvl="2">
              <a:buClr>
                <a:schemeClr val="bg2"/>
              </a:buClr>
            </a:pPr>
            <a:r>
              <a:rPr lang="en-US" dirty="0"/>
              <a:t>Workbench available to easily process bonus payments and automated follow-up processes</a:t>
            </a:r>
          </a:p>
          <a:p>
            <a:pPr lvl="1">
              <a:buFont typeface="wingdings" pitchFamily="2" charset="2"/>
              <a:buChar char="§"/>
            </a:pPr>
            <a:r>
              <a:rPr lang="en-US" dirty="0" smtClean="0"/>
              <a:t> Handling of deductions, when there is not enough net to pay</a:t>
            </a:r>
          </a:p>
          <a:p>
            <a:pPr lvl="2">
              <a:buClr>
                <a:schemeClr val="bg2"/>
              </a:buClr>
            </a:pPr>
            <a:r>
              <a:rPr lang="en-US" dirty="0"/>
              <a:t>Configuration available to make sure that different kinds of deductions can be treated differently according to company rules</a:t>
            </a:r>
          </a:p>
        </p:txBody>
      </p:sp>
    </p:spTree>
    <p:extLst>
      <p:ext uri="{BB962C8B-B14F-4D97-AF65-F5344CB8AC3E}">
        <p14:creationId xmlns:p14="http://schemas.microsoft.com/office/powerpoint/2010/main" val="229652750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Title 1"/>
          <p:cNvSpPr>
            <a:spLocks noGrp="1"/>
          </p:cNvSpPr>
          <p:nvPr>
            <p:ph type="title"/>
          </p:nvPr>
        </p:nvSpPr>
        <p:spPr>
          <a:xfrm>
            <a:off x="1848454" y="276289"/>
            <a:ext cx="8498267" cy="755825"/>
          </a:xfrm>
        </p:spPr>
        <p:txBody>
          <a:bodyPr/>
          <a:lstStyle/>
          <a:p>
            <a:r>
              <a:rPr lang="en-US" dirty="0" smtClean="0">
                <a:solidFill>
                  <a:schemeClr val="tx1"/>
                </a:solidFill>
              </a:rPr>
              <a:t>Configuring Payroll </a:t>
            </a:r>
            <a:br>
              <a:rPr lang="en-US" dirty="0" smtClean="0">
                <a:solidFill>
                  <a:schemeClr val="tx1"/>
                </a:solidFill>
              </a:rPr>
            </a:br>
            <a:r>
              <a:rPr lang="en-US" sz="2000" b="0" dirty="0">
                <a:solidFill>
                  <a:schemeClr val="tx1"/>
                </a:solidFill>
              </a:rPr>
              <a:t>(Inside the Black Box)</a:t>
            </a:r>
          </a:p>
        </p:txBody>
      </p:sp>
      <p:sp>
        <p:nvSpPr>
          <p:cNvPr id="143362" name="Rectangle 5"/>
          <p:cNvSpPr>
            <a:spLocks noGrp="1" noChangeArrowheads="1"/>
          </p:cNvSpPr>
          <p:nvPr>
            <p:ph type="body" idx="4294967295"/>
          </p:nvPr>
        </p:nvSpPr>
        <p:spPr>
          <a:xfrm>
            <a:off x="1900854" y="1419554"/>
            <a:ext cx="4144334" cy="4825530"/>
          </a:xfrm>
        </p:spPr>
        <p:txBody>
          <a:bodyPr/>
          <a:lstStyle/>
          <a:p>
            <a:r>
              <a:rPr lang="en-US" b="0" dirty="0"/>
              <a:t>The SAP payroll has a very flexible configuration concept</a:t>
            </a:r>
          </a:p>
          <a:p>
            <a:pPr marL="177836" lvl="1" indent="-177836">
              <a:buFont typeface="wingdings" pitchFamily="2" charset="2"/>
              <a:buChar char="§"/>
            </a:pPr>
            <a:r>
              <a:rPr lang="en-US" dirty="0"/>
              <a:t>Simple things are done via configuration tables, some of which are delivered as examples</a:t>
            </a:r>
          </a:p>
          <a:p>
            <a:pPr marL="177836" lvl="1" indent="-177836">
              <a:buFont typeface="wingdings" pitchFamily="2" charset="2"/>
              <a:buChar char="§"/>
            </a:pPr>
            <a:r>
              <a:rPr lang="en-US" dirty="0"/>
              <a:t>More complex things (like company-specific complex earning calculations) can be done via a specific configuration tool </a:t>
            </a:r>
          </a:p>
          <a:p>
            <a:pPr marL="177836" lvl="1" indent="-177836">
              <a:buFont typeface="wingdings" pitchFamily="2" charset="2"/>
              <a:buChar char="§"/>
            </a:pPr>
            <a:r>
              <a:rPr lang="en-US" dirty="0"/>
              <a:t>It is always possible to enhance the payroll processing with your own logic, but stay in general processing and clearly separate SAP and customer parts</a:t>
            </a:r>
          </a:p>
        </p:txBody>
      </p:sp>
      <p:pic>
        <p:nvPicPr>
          <p:cNvPr id="143363" name="Picture 5" descr="Pe02_for_jump_start"/>
          <p:cNvPicPr>
            <a:picLocks noChangeAspect="1" noChangeArrowheads="1"/>
          </p:cNvPicPr>
          <p:nvPr/>
        </p:nvPicPr>
        <p:blipFill>
          <a:blip r:embed="rId3" cstate="print"/>
          <a:srcRect/>
          <a:stretch>
            <a:fillRect/>
          </a:stretch>
        </p:blipFill>
        <p:spPr bwMode="auto">
          <a:xfrm>
            <a:off x="6450093" y="1309991"/>
            <a:ext cx="3761659" cy="5163745"/>
          </a:xfrm>
          <a:prstGeom prst="rect">
            <a:avLst/>
          </a:prstGeom>
          <a:noFill/>
          <a:ln w="9525">
            <a:noFill/>
            <a:miter lim="800000"/>
            <a:headEnd/>
            <a:tailEnd/>
          </a:ln>
        </p:spPr>
      </p:pic>
    </p:spTree>
    <p:extLst>
      <p:ext uri="{BB962C8B-B14F-4D97-AF65-F5344CB8AC3E}">
        <p14:creationId xmlns:p14="http://schemas.microsoft.com/office/powerpoint/2010/main" val="422443092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p:nvPr>
        </p:nvSpPr>
        <p:spPr/>
        <p:txBody>
          <a:bodyPr/>
          <a:lstStyle/>
          <a:p>
            <a:r>
              <a:rPr lang="en-US" dirty="0" smtClean="0">
                <a:solidFill>
                  <a:schemeClr val="tx1"/>
                </a:solidFill>
              </a:rPr>
              <a:t>Integration of Payroll and Accounting</a:t>
            </a:r>
            <a:endParaRPr lang="en-US" b="0" dirty="0" smtClean="0">
              <a:solidFill>
                <a:schemeClr val="tx1"/>
              </a:solidFill>
            </a:endParaRPr>
          </a:p>
        </p:txBody>
      </p:sp>
      <p:sp>
        <p:nvSpPr>
          <p:cNvPr id="4" name="Rectangle 5"/>
          <p:cNvSpPr>
            <a:spLocks noGrp="1" noChangeArrowheads="1"/>
          </p:cNvSpPr>
          <p:nvPr>
            <p:ph type="body" idx="4294967295"/>
          </p:nvPr>
        </p:nvSpPr>
        <p:spPr>
          <a:xfrm>
            <a:off x="1864850" y="1635504"/>
            <a:ext cx="8805796" cy="4825530"/>
          </a:xfrm>
        </p:spPr>
        <p:txBody>
          <a:bodyPr rtlCol="0">
            <a:noAutofit/>
          </a:bodyPr>
          <a:lstStyle/>
          <a:p>
            <a:pPr marL="177836" lvl="1" indent="-177836">
              <a:buFont typeface="Wingdings" pitchFamily="2" charset="2"/>
              <a:buChar char="§"/>
              <a:defRPr/>
            </a:pPr>
            <a:r>
              <a:rPr lang="en-US" dirty="0"/>
              <a:t>All payroll information is classified according to HR configuration to be transferred into the accounting system</a:t>
            </a:r>
          </a:p>
          <a:p>
            <a:pPr lvl="1">
              <a:spcBef>
                <a:spcPct val="75000"/>
              </a:spcBef>
              <a:buFont typeface="Wingdings" pitchFamily="2" charset="2"/>
              <a:buChar char="§"/>
              <a:defRPr/>
            </a:pPr>
            <a:r>
              <a:rPr lang="en-US" dirty="0"/>
              <a:t> The accounting system can be different from the HR system</a:t>
            </a:r>
          </a:p>
          <a:p>
            <a:pPr lvl="2">
              <a:spcBef>
                <a:spcPts val="420"/>
              </a:spcBef>
              <a:buClr>
                <a:schemeClr val="bg2"/>
              </a:buClr>
              <a:defRPr/>
            </a:pPr>
            <a:r>
              <a:rPr lang="en-US" sz="2000" dirty="0"/>
              <a:t>It is also possible to use different FI/CO systems</a:t>
            </a:r>
          </a:p>
        </p:txBody>
      </p:sp>
    </p:spTree>
    <p:extLst>
      <p:ext uri="{BB962C8B-B14F-4D97-AF65-F5344CB8AC3E}">
        <p14:creationId xmlns:p14="http://schemas.microsoft.com/office/powerpoint/2010/main" val="407555941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itle 1"/>
          <p:cNvSpPr>
            <a:spLocks noGrp="1"/>
          </p:cNvSpPr>
          <p:nvPr>
            <p:ph type="title"/>
          </p:nvPr>
        </p:nvSpPr>
        <p:spPr/>
        <p:txBody>
          <a:bodyPr/>
          <a:lstStyle/>
          <a:p>
            <a:r>
              <a:rPr lang="en-US" dirty="0" smtClean="0">
                <a:solidFill>
                  <a:schemeClr val="tx1"/>
                </a:solidFill>
              </a:rPr>
              <a:t>The Story Continues: Payroll </a:t>
            </a:r>
            <a:endParaRPr lang="en-US" b="0" dirty="0" smtClean="0">
              <a:solidFill>
                <a:schemeClr val="tx1"/>
              </a:solidFill>
            </a:endParaRPr>
          </a:p>
        </p:txBody>
      </p:sp>
      <p:sp>
        <p:nvSpPr>
          <p:cNvPr id="149506" name="Rectangle 3"/>
          <p:cNvSpPr>
            <a:spLocks noGrp="1" noChangeArrowheads="1"/>
          </p:cNvSpPr>
          <p:nvPr>
            <p:ph type="body" idx="4294967295"/>
          </p:nvPr>
        </p:nvSpPr>
        <p:spPr>
          <a:xfrm>
            <a:off x="1896756" y="1794291"/>
            <a:ext cx="8773891" cy="4379339"/>
          </a:xfrm>
        </p:spPr>
        <p:txBody>
          <a:bodyPr/>
          <a:lstStyle/>
          <a:p>
            <a:pPr>
              <a:tabLst>
                <a:tab pos="2286457" algn="l"/>
              </a:tabLst>
            </a:pPr>
            <a:r>
              <a:rPr lang="en-US" dirty="0">
                <a:solidFill>
                  <a:schemeClr val="tx2"/>
                </a:solidFill>
              </a:rPr>
              <a:t>At the end of the payroll period …</a:t>
            </a:r>
          </a:p>
          <a:p>
            <a:pPr>
              <a:tabLst>
                <a:tab pos="2286457" algn="l"/>
              </a:tabLst>
            </a:pPr>
            <a:endParaRPr lang="en-US" dirty="0">
              <a:solidFill>
                <a:schemeClr val="tx2"/>
              </a:solidFill>
            </a:endParaRPr>
          </a:p>
          <a:p>
            <a:pPr>
              <a:tabLst>
                <a:tab pos="2286457" algn="l"/>
              </a:tabLst>
            </a:pPr>
            <a:endParaRPr lang="en-US" dirty="0" smtClean="0">
              <a:solidFill>
                <a:schemeClr val="tx2"/>
              </a:solidFill>
            </a:endParaRPr>
          </a:p>
          <a:p>
            <a:pPr>
              <a:spcBef>
                <a:spcPct val="100000"/>
              </a:spcBef>
              <a:tabLst>
                <a:tab pos="2286457" algn="l"/>
              </a:tabLst>
            </a:pPr>
            <a:r>
              <a:rPr lang="en-US" dirty="0" smtClean="0">
                <a:solidFill>
                  <a:schemeClr val="tx2"/>
                </a:solidFill>
              </a:rPr>
              <a:t>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	</a:t>
            </a:r>
          </a:p>
          <a:p>
            <a:pPr>
              <a:spcBef>
                <a:spcPct val="100000"/>
              </a:spcBef>
              <a:tabLst>
                <a:tab pos="2286457" algn="l"/>
              </a:tabLst>
            </a:pPr>
            <a:r>
              <a:rPr lang="en-US" dirty="0">
                <a:solidFill>
                  <a:schemeClr val="tx2"/>
                </a:solidFill>
              </a:rPr>
              <a:t>		Mr. Miller gets his first pay slip</a:t>
            </a:r>
          </a:p>
        </p:txBody>
      </p:sp>
      <p:pic>
        <p:nvPicPr>
          <p:cNvPr id="149507" name="Picture 5" descr="s_lr_64715"/>
          <p:cNvPicPr>
            <a:picLocks noChangeAspect="1" noChangeArrowheads="1"/>
          </p:cNvPicPr>
          <p:nvPr/>
        </p:nvPicPr>
        <p:blipFill>
          <a:blip r:embed="rId3" cstate="print"/>
          <a:srcRect t="5847" r="39371" b="19016"/>
          <a:stretch>
            <a:fillRect/>
          </a:stretch>
        </p:blipFill>
        <p:spPr bwMode="auto">
          <a:xfrm>
            <a:off x="5043243" y="2612043"/>
            <a:ext cx="2021356" cy="1670437"/>
          </a:xfrm>
          <a:prstGeom prst="rect">
            <a:avLst/>
          </a:prstGeom>
          <a:noFill/>
          <a:ln w="9525">
            <a:noFill/>
            <a:miter lim="800000"/>
            <a:headEnd/>
            <a:tailEnd/>
          </a:ln>
        </p:spPr>
      </p:pic>
    </p:spTree>
    <p:extLst>
      <p:ext uri="{BB962C8B-B14F-4D97-AF65-F5344CB8AC3E}">
        <p14:creationId xmlns:p14="http://schemas.microsoft.com/office/powerpoint/2010/main" val="376416000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p:txBody>
          <a:bodyPr/>
          <a:lstStyle/>
          <a:p>
            <a:r>
              <a:rPr lang="en-US" dirty="0" smtClean="0">
                <a:solidFill>
                  <a:schemeClr val="tx1"/>
                </a:solidFill>
              </a:rPr>
              <a:t>Pay Slip </a:t>
            </a:r>
            <a:endParaRPr lang="en-US" b="0" dirty="0" smtClean="0">
              <a:solidFill>
                <a:schemeClr val="tx1"/>
              </a:solidFill>
            </a:endParaRPr>
          </a:p>
        </p:txBody>
      </p:sp>
      <p:pic>
        <p:nvPicPr>
          <p:cNvPr id="151554" name="Picture 8" descr="paycheck"/>
          <p:cNvPicPr>
            <a:picLocks noChangeAspect="1" noChangeArrowheads="1"/>
          </p:cNvPicPr>
          <p:nvPr/>
        </p:nvPicPr>
        <p:blipFill>
          <a:blip r:embed="rId3" cstate="print"/>
          <a:srcRect/>
          <a:stretch>
            <a:fillRect/>
          </a:stretch>
        </p:blipFill>
        <p:spPr bwMode="auto">
          <a:xfrm>
            <a:off x="1905618" y="1410027"/>
            <a:ext cx="8393467" cy="4793772"/>
          </a:xfrm>
          <a:prstGeom prst="rect">
            <a:avLst/>
          </a:prstGeom>
          <a:noFill/>
          <a:ln w="9525">
            <a:solidFill>
              <a:srgbClr val="002060"/>
            </a:solidFill>
            <a:miter lim="800000"/>
            <a:headEnd/>
            <a:tailEnd/>
          </a:ln>
        </p:spPr>
      </p:pic>
      <p:sp>
        <p:nvSpPr>
          <p:cNvPr id="5" name="Rectangle 4"/>
          <p:cNvSpPr/>
          <p:nvPr/>
        </p:nvSpPr>
        <p:spPr bwMode="gray">
          <a:xfrm>
            <a:off x="3239426" y="2667618"/>
            <a:ext cx="714540" cy="133381"/>
          </a:xfrm>
          <a:prstGeom prst="rect">
            <a:avLst/>
          </a:prstGeom>
          <a:solidFill>
            <a:schemeClr val="bg1"/>
          </a:solidFill>
          <a:ln w="6350" algn="ctr">
            <a:noFill/>
            <a:miter lim="800000"/>
            <a:headEnd/>
            <a:tailEnd/>
          </a:ln>
        </p:spPr>
        <p:txBody>
          <a:bodyPr lIns="90021" tIns="72017" rIns="90021" bIns="72017" rtlCol="0" anchor="ctr"/>
          <a:lstStyle/>
          <a:p>
            <a:pPr algn="ctr" defTabSz="914583" fontAlgn="base">
              <a:spcBef>
                <a:spcPct val="50000"/>
              </a:spcBef>
              <a:spcAft>
                <a:spcPct val="0"/>
              </a:spcAft>
              <a:buClr>
                <a:srgbClr val="F0AB00"/>
              </a:buClr>
              <a:buSzPct val="80000"/>
            </a:pPr>
            <a:endParaRPr lang="en-US" kern="0" dirty="0">
              <a:ea typeface="Arial Unicode MS" pitchFamily="34" charset="-128"/>
              <a:cs typeface="Arial Unicode MS" pitchFamily="34" charset="-128"/>
            </a:endParaRPr>
          </a:p>
        </p:txBody>
      </p:sp>
    </p:spTree>
    <p:extLst>
      <p:ext uri="{BB962C8B-B14F-4D97-AF65-F5344CB8AC3E}">
        <p14:creationId xmlns:p14="http://schemas.microsoft.com/office/powerpoint/2010/main" val="189451899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de-DE" dirty="0" smtClean="0"/>
              <a:t>HCM on HANA</a:t>
            </a:r>
            <a:endParaRPr lang="de-DE" dirty="0"/>
          </a:p>
        </p:txBody>
      </p:sp>
      <p:sp>
        <p:nvSpPr>
          <p:cNvPr id="5" name="Text Placeholder 4"/>
          <p:cNvSpPr>
            <a:spLocks noGrp="1"/>
          </p:cNvSpPr>
          <p:nvPr>
            <p:ph type="body" sz="quarter" idx="10"/>
          </p:nvPr>
        </p:nvSpPr>
        <p:spPr>
          <a:xfrm>
            <a:off x="324000" y="1505243"/>
            <a:ext cx="11545200" cy="5002881"/>
          </a:xfrm>
        </p:spPr>
        <p:txBody>
          <a:bodyPr/>
          <a:lstStyle/>
          <a:p>
            <a:pPr marL="285807" lvl="0" indent="-285807">
              <a:lnSpc>
                <a:spcPct val="150000"/>
              </a:lnSpc>
              <a:spcBef>
                <a:spcPts val="600"/>
              </a:spcBef>
              <a:buClr>
                <a:srgbClr val="F0AB00"/>
              </a:buClr>
              <a:buFont typeface="Arial" panose="020B0604020202020204" pitchFamily="34" charset="0"/>
              <a:buChar char="•"/>
            </a:pPr>
            <a:r>
              <a:rPr lang="en-US" b="0" kern="0" dirty="0" smtClean="0">
                <a:solidFill>
                  <a:srgbClr val="000000"/>
                </a:solidFill>
                <a:ea typeface="Arial Unicode MS" pitchFamily="34" charset="-128"/>
                <a:cs typeface="Arial Unicode MS" pitchFamily="34" charset="-128"/>
              </a:rPr>
              <a:t>HCM runs on HANA (as the complete ERP Suite)</a:t>
            </a:r>
            <a:br>
              <a:rPr lang="en-US" b="0" kern="0" dirty="0" smtClean="0">
                <a:solidFill>
                  <a:srgbClr val="000000"/>
                </a:solidFill>
                <a:ea typeface="Arial Unicode MS" pitchFamily="34" charset="-128"/>
                <a:cs typeface="Arial Unicode MS" pitchFamily="34" charset="-128"/>
              </a:rPr>
            </a:br>
            <a:r>
              <a:rPr lang="en-US" b="0" kern="0" dirty="0" smtClean="0">
                <a:solidFill>
                  <a:srgbClr val="000000"/>
                </a:solidFill>
                <a:ea typeface="Arial Unicode MS" pitchFamily="34" charset="-128"/>
                <a:cs typeface="Arial Unicode MS" pitchFamily="34" charset="-128"/>
              </a:rPr>
              <a:t>Has been verified with several </a:t>
            </a:r>
            <a:r>
              <a:rPr lang="en-US" b="0" kern="0" dirty="0" err="1" smtClean="0">
                <a:solidFill>
                  <a:srgbClr val="000000"/>
                </a:solidFill>
                <a:ea typeface="Arial Unicode MS" pitchFamily="34" charset="-128"/>
                <a:cs typeface="Arial Unicode MS" pitchFamily="34" charset="-128"/>
              </a:rPr>
              <a:t>PoC</a:t>
            </a:r>
            <a:r>
              <a:rPr lang="en-US" b="0" kern="0" dirty="0" smtClean="0">
                <a:solidFill>
                  <a:srgbClr val="000000"/>
                </a:solidFill>
                <a:ea typeface="Arial Unicode MS" pitchFamily="34" charset="-128"/>
                <a:cs typeface="Arial Unicode MS" pitchFamily="34" charset="-128"/>
              </a:rPr>
              <a:t> Projects</a:t>
            </a:r>
          </a:p>
          <a:p>
            <a:pPr marL="285807" lvl="0" indent="-285807">
              <a:lnSpc>
                <a:spcPct val="150000"/>
              </a:lnSpc>
              <a:spcBef>
                <a:spcPts val="600"/>
              </a:spcBef>
              <a:buClr>
                <a:srgbClr val="F0AB00"/>
              </a:buClr>
              <a:buFont typeface="Arial" panose="020B0604020202020204" pitchFamily="34" charset="0"/>
              <a:buChar char="•"/>
            </a:pPr>
            <a:r>
              <a:rPr lang="en-US" b="0" kern="0" dirty="0" smtClean="0">
                <a:solidFill>
                  <a:srgbClr val="000000"/>
                </a:solidFill>
                <a:ea typeface="Arial Unicode MS" pitchFamily="34" charset="-128"/>
                <a:cs typeface="Arial Unicode MS" pitchFamily="34" charset="-128"/>
              </a:rPr>
              <a:t>We see enhanced performance due to  HANA, </a:t>
            </a:r>
            <a:br>
              <a:rPr lang="en-US" b="0" kern="0" dirty="0" smtClean="0">
                <a:solidFill>
                  <a:srgbClr val="000000"/>
                </a:solidFill>
                <a:ea typeface="Arial Unicode MS" pitchFamily="34" charset="-128"/>
                <a:cs typeface="Arial Unicode MS" pitchFamily="34" charset="-128"/>
              </a:rPr>
            </a:br>
            <a:r>
              <a:rPr lang="en-US" b="0" kern="0" dirty="0" smtClean="0">
                <a:solidFill>
                  <a:srgbClr val="000000"/>
                </a:solidFill>
                <a:ea typeface="Arial Unicode MS" pitchFamily="34" charset="-128"/>
                <a:cs typeface="Arial Unicode MS" pitchFamily="34" charset="-128"/>
              </a:rPr>
              <a:t>How much faster depends on the process</a:t>
            </a:r>
          </a:p>
          <a:p>
            <a:pPr marL="285807" lvl="0" indent="-285807">
              <a:lnSpc>
                <a:spcPct val="150000"/>
              </a:lnSpc>
              <a:spcBef>
                <a:spcPts val="600"/>
              </a:spcBef>
              <a:buClr>
                <a:srgbClr val="F0AB00"/>
              </a:buClr>
              <a:buFont typeface="Arial" panose="020B0604020202020204" pitchFamily="34" charset="0"/>
              <a:buChar char="•"/>
            </a:pPr>
            <a:r>
              <a:rPr lang="en-US" b="0" kern="0" dirty="0" smtClean="0">
                <a:solidFill>
                  <a:srgbClr val="000000"/>
                </a:solidFill>
                <a:ea typeface="Arial Unicode MS" pitchFamily="34" charset="-128"/>
                <a:cs typeface="Arial Unicode MS" pitchFamily="34" charset="-128"/>
              </a:rPr>
              <a:t>The data base size will shrink. In customer system we saw up to a factor of 2.5 down</a:t>
            </a:r>
          </a:p>
          <a:p>
            <a:pPr marL="285807" lvl="0" indent="-285807">
              <a:lnSpc>
                <a:spcPct val="150000"/>
              </a:lnSpc>
              <a:spcBef>
                <a:spcPts val="600"/>
              </a:spcBef>
              <a:buClr>
                <a:srgbClr val="F0AB00"/>
              </a:buClr>
              <a:buFont typeface="Arial" panose="020B0604020202020204" pitchFamily="34" charset="0"/>
              <a:buChar char="•"/>
            </a:pPr>
            <a:r>
              <a:rPr lang="en-US" b="0" kern="0" dirty="0" smtClean="0">
                <a:solidFill>
                  <a:srgbClr val="000000"/>
                </a:solidFill>
                <a:ea typeface="Arial Unicode MS" pitchFamily="34" charset="-128"/>
                <a:cs typeface="Arial Unicode MS" pitchFamily="34" charset="-128"/>
              </a:rPr>
              <a:t>Customer own reports can also benefit from HANA </a:t>
            </a:r>
          </a:p>
        </p:txBody>
      </p:sp>
    </p:spTree>
    <p:extLst>
      <p:ext uri="{BB962C8B-B14F-4D97-AF65-F5344CB8AC3E}">
        <p14:creationId xmlns:p14="http://schemas.microsoft.com/office/powerpoint/2010/main" val="3590925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SAP_SuccessFactors_2016_16x9_white">
  <a:themeElements>
    <a:clrScheme name="SAP_colors_white_template">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20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ts val="6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xmlns="" name="SAP_SuccessFactors_2016_16x9_white.pptx" id="{7FC643BB-219A-48DB-BF63-DB3F92544A66}" vid="{2EACA144-D774-477D-A056-279A187A7E34}"/>
    </a:ext>
  </a:extLst>
</a:theme>
</file>

<file path=ppt/theme/theme2.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SAP_SuccessFactors_2016_16x9_White</Template>
  <TotalTime>0</TotalTime>
  <Words>341</Words>
  <Application>Microsoft Office PowerPoint</Application>
  <PresentationFormat>מותאם אישית</PresentationFormat>
  <Paragraphs>59</Paragraphs>
  <Slides>12</Slides>
  <Notes>12</Notes>
  <HiddenSlides>2</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12</vt:i4>
      </vt:variant>
    </vt:vector>
  </HeadingPairs>
  <TitlesOfParts>
    <vt:vector size="18" baseType="lpstr">
      <vt:lpstr>Arial</vt:lpstr>
      <vt:lpstr>Symbol</vt:lpstr>
      <vt:lpstr>Wingdings</vt:lpstr>
      <vt:lpstr>Arial Unicode MS</vt:lpstr>
      <vt:lpstr>Courier New</vt:lpstr>
      <vt:lpstr>SAP_SuccessFactors_2016_16x9_white</vt:lpstr>
      <vt:lpstr>Introduction into payroll Architecture and tools</vt:lpstr>
      <vt:lpstr>Payroll</vt:lpstr>
      <vt:lpstr>Integration of HR and Payroll</vt:lpstr>
      <vt:lpstr>Payroll: Best Business Practice</vt:lpstr>
      <vt:lpstr>Configuring Payroll  (Inside the Black Box)</vt:lpstr>
      <vt:lpstr>Integration of Payroll and Accounting</vt:lpstr>
      <vt:lpstr>The Story Continues: Payroll </vt:lpstr>
      <vt:lpstr>Pay Slip </vt:lpstr>
      <vt:lpstr>HCM on HANA</vt:lpstr>
      <vt:lpstr>Thank you</vt:lpstr>
      <vt:lpstr>מצגת של PowerPoint</vt:lpstr>
      <vt:lpstr>מצגת של PowerPoint</vt:lpstr>
    </vt:vector>
  </TitlesOfParts>
  <Company>SAP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SAP SE</dc:creator>
  <cp:lastModifiedBy>דרור מיג'אן</cp:lastModifiedBy>
  <cp:revision>10</cp:revision>
  <cp:lastPrinted>2016-05-03T06:08:26Z</cp:lastPrinted>
  <dcterms:created xsi:type="dcterms:W3CDTF">2016-05-01T18:30:44Z</dcterms:created>
  <dcterms:modified xsi:type="dcterms:W3CDTF">2016-05-06T03:46:12Z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