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56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A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00"/>
    <p:restoredTop sz="94636"/>
  </p:normalViewPr>
  <p:slideViewPr>
    <p:cSldViewPr snapToGrid="0" snapToObjects="1" showGuides="1">
      <p:cViewPr varScale="1">
        <p:scale>
          <a:sx n="120" d="100"/>
          <a:sy n="120" d="100"/>
        </p:scale>
        <p:origin x="132" y="276"/>
      </p:cViewPr>
      <p:guideLst>
        <p:guide orient="horz" pos="2205"/>
        <p:guide pos="56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02365800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F9D708-5A72-4942-B787-1BBFE4DA6067}"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388B7B-02FE-A344-B22E-728678AF68B3}" type="slidenum">
              <a:rPr lang="en-US" smtClean="0"/>
              <a:t>‹#›</a:t>
            </a:fld>
            <a:endParaRPr lang="en-US"/>
          </a:p>
        </p:txBody>
      </p:sp>
    </p:spTree>
    <p:extLst>
      <p:ext uri="{BB962C8B-B14F-4D97-AF65-F5344CB8AC3E}">
        <p14:creationId xmlns:p14="http://schemas.microsoft.com/office/powerpoint/2010/main" val="600179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F9D708-5A72-4942-B787-1BBFE4DA6067}"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388B7B-02FE-A344-B22E-728678AF68B3}" type="slidenum">
              <a:rPr lang="en-US" smtClean="0"/>
              <a:t>‹#›</a:t>
            </a:fld>
            <a:endParaRPr lang="en-US"/>
          </a:p>
        </p:txBody>
      </p:sp>
    </p:spTree>
    <p:extLst>
      <p:ext uri="{BB962C8B-B14F-4D97-AF65-F5344CB8AC3E}">
        <p14:creationId xmlns:p14="http://schemas.microsoft.com/office/powerpoint/2010/main" val="482200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F9D708-5A72-4942-B787-1BBFE4DA6067}"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388B7B-02FE-A344-B22E-728678AF68B3}" type="slidenum">
              <a:rPr lang="en-US" smtClean="0"/>
              <a:t>‹#›</a:t>
            </a:fld>
            <a:endParaRPr lang="en-US"/>
          </a:p>
        </p:txBody>
      </p:sp>
    </p:spTree>
    <p:extLst>
      <p:ext uri="{BB962C8B-B14F-4D97-AF65-F5344CB8AC3E}">
        <p14:creationId xmlns:p14="http://schemas.microsoft.com/office/powerpoint/2010/main" val="793221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9D708-5A72-4942-B787-1BBFE4DA6067}" type="datetimeFigureOut">
              <a:rPr lang="en-US" smtClean="0"/>
              <a:t>3/17/2019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388B7B-02FE-A344-B22E-728678AF68B3}" type="slidenum">
              <a:rPr lang="en-US" smtClean="0"/>
              <a:t>‹#›</a:t>
            </a:fld>
            <a:endParaRPr lang="en-US"/>
          </a:p>
        </p:txBody>
      </p:sp>
    </p:spTree>
    <p:extLst>
      <p:ext uri="{BB962C8B-B14F-4D97-AF65-F5344CB8AC3E}">
        <p14:creationId xmlns:p14="http://schemas.microsoft.com/office/powerpoint/2010/main" val="94261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F9D708-5A72-4942-B787-1BBFE4DA6067}" type="datetimeFigureOut">
              <a:rPr lang="en-US" smtClean="0"/>
              <a:t>3/17/2019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388B7B-02FE-A344-B22E-728678AF68B3}" type="slidenum">
              <a:rPr lang="en-US" smtClean="0"/>
              <a:t>‹#›</a:t>
            </a:fld>
            <a:endParaRPr lang="en-US"/>
          </a:p>
        </p:txBody>
      </p:sp>
    </p:spTree>
    <p:extLst>
      <p:ext uri="{BB962C8B-B14F-4D97-AF65-F5344CB8AC3E}">
        <p14:creationId xmlns:p14="http://schemas.microsoft.com/office/powerpoint/2010/main" val="1557649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F9D708-5A72-4942-B787-1BBFE4DA6067}" type="datetimeFigureOut">
              <a:rPr lang="en-US" smtClean="0"/>
              <a:t>3/17/2019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388B7B-02FE-A344-B22E-728678AF68B3}" type="slidenum">
              <a:rPr lang="en-US" smtClean="0"/>
              <a:t>‹#›</a:t>
            </a:fld>
            <a:endParaRPr lang="en-US"/>
          </a:p>
        </p:txBody>
      </p:sp>
    </p:spTree>
    <p:extLst>
      <p:ext uri="{BB962C8B-B14F-4D97-AF65-F5344CB8AC3E}">
        <p14:creationId xmlns:p14="http://schemas.microsoft.com/office/powerpoint/2010/main" val="1596027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F9D708-5A72-4942-B787-1BBFE4DA6067}" type="datetimeFigureOut">
              <a:rPr lang="en-US" smtClean="0"/>
              <a:t>3/17/2019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388B7B-02FE-A344-B22E-728678AF68B3}" type="slidenum">
              <a:rPr lang="en-US" smtClean="0"/>
              <a:t>‹#›</a:t>
            </a:fld>
            <a:endParaRPr lang="en-US"/>
          </a:p>
        </p:txBody>
      </p:sp>
    </p:spTree>
    <p:extLst>
      <p:ext uri="{BB962C8B-B14F-4D97-AF65-F5344CB8AC3E}">
        <p14:creationId xmlns:p14="http://schemas.microsoft.com/office/powerpoint/2010/main" val="215840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F9D708-5A72-4942-B787-1BBFE4DA6067}" type="datetimeFigureOut">
              <a:rPr lang="en-US" smtClean="0"/>
              <a:t>3/17/2019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388B7B-02FE-A344-B22E-728678AF68B3}" type="slidenum">
              <a:rPr lang="en-US" smtClean="0"/>
              <a:t>‹#›</a:t>
            </a:fld>
            <a:endParaRPr lang="en-US"/>
          </a:p>
        </p:txBody>
      </p:sp>
    </p:spTree>
    <p:extLst>
      <p:ext uri="{BB962C8B-B14F-4D97-AF65-F5344CB8AC3E}">
        <p14:creationId xmlns:p14="http://schemas.microsoft.com/office/powerpoint/2010/main" val="525924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F9D708-5A72-4942-B787-1BBFE4DA6067}" type="datetimeFigureOut">
              <a:rPr lang="en-US" smtClean="0"/>
              <a:t>3/17/2019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388B7B-02FE-A344-B22E-728678AF68B3}" type="slidenum">
              <a:rPr lang="en-US" smtClean="0"/>
              <a:t>‹#›</a:t>
            </a:fld>
            <a:endParaRPr lang="en-US"/>
          </a:p>
        </p:txBody>
      </p:sp>
    </p:spTree>
    <p:extLst>
      <p:ext uri="{BB962C8B-B14F-4D97-AF65-F5344CB8AC3E}">
        <p14:creationId xmlns:p14="http://schemas.microsoft.com/office/powerpoint/2010/main" val="172649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F9D708-5A72-4942-B787-1BBFE4DA6067}" type="datetimeFigureOut">
              <a:rPr lang="en-US" smtClean="0"/>
              <a:t>3/17/2019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388B7B-02FE-A344-B22E-728678AF68B3}" type="slidenum">
              <a:rPr lang="en-US" smtClean="0"/>
              <a:t>‹#›</a:t>
            </a:fld>
            <a:endParaRPr lang="en-US"/>
          </a:p>
        </p:txBody>
      </p:sp>
    </p:spTree>
    <p:extLst>
      <p:ext uri="{BB962C8B-B14F-4D97-AF65-F5344CB8AC3E}">
        <p14:creationId xmlns:p14="http://schemas.microsoft.com/office/powerpoint/2010/main" val="467941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F9D708-5A72-4942-B787-1BBFE4DA6067}" type="datetimeFigureOut">
              <a:rPr lang="en-US" smtClean="0"/>
              <a:t>3/17/2019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388B7B-02FE-A344-B22E-728678AF68B3}" type="slidenum">
              <a:rPr lang="en-US" smtClean="0"/>
              <a:t>‹#›</a:t>
            </a:fld>
            <a:endParaRPr lang="en-US"/>
          </a:p>
        </p:txBody>
      </p:sp>
    </p:spTree>
    <p:extLst>
      <p:ext uri="{BB962C8B-B14F-4D97-AF65-F5344CB8AC3E}">
        <p14:creationId xmlns:p14="http://schemas.microsoft.com/office/powerpoint/2010/main" val="13565603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620101179"/>
              </p:ext>
            </p:extLst>
          </p:nvPr>
        </p:nvGraphicFramePr>
        <p:xfrm>
          <a:off x="1447799" y="732367"/>
          <a:ext cx="9296401" cy="822960"/>
        </p:xfrm>
        <a:graphic>
          <a:graphicData uri="http://schemas.openxmlformats.org/drawingml/2006/table">
            <a:tbl>
              <a:tblPr firstRow="1" bandRow="1">
                <a:tableStyleId>{5C22544A-7EE6-4342-B048-85BDC9FD1C3A}</a:tableStyleId>
              </a:tblPr>
              <a:tblGrid>
                <a:gridCol w="2362200"/>
                <a:gridCol w="5096256"/>
                <a:gridCol w="1837945"/>
              </a:tblGrid>
              <a:tr h="370840">
                <a:tc>
                  <a:txBody>
                    <a:bodyPr/>
                    <a:lstStyle/>
                    <a:p>
                      <a:pPr algn="r" rtl="1"/>
                      <a:endParaRPr lang="en-US" sz="1800" b="0" i="0" dirty="0">
                        <a:solidFill>
                          <a:srgbClr val="00EAFF"/>
                        </a:solidFill>
                        <a:latin typeface="Fedra Sans Std Normal" charset="0"/>
                        <a:ea typeface="Fedra Sans Std Normal" charset="0"/>
                        <a:cs typeface="Fedra Sans Std Normal" charset="0"/>
                      </a:endParaRPr>
                    </a:p>
                  </a:txBody>
                  <a:tcPr>
                    <a:lnL w="12700" cmpd="sng">
                      <a:noFill/>
                    </a:lnL>
                    <a:lnR w="12700" cmpd="sng">
                      <a:noFill/>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rtl="1"/>
                      <a:r>
                        <a:rPr lang="he-IL" sz="1200" b="0" i="0" kern="1200" dirty="0" smtClean="0">
                          <a:solidFill>
                            <a:schemeClr val="bg1"/>
                          </a:solidFill>
                          <a:effectLst/>
                          <a:latin typeface="Fedra Sans Std Normal" charset="0"/>
                          <a:ea typeface="Fedra Sans Std Normal" charset="0"/>
                          <a:cs typeface="Fedra Sans Std Normal" charset="0"/>
                        </a:rPr>
                        <a:t>הכרזת</a:t>
                      </a:r>
                      <a:r>
                        <a:rPr lang="he-IL" sz="1200" b="0" i="0" kern="1200" baseline="0" dirty="0" smtClean="0">
                          <a:solidFill>
                            <a:schemeClr val="bg1"/>
                          </a:solidFill>
                          <a:effectLst/>
                          <a:latin typeface="Fedra Sans Std Normal" charset="0"/>
                          <a:ea typeface="Fedra Sans Std Normal" charset="0"/>
                          <a:cs typeface="Fedra Sans Std Normal" charset="0"/>
                        </a:rPr>
                        <a:t> העצמאות תהיה מוקרנת על מסך, שישמש את מדריך הקבוצה על מנת להסב את תשומת ליבם לנקודות מסוימות. שינוי זה יהא השינוי המרכזי באזור המבואה על פי התכניות.</a:t>
                      </a:r>
                      <a:endParaRPr lang="en-US" sz="1200" b="0" i="0" kern="1200" dirty="0" smtClean="0">
                        <a:solidFill>
                          <a:schemeClr val="bg1"/>
                        </a:solidFill>
                        <a:effectLst/>
                        <a:latin typeface="Fedra Sans Std Normal" charset="0"/>
                        <a:ea typeface="Fedra Sans Std Normal" charset="0"/>
                        <a:cs typeface="Fedra Sans Std Normal" charset="0"/>
                      </a:endParaRPr>
                    </a:p>
                    <a:p>
                      <a:pPr algn="just" rtl="1"/>
                      <a:r>
                        <a:rPr lang="en-US" sz="1200" b="0" i="0" kern="1200" dirty="0" smtClean="0">
                          <a:solidFill>
                            <a:schemeClr val="bg1"/>
                          </a:solidFill>
                          <a:effectLst/>
                          <a:latin typeface="Fedra Sans Std Normal" charset="0"/>
                          <a:ea typeface="Fedra Sans Std Normal" charset="0"/>
                          <a:cs typeface="Fedra Sans Std Normal" charset="0"/>
                        </a:rPr>
                        <a:t>.</a:t>
                      </a:r>
                      <a:endParaRPr lang="en-US" sz="1200" b="0" i="0" kern="1200" dirty="0" smtClean="0">
                        <a:solidFill>
                          <a:schemeClr val="bg1"/>
                        </a:solidFill>
                        <a:effectLst/>
                        <a:latin typeface="Fedra Sans Std Normal" charset="0"/>
                        <a:ea typeface="Fedra Sans Std Normal" charset="0"/>
                        <a:cs typeface="Fedra Sans Std Normal" charset="0"/>
                      </a:endParaRPr>
                    </a:p>
                  </a:txBody>
                  <a:tcPr>
                    <a:lnL w="12700" cmpd="sng">
                      <a:noFill/>
                    </a:lnL>
                    <a:lnR w="12700" cmpd="sng">
                      <a:noFill/>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lang="he-IL" sz="1800" b="0" i="0" kern="1200" dirty="0" smtClean="0">
                          <a:solidFill>
                            <a:srgbClr val="00EAFF"/>
                          </a:solidFill>
                          <a:effectLst/>
                          <a:latin typeface="Fedra Sans Std Normal" charset="0"/>
                          <a:ea typeface="Fedra Sans Std Normal" charset="0"/>
                          <a:cs typeface="Fedra Sans Std Normal" charset="0"/>
                        </a:rPr>
                        <a:t>אזור</a:t>
                      </a:r>
                      <a:r>
                        <a:rPr lang="he-IL" sz="1200" b="0" i="0" kern="1200" dirty="0" smtClean="0">
                          <a:solidFill>
                            <a:srgbClr val="00EAFF"/>
                          </a:solidFill>
                          <a:effectLst/>
                          <a:latin typeface="Fedra Sans Std Normal" charset="0"/>
                          <a:ea typeface="Fedra Sans Std Normal" charset="0"/>
                          <a:cs typeface="Fedra Sans Std Normal" charset="0"/>
                        </a:rPr>
                        <a:t> </a:t>
                      </a:r>
                      <a:r>
                        <a:rPr lang="he-IL" sz="1800" b="0" i="0" kern="1200" dirty="0" smtClean="0">
                          <a:solidFill>
                            <a:srgbClr val="00EAFF"/>
                          </a:solidFill>
                          <a:effectLst/>
                          <a:latin typeface="Fedra Sans Std Normal" charset="0"/>
                          <a:ea typeface="Fedra Sans Std Normal" charset="0"/>
                          <a:cs typeface="Fedra Sans Std Normal" charset="0"/>
                        </a:rPr>
                        <a:t>המבואה</a:t>
                      </a:r>
                      <a:endParaRPr lang="en-US" sz="1200" b="0" i="0" dirty="0" smtClean="0">
                        <a:solidFill>
                          <a:srgbClr val="00EAFF"/>
                        </a:solidFill>
                        <a:latin typeface="Fedra Sans Std Normal" charset="0"/>
                        <a:ea typeface="Fedra Sans Std Normal" charset="0"/>
                        <a:cs typeface="Fedra Sans Std Normal" charset="0"/>
                      </a:endParaRPr>
                    </a:p>
                    <a:p>
                      <a:endParaRPr lang="en-US" sz="1200" b="0" i="0" kern="1200" dirty="0" smtClean="0">
                        <a:solidFill>
                          <a:schemeClr val="bg1"/>
                        </a:solidFill>
                        <a:effectLst/>
                        <a:latin typeface="Fedra Sans Std Normal" charset="0"/>
                        <a:ea typeface="Fedra Sans Std Normal" charset="0"/>
                        <a:cs typeface="Fedra Sans Std Normal" charset="0"/>
                      </a:endParaRPr>
                    </a:p>
                  </a:txBody>
                  <a:tcPr>
                    <a:lnL w="12700" cmpd="sng">
                      <a:noFill/>
                    </a:lnL>
                    <a:lnR w="12700" cmpd="sng">
                      <a:noFill/>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830922098"/>
              </p:ext>
            </p:extLst>
          </p:nvPr>
        </p:nvGraphicFramePr>
        <p:xfrm>
          <a:off x="1447800" y="1574800"/>
          <a:ext cx="9296400" cy="674373"/>
        </p:xfrm>
        <a:graphic>
          <a:graphicData uri="http://schemas.openxmlformats.org/drawingml/2006/table">
            <a:tbl>
              <a:tblPr firstRow="1" bandRow="1">
                <a:tableStyleId>{5C22544A-7EE6-4342-B048-85BDC9FD1C3A}</a:tableStyleId>
              </a:tblPr>
              <a:tblGrid>
                <a:gridCol w="2341880"/>
                <a:gridCol w="5110480"/>
                <a:gridCol w="1844040"/>
              </a:tblGrid>
              <a:tr h="674373">
                <a:tc>
                  <a:txBody>
                    <a:bodyPr/>
                    <a:lstStyle/>
                    <a:p>
                      <a:endParaRPr lang="en-US" sz="1800" b="0" i="0" dirty="0">
                        <a:solidFill>
                          <a:srgbClr val="00EAFF"/>
                        </a:solidFill>
                        <a:latin typeface="Fedra Sans Std Normal" charset="0"/>
                        <a:ea typeface="Fedra Sans Std Normal" charset="0"/>
                        <a:cs typeface="Fedra Sans Std Normal" charset="0"/>
                      </a:endParaRPr>
                    </a:p>
                  </a:txBody>
                  <a:tcPr>
                    <a:lnL w="12700" cmpd="sng">
                      <a:noFill/>
                    </a:lnL>
                    <a:lnR w="12700" cmpd="sng">
                      <a:noFill/>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rtl="1"/>
                      <a:r>
                        <a:rPr lang="he-IL" sz="1200" b="0" i="0" kern="1200" dirty="0" smtClean="0">
                          <a:solidFill>
                            <a:schemeClr val="bg1"/>
                          </a:solidFill>
                          <a:effectLst/>
                          <a:latin typeface="Fedra Sans Std Normal" charset="0"/>
                          <a:ea typeface="Fedra Sans Std Normal" charset="0"/>
                          <a:cs typeface="Fedra Sans Std Normal" charset="0"/>
                        </a:rPr>
                        <a:t>הקרנת תוכן על גבי המפה שיתאם את ערכי רוח</a:t>
                      </a:r>
                      <a:r>
                        <a:rPr lang="he-IL" sz="1200" b="0" i="0" kern="1200" baseline="0" dirty="0" smtClean="0">
                          <a:solidFill>
                            <a:schemeClr val="bg1"/>
                          </a:solidFill>
                          <a:effectLst/>
                          <a:latin typeface="Fedra Sans Std Normal" charset="0"/>
                          <a:ea typeface="Fedra Sans Std Normal" charset="0"/>
                          <a:cs typeface="Fedra Sans Std Normal" charset="0"/>
                        </a:rPr>
                        <a:t> צה"ל עבור החיילים, ויתבסס על מגילת העצמאות.</a:t>
                      </a:r>
                      <a:endParaRPr lang="en-US" sz="1200" b="0" i="0" kern="1200" dirty="0" smtClean="0">
                        <a:solidFill>
                          <a:schemeClr val="bg1"/>
                        </a:solidFill>
                        <a:effectLst/>
                        <a:latin typeface="Fedra Sans Std Normal" charset="0"/>
                        <a:ea typeface="Fedra Sans Std Normal" charset="0"/>
                        <a:cs typeface="Fedra Sans Std Normal" charset="0"/>
                      </a:endParaRPr>
                    </a:p>
                  </a:txBody>
                  <a:tcPr>
                    <a:lnL w="12700" cmpd="sng">
                      <a:noFill/>
                    </a:lnL>
                    <a:lnR w="12700" cmpd="sng">
                      <a:noFill/>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lang="he-IL" sz="1800" b="0" i="0" kern="1200" dirty="0" smtClean="0">
                          <a:solidFill>
                            <a:srgbClr val="00EAFF"/>
                          </a:solidFill>
                          <a:effectLst/>
                          <a:latin typeface="Fedra Sans Std Normal" charset="0"/>
                          <a:ea typeface="Fedra Sans Std Normal" charset="0"/>
                          <a:cs typeface="Fedra Sans Std Normal" charset="0"/>
                        </a:rPr>
                        <a:t>מעלית</a:t>
                      </a:r>
                      <a:r>
                        <a:rPr lang="he-IL" sz="1200" b="0" i="0" kern="1200" dirty="0" smtClean="0">
                          <a:solidFill>
                            <a:srgbClr val="00EAFF"/>
                          </a:solidFill>
                          <a:effectLst/>
                          <a:latin typeface="Fedra Sans Std Normal" charset="0"/>
                          <a:ea typeface="Fedra Sans Std Normal" charset="0"/>
                          <a:cs typeface="Fedra Sans Std Normal" charset="0"/>
                        </a:rPr>
                        <a:t> </a:t>
                      </a:r>
                      <a:r>
                        <a:rPr lang="he-IL" sz="1800" b="0" i="0" kern="1200" dirty="0" smtClean="0">
                          <a:solidFill>
                            <a:srgbClr val="00EAFF"/>
                          </a:solidFill>
                          <a:effectLst/>
                          <a:latin typeface="Fedra Sans Std Normal" charset="0"/>
                          <a:ea typeface="Fedra Sans Std Normal" charset="0"/>
                          <a:cs typeface="Fedra Sans Std Normal" charset="0"/>
                        </a:rPr>
                        <a:t>הזמן</a:t>
                      </a:r>
                      <a:endParaRPr lang="en-US" sz="1200" b="0" i="0" dirty="0" smtClean="0">
                        <a:solidFill>
                          <a:srgbClr val="00EAFF"/>
                        </a:solidFill>
                        <a:latin typeface="Fedra Sans Std Normal" charset="0"/>
                        <a:ea typeface="Fedra Sans Std Normal" charset="0"/>
                        <a:cs typeface="Fedra Sans Std Normal" charset="0"/>
                      </a:endParaRPr>
                    </a:p>
                    <a:p>
                      <a:endParaRPr lang="en-US" sz="1200" b="0" i="0" kern="1200" dirty="0" smtClean="0">
                        <a:solidFill>
                          <a:schemeClr val="bg1"/>
                        </a:solidFill>
                        <a:effectLst/>
                        <a:latin typeface="Fedra Sans Std Normal" charset="0"/>
                        <a:ea typeface="Fedra Sans Std Normal" charset="0"/>
                        <a:cs typeface="Fedra Sans Std Normal" charset="0"/>
                      </a:endParaRPr>
                    </a:p>
                  </a:txBody>
                  <a:tcPr>
                    <a:lnL w="12700" cmpd="sng">
                      <a:noFill/>
                    </a:lnL>
                    <a:lnR w="12700" cmpd="sng">
                      <a:noFill/>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321855704"/>
              </p:ext>
            </p:extLst>
          </p:nvPr>
        </p:nvGraphicFramePr>
        <p:xfrm>
          <a:off x="1478942" y="2324312"/>
          <a:ext cx="9265257" cy="1188720"/>
        </p:xfrm>
        <a:graphic>
          <a:graphicData uri="http://schemas.openxmlformats.org/drawingml/2006/table">
            <a:tbl>
              <a:tblPr firstRow="1" bandRow="1">
                <a:tableStyleId>{5C22544A-7EE6-4342-B048-85BDC9FD1C3A}</a:tableStyleId>
              </a:tblPr>
              <a:tblGrid>
                <a:gridCol w="2310462"/>
                <a:gridCol w="5115835"/>
                <a:gridCol w="1838960"/>
              </a:tblGrid>
              <a:tr h="840307">
                <a:tc>
                  <a:txBody>
                    <a:bodyPr/>
                    <a:lstStyle/>
                    <a:p>
                      <a:endParaRPr lang="en-US" sz="1800" b="0" i="0" dirty="0">
                        <a:solidFill>
                          <a:srgbClr val="00EAFF"/>
                        </a:solidFill>
                        <a:latin typeface="Fedra Sans Std Normal" charset="0"/>
                        <a:ea typeface="Fedra Sans Std Normal" charset="0"/>
                        <a:cs typeface="Fedra Sans Std Normal" charset="0"/>
                      </a:endParaRPr>
                    </a:p>
                  </a:txBody>
                  <a:tcPr>
                    <a:lnL w="12700" cmpd="sng">
                      <a:noFill/>
                    </a:lnL>
                    <a:lnR w="12700" cmpd="sng">
                      <a:noFill/>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1"/>
                      <a:r>
                        <a:rPr lang="he-IL" sz="1200" b="0" i="0" kern="1200" dirty="0" smtClean="0">
                          <a:solidFill>
                            <a:schemeClr val="bg1"/>
                          </a:solidFill>
                          <a:effectLst/>
                          <a:latin typeface="Fedra Sans Std Normal" charset="0"/>
                          <a:ea typeface="Fedra Sans Std Normal" charset="0"/>
                          <a:cs typeface="Fedra Sans Std Normal" charset="0"/>
                        </a:rPr>
                        <a:t>הינה מבוא לדבריו של שמעון</a:t>
                      </a:r>
                      <a:r>
                        <a:rPr lang="he-IL" sz="1200" b="0" i="0" kern="1200" baseline="0" dirty="0" smtClean="0">
                          <a:solidFill>
                            <a:schemeClr val="bg1"/>
                          </a:solidFill>
                          <a:effectLst/>
                          <a:latin typeface="Fedra Sans Std Normal" charset="0"/>
                          <a:ea typeface="Fedra Sans Std Normal" charset="0"/>
                          <a:cs typeface="Fedra Sans Std Normal" charset="0"/>
                        </a:rPr>
                        <a:t> פרס, סרטון בו מספר אלוף יוסי פלד את סיפור חייו מעורר ההשראה, ועל הקשר בינו לבין מוזיאון ידידי ישראל. בדבריו, מתייחס האלוף פלד לתרומתם המשמעותית של ידידי ישראל בדרך להרמת המדינה.</a:t>
                      </a:r>
                      <a:r>
                        <a:rPr lang="he-IL" sz="1200" b="0" i="0" kern="1200" dirty="0" smtClean="0">
                          <a:solidFill>
                            <a:schemeClr val="bg1"/>
                          </a:solidFill>
                          <a:effectLst/>
                          <a:latin typeface="Fedra Sans Std Normal" charset="0"/>
                          <a:ea typeface="Fedra Sans Std Normal" charset="0"/>
                          <a:cs typeface="Fedra Sans Std Normal" charset="0"/>
                        </a:rPr>
                        <a:t> </a:t>
                      </a:r>
                      <a:endParaRPr lang="en-US" sz="1200" b="0" i="0" kern="1200" dirty="0" smtClean="0">
                        <a:solidFill>
                          <a:schemeClr val="bg1"/>
                        </a:solidFill>
                        <a:effectLst/>
                        <a:latin typeface="Fedra Sans Std Normal" charset="0"/>
                        <a:ea typeface="Fedra Sans Std Normal" charset="0"/>
                        <a:cs typeface="Fedra Sans Std Normal" charset="0"/>
                      </a:endParaRPr>
                    </a:p>
                  </a:txBody>
                  <a:tcPr>
                    <a:lnL w="12700" cmpd="sng">
                      <a:noFill/>
                    </a:lnL>
                    <a:lnR w="12700" cmpd="sng">
                      <a:noFill/>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lang="he-IL" sz="1800" b="0" i="0" kern="1200" dirty="0" smtClean="0">
                          <a:solidFill>
                            <a:srgbClr val="00EAFF"/>
                          </a:solidFill>
                          <a:effectLst/>
                          <a:latin typeface="Fedra Sans Std Normal" charset="0"/>
                          <a:ea typeface="Fedra Sans Std Normal" charset="0"/>
                          <a:cs typeface="Fedra Sans Std Normal" charset="0"/>
                        </a:rPr>
                        <a:t>מבוא לסיור ומפת ארץ ישראל</a:t>
                      </a:r>
                      <a:endParaRPr lang="en-US" sz="1800" b="0" i="0" dirty="0" smtClean="0">
                        <a:solidFill>
                          <a:srgbClr val="00EAFF"/>
                        </a:solidFill>
                        <a:latin typeface="Fedra Sans Std Normal" charset="0"/>
                        <a:ea typeface="Fedra Sans Std Normal" charset="0"/>
                        <a:cs typeface="Fedra Sans Std Normal" charset="0"/>
                      </a:endParaRPr>
                    </a:p>
                    <a:p>
                      <a:endParaRPr lang="en-US" b="0" i="0" dirty="0">
                        <a:latin typeface="Fedra Sans Std Normal" charset="0"/>
                        <a:ea typeface="Fedra Sans Std Normal" charset="0"/>
                        <a:cs typeface="Fedra Sans Std Normal" charset="0"/>
                      </a:endParaRPr>
                    </a:p>
                  </a:txBody>
                  <a:tcPr>
                    <a:lnL w="12700" cmpd="sng">
                      <a:noFill/>
                    </a:lnL>
                    <a:lnR w="12700" cmpd="sng">
                      <a:noFill/>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70560737"/>
              </p:ext>
            </p:extLst>
          </p:nvPr>
        </p:nvGraphicFramePr>
        <p:xfrm>
          <a:off x="1606163" y="3488814"/>
          <a:ext cx="9138038" cy="779956"/>
        </p:xfrm>
        <a:graphic>
          <a:graphicData uri="http://schemas.openxmlformats.org/drawingml/2006/table">
            <a:tbl>
              <a:tblPr firstRow="1" bandRow="1">
                <a:tableStyleId>{5C22544A-7EE6-4342-B048-85BDC9FD1C3A}</a:tableStyleId>
              </a:tblPr>
              <a:tblGrid>
                <a:gridCol w="2301716"/>
                <a:gridCol w="5029686"/>
                <a:gridCol w="1806636"/>
              </a:tblGrid>
              <a:tr h="779956">
                <a:tc>
                  <a:txBody>
                    <a:bodyPr/>
                    <a:lstStyle/>
                    <a:p>
                      <a:endParaRPr lang="en-US" sz="1800" b="0" i="0" dirty="0">
                        <a:solidFill>
                          <a:srgbClr val="00EAFF"/>
                        </a:solidFill>
                        <a:latin typeface="Fedra Sans Std Normal" charset="0"/>
                        <a:ea typeface="Fedra Sans Std Normal" charset="0"/>
                        <a:cs typeface="Fedra Sans Std Normal" charset="0"/>
                      </a:endParaRPr>
                    </a:p>
                  </a:txBody>
                  <a:tcPr>
                    <a:lnL w="12700" cmpd="sng">
                      <a:noFill/>
                    </a:lnL>
                    <a:lnR w="12700" cmpd="sng">
                      <a:noFill/>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rtl="1"/>
                      <a:r>
                        <a:rPr lang="he-IL" sz="1200" b="0" i="0" kern="1200" dirty="0" smtClean="0">
                          <a:solidFill>
                            <a:schemeClr val="bg1"/>
                          </a:solidFill>
                          <a:effectLst/>
                          <a:latin typeface="Fedra Sans Std Normal" charset="0"/>
                          <a:ea typeface="Fedra Sans Std Normal" charset="0"/>
                          <a:cs typeface="Fedra Sans Std Normal" charset="0"/>
                        </a:rPr>
                        <a:t>הוקרת בעלי חזון יהודים, כגון:</a:t>
                      </a:r>
                      <a:r>
                        <a:rPr lang="he-IL" sz="1200" b="0" i="0" kern="1200" baseline="0" dirty="0" smtClean="0">
                          <a:solidFill>
                            <a:schemeClr val="bg1"/>
                          </a:solidFill>
                          <a:effectLst/>
                          <a:latin typeface="Fedra Sans Std Normal" charset="0"/>
                          <a:ea typeface="Fedra Sans Std Normal" charset="0"/>
                          <a:cs typeface="Fedra Sans Std Normal" charset="0"/>
                        </a:rPr>
                        <a:t> חובבי ציון, הרב יהודה אלקלעי, הרב צבי הירש </a:t>
                      </a:r>
                      <a:r>
                        <a:rPr lang="he-IL" sz="1200" b="0" i="0" kern="1200" baseline="0" dirty="0" err="1" smtClean="0">
                          <a:solidFill>
                            <a:schemeClr val="bg1"/>
                          </a:solidFill>
                          <a:effectLst/>
                          <a:latin typeface="Fedra Sans Std Normal" charset="0"/>
                          <a:ea typeface="Fedra Sans Std Normal" charset="0"/>
                          <a:cs typeface="Fedra Sans Std Normal" charset="0"/>
                        </a:rPr>
                        <a:t>קלישר</a:t>
                      </a:r>
                      <a:r>
                        <a:rPr lang="he-IL" sz="1200" b="0" i="0" kern="1200" baseline="0" dirty="0" smtClean="0">
                          <a:solidFill>
                            <a:schemeClr val="bg1"/>
                          </a:solidFill>
                          <a:effectLst/>
                          <a:latin typeface="Fedra Sans Std Normal" charset="0"/>
                          <a:ea typeface="Fedra Sans Std Normal" charset="0"/>
                          <a:cs typeface="Fedra Sans Std Normal" charset="0"/>
                        </a:rPr>
                        <a:t>. סיפורם של בעלי חזון אלו יוקרן על המסך המציג את פעילותם של החלוצים במבצע "חומה ומגדל</a:t>
                      </a:r>
                      <a:endParaRPr lang="en-US" sz="1200" b="0" i="0" kern="1200" dirty="0" smtClean="0">
                        <a:solidFill>
                          <a:schemeClr val="bg1"/>
                        </a:solidFill>
                        <a:effectLst/>
                        <a:latin typeface="Fedra Sans Std Normal" charset="0"/>
                        <a:ea typeface="Fedra Sans Std Normal" charset="0"/>
                        <a:cs typeface="Fedra Sans Std Normal" charset="0"/>
                      </a:endParaRPr>
                    </a:p>
                  </a:txBody>
                  <a:tcPr>
                    <a:lnL w="12700" cmpd="sng">
                      <a:noFill/>
                    </a:lnL>
                    <a:lnR w="12700" cmpd="sng">
                      <a:noFill/>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lang="he-IL" sz="1600" b="0" i="0" kern="1200" dirty="0" smtClean="0">
                          <a:solidFill>
                            <a:srgbClr val="00EAFF"/>
                          </a:solidFill>
                          <a:effectLst/>
                          <a:latin typeface="Fedra Sans Std Normal" charset="0"/>
                          <a:ea typeface="Fedra Sans Std Normal" charset="0"/>
                          <a:cs typeface="Fedra Sans Std Normal" charset="0"/>
                        </a:rPr>
                        <a:t>בעלי</a:t>
                      </a:r>
                      <a:r>
                        <a:rPr lang="he-IL" sz="1600" b="0" i="0" kern="1200" baseline="0" dirty="0" smtClean="0">
                          <a:solidFill>
                            <a:srgbClr val="00EAFF"/>
                          </a:solidFill>
                          <a:effectLst/>
                          <a:latin typeface="Fedra Sans Std Normal" charset="0"/>
                          <a:ea typeface="Fedra Sans Std Normal" charset="0"/>
                          <a:cs typeface="Fedra Sans Std Normal" charset="0"/>
                        </a:rPr>
                        <a:t> החזון</a:t>
                      </a:r>
                      <a:endParaRPr lang="en-US" sz="1600" b="0" i="0" dirty="0" smtClean="0">
                        <a:solidFill>
                          <a:srgbClr val="00EAFF"/>
                        </a:solidFill>
                        <a:latin typeface="Fedra Sans Std Normal" charset="0"/>
                        <a:ea typeface="Fedra Sans Std Normal" charset="0"/>
                        <a:cs typeface="Fedra Sans Std Normal" charset="0"/>
                      </a:endParaRPr>
                    </a:p>
                    <a:p>
                      <a:pPr lvl="1" algn="just"/>
                      <a:endParaRPr lang="en-US" sz="1500" b="0" i="0" dirty="0">
                        <a:solidFill>
                          <a:schemeClr val="bg1"/>
                        </a:solidFill>
                        <a:latin typeface="Fedra Sans Std Normal" charset="0"/>
                        <a:ea typeface="Fedra Sans Std Normal" charset="0"/>
                        <a:cs typeface="Fedra Sans Std Normal" charset="0"/>
                      </a:endParaRPr>
                    </a:p>
                  </a:txBody>
                  <a:tcPr>
                    <a:lnL w="12700" cmpd="sng">
                      <a:noFill/>
                    </a:lnL>
                    <a:lnR w="12700" cmpd="sng">
                      <a:noFill/>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657588018"/>
              </p:ext>
            </p:extLst>
          </p:nvPr>
        </p:nvGraphicFramePr>
        <p:xfrm>
          <a:off x="1367624" y="4270585"/>
          <a:ext cx="9376576" cy="822960"/>
        </p:xfrm>
        <a:graphic>
          <a:graphicData uri="http://schemas.openxmlformats.org/drawingml/2006/table">
            <a:tbl>
              <a:tblPr firstRow="1" bandRow="1">
                <a:tableStyleId>{5C22544A-7EE6-4342-B048-85BDC9FD1C3A}</a:tableStyleId>
              </a:tblPr>
              <a:tblGrid>
                <a:gridCol w="2353492"/>
                <a:gridCol w="5168264"/>
                <a:gridCol w="1854820"/>
              </a:tblGrid>
              <a:tr h="370840">
                <a:tc>
                  <a:txBody>
                    <a:bodyPr/>
                    <a:lstStyle/>
                    <a:p>
                      <a:endParaRPr lang="en-US" sz="1800" b="0" i="0" dirty="0">
                        <a:solidFill>
                          <a:srgbClr val="00EAFF"/>
                        </a:solidFill>
                        <a:latin typeface="Fedra Sans Std Normal" charset="0"/>
                        <a:ea typeface="Fedra Sans Std Normal" charset="0"/>
                        <a:cs typeface="Fedra Sans Std Normal" charset="0"/>
                      </a:endParaRPr>
                    </a:p>
                  </a:txBody>
                  <a:tcPr>
                    <a:lnL w="12700" cmpd="sng">
                      <a:noFill/>
                    </a:lnL>
                    <a:lnR w="12700" cmpd="sng">
                      <a:noFill/>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1"/>
                      <a:r>
                        <a:rPr lang="he-IL" sz="1200" b="0" i="0" kern="1200" dirty="0" smtClean="0">
                          <a:solidFill>
                            <a:schemeClr val="bg1"/>
                          </a:solidFill>
                          <a:effectLst/>
                          <a:latin typeface="Fedra Sans Std Normal" charset="0"/>
                          <a:ea typeface="Fedra Sans Std Normal" charset="0"/>
                          <a:cs typeface="Fedra Sans Std Normal" charset="0"/>
                        </a:rPr>
                        <a:t>הקרנת</a:t>
                      </a:r>
                      <a:r>
                        <a:rPr lang="he-IL" sz="1200" b="0" i="0" kern="1200" baseline="0" dirty="0" smtClean="0">
                          <a:solidFill>
                            <a:schemeClr val="bg1"/>
                          </a:solidFill>
                          <a:effectLst/>
                          <a:latin typeface="Fedra Sans Std Normal" charset="0"/>
                          <a:ea typeface="Fedra Sans Std Normal" charset="0"/>
                          <a:cs typeface="Fedra Sans Std Normal" charset="0"/>
                        </a:rPr>
                        <a:t> סיפוריהם של חלוצים, בדואים ודרוזים כגון: איוב קרא וחסידי אומות העולם המוסלמים. גיבורים אלו יספרו על מאמציהם הרבים בדרך להקמת מדינת ישראל, ובהמשך ביסוס מעמדה הריבוני. ההחלטה על בחירת הדמויות תהיה החלטה משותפת בהמלצת המפקדים בחיל החינוך.</a:t>
                      </a:r>
                      <a:endParaRPr lang="en-US" sz="1200" b="0" i="0" kern="1200" dirty="0" smtClean="0">
                        <a:solidFill>
                          <a:schemeClr val="bg1"/>
                        </a:solidFill>
                        <a:effectLst/>
                        <a:latin typeface="Fedra Sans Std Normal" charset="0"/>
                        <a:ea typeface="Fedra Sans Std Normal" charset="0"/>
                        <a:cs typeface="Fedra Sans Std Normal" charset="0"/>
                      </a:endParaRPr>
                    </a:p>
                  </a:txBody>
                  <a:tcPr>
                    <a:lnL w="12700" cmpd="sng">
                      <a:noFill/>
                    </a:lnL>
                    <a:lnR w="12700" cmpd="sng">
                      <a:noFill/>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lang="he-IL" sz="1600" b="0" i="0" kern="1200" dirty="0" smtClean="0">
                          <a:solidFill>
                            <a:srgbClr val="00EAFF"/>
                          </a:solidFill>
                          <a:effectLst/>
                          <a:latin typeface="Fedra Sans Std Normal" charset="0"/>
                          <a:ea typeface="Fedra Sans Std Normal" charset="0"/>
                          <a:cs typeface="Fedra Sans Std Normal" charset="0"/>
                        </a:rPr>
                        <a:t>חדר תצוגת</a:t>
                      </a:r>
                      <a:r>
                        <a:rPr lang="he-IL" sz="1600" b="0" i="0" kern="1200" baseline="0" dirty="0" smtClean="0">
                          <a:solidFill>
                            <a:srgbClr val="00EAFF"/>
                          </a:solidFill>
                          <a:effectLst/>
                          <a:latin typeface="Fedra Sans Std Normal" charset="0"/>
                          <a:ea typeface="Fedra Sans Std Normal" charset="0"/>
                          <a:cs typeface="Fedra Sans Std Normal" charset="0"/>
                        </a:rPr>
                        <a:t> לוחמים יהודים</a:t>
                      </a:r>
                      <a:endParaRPr lang="en-US" sz="1600" b="0" i="0" dirty="0" smtClean="0">
                        <a:solidFill>
                          <a:srgbClr val="00EAFF"/>
                        </a:solidFill>
                        <a:latin typeface="Fedra Sans Std Normal" charset="0"/>
                        <a:ea typeface="Fedra Sans Std Normal" charset="0"/>
                        <a:cs typeface="Fedra Sans Std Normal" charset="0"/>
                      </a:endParaRPr>
                    </a:p>
                    <a:p>
                      <a:endParaRPr lang="en-US" sz="1500" b="0" i="0" dirty="0">
                        <a:solidFill>
                          <a:schemeClr val="bg1"/>
                        </a:solidFill>
                        <a:latin typeface="Fedra Sans Std Normal" charset="0"/>
                        <a:ea typeface="Fedra Sans Std Normal" charset="0"/>
                        <a:cs typeface="Fedra Sans Std Normal" charset="0"/>
                      </a:endParaRPr>
                    </a:p>
                  </a:txBody>
                  <a:tcPr>
                    <a:lnL w="12700" cmpd="sng">
                      <a:noFill/>
                    </a:lnL>
                    <a:lnR w="12700" cmpd="sng">
                      <a:noFill/>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077435647"/>
              </p:ext>
            </p:extLst>
          </p:nvPr>
        </p:nvGraphicFramePr>
        <p:xfrm>
          <a:off x="1447800" y="5459305"/>
          <a:ext cx="9296400" cy="1051560"/>
        </p:xfrm>
        <a:graphic>
          <a:graphicData uri="http://schemas.openxmlformats.org/drawingml/2006/table">
            <a:tbl>
              <a:tblPr firstRow="1" bandRow="1">
                <a:tableStyleId>{5C22544A-7EE6-4342-B048-85BDC9FD1C3A}</a:tableStyleId>
              </a:tblPr>
              <a:tblGrid>
                <a:gridCol w="2333368"/>
                <a:gridCol w="5124072"/>
                <a:gridCol w="1838960"/>
              </a:tblGrid>
              <a:tr h="370840">
                <a:tc>
                  <a:txBody>
                    <a:bodyPr/>
                    <a:lstStyle/>
                    <a:p>
                      <a:endParaRPr lang="en-US" sz="1800" b="0" i="0" dirty="0">
                        <a:solidFill>
                          <a:srgbClr val="00EAFF"/>
                        </a:solidFill>
                        <a:latin typeface="Fedra Sans Std Normal" charset="0"/>
                        <a:ea typeface="Fedra Sans Std Normal" charset="0"/>
                        <a:cs typeface="Fedra Sans Std Normal" charset="0"/>
                      </a:endParaRPr>
                    </a:p>
                  </a:txBody>
                  <a:tcPr>
                    <a:lnL w="12700" cmpd="sng">
                      <a:noFill/>
                    </a:lnL>
                    <a:lnR w="12700" cmpd="sng">
                      <a:noFill/>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just" rtl="1"/>
                      <a:r>
                        <a:rPr lang="he-IL" sz="1200" b="0" i="0" kern="1200" dirty="0" smtClean="0">
                          <a:solidFill>
                            <a:schemeClr val="bg1"/>
                          </a:solidFill>
                          <a:effectLst/>
                          <a:latin typeface="Fedra Sans Std Normal" charset="0"/>
                          <a:ea typeface="Fedra Sans Std Normal" charset="0"/>
                          <a:cs typeface="Fedra Sans Std Normal" charset="0"/>
                        </a:rPr>
                        <a:t>סרטון</a:t>
                      </a:r>
                      <a:r>
                        <a:rPr lang="he-IL" sz="1200" b="0" i="0" kern="1200" baseline="0" dirty="0" smtClean="0">
                          <a:solidFill>
                            <a:schemeClr val="bg1"/>
                          </a:solidFill>
                          <a:effectLst/>
                          <a:latin typeface="Fedra Sans Std Normal" charset="0"/>
                          <a:ea typeface="Fedra Sans Std Normal" charset="0"/>
                          <a:cs typeface="Fedra Sans Std Normal" charset="0"/>
                        </a:rPr>
                        <a:t> של ראש אכ"א, אלופה במיל' אורנה </a:t>
                      </a:r>
                      <a:r>
                        <a:rPr lang="he-IL" sz="1200" b="0" i="0" kern="1200" baseline="0" dirty="0" err="1" smtClean="0">
                          <a:solidFill>
                            <a:schemeClr val="bg1"/>
                          </a:solidFill>
                          <a:effectLst/>
                          <a:latin typeface="Fedra Sans Std Normal" charset="0"/>
                          <a:ea typeface="Fedra Sans Std Normal" charset="0"/>
                          <a:cs typeface="Fedra Sans Std Normal" charset="0"/>
                        </a:rPr>
                        <a:t>ברביבאי</a:t>
                      </a:r>
                      <a:r>
                        <a:rPr lang="he-IL" sz="1200" b="0" i="0" kern="1200" baseline="0" dirty="0" smtClean="0">
                          <a:solidFill>
                            <a:schemeClr val="bg1"/>
                          </a:solidFill>
                          <a:effectLst/>
                          <a:latin typeface="Fedra Sans Std Normal" charset="0"/>
                          <a:ea typeface="Fedra Sans Std Normal" charset="0"/>
                          <a:cs typeface="Fedra Sans Std Normal" charset="0"/>
                        </a:rPr>
                        <a:t>, ובו תתייחס לחשיבותו העצומה של שירות צבאי משמעותי, והיותו קריאת ה"הנני" בימים אלו. מיצג מסכם יוצר את סגירת המעגל לבין המסרים של המוזיאון, ערכי רוח צה"ל ורוח מגילת העצמאות.</a:t>
                      </a:r>
                      <a:endParaRPr lang="en-US" sz="1200" b="0" i="0" kern="1200" dirty="0" smtClean="0">
                        <a:solidFill>
                          <a:schemeClr val="bg1"/>
                        </a:solidFill>
                        <a:effectLst/>
                        <a:latin typeface="Fedra Sans Std Normal" charset="0"/>
                        <a:ea typeface="Fedra Sans Std Normal" charset="0"/>
                        <a:cs typeface="Fedra Sans Std Normal" charset="0"/>
                      </a:endParaRPr>
                    </a:p>
                  </a:txBody>
                  <a:tcPr>
                    <a:lnL w="12700" cmpd="sng">
                      <a:noFill/>
                    </a:lnL>
                    <a:lnR w="12700" cmpd="sng">
                      <a:noFill/>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lang="he-IL" sz="1600" b="0" i="0" kern="1200" dirty="0" smtClean="0">
                          <a:solidFill>
                            <a:srgbClr val="00EAFF"/>
                          </a:solidFill>
                          <a:effectLst/>
                          <a:latin typeface="Fedra Sans Std Normal" charset="0"/>
                          <a:ea typeface="Fedra Sans Std Normal" charset="0"/>
                          <a:cs typeface="Fedra Sans Std Normal" charset="0"/>
                        </a:rPr>
                        <a:t>פרזנטציה מסכמת-גראנד פינאלה</a:t>
                      </a:r>
                      <a:endParaRPr lang="en-US" sz="1600" b="0" i="0" dirty="0" smtClean="0">
                        <a:solidFill>
                          <a:srgbClr val="00EAFF"/>
                        </a:solidFill>
                        <a:latin typeface="Fedra Sans Std Normal" charset="0"/>
                        <a:ea typeface="Fedra Sans Std Normal" charset="0"/>
                        <a:cs typeface="Fedra Sans Std Normal" charset="0"/>
                      </a:endParaRPr>
                    </a:p>
                    <a:p>
                      <a:endParaRPr lang="en-US" sz="1500" b="0" i="0" dirty="0">
                        <a:solidFill>
                          <a:schemeClr val="bg1"/>
                        </a:solidFill>
                        <a:latin typeface="Fedra Sans Std Normal" charset="0"/>
                        <a:ea typeface="Fedra Sans Std Normal" charset="0"/>
                        <a:cs typeface="Fedra Sans Std Normal" charset="0"/>
                      </a:endParaRPr>
                    </a:p>
                  </a:txBody>
                  <a:tcPr>
                    <a:lnL w="12700" cmpd="sng">
                      <a:noFill/>
                    </a:lnL>
                    <a:lnR w="12700" cmpd="sng">
                      <a:noFill/>
                    </a:lnR>
                    <a:lnT w="635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962420403"/>
              </p:ext>
            </p:extLst>
          </p:nvPr>
        </p:nvGraphicFramePr>
        <p:xfrm>
          <a:off x="1447800" y="249344"/>
          <a:ext cx="9296400" cy="380576"/>
        </p:xfrm>
        <a:graphic>
          <a:graphicData uri="http://schemas.openxmlformats.org/drawingml/2006/table">
            <a:tbl>
              <a:tblPr firstRow="1" bandRow="1">
                <a:tableStyleId>{5C22544A-7EE6-4342-B048-85BDC9FD1C3A}</a:tableStyleId>
              </a:tblPr>
              <a:tblGrid>
                <a:gridCol w="2413000"/>
                <a:gridCol w="5044440"/>
                <a:gridCol w="1838960"/>
              </a:tblGrid>
              <a:tr h="380576">
                <a:tc>
                  <a:txBody>
                    <a:bodyPr/>
                    <a:lstStyle/>
                    <a:p>
                      <a:pPr algn="r" rtl="1"/>
                      <a:r>
                        <a:rPr lang="he-IL" sz="1800" b="0" i="0" u="none" kern="1200" noProof="0" dirty="0" smtClean="0">
                          <a:solidFill>
                            <a:schemeClr val="lt1"/>
                          </a:solidFill>
                          <a:effectLst/>
                          <a:latin typeface="Fedra Sans Std Normal" charset="0"/>
                          <a:ea typeface="Fedra Sans Std Normal" charset="0"/>
                          <a:cs typeface="Fedra Sans Std Normal" charset="0"/>
                        </a:rPr>
                        <a:t>מיקום</a:t>
                      </a:r>
                      <a:endParaRPr lang="he-IL" b="0" i="0" u="none" noProof="0" dirty="0">
                        <a:latin typeface="Fedra Sans Std Normal" charset="0"/>
                        <a:ea typeface="Fedra Sans Std Normal" charset="0"/>
                        <a:cs typeface="Fedra Sans Std Normal" charset="0"/>
                      </a:endParaRPr>
                    </a:p>
                  </a:txBody>
                  <a:tcPr>
                    <a:lnL w="12700" cmpd="sng">
                      <a:noFill/>
                    </a:lnL>
                    <a:lnR w="12700" cmpd="sng">
                      <a:noFill/>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1"/>
                      <a:r>
                        <a:rPr lang="he-IL" sz="1800" b="0" i="0" u="none" noProof="0" dirty="0" smtClean="0">
                          <a:effectLst/>
                          <a:latin typeface="Fedra Sans Std Normal" charset="0"/>
                          <a:ea typeface="Fedra Sans Std Normal" charset="0"/>
                          <a:cs typeface="Fedra Sans Std Normal" charset="0"/>
                        </a:rPr>
                        <a:t>תיאור השינוי</a:t>
                      </a:r>
                      <a:endParaRPr lang="he-IL" sz="1800" b="0" i="0" u="none" noProof="0" dirty="0">
                        <a:effectLst/>
                        <a:latin typeface="Fedra Sans Std Normal" charset="0"/>
                        <a:ea typeface="Fedra Sans Std Normal" charset="0"/>
                        <a:cs typeface="Fedra Sans Std Normal" charset="0"/>
                      </a:endParaRPr>
                    </a:p>
                  </a:txBody>
                  <a:tcPr marL="68580" marR="68580" marT="0" marB="0">
                    <a:lnL w="12700" cmpd="sng">
                      <a:noFill/>
                    </a:lnL>
                    <a:lnR w="12700" cmpd="sng">
                      <a:noFill/>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rtl="1"/>
                      <a:r>
                        <a:rPr lang="he-IL" sz="1800" b="0" i="0" u="none" kern="1200" noProof="0" dirty="0" smtClean="0">
                          <a:solidFill>
                            <a:schemeClr val="lt1"/>
                          </a:solidFill>
                          <a:effectLst/>
                          <a:latin typeface="Fedra Sans Std Normal" charset="0"/>
                          <a:ea typeface="Fedra Sans Std Normal" charset="0"/>
                          <a:cs typeface="Fedra Sans Std Normal" charset="0"/>
                        </a:rPr>
                        <a:t>תוצר</a:t>
                      </a:r>
                      <a:endParaRPr lang="he-IL" b="0" i="0" u="none" noProof="0" dirty="0">
                        <a:effectLst/>
                        <a:latin typeface="Fedra Sans Std Normal" charset="0"/>
                        <a:ea typeface="Fedra Sans Std Normal" charset="0"/>
                        <a:cs typeface="Fedra Sans Std Normal" charset="0"/>
                      </a:endParaRPr>
                    </a:p>
                  </a:txBody>
                  <a:tcPr marL="68580" marR="68580" marT="0" marB="0">
                    <a:lnL w="12700" cmpd="sng">
                      <a:noFill/>
                    </a:lnL>
                    <a:lnR w="12700" cmpd="sng">
                      <a:noFill/>
                    </a:lnR>
                    <a:lnT w="12700" cmpd="sng">
                      <a:noFill/>
                    </a:lnT>
                    <a:lnB w="63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118240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left)">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left)">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1443</TotalTime>
  <Words>238</Words>
  <Application>Microsoft Office PowerPoint</Application>
  <PresentationFormat>Widescreen</PresentationFormat>
  <Paragraphs>16</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Fedra Sans Std Normal</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Nadav Doron</cp:lastModifiedBy>
  <cp:revision>26</cp:revision>
  <dcterms:created xsi:type="dcterms:W3CDTF">2017-01-22T13:58:06Z</dcterms:created>
  <dcterms:modified xsi:type="dcterms:W3CDTF">2019-03-18T07:08:37Z</dcterms:modified>
</cp:coreProperties>
</file>