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4" r:id="rId2"/>
    <p:sldMasterId id="2147483877" r:id="rId3"/>
    <p:sldMasterId id="2147484007" r:id="rId4"/>
    <p:sldMasterId id="2147484223" r:id="rId5"/>
    <p:sldMasterId id="2147484267" r:id="rId6"/>
    <p:sldMasterId id="2147484337" r:id="rId7"/>
    <p:sldMasterId id="2147484352" r:id="rId8"/>
    <p:sldMasterId id="2147484366" r:id="rId9"/>
    <p:sldMasterId id="2147484731" r:id="rId10"/>
    <p:sldMasterId id="2147484745" r:id="rId11"/>
    <p:sldMasterId id="2147484783" r:id="rId12"/>
    <p:sldMasterId id="2147484797" r:id="rId13"/>
    <p:sldMasterId id="2147484821" r:id="rId14"/>
  </p:sldMasterIdLst>
  <p:handoutMasterIdLst>
    <p:handoutMasterId r:id="rId35"/>
  </p:handoutMasterIdLst>
  <p:sldIdLst>
    <p:sldId id="414" r:id="rId15"/>
    <p:sldId id="2022" r:id="rId16"/>
    <p:sldId id="1981" r:id="rId17"/>
    <p:sldId id="490" r:id="rId18"/>
    <p:sldId id="504" r:id="rId19"/>
    <p:sldId id="2021" r:id="rId20"/>
    <p:sldId id="2025" r:id="rId21"/>
    <p:sldId id="2028" r:id="rId22"/>
    <p:sldId id="2030" r:id="rId23"/>
    <p:sldId id="2031" r:id="rId24"/>
    <p:sldId id="2032" r:id="rId25"/>
    <p:sldId id="2033" r:id="rId26"/>
    <p:sldId id="2010" r:id="rId27"/>
    <p:sldId id="2029" r:id="rId28"/>
    <p:sldId id="2035" r:id="rId29"/>
    <p:sldId id="2036" r:id="rId30"/>
    <p:sldId id="2037" r:id="rId31"/>
    <p:sldId id="513" r:id="rId32"/>
    <p:sldId id="2038" r:id="rId33"/>
    <p:sldId id="520" r:id="rId34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5357"/>
    <a:srgbClr val="FFFFFF"/>
    <a:srgbClr val="001642"/>
    <a:srgbClr val="A6A6A6"/>
    <a:srgbClr val="0E0E2C"/>
    <a:srgbClr val="663300"/>
    <a:srgbClr val="002060"/>
    <a:srgbClr val="000E2A"/>
    <a:srgbClr val="D3E0FD"/>
    <a:srgbClr val="E3F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סגנון ערכת נושא 1 - הדגשה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141" autoAdjust="0"/>
    <p:restoredTop sz="96247" autoAdjust="0"/>
  </p:normalViewPr>
  <p:slideViewPr>
    <p:cSldViewPr>
      <p:cViewPr varScale="1">
        <p:scale>
          <a:sx n="111" d="100"/>
          <a:sy n="111" d="100"/>
        </p:scale>
        <p:origin x="109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25608512635986E-2"/>
          <c:y val="0.26950959127808927"/>
          <c:w val="0.87024458661417325"/>
          <c:h val="0.54916538083882738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פצועים</c:v>
                </c:pt>
              </c:strCache>
            </c:strRef>
          </c:tx>
          <c:spPr>
            <a:ln w="76200" cap="rnd">
              <a:solidFill>
                <a:srgbClr val="0D405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3749725241128387E-3"/>
                  <c:y val="-7.6714579942394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C5C-49DF-AD95-13A955E60A60}"/>
                </c:ext>
              </c:extLst>
            </c:dLbl>
            <c:dLbl>
              <c:idx val="1"/>
              <c:layout>
                <c:manualLayout>
                  <c:x val="-1.8092921651958242E-2"/>
                  <c:y val="-9.7493797321804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C5C-49DF-AD95-13A955E60A60}"/>
                </c:ext>
              </c:extLst>
            </c:dLbl>
            <c:dLbl>
              <c:idx val="2"/>
              <c:layout>
                <c:manualLayout>
                  <c:x val="-5.1562499999999997E-2"/>
                  <c:y val="-4.4750820961054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C5C-49DF-AD95-13A955E60A60}"/>
                </c:ext>
              </c:extLst>
            </c:dLbl>
            <c:dLbl>
              <c:idx val="3"/>
              <c:layout>
                <c:manualLayout>
                  <c:x val="-3.196341863042295E-2"/>
                  <c:y val="-6.9151926511598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C5C-49DF-AD95-13A955E60A60}"/>
                </c:ext>
              </c:extLst>
            </c:dLbl>
            <c:dLbl>
              <c:idx val="4"/>
              <c:layout>
                <c:manualLayout>
                  <c:x val="-1.8610334237340102E-2"/>
                  <c:y val="-6.2337652138230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C5C-49DF-AD95-13A955E60A60}"/>
                </c:ext>
              </c:extLst>
            </c:dLbl>
            <c:dLbl>
              <c:idx val="5"/>
              <c:layout>
                <c:manualLayout>
                  <c:x val="-3.8793421559905818E-2"/>
                  <c:y val="-0.119138542732215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C5C-49DF-AD95-13A955E60A60}"/>
                </c:ext>
              </c:extLst>
            </c:dLbl>
            <c:dLbl>
              <c:idx val="6"/>
              <c:layout>
                <c:manualLayout>
                  <c:x val="-1.9267233612698494E-2"/>
                  <c:y val="-7.0649339089994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C5C-49DF-AD95-13A955E60A60}"/>
                </c:ext>
              </c:extLst>
            </c:dLbl>
            <c:dLbl>
              <c:idx val="7"/>
              <c:layout>
                <c:manualLayout>
                  <c:x val="-1.9267233612698605E-2"/>
                  <c:y val="-5.40259651864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8C5C-49DF-AD95-13A955E60A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גיליון1!$B$2:$B$9</c:f>
              <c:numCache>
                <c:formatCode>General</c:formatCode>
                <c:ptCount val="8"/>
                <c:pt idx="0">
                  <c:v>40</c:v>
                </c:pt>
                <c:pt idx="1">
                  <c:v>34</c:v>
                </c:pt>
                <c:pt idx="2">
                  <c:v>50</c:v>
                </c:pt>
                <c:pt idx="3">
                  <c:v>200</c:v>
                </c:pt>
                <c:pt idx="4">
                  <c:v>118</c:v>
                </c:pt>
                <c:pt idx="5">
                  <c:v>66</c:v>
                </c:pt>
                <c:pt idx="6">
                  <c:v>83</c:v>
                </c:pt>
                <c:pt idx="7">
                  <c:v>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8C5C-49DF-AD95-13A955E60A60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הרוגים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C5C-49DF-AD95-13A955E60A60}"/>
                </c:ext>
              </c:extLst>
            </c:dLbl>
            <c:dLbl>
              <c:idx val="1"/>
              <c:layout>
                <c:manualLayout>
                  <c:x val="-3.1250000000000002E-3"/>
                  <c:y val="-3.9843747548982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C5C-49DF-AD95-13A955E60A60}"/>
                </c:ext>
              </c:extLst>
            </c:dLbl>
            <c:dLbl>
              <c:idx val="2"/>
              <c:layout>
                <c:manualLayout>
                  <c:x val="-1.1458200967217994E-16"/>
                  <c:y val="-3.9843747548982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C5C-49DF-AD95-13A955E60A60}"/>
                </c:ext>
              </c:extLst>
            </c:dLbl>
            <c:dLbl>
              <c:idx val="3"/>
              <c:layout>
                <c:manualLayout>
                  <c:x val="-1.7187500000000116E-2"/>
                  <c:y val="-5.6249996539739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C5C-49DF-AD95-13A955E60A60}"/>
                </c:ext>
              </c:extLst>
            </c:dLbl>
            <c:dLbl>
              <c:idx val="4"/>
              <c:layout>
                <c:manualLayout>
                  <c:x val="0"/>
                  <c:y val="-7.3622239718214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C5C-49DF-AD95-13A955E60A60}"/>
                </c:ext>
              </c:extLst>
            </c:dLbl>
            <c:dLbl>
              <c:idx val="5"/>
              <c:layout>
                <c:manualLayout>
                  <c:x val="-1.7187500000000001E-2"/>
                  <c:y val="-4.4531247260627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8C5C-49DF-AD95-13A955E60A60}"/>
                </c:ext>
              </c:extLst>
            </c:dLbl>
            <c:dLbl>
              <c:idx val="6"/>
              <c:layout>
                <c:manualLayout>
                  <c:x val="-1.9267233612698494E-2"/>
                  <c:y val="-4.571427823470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5625420704889001E-2"/>
                      <c:h val="7.752742365846428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8C5C-49DF-AD95-13A955E60A60}"/>
                </c:ext>
              </c:extLst>
            </c:dLbl>
            <c:dLbl>
              <c:idx val="7"/>
              <c:layout>
                <c:manualLayout>
                  <c:x val="-1.9267233612698605E-2"/>
                  <c:y val="-3.7402591282938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8C5C-49DF-AD95-13A955E60A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גיליון1!$A$2:$A$9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גיליון1!$C$2:$C$9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20</c:v>
                </c:pt>
                <c:pt idx="4">
                  <c:v>12</c:v>
                </c:pt>
                <c:pt idx="5">
                  <c:v>9</c:v>
                </c:pt>
                <c:pt idx="6">
                  <c:v>13</c:v>
                </c:pt>
                <c:pt idx="7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8C5C-49DF-AD95-13A955E60A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6637944"/>
        <c:axId val="806632848"/>
      </c:lineChart>
      <c:catAx>
        <c:axId val="806637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endParaRPr lang="he-IL"/>
          </a:p>
        </c:txPr>
        <c:crossAx val="806632848"/>
        <c:crosses val="autoZero"/>
        <c:auto val="1"/>
        <c:lblAlgn val="ctr"/>
        <c:lblOffset val="100"/>
        <c:noMultiLvlLbl val="0"/>
      </c:catAx>
      <c:valAx>
        <c:axId val="806632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066379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8822065755093329"/>
          <c:y val="7.8208065739553634E-2"/>
          <c:w val="0.49023745078740161"/>
          <c:h val="0.18292059590214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pPr>
            <a:r>
              <a:rPr lang="he-IL"/>
              <a:t>סך הסיכולים המשמעותיים בחתך שנתי</a:t>
            </a:r>
          </a:p>
        </c:rich>
      </c:tx>
      <c:layout>
        <c:manualLayout>
          <c:xMode val="edge"/>
          <c:yMode val="edge"/>
          <c:x val="0.15180719597550307"/>
          <c:y val="5.155730533683289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1292571258977645E-2"/>
          <c:y val="0.31978372375865899"/>
          <c:w val="0.95006233130841133"/>
          <c:h val="0.444052169248306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סך הכל סיכולים משמעותיים </c:v>
                </c:pt>
              </c:strCache>
            </c:strRef>
          </c:tx>
          <c:spPr>
            <a:solidFill>
              <a:srgbClr val="10A2D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D-44C5-8C7B-EE13413C7D00}"/>
              </c:ext>
            </c:extLst>
          </c:dPt>
          <c:dPt>
            <c:idx val="1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ED-44C5-8C7B-EE13413C7D00}"/>
              </c:ext>
            </c:extLst>
          </c:dPt>
          <c:dPt>
            <c:idx val="2"/>
            <c:invertIfNegative val="0"/>
            <c:bubble3D val="0"/>
            <c:spPr>
              <a:solidFill>
                <a:srgbClr val="333F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CED-44C5-8C7B-EE13413C7D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 ExtraBold" panose="00000900000000000000" pitchFamily="2" charset="-79"/>
                    <a:ea typeface="+mn-ea"/>
                    <a:cs typeface="Assistant ExtraBold" panose="00000900000000000000" pitchFamily="2" charset="-79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גיליון1!$B$2:$B$4</c:f>
              <c:numCache>
                <c:formatCode>General</c:formatCode>
                <c:ptCount val="3"/>
                <c:pt idx="0">
                  <c:v>445</c:v>
                </c:pt>
                <c:pt idx="1">
                  <c:v>616</c:v>
                </c:pt>
                <c:pt idx="2">
                  <c:v>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D-44C5-8C7B-EE13413C7D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807466312"/>
        <c:axId val="807509432"/>
      </c:barChart>
      <c:catAx>
        <c:axId val="80746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 ExtraBold" panose="00000900000000000000" pitchFamily="2" charset="-79"/>
                <a:ea typeface="+mn-ea"/>
                <a:cs typeface="Assistant ExtraBold" panose="00000900000000000000" pitchFamily="2" charset="-79"/>
              </a:defRPr>
            </a:pPr>
            <a:endParaRPr lang="he-IL"/>
          </a:p>
        </c:txPr>
        <c:crossAx val="807509432"/>
        <c:crosses val="autoZero"/>
        <c:auto val="1"/>
        <c:lblAlgn val="ctr"/>
        <c:lblOffset val="100"/>
        <c:noMultiLvlLbl val="1"/>
      </c:catAx>
      <c:valAx>
        <c:axId val="807509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07466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ssistant ExtraBold" panose="00000900000000000000" pitchFamily="2" charset="-79"/>
          <a:cs typeface="Assistant ExtraBold" panose="00000900000000000000" pitchFamily="2" charset="-79"/>
        </a:defRPr>
      </a:pPr>
      <a:endParaRPr lang="he-I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An object"/>
          <p:cNvSpPr>
            <a:spLocks noGrp="1"/>
          </p:cNvSpPr>
          <p:nvPr>
            <p:ph type="hdr" sz="quarter"/>
          </p:nvPr>
        </p:nvSpPr>
        <p:spPr>
          <a:xfrm>
            <a:off x="3852026" y="0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/>
          <a:lstStyle>
            <a:lvl1pPr algn="r">
              <a:defRPr sz="1200"/>
            </a:lvl1pPr>
          </a:lstStyle>
          <a:p>
            <a:r>
              <a:rPr lang="he-IL" dirty="0"/>
              <a:t>סודי ביותר</a:t>
            </a:r>
          </a:p>
        </p:txBody>
      </p:sp>
      <p:sp>
        <p:nvSpPr>
          <p:cNvPr id="655" name="An object"/>
          <p:cNvSpPr>
            <a:spLocks noGrp="1"/>
          </p:cNvSpPr>
          <p:nvPr>
            <p:ph type="dt" sz="quarter" idx="1"/>
          </p:nvPr>
        </p:nvSpPr>
        <p:spPr>
          <a:xfrm>
            <a:off x="1583" y="0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/>
          <a:lstStyle>
            <a:lvl1pPr algn="l">
              <a:defRPr sz="1200"/>
            </a:lvl1pPr>
          </a:lstStyle>
          <a:p>
            <a:fld id="{6EF3D80C-93A2-4B05-A7B0-4F82E9AF2C05}" type="datetimeFigureOut">
              <a:rPr lang="he-IL" smtClean="0"/>
              <a:t>כ"ד/טבת/תש"פ</a:t>
            </a:fld>
            <a:endParaRPr lang="he-IL" dirty="0"/>
          </a:p>
        </p:txBody>
      </p:sp>
      <p:sp>
        <p:nvSpPr>
          <p:cNvPr id="826" name="An object"/>
          <p:cNvSpPr>
            <a:spLocks noGrp="1"/>
          </p:cNvSpPr>
          <p:nvPr>
            <p:ph type="ftr" sz="quarter" idx="2"/>
          </p:nvPr>
        </p:nvSpPr>
        <p:spPr>
          <a:xfrm>
            <a:off x="3852026" y="9428584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 anchor="b"/>
          <a:lstStyle>
            <a:lvl1pPr algn="r">
              <a:defRPr sz="1200"/>
            </a:lvl1pPr>
          </a:lstStyle>
          <a:p>
            <a:endParaRPr lang="he-IL" dirty="0"/>
          </a:p>
        </p:txBody>
      </p:sp>
      <p:sp>
        <p:nvSpPr>
          <p:cNvPr id="978" name="An object"/>
          <p:cNvSpPr>
            <a:spLocks noGrp="1"/>
          </p:cNvSpPr>
          <p:nvPr>
            <p:ph type="sldNum" sz="quarter" idx="3"/>
          </p:nvPr>
        </p:nvSpPr>
        <p:spPr>
          <a:xfrm>
            <a:off x="1583" y="9428584"/>
            <a:ext cx="2945660" cy="496332"/>
          </a:xfrm>
          <a:prstGeom prst="rect">
            <a:avLst/>
          </a:prstGeom>
        </p:spPr>
        <p:txBody>
          <a:bodyPr vert="horz" lIns="91557" tIns="45780" rIns="91557" bIns="45780" rtlCol="1" anchor="b"/>
          <a:lstStyle>
            <a:lvl1pPr algn="l">
              <a:defRPr sz="1200"/>
            </a:lvl1pPr>
          </a:lstStyle>
          <a:p>
            <a:fld id="{28540974-EDFA-4849-BEFC-39E6F284DE44}" type="slidenum">
              <a:rPr lang="he-IL" smtClean="0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453616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105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049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9181-F738-4BF6-B4F4-A3A9454037B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2318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An object"/>
          <p:cNvSpPr txBox="1">
            <a:spLocks noChangeArrowheads="1"/>
          </p:cNvSpPr>
          <p:nvPr/>
        </p:nvSpPr>
        <p:spPr bwMode="auto">
          <a:xfrm>
            <a:off x="6375436" y="6524626"/>
            <a:ext cx="2084353" cy="3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75" b="1" dirty="0">
                <a:solidFill>
                  <a:srgbClr val="000000"/>
                </a:solidFill>
              </a:rPr>
              <a:t>www.shabak.gov.il</a:t>
            </a:r>
          </a:p>
        </p:txBody>
      </p:sp>
      <p:sp>
        <p:nvSpPr>
          <p:cNvPr id="772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9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B40D4-1079-4445-A3D4-001EDD39AD5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2822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3" name="An object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2978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0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DA2D-4900-4C0D-AAC4-DC1CC6407CA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8521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An object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4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8"/>
            </a:lvl1pPr>
            <a:lvl2pPr marL="425503" indent="0">
              <a:buNone/>
              <a:defRPr sz="2606"/>
            </a:lvl2pPr>
            <a:lvl3pPr marL="851006" indent="0">
              <a:buNone/>
              <a:defRPr sz="2234"/>
            </a:lvl3pPr>
            <a:lvl4pPr marL="1276508" indent="0">
              <a:buNone/>
              <a:defRPr sz="1861"/>
            </a:lvl4pPr>
            <a:lvl5pPr marL="1702011" indent="0">
              <a:buNone/>
              <a:defRPr sz="1861"/>
            </a:lvl5pPr>
            <a:lvl6pPr marL="2127514" indent="0">
              <a:buNone/>
              <a:defRPr sz="1861"/>
            </a:lvl6pPr>
            <a:lvl7pPr marL="2553016" indent="0">
              <a:buNone/>
              <a:defRPr sz="1861"/>
            </a:lvl7pPr>
            <a:lvl8pPr marL="2978519" indent="0">
              <a:buNone/>
              <a:defRPr sz="1861"/>
            </a:lvl8pPr>
            <a:lvl9pPr marL="3404021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3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6A93-FEEA-4122-A881-C5C416C4349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417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5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8BDE-10EA-4378-962F-870928F3E1E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033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An object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6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25A5-45E4-4160-BB57-78167EED093E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6786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7" name="An object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3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3FABE-840D-461B-A916-DC523F7800C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568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7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3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2609-6410-4457-A0DB-7CD9163A9F2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0400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An object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9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469" indent="0" algn="ctr">
              <a:buNone/>
              <a:defRPr/>
            </a:lvl2pPr>
            <a:lvl3pPr marL="850936" indent="0" algn="ctr">
              <a:buNone/>
              <a:defRPr/>
            </a:lvl3pPr>
            <a:lvl4pPr marL="1276405" indent="0" algn="ctr">
              <a:buNone/>
              <a:defRPr/>
            </a:lvl4pPr>
            <a:lvl5pPr marL="1701874" indent="0" algn="ctr">
              <a:buNone/>
              <a:defRPr/>
            </a:lvl5pPr>
            <a:lvl6pPr marL="2127342" indent="0" algn="ctr">
              <a:buNone/>
              <a:defRPr/>
            </a:lvl6pPr>
            <a:lvl7pPr marL="2552809" indent="0" algn="ctr">
              <a:buNone/>
              <a:defRPr/>
            </a:lvl7pPr>
            <a:lvl8pPr marL="2978278" indent="0" algn="ctr">
              <a:buNone/>
              <a:defRPr/>
            </a:lvl8pPr>
            <a:lvl9pPr marL="340374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8673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An object"/>
          <p:cNvSpPr>
            <a:spLocks noGrp="1"/>
          </p:cNvSpPr>
          <p:nvPr>
            <p:ph type="title"/>
          </p:nvPr>
        </p:nvSpPr>
        <p:spPr>
          <a:xfrm>
            <a:off x="457201" y="285730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80" name="An object"/>
          <p:cNvSpPr>
            <a:spLocks noGrp="1"/>
          </p:cNvSpPr>
          <p:nvPr>
            <p:ph idx="1"/>
          </p:nvPr>
        </p:nvSpPr>
        <p:spPr>
          <a:xfrm>
            <a:off x="457201" y="1285861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9049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23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An object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1" name="An object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469" indent="0">
              <a:buNone/>
              <a:defRPr sz="1676"/>
            </a:lvl2pPr>
            <a:lvl3pPr marL="850936" indent="0">
              <a:buNone/>
              <a:defRPr sz="1489"/>
            </a:lvl3pPr>
            <a:lvl4pPr marL="1276405" indent="0">
              <a:buNone/>
              <a:defRPr sz="1303"/>
            </a:lvl4pPr>
            <a:lvl5pPr marL="1701874" indent="0">
              <a:buNone/>
              <a:defRPr sz="1303"/>
            </a:lvl5pPr>
            <a:lvl6pPr marL="2127342" indent="0">
              <a:buNone/>
              <a:defRPr sz="1303"/>
            </a:lvl6pPr>
            <a:lvl7pPr marL="2552809" indent="0">
              <a:buNone/>
              <a:defRPr sz="1303"/>
            </a:lvl7pPr>
            <a:lvl8pPr marL="2978278" indent="0">
              <a:buNone/>
              <a:defRPr sz="1303"/>
            </a:lvl8pPr>
            <a:lvl9pPr marL="3403748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74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2" name="An object"/>
          <p:cNvSpPr>
            <a:spLocks noGrp="1"/>
          </p:cNvSpPr>
          <p:nvPr>
            <p:ph sz="half" idx="1"/>
          </p:nvPr>
        </p:nvSpPr>
        <p:spPr>
          <a:xfrm>
            <a:off x="457201" y="1600208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6"/>
            </a:lvl4pPr>
            <a:lvl5pPr>
              <a:defRPr sz="1676"/>
            </a:lvl5pPr>
            <a:lvl6pPr>
              <a:defRPr sz="1676"/>
            </a:lvl6pPr>
            <a:lvl7pPr>
              <a:defRPr sz="1676"/>
            </a:lvl7pPr>
            <a:lvl8pPr>
              <a:defRPr sz="1676"/>
            </a:lvl8pPr>
            <a:lvl9pPr>
              <a:defRPr sz="1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37" name="An object"/>
          <p:cNvSpPr>
            <a:spLocks noGrp="1"/>
          </p:cNvSpPr>
          <p:nvPr>
            <p:ph sz="half" idx="2"/>
          </p:nvPr>
        </p:nvSpPr>
        <p:spPr>
          <a:xfrm>
            <a:off x="4648201" y="1600208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6"/>
            </a:lvl4pPr>
            <a:lvl5pPr>
              <a:defRPr sz="1676"/>
            </a:lvl5pPr>
            <a:lvl6pPr>
              <a:defRPr sz="1676"/>
            </a:lvl6pPr>
            <a:lvl7pPr>
              <a:defRPr sz="1676"/>
            </a:lvl7pPr>
            <a:lvl8pPr>
              <a:defRPr sz="1676"/>
            </a:lvl8pPr>
            <a:lvl9pPr>
              <a:defRPr sz="1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8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3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3" name="An object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7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469" indent="0">
              <a:buNone/>
              <a:defRPr sz="1861" b="1"/>
            </a:lvl2pPr>
            <a:lvl3pPr marL="850936" indent="0">
              <a:buNone/>
              <a:defRPr sz="1676" b="1"/>
            </a:lvl3pPr>
            <a:lvl4pPr marL="1276405" indent="0">
              <a:buNone/>
              <a:defRPr sz="1489" b="1"/>
            </a:lvl4pPr>
            <a:lvl5pPr marL="1701874" indent="0">
              <a:buNone/>
              <a:defRPr sz="1489" b="1"/>
            </a:lvl5pPr>
            <a:lvl6pPr marL="2127342" indent="0">
              <a:buNone/>
              <a:defRPr sz="1489" b="1"/>
            </a:lvl6pPr>
            <a:lvl7pPr marL="2552809" indent="0">
              <a:buNone/>
              <a:defRPr sz="1489" b="1"/>
            </a:lvl7pPr>
            <a:lvl8pPr marL="2978278" indent="0">
              <a:buNone/>
              <a:defRPr sz="1489" b="1"/>
            </a:lvl8pPr>
            <a:lvl9pPr marL="3403748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8" name="An object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7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84" name="An object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469" indent="0">
              <a:buNone/>
              <a:defRPr sz="1861" b="1"/>
            </a:lvl2pPr>
            <a:lvl3pPr marL="850936" indent="0">
              <a:buNone/>
              <a:defRPr sz="1676" b="1"/>
            </a:lvl3pPr>
            <a:lvl4pPr marL="1276405" indent="0">
              <a:buNone/>
              <a:defRPr sz="1489" b="1"/>
            </a:lvl4pPr>
            <a:lvl5pPr marL="1701874" indent="0">
              <a:buNone/>
              <a:defRPr sz="1489" b="1"/>
            </a:lvl5pPr>
            <a:lvl6pPr marL="2127342" indent="0">
              <a:buNone/>
              <a:defRPr sz="1489" b="1"/>
            </a:lvl6pPr>
            <a:lvl7pPr marL="2552809" indent="0">
              <a:buNone/>
              <a:defRPr sz="1489" b="1"/>
            </a:lvl7pPr>
            <a:lvl8pPr marL="2978278" indent="0">
              <a:buNone/>
              <a:defRPr sz="1489" b="1"/>
            </a:lvl8pPr>
            <a:lvl9pPr marL="3403748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3" name="An object"/>
          <p:cNvSpPr>
            <a:spLocks noGrp="1"/>
          </p:cNvSpPr>
          <p:nvPr>
            <p:ph sz="quarter" idx="4"/>
          </p:nvPr>
        </p:nvSpPr>
        <p:spPr>
          <a:xfrm>
            <a:off x="4645031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6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2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23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3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56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1" y="6472240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868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An object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5" name="An object"/>
          <p:cNvSpPr>
            <a:spLocks noGrp="1"/>
          </p:cNvSpPr>
          <p:nvPr>
            <p:ph idx="1"/>
          </p:nvPr>
        </p:nvSpPr>
        <p:spPr>
          <a:xfrm>
            <a:off x="3575051" y="273059"/>
            <a:ext cx="5111750" cy="5853113"/>
          </a:xfrm>
        </p:spPr>
        <p:txBody>
          <a:bodyPr/>
          <a:lstStyle>
            <a:lvl1pPr>
              <a:defRPr sz="2977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0" name="An object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469" indent="0">
              <a:buNone/>
              <a:defRPr sz="1117"/>
            </a:lvl2pPr>
            <a:lvl3pPr marL="850936" indent="0">
              <a:buNone/>
              <a:defRPr sz="929"/>
            </a:lvl3pPr>
            <a:lvl4pPr marL="1276405" indent="0">
              <a:buNone/>
              <a:defRPr sz="838"/>
            </a:lvl4pPr>
            <a:lvl5pPr marL="1701874" indent="0">
              <a:buNone/>
              <a:defRPr sz="838"/>
            </a:lvl5pPr>
            <a:lvl6pPr marL="2127342" indent="0">
              <a:buNone/>
              <a:defRPr sz="838"/>
            </a:lvl6pPr>
            <a:lvl7pPr marL="2552809" indent="0">
              <a:buNone/>
              <a:defRPr sz="838"/>
            </a:lvl7pPr>
            <a:lvl8pPr marL="2978278" indent="0">
              <a:buNone/>
              <a:defRPr sz="838"/>
            </a:lvl8pPr>
            <a:lvl9pPr marL="3403748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80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6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7"/>
            </a:lvl1pPr>
            <a:lvl2pPr marL="425469" indent="0">
              <a:buNone/>
              <a:defRPr sz="2606"/>
            </a:lvl2pPr>
            <a:lvl3pPr marL="850936" indent="0">
              <a:buNone/>
              <a:defRPr sz="2234"/>
            </a:lvl3pPr>
            <a:lvl4pPr marL="1276405" indent="0">
              <a:buNone/>
              <a:defRPr sz="1861"/>
            </a:lvl4pPr>
            <a:lvl5pPr marL="1701874" indent="0">
              <a:buNone/>
              <a:defRPr sz="1861"/>
            </a:lvl5pPr>
            <a:lvl6pPr marL="2127342" indent="0">
              <a:buNone/>
              <a:defRPr sz="1861"/>
            </a:lvl6pPr>
            <a:lvl7pPr marL="2552809" indent="0">
              <a:buNone/>
              <a:defRPr sz="1861"/>
            </a:lvl7pPr>
            <a:lvl8pPr marL="2978278" indent="0">
              <a:buNone/>
              <a:defRPr sz="1861"/>
            </a:lvl8pPr>
            <a:lvl9pPr marL="3403748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4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469" indent="0">
              <a:buNone/>
              <a:defRPr sz="1117"/>
            </a:lvl2pPr>
            <a:lvl3pPr marL="850936" indent="0">
              <a:buNone/>
              <a:defRPr sz="929"/>
            </a:lvl3pPr>
            <a:lvl4pPr marL="1276405" indent="0">
              <a:buNone/>
              <a:defRPr sz="838"/>
            </a:lvl4pPr>
            <a:lvl5pPr marL="1701874" indent="0">
              <a:buNone/>
              <a:defRPr sz="838"/>
            </a:lvl5pPr>
            <a:lvl6pPr marL="2127342" indent="0">
              <a:buNone/>
              <a:defRPr sz="838"/>
            </a:lvl6pPr>
            <a:lvl7pPr marL="2552809" indent="0">
              <a:buNone/>
              <a:defRPr sz="838"/>
            </a:lvl7pPr>
            <a:lvl8pPr marL="2978278" indent="0">
              <a:buNone/>
              <a:defRPr sz="838"/>
            </a:lvl8pPr>
            <a:lvl9pPr marL="3403748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28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7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536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An object"/>
          <p:cNvSpPr>
            <a:spLocks noGrp="1"/>
          </p:cNvSpPr>
          <p:nvPr>
            <p:ph type="title" orient="vert"/>
          </p:nvPr>
        </p:nvSpPr>
        <p:spPr>
          <a:xfrm>
            <a:off x="6629402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8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8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097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An object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89" name="An object"/>
          <p:cNvSpPr>
            <a:spLocks noGrp="1"/>
          </p:cNvSpPr>
          <p:nvPr>
            <p:ph type="tbl" idx="1"/>
          </p:nvPr>
        </p:nvSpPr>
        <p:spPr>
          <a:xfrm>
            <a:off x="457201" y="1600208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4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32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0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0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19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An object"/>
          <p:cNvSpPr>
            <a:spLocks noGrp="1"/>
          </p:cNvSpPr>
          <p:nvPr>
            <p:ph/>
          </p:nvPr>
        </p:nvSpPr>
        <p:spPr>
          <a:xfrm>
            <a:off x="457201" y="27464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9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270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An object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91" name="An object"/>
          <p:cNvSpPr>
            <a:spLocks noGrp="1"/>
          </p:cNvSpPr>
          <p:nvPr>
            <p:ph type="chart" idx="1"/>
          </p:nvPr>
        </p:nvSpPr>
        <p:spPr>
          <a:xfrm>
            <a:off x="457201" y="1600208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946" name="An object"/>
          <p:cNvSpPr>
            <a:spLocks noGrp="1"/>
          </p:cNvSpPr>
          <p:nvPr>
            <p:ph type="dt" sz="half" idx="10"/>
          </p:nvPr>
        </p:nvSpPr>
        <p:spPr>
          <a:xfrm>
            <a:off x="6553201" y="6245227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2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7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9" name="An object"/>
          <p:cNvSpPr>
            <a:spLocks noGrp="1"/>
          </p:cNvSpPr>
          <p:nvPr>
            <p:ph type="sldNum" sz="quarter" idx="12"/>
          </p:nvPr>
        </p:nvSpPr>
        <p:spPr>
          <a:xfrm>
            <a:off x="457203" y="6245227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503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86310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93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24782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4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577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4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9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510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9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2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2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27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308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00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8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4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3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0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783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99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5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081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9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81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855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2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5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887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5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5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4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30119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805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601019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6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693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7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5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0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007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8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0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0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41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8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28730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0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322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821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0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682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1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6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60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2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0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75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3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212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4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6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718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1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6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373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6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90862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817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27378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37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203030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8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4CC8B-8D53-41DD-8E93-82E1132486C1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602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19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68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1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62A1B-4A53-4C20-8873-4C6E5603F1F3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262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0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9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11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8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3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03CD8-3E45-4419-81B9-E3892B8C5523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75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1A54-D0BD-402B-8AEB-ABAE350E17F9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7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1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045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968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2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71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3C2B2-89C3-479F-946C-9BD83E56C99F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963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823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7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FA559-3E12-4329-8243-D7767F7573C0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858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7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8C8A6-780A-4266-A0EC-DAB87F22C91B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428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6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76060-3F6F-4C51-B1DC-4E633D1F7E37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853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5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4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54BF4-442D-4480-8D53-8FE4D7E71C27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63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6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267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7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32FFF-6A17-4EBB-84FF-9523991A5E3D}" type="datetime8">
              <a:rPr lang="he-IL" smtClean="0">
                <a:solidFill>
                  <a:srgbClr val="000000"/>
                </a:solidFill>
              </a:rPr>
              <a:pPr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730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An object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2" name="An object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84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3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85634"/>
      </p:ext>
    </p:extLst>
  </p:cSld>
  <p:clrMapOvr>
    <a:masterClrMapping/>
  </p:clrMapOvr>
  <p:transition spd="med">
    <p:newsflash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1" name="An objec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2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84185"/>
      </p:ext>
    </p:extLst>
  </p:cSld>
  <p:clrMapOvr>
    <a:masterClrMapping/>
  </p:clrMapOvr>
  <p:transition spd="med">
    <p:newsflash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An object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0" name="An object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41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53949"/>
      </p:ext>
    </p:extLst>
  </p:cSld>
  <p:clrMapOvr>
    <a:masterClrMapping/>
  </p:clrMapOvr>
  <p:transition spd="med">
    <p:newsflash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9" name="An object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0" name="An object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990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5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9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34654"/>
      </p:ext>
    </p:extLst>
  </p:cSld>
  <p:clrMapOvr>
    <a:masterClrMapping/>
  </p:clrMapOvr>
  <p:transition spd="med">
    <p:newsflash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An object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8" name="An object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839" name="An object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989" name="An object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134" name="An object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78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4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28382"/>
      </p:ext>
    </p:extLst>
  </p:cSld>
  <p:clrMapOvr>
    <a:masterClrMapping/>
  </p:clrMapOvr>
  <p:transition spd="med">
    <p:newsflash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8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54347"/>
      </p:ext>
    </p:extLst>
  </p:cSld>
  <p:clrMapOvr>
    <a:masterClrMapping/>
  </p:clrMapOvr>
  <p:transition spd="med">
    <p:newsflash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6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4495"/>
      </p:ext>
    </p:extLst>
  </p:cSld>
  <p:clrMapOvr>
    <a:masterClrMapping/>
  </p:clrMapOvr>
  <p:transition spd="med">
    <p:newsflash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An object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5" name="An object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6" name="An object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8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3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56263"/>
      </p:ext>
    </p:extLst>
  </p:cSld>
  <p:clrMapOvr>
    <a:masterClrMapping/>
  </p:clrMapOvr>
  <p:transition spd="med">
    <p:newsflash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An object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4" name="An object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e-IL" dirty="0"/>
          </a:p>
        </p:txBody>
      </p:sp>
      <p:sp>
        <p:nvSpPr>
          <p:cNvPr id="835" name="An object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986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11409"/>
      </p:ext>
    </p:extLst>
  </p:cSld>
  <p:clrMapOvr>
    <a:masterClrMapping/>
  </p:clrMapOvr>
  <p:transition spd="med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9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7185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3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4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5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1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6884"/>
      </p:ext>
    </p:extLst>
  </p:cSld>
  <p:clrMapOvr>
    <a:masterClrMapping/>
  </p:clrMapOvr>
  <p:transition spd="med">
    <p:newsflash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An object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2" name="An object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4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30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3312-AD1B-4CF1-8C58-438E2DB158EC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66476"/>
      </p:ext>
    </p:extLst>
  </p:cSld>
  <p:clrMapOvr>
    <a:masterClrMapping/>
  </p:clrMapOvr>
  <p:transition spd="med">
    <p:newsflash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An object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0" name="An object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831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2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8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380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033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2432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123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56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009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59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30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959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165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4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8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46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1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0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199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4221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8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9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1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7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45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An object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7" name="An object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8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0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665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56" name="An object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27" name="An object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36FE7-7A1F-4898-9987-68418A9A0B1E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79" name="An objec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5" name="An object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36F5-D13F-405E-8952-6DB8500608F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36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1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43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64239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5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2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6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17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1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95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1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30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1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9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9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05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8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9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4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6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2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9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12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26" name="An object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890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8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5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7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An object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5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889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5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2509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An object"/>
          <p:cNvSpPr>
            <a:spLocks noGrp="1"/>
          </p:cNvSpPr>
          <p:nvPr>
            <p:ph type="title"/>
          </p:nvPr>
        </p:nvSpPr>
        <p:spPr>
          <a:xfrm>
            <a:off x="457200" y="285729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24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888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5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136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An object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4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43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An object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3" name="An object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C533D-27EB-4018-8A4F-824EC15E608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0443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2" name="An object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6" name="An object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3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5A38-A7E8-4562-94F3-844B0D17000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0419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1" name="An object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5" name="An object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3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2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9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9A6C-3332-46F8-8410-483908E1437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244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2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8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9181-F738-4BF6-B4F4-A3A9454037B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1103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An object"/>
          <p:cNvSpPr txBox="1">
            <a:spLocks noChangeArrowheads="1"/>
          </p:cNvSpPr>
          <p:nvPr/>
        </p:nvSpPr>
        <p:spPr bwMode="auto">
          <a:xfrm>
            <a:off x="6236167" y="6524626"/>
            <a:ext cx="2223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www.shabak.gov.il</a:t>
            </a:r>
          </a:p>
        </p:txBody>
      </p:sp>
      <p:sp>
        <p:nvSpPr>
          <p:cNvPr id="71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C6B40D4-1079-4445-A3D4-001EDD39AD5B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2640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An object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8" name="An object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3" name="An object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DA2D-4900-4C0D-AAC4-DC1CC6407CA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22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An object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7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8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7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36A93-FEEA-4122-A881-C5C416C4349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0990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6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8BDE-10EA-4378-962F-870928F3E1E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0909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5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8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25A5-45E4-4160-BB57-78167EED093E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7632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4" name="An object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7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3FABE-840D-461B-A916-DC523F7800C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377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5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6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5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8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08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2609-6410-4457-A0DB-7CD9163A9F2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4566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An object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2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0726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8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11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67698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An object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10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86336-6A15-45C1-9D54-7A82BDFC5CF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93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9" name="An object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6" name="An object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2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2C1F9-3EE3-44A5-BB04-0A6AF82D9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533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8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5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25" name="An object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64" name="An object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9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239BE-0EA1-49DF-9B87-2BD7E446537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46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7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E115-E906-40DE-A02E-701BFA6AD5BB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246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BDB270-284F-4EC7-9E6C-BFB59412FA1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26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An objec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6" name="An object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3" name="An object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C85EA-60A0-4BF4-AC90-72D0CB4AE1E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42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5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87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5D15E-20D8-471B-9CD8-1AA05A3AC6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7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55" name="An object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9" name="An object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0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04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4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2ABDA-52C5-4125-B716-887860D20F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65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3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7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6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98B54-8829-460A-86BA-1F7022375E5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32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2" name="An object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6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1187E-6F8F-4959-93C1-DDAC12FFEFB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35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An object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0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B812-A18A-4019-B04D-443894A6FBF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054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An object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00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2257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1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699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37694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An object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8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2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7" name="An object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6" name="An object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1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94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6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5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15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6" name="An object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8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494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3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0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825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48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4" name="An object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3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43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3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e-IL" noProof="0" dirty="0"/>
          </a:p>
        </p:txBody>
      </p:sp>
      <p:sp>
        <p:nvSpPr>
          <p:cNvPr id="862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6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94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2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24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1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6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1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4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90" name="An object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85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04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An object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8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8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6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88" name="An object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857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7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50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99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An object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7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5137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An object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/>
          <a:lstStyle>
            <a:lvl1pPr>
              <a:defRPr sz="2100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686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637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873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An object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5" name="An object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45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4" name="An object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5" name="An object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0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519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3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4" name="An object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04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47" name="An object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28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448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3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183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8"/>
            <a:ext cx="2133600" cy="476250"/>
          </a:xfrm>
        </p:spPr>
        <p:txBody>
          <a:bodyPr anchor="ctr"/>
          <a:lstStyle>
            <a:lvl1pPr algn="ctr">
              <a:defRPr sz="825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84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1" name="An object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2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4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80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e-IL" noProof="0" dirty="0"/>
          </a:p>
        </p:txBody>
      </p:sp>
      <p:sp>
        <p:nvSpPr>
          <p:cNvPr id="851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14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9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5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4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311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An object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678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84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1" name="An object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1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5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7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An object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8" name="An object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09" name="An object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7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0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186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An object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5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50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An object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3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503" indent="0" algn="ctr">
              <a:buNone/>
              <a:defRPr/>
            </a:lvl2pPr>
            <a:lvl3pPr marL="851006" indent="0" algn="ctr">
              <a:buNone/>
              <a:defRPr/>
            </a:lvl3pPr>
            <a:lvl4pPr marL="1276508" indent="0" algn="ctr">
              <a:buNone/>
              <a:defRPr/>
            </a:lvl4pPr>
            <a:lvl5pPr marL="1702011" indent="0" algn="ctr">
              <a:buNone/>
              <a:defRPr/>
            </a:lvl5pPr>
            <a:lvl6pPr marL="2127514" indent="0" algn="ctr">
              <a:buNone/>
              <a:defRPr/>
            </a:lvl6pPr>
            <a:lvl7pPr marL="2553016" indent="0" algn="ctr">
              <a:buNone/>
              <a:defRPr/>
            </a:lvl7pPr>
            <a:lvl8pPr marL="2978519" indent="0" algn="ctr">
              <a:buNone/>
              <a:defRPr/>
            </a:lvl8pPr>
            <a:lvl9pPr marL="340402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79566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An object"/>
          <p:cNvSpPr>
            <a:spLocks noGrp="1"/>
          </p:cNvSpPr>
          <p:nvPr>
            <p:ph type="title"/>
          </p:nvPr>
        </p:nvSpPr>
        <p:spPr>
          <a:xfrm>
            <a:off x="457200" y="285729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54" name="An object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87118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An object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5" name="An object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503" indent="0">
              <a:buNone/>
              <a:defRPr sz="1675"/>
            </a:lvl2pPr>
            <a:lvl3pPr marL="851006" indent="0">
              <a:buNone/>
              <a:defRPr sz="1489"/>
            </a:lvl3pPr>
            <a:lvl4pPr marL="1276508" indent="0">
              <a:buNone/>
              <a:defRPr sz="1303"/>
            </a:lvl4pPr>
            <a:lvl5pPr marL="1702011" indent="0">
              <a:buNone/>
              <a:defRPr sz="1303"/>
            </a:lvl5pPr>
            <a:lvl6pPr marL="2127514" indent="0">
              <a:buNone/>
              <a:defRPr sz="1303"/>
            </a:lvl6pPr>
            <a:lvl7pPr marL="2553016" indent="0">
              <a:buNone/>
              <a:defRPr sz="1303"/>
            </a:lvl7pPr>
            <a:lvl8pPr marL="2978519" indent="0">
              <a:buNone/>
              <a:defRPr sz="1303"/>
            </a:lvl8pPr>
            <a:lvl9pPr marL="3404021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91E58-B291-4B8B-9654-B20FFEDBC3E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709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6" name="An object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4" name="An object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62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2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D7FF6-77A6-4F75-8E6A-3D026F30F41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028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7" name="An object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5" name="An object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63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6" name="An object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1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5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831A9-25F7-41D2-99C8-35DBE66BA51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8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6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75D44-EEEC-40A2-9CB2-B32346FA0FA7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869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n object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05200" y="6472239"/>
            <a:ext cx="2133600" cy="476250"/>
          </a:xfrm>
        </p:spPr>
        <p:txBody>
          <a:bodyPr anchor="ctr"/>
          <a:lstStyle>
            <a:lvl1pPr algn="ctr">
              <a:defRPr sz="1024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254149-5706-4F98-AEDE-4F6FD0B6FB0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03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An object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59" name="An object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2978"/>
            </a:lvl1pPr>
            <a:lvl2pPr>
              <a:defRPr sz="2606"/>
            </a:lvl2pPr>
            <a:lvl3pPr>
              <a:defRPr sz="2234"/>
            </a:lvl3pPr>
            <a:lvl4pPr>
              <a:defRPr sz="1861"/>
            </a:lvl4pPr>
            <a:lvl5pPr>
              <a:defRPr sz="1861"/>
            </a:lvl5pPr>
            <a:lvl6pPr>
              <a:defRPr sz="1861"/>
            </a:lvl6pPr>
            <a:lvl7pPr>
              <a:defRPr sz="1861"/>
            </a:lvl7pPr>
            <a:lvl8pPr>
              <a:defRPr sz="1861"/>
            </a:lvl8pPr>
            <a:lvl9pPr>
              <a:defRPr sz="18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7" name="An object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5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80740-7234-4B94-ADB0-031C7763D0A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27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1861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0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78"/>
            </a:lvl1pPr>
            <a:lvl2pPr marL="425503" indent="0">
              <a:buNone/>
              <a:defRPr sz="2606"/>
            </a:lvl2pPr>
            <a:lvl3pPr marL="851006" indent="0">
              <a:buNone/>
              <a:defRPr sz="2234"/>
            </a:lvl3pPr>
            <a:lvl4pPr marL="1276508" indent="0">
              <a:buNone/>
              <a:defRPr sz="1861"/>
            </a:lvl4pPr>
            <a:lvl5pPr marL="1702011" indent="0">
              <a:buNone/>
              <a:defRPr sz="1861"/>
            </a:lvl5pPr>
            <a:lvl6pPr marL="2127514" indent="0">
              <a:buNone/>
              <a:defRPr sz="1861"/>
            </a:lvl6pPr>
            <a:lvl7pPr marL="2553016" indent="0">
              <a:buNone/>
              <a:defRPr sz="1861"/>
            </a:lvl7pPr>
            <a:lvl8pPr marL="2978519" indent="0">
              <a:buNone/>
              <a:defRPr sz="1861"/>
            </a:lvl8pPr>
            <a:lvl9pPr marL="3404021" indent="0">
              <a:buNone/>
              <a:defRPr sz="1861"/>
            </a:lvl9pPr>
          </a:lstStyle>
          <a:p>
            <a:pPr lvl="0"/>
            <a:endParaRPr lang="he-IL" noProof="0" dirty="0"/>
          </a:p>
        </p:txBody>
      </p:sp>
      <p:sp>
        <p:nvSpPr>
          <p:cNvPr id="918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03"/>
            </a:lvl1pPr>
            <a:lvl2pPr marL="425503" indent="0">
              <a:buNone/>
              <a:defRPr sz="1117"/>
            </a:lvl2pPr>
            <a:lvl3pPr marL="851006" indent="0">
              <a:buNone/>
              <a:defRPr sz="931"/>
            </a:lvl3pPr>
            <a:lvl4pPr marL="1276508" indent="0">
              <a:buNone/>
              <a:defRPr sz="838"/>
            </a:lvl4pPr>
            <a:lvl5pPr marL="1702011" indent="0">
              <a:buNone/>
              <a:defRPr sz="838"/>
            </a:lvl5pPr>
            <a:lvl6pPr marL="2127514" indent="0">
              <a:buNone/>
              <a:defRPr sz="838"/>
            </a:lvl6pPr>
            <a:lvl7pPr marL="2553016" indent="0">
              <a:buNone/>
              <a:defRPr sz="838"/>
            </a:lvl7pPr>
            <a:lvl8pPr marL="2978519" indent="0">
              <a:buNone/>
              <a:defRPr sz="838"/>
            </a:lvl8pPr>
            <a:lvl9pPr marL="3404021" indent="0">
              <a:buNone/>
              <a:defRPr sz="8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5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4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An objec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49" name="An object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dirty="0"/>
          </a:p>
        </p:txBody>
      </p:sp>
      <p:sp>
        <p:nvSpPr>
          <p:cNvPr id="910" name="An object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1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BB97-4074-45E6-AC9B-B31EB6DD5FDA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876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1" name="An object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19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99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20CAC-9666-4FE7-AA98-5A949822DF2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803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An object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2" name="An object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20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8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1B86F-E349-43DA-B12B-2AA9E6488B0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80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3" name="An object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he-IL" noProof="0" dirty="0"/>
          </a:p>
        </p:txBody>
      </p:sp>
      <p:sp>
        <p:nvSpPr>
          <p:cNvPr id="921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69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1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F54-D8FF-41CB-B9CA-5CCFE527D8F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00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An object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64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2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0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E214D-1B8B-4E65-BAC2-AED17916344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719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כותרת ותרש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An objec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765" name="An object"/>
          <p:cNvSpPr>
            <a:spLocks noGrp="1"/>
          </p:cNvSpPr>
          <p:nvPr>
            <p:ph type="chart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endParaRPr lang="he-IL" dirty="0"/>
          </a:p>
        </p:txBody>
      </p:sp>
      <p:sp>
        <p:nvSpPr>
          <p:cNvPr id="923" name="An object"/>
          <p:cNvSpPr>
            <a:spLocks noGrp="1"/>
          </p:cNvSpPr>
          <p:nvPr>
            <p:ph type="dt" sz="half" idx="10"/>
          </p:nvPr>
        </p:nvSpPr>
        <p:spPr>
          <a:xfrm>
            <a:off x="6553200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1" name="An object"/>
          <p:cNvSpPr>
            <a:spLocks noGrp="1"/>
          </p:cNvSpPr>
          <p:nvPr>
            <p:ph type="ftr" sz="quarter" idx="11"/>
          </p:nvPr>
        </p:nvSpPr>
        <p:spPr>
          <a:xfrm>
            <a:off x="3124200" y="62452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2" name="An object"/>
          <p:cNvSpPr>
            <a:spLocks noGrp="1"/>
          </p:cNvSpPr>
          <p:nvPr>
            <p:ph type="sldNum" sz="quarter" idx="12"/>
          </p:nvPr>
        </p:nvSpPr>
        <p:spPr>
          <a:xfrm>
            <a:off x="457202" y="6245226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65E71C4-721F-49F4-B48E-083F326355C6}" type="slidenum">
              <a:rPr lang="he-IL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516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An object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6" name="An object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5503" indent="0" algn="ctr">
              <a:buNone/>
              <a:defRPr/>
            </a:lvl2pPr>
            <a:lvl3pPr marL="851006" indent="0" algn="ctr">
              <a:buNone/>
              <a:defRPr/>
            </a:lvl3pPr>
            <a:lvl4pPr marL="1276508" indent="0" algn="ctr">
              <a:buNone/>
              <a:defRPr/>
            </a:lvl4pPr>
            <a:lvl5pPr marL="1702011" indent="0" algn="ctr">
              <a:buNone/>
              <a:defRPr/>
            </a:lvl5pPr>
            <a:lvl6pPr marL="2127514" indent="0" algn="ctr">
              <a:buNone/>
              <a:defRPr/>
            </a:lvl6pPr>
            <a:lvl7pPr marL="2553016" indent="0" algn="ctr">
              <a:buNone/>
              <a:defRPr/>
            </a:lvl7pPr>
            <a:lvl8pPr marL="2978519" indent="0" algn="ctr">
              <a:buNone/>
              <a:defRPr/>
            </a:lvl8pPr>
            <a:lvl9pPr marL="340402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924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6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8156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An object"/>
          <p:cNvSpPr>
            <a:spLocks noGrp="1"/>
          </p:cNvSpPr>
          <p:nvPr>
            <p:ph type="title"/>
          </p:nvPr>
        </p:nvSpPr>
        <p:spPr>
          <a:xfrm>
            <a:off x="457200" y="285730"/>
            <a:ext cx="8229600" cy="571504"/>
          </a:xfrm>
        </p:spPr>
        <p:txBody>
          <a:bodyPr/>
          <a:lstStyle>
            <a:lvl1pPr>
              <a:defRPr sz="2606" b="1">
                <a:solidFill>
                  <a:srgbClr val="0000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e-IL" dirty="0"/>
          </a:p>
        </p:txBody>
      </p:sp>
      <p:sp>
        <p:nvSpPr>
          <p:cNvPr id="767" name="An object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e-IL" dirty="0"/>
          </a:p>
        </p:txBody>
      </p:sp>
      <p:sp>
        <p:nvSpPr>
          <p:cNvPr id="925" name="An object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4551" y="6524626"/>
            <a:ext cx="2895600" cy="476250"/>
          </a:xfrm>
        </p:spPr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346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An object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r">
              <a:defRPr sz="3723" b="1" cap="all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8" name="An object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861"/>
            </a:lvl1pPr>
            <a:lvl2pPr marL="425503" indent="0">
              <a:buNone/>
              <a:defRPr sz="1675"/>
            </a:lvl2pPr>
            <a:lvl3pPr marL="851006" indent="0">
              <a:buNone/>
              <a:defRPr sz="1489"/>
            </a:lvl3pPr>
            <a:lvl4pPr marL="1276508" indent="0">
              <a:buNone/>
              <a:defRPr sz="1303"/>
            </a:lvl4pPr>
            <a:lvl5pPr marL="1702011" indent="0">
              <a:buNone/>
              <a:defRPr sz="1303"/>
            </a:lvl5pPr>
            <a:lvl6pPr marL="2127514" indent="0">
              <a:buNone/>
              <a:defRPr sz="1303"/>
            </a:lvl6pPr>
            <a:lvl7pPr marL="2553016" indent="0">
              <a:buNone/>
              <a:defRPr sz="1303"/>
            </a:lvl7pPr>
            <a:lvl8pPr marL="2978519" indent="0">
              <a:buNone/>
              <a:defRPr sz="1303"/>
            </a:lvl8pPr>
            <a:lvl9pPr marL="3404021" indent="0">
              <a:buNone/>
              <a:defRPr sz="13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6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72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3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C533D-27EB-4018-8A4F-824EC15E6085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7412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An objec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69" name="An object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927" name="An object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6"/>
            </a:lvl1pPr>
            <a:lvl2pPr>
              <a:defRPr sz="2234"/>
            </a:lvl2pPr>
            <a:lvl3pPr>
              <a:defRPr sz="1861"/>
            </a:lvl3pPr>
            <a:lvl4pPr>
              <a:defRPr sz="1675"/>
            </a:lvl4pPr>
            <a:lvl5pPr>
              <a:defRPr sz="1675"/>
            </a:lvl5pPr>
            <a:lvl6pPr>
              <a:defRPr sz="1675"/>
            </a:lvl6pPr>
            <a:lvl7pPr>
              <a:defRPr sz="1675"/>
            </a:lvl7pPr>
            <a:lvl8pPr>
              <a:defRPr sz="1675"/>
            </a:lvl8pPr>
            <a:lvl9pPr>
              <a:defRPr sz="1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73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04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7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5A38-A7E8-4562-94F3-844B0D17000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347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An object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770" name="An object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8" name="An object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1074" name="An object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34" b="1"/>
            </a:lvl1pPr>
            <a:lvl2pPr marL="425503" indent="0">
              <a:buNone/>
              <a:defRPr sz="1861" b="1"/>
            </a:lvl2pPr>
            <a:lvl3pPr marL="851006" indent="0">
              <a:buNone/>
              <a:defRPr sz="1675" b="1"/>
            </a:lvl3pPr>
            <a:lvl4pPr marL="1276508" indent="0">
              <a:buNone/>
              <a:defRPr sz="1489" b="1"/>
            </a:lvl4pPr>
            <a:lvl5pPr marL="1702011" indent="0">
              <a:buNone/>
              <a:defRPr sz="1489" b="1"/>
            </a:lvl5pPr>
            <a:lvl6pPr marL="2127514" indent="0">
              <a:buNone/>
              <a:defRPr sz="1489" b="1"/>
            </a:lvl6pPr>
            <a:lvl7pPr marL="2553016" indent="0">
              <a:buNone/>
              <a:defRPr sz="1489" b="1"/>
            </a:lvl7pPr>
            <a:lvl8pPr marL="2978519" indent="0">
              <a:buNone/>
              <a:defRPr sz="1489" b="1"/>
            </a:lvl8pPr>
            <a:lvl9pPr marL="3404021" indent="0">
              <a:buNone/>
              <a:defRPr sz="148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5" name="An object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34"/>
            </a:lvl1pPr>
            <a:lvl2pPr>
              <a:defRPr sz="1861"/>
            </a:lvl2pPr>
            <a:lvl3pPr>
              <a:defRPr sz="1675"/>
            </a:lvl3pPr>
            <a:lvl4pPr>
              <a:defRPr sz="1489"/>
            </a:lvl4pPr>
            <a:lvl5pPr>
              <a:defRPr sz="1489"/>
            </a:lvl5pPr>
            <a:lvl6pPr>
              <a:defRPr sz="1489"/>
            </a:lvl6pPr>
            <a:lvl7pPr>
              <a:defRPr sz="1489"/>
            </a:lvl7pPr>
            <a:lvl8pPr>
              <a:defRPr sz="1489"/>
            </a:lvl8pPr>
            <a:lvl9pPr>
              <a:defRPr sz="14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318" name="An object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7" name="An objec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54" name="An object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79A6C-3332-46F8-8410-483908E1437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91485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1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2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6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4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62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4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5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2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7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4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0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4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6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0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8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0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7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9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6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1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8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55000"/>
            <a:lum/>
          </a:blip>
          <a:srcRect/>
          <a:tile tx="0" ty="0" sx="100000" sy="4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5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7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1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9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1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2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8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90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7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2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9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  <p:sldLayoutId id="2147484757" r:id="rId12"/>
    <p:sldLayoutId id="2147484758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6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8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14EC8D-E819-4511-A161-B5AA6F11C34D}" type="datetime8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 ינואר 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2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0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74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9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91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8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23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40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7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  <p:sldLayoutId id="2147484795" r:id="rId12"/>
    <p:sldLayoutId id="2147484796" r:id="rId1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An object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73" name="An object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44" name="An object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94" name="An objec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39" name="An object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0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ransition spd="med">
    <p:newsflash/>
  </p:transition>
  <p:hf sldNum="0" hdr="0" ftr="0" dt="0"/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An object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661" name="An object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832" name="An object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8B575-49B2-40F5-BCD9-727D52EF19B6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כ"ד/טבת/תש"פ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83" name="An objec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9" name="An object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218A7-AB79-43D2-BEEE-51DD80539A3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1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  <p:sldLayoutId id="2147484833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0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1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5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3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61" name="An object"/>
          <p:cNvSpPr/>
          <p:nvPr/>
        </p:nvSpPr>
        <p:spPr>
          <a:xfrm>
            <a:off x="273050" y="207966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343" name="An object"/>
          <p:cNvGrpSpPr>
            <a:grpSpLocks/>
          </p:cNvGrpSpPr>
          <p:nvPr/>
        </p:nvGrpSpPr>
        <p:grpSpPr bwMode="auto">
          <a:xfrm>
            <a:off x="357190" y="298453"/>
            <a:ext cx="8429625" cy="6221413"/>
            <a:chOff x="357187" y="285750"/>
            <a:chExt cx="8429626" cy="6222332"/>
          </a:xfrm>
        </p:grpSpPr>
        <p:sp>
          <p:nvSpPr>
            <p:cNvPr id="384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1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6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3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1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0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4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2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400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4AEB81A-A371-487C-B145-B8783134B234}" type="slidenum">
              <a:rPr lang="he-IL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0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359" name="An object"/>
          <p:cNvSpPr/>
          <p:nvPr/>
        </p:nvSpPr>
        <p:spPr>
          <a:xfrm>
            <a:off x="273051" y="207964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dirty="0">
              <a:solidFill>
                <a:srgbClr val="FFFFFF"/>
              </a:solidFill>
            </a:endParaRPr>
          </a:p>
        </p:txBody>
      </p:sp>
      <p:grpSp>
        <p:nvGrpSpPr>
          <p:cNvPr id="1263" name="An object"/>
          <p:cNvGrpSpPr>
            <a:grpSpLocks/>
          </p:cNvGrpSpPr>
          <p:nvPr/>
        </p:nvGrpSpPr>
        <p:grpSpPr bwMode="auto">
          <a:xfrm>
            <a:off x="357189" y="298451"/>
            <a:ext cx="8429625" cy="6221413"/>
            <a:chOff x="357187" y="285750"/>
            <a:chExt cx="8429626" cy="6222332"/>
          </a:xfrm>
        </p:grpSpPr>
        <p:sp>
          <p:nvSpPr>
            <p:cNvPr id="383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400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dirty="0">
                <a:solidFill>
                  <a:srgbClr val="FFFFFF"/>
                </a:solidFill>
              </a:endParaRPr>
            </a:p>
          </p:txBody>
        </p:sp>
        <p:sp>
          <p:nvSpPr>
            <p:cNvPr id="415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2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86982-9BA7-4B10-9E77-D2DE111611CA}" type="slidenum">
              <a:rPr lang="he-I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1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ransition/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6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9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63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51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33C1B7-C779-4084-857B-B0E40227111A}" type="slidenum">
              <a:rPr lang="he-IL" u="sn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29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u="sng" dirty="0">
              <a:solidFill>
                <a:srgbClr val="FFFFFF"/>
              </a:solidFill>
            </a:endParaRPr>
          </a:p>
        </p:txBody>
      </p:sp>
      <p:sp>
        <p:nvSpPr>
          <p:cNvPr id="357" name="An object"/>
          <p:cNvSpPr/>
          <p:nvPr/>
        </p:nvSpPr>
        <p:spPr>
          <a:xfrm>
            <a:off x="273050" y="207963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u="sng" dirty="0">
              <a:solidFill>
                <a:srgbClr val="FFFFFF"/>
              </a:solidFill>
            </a:endParaRPr>
          </a:p>
        </p:txBody>
      </p:sp>
      <p:grpSp>
        <p:nvGrpSpPr>
          <p:cNvPr id="520" name="An object"/>
          <p:cNvGrpSpPr>
            <a:grpSpLocks/>
          </p:cNvGrpSpPr>
          <p:nvPr/>
        </p:nvGrpSpPr>
        <p:grpSpPr bwMode="auto">
          <a:xfrm>
            <a:off x="357188" y="298450"/>
            <a:ext cx="8429625" cy="6221413"/>
            <a:chOff x="357187" y="285750"/>
            <a:chExt cx="8429626" cy="6222332"/>
          </a:xfrm>
        </p:grpSpPr>
        <p:sp>
          <p:nvSpPr>
            <p:cNvPr id="382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621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3200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399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u="sng" dirty="0">
                <a:solidFill>
                  <a:srgbClr val="FFFFFF"/>
                </a:solidFill>
              </a:endParaRPr>
            </a:p>
          </p:txBody>
        </p:sp>
        <p:sp>
          <p:nvSpPr>
            <p:cNvPr id="414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207963" fontAlgn="base">
                <a:spcAft>
                  <a:spcPct val="0"/>
                </a:spcAft>
                <a:defRPr/>
              </a:pPr>
              <a:endParaRPr lang="en-US" b="1" u="sng" dirty="0">
                <a:solidFill>
                  <a:srgbClr val="000000"/>
                </a:solidFill>
              </a:endParaRPr>
            </a:p>
          </p:txBody>
        </p:sp>
      </p:grpSp>
      <p:sp>
        <p:nvSpPr>
          <p:cNvPr id="431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165E85-23E3-4DCB-A7E0-D86CC13A76C8}" type="slidenum">
              <a:rPr lang="he-IL" u="sng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02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29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8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2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0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0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sp>
        <p:nvSpPr>
          <p:cNvPr id="355" name="An object"/>
          <p:cNvSpPr/>
          <p:nvPr/>
        </p:nvSpPr>
        <p:spPr>
          <a:xfrm>
            <a:off x="273051" y="207968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grpSp>
        <p:nvGrpSpPr>
          <p:cNvPr id="342" name="An object"/>
          <p:cNvGrpSpPr>
            <a:grpSpLocks/>
          </p:cNvGrpSpPr>
          <p:nvPr/>
        </p:nvGrpSpPr>
        <p:grpSpPr bwMode="auto">
          <a:xfrm>
            <a:off x="357191" y="298455"/>
            <a:ext cx="8429625" cy="6221413"/>
            <a:chOff x="357187" y="285750"/>
            <a:chExt cx="8429626" cy="6222332"/>
          </a:xfrm>
        </p:grpSpPr>
        <p:sp>
          <p:nvSpPr>
            <p:cNvPr id="381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3216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98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350" dirty="0">
                <a:solidFill>
                  <a:srgbClr val="FFFFFF"/>
                </a:solidFill>
              </a:endParaRPr>
            </a:p>
          </p:txBody>
        </p:sp>
        <p:sp>
          <p:nvSpPr>
            <p:cNvPr id="413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55972" fontAlgn="base"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0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825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28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37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1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9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5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sp>
        <p:nvSpPr>
          <p:cNvPr id="353" name="An object"/>
          <p:cNvSpPr/>
          <p:nvPr/>
        </p:nvSpPr>
        <p:spPr>
          <a:xfrm>
            <a:off x="273051" y="207968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350" dirty="0">
              <a:solidFill>
                <a:srgbClr val="FFFFFF"/>
              </a:solidFill>
            </a:endParaRPr>
          </a:p>
        </p:txBody>
      </p:sp>
      <p:grpSp>
        <p:nvGrpSpPr>
          <p:cNvPr id="341" name="An object"/>
          <p:cNvGrpSpPr>
            <a:grpSpLocks/>
          </p:cNvGrpSpPr>
          <p:nvPr/>
        </p:nvGrpSpPr>
        <p:grpSpPr bwMode="auto">
          <a:xfrm>
            <a:off x="357191" y="298455"/>
            <a:ext cx="8429625" cy="6221413"/>
            <a:chOff x="357187" y="285750"/>
            <a:chExt cx="8429626" cy="6222332"/>
          </a:xfrm>
        </p:grpSpPr>
        <p:sp>
          <p:nvSpPr>
            <p:cNvPr id="380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3216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97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350" dirty="0">
                <a:solidFill>
                  <a:srgbClr val="FFFFFF"/>
                </a:solidFill>
              </a:endParaRPr>
            </a:p>
          </p:txBody>
        </p:sp>
        <p:sp>
          <p:nvSpPr>
            <p:cNvPr id="412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55972" fontAlgn="base"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29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825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6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8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  <p:sldLayoutId id="2147484279" r:id="rId12"/>
    <p:sldLayoutId id="2147484280" r:id="rId13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1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rtl="1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r" rtl="1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r" rtl="1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r" rtl="1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r" rtl="1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2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3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7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5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2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1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sp>
        <p:nvSpPr>
          <p:cNvPr id="364" name="An object"/>
          <p:cNvSpPr/>
          <p:nvPr/>
        </p:nvSpPr>
        <p:spPr>
          <a:xfrm>
            <a:off x="273050" y="207967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grpSp>
        <p:nvGrpSpPr>
          <p:cNvPr id="345" name="An object"/>
          <p:cNvGrpSpPr>
            <a:grpSpLocks/>
          </p:cNvGrpSpPr>
          <p:nvPr/>
        </p:nvGrpSpPr>
        <p:grpSpPr bwMode="auto">
          <a:xfrm>
            <a:off x="357191" y="298453"/>
            <a:ext cx="8429625" cy="6221413"/>
            <a:chOff x="357187" y="285750"/>
            <a:chExt cx="8429626" cy="6222332"/>
          </a:xfrm>
        </p:grpSpPr>
        <p:sp>
          <p:nvSpPr>
            <p:cNvPr id="386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96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8" b="1" dirty="0">
                <a:solidFill>
                  <a:srgbClr val="000000"/>
                </a:solidFill>
              </a:endParaRPr>
            </a:p>
          </p:txBody>
        </p:sp>
        <p:sp>
          <p:nvSpPr>
            <p:cNvPr id="403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5" dirty="0">
                <a:solidFill>
                  <a:srgbClr val="FFFFFF"/>
                </a:solidFill>
              </a:endParaRPr>
            </a:p>
          </p:txBody>
        </p:sp>
        <p:sp>
          <p:nvSpPr>
            <p:cNvPr id="418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45" fontAlgn="base">
                <a:spcAft>
                  <a:spcPct val="0"/>
                </a:spcAft>
                <a:defRPr/>
              </a:pPr>
              <a:endParaRPr lang="en-US" sz="1675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5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503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100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508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2011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27" indent="-319127" algn="r" rtl="1" eaLnBrk="0" fontAlgn="base" hangingPunct="0">
        <a:spcBef>
          <a:spcPct val="20000"/>
        </a:spcBef>
        <a:spcAft>
          <a:spcPct val="0"/>
        </a:spcAft>
        <a:buChar char="•"/>
        <a:defRPr sz="2978">
          <a:solidFill>
            <a:schemeClr val="tx1"/>
          </a:solidFill>
          <a:latin typeface="+mn-lt"/>
          <a:ea typeface="+mn-ea"/>
          <a:cs typeface="+mn-cs"/>
        </a:defRPr>
      </a:lvl1pPr>
      <a:lvl2pPr marL="691442" indent="-26593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757" indent="-212751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259" indent="-212751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762" indent="-212751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265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768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271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773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1pPr>
      <a:lvl2pPr marL="425503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2pPr>
      <a:lvl3pPr marL="85100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3pPr>
      <a:lvl4pPr marL="1276508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4pPr>
      <a:lvl5pPr marL="170201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5pPr>
      <a:lvl6pPr marL="2127514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6pPr>
      <a:lvl7pPr marL="255301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7pPr>
      <a:lvl8pPr marL="2978519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8pPr>
      <a:lvl9pPr marL="340402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1262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4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8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6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1303" b="0">
                <a:cs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4AEB81A-A371-487C-B145-B8783134B234}" type="slidenum">
              <a:rPr lang="he-IL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6" name="An object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sp>
        <p:nvSpPr>
          <p:cNvPr id="366" name="An object"/>
          <p:cNvSpPr/>
          <p:nvPr/>
        </p:nvSpPr>
        <p:spPr>
          <a:xfrm>
            <a:off x="273051" y="207965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5" dirty="0">
              <a:solidFill>
                <a:srgbClr val="FFFFFF"/>
              </a:solidFill>
            </a:endParaRPr>
          </a:p>
        </p:txBody>
      </p:sp>
      <p:grpSp>
        <p:nvGrpSpPr>
          <p:cNvPr id="1264" name="An object"/>
          <p:cNvGrpSpPr>
            <a:grpSpLocks/>
          </p:cNvGrpSpPr>
          <p:nvPr/>
        </p:nvGrpSpPr>
        <p:grpSpPr bwMode="auto">
          <a:xfrm>
            <a:off x="357190" y="298451"/>
            <a:ext cx="8429625" cy="6221413"/>
            <a:chOff x="357187" y="285750"/>
            <a:chExt cx="8429626" cy="6222332"/>
          </a:xfrm>
        </p:grpSpPr>
        <p:sp>
          <p:nvSpPr>
            <p:cNvPr id="387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96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8" b="1" dirty="0">
                <a:solidFill>
                  <a:srgbClr val="000000"/>
                </a:solidFill>
              </a:endParaRPr>
            </a:p>
          </p:txBody>
        </p:sp>
        <p:sp>
          <p:nvSpPr>
            <p:cNvPr id="404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5" dirty="0">
                <a:solidFill>
                  <a:srgbClr val="FFFFFF"/>
                </a:solidFill>
              </a:endParaRPr>
            </a:p>
          </p:txBody>
        </p:sp>
        <p:sp>
          <p:nvSpPr>
            <p:cNvPr id="419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45" fontAlgn="base">
                <a:spcAft>
                  <a:spcPct val="0"/>
                </a:spcAft>
                <a:defRPr/>
              </a:pPr>
              <a:endParaRPr lang="en-US" sz="1675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6" name="An object"/>
          <p:cNvSpPr txBox="1">
            <a:spLocks noChangeArrowheads="1"/>
          </p:cNvSpPr>
          <p:nvPr/>
        </p:nvSpPr>
        <p:spPr>
          <a:xfrm>
            <a:off x="3505200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B86982-9BA7-4B10-9E77-D2DE111611CA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2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</p:sldLayoutIdLst>
  <p:transition/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503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100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508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2011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27" indent="-319127" algn="r" rtl="1" eaLnBrk="0" fontAlgn="base" hangingPunct="0">
        <a:spcBef>
          <a:spcPct val="20000"/>
        </a:spcBef>
        <a:spcAft>
          <a:spcPct val="0"/>
        </a:spcAft>
        <a:buChar char="•"/>
        <a:defRPr sz="2978">
          <a:solidFill>
            <a:schemeClr val="tx1"/>
          </a:solidFill>
          <a:latin typeface="+mn-lt"/>
          <a:ea typeface="+mn-ea"/>
          <a:cs typeface="+mn-cs"/>
        </a:defRPr>
      </a:lvl1pPr>
      <a:lvl2pPr marL="691442" indent="-26593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757" indent="-212751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259" indent="-212751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762" indent="-212751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265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768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271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773" indent="-212751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1pPr>
      <a:lvl2pPr marL="425503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2pPr>
      <a:lvl3pPr marL="85100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3pPr>
      <a:lvl4pPr marL="1276508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4pPr>
      <a:lvl5pPr marL="170201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5pPr>
      <a:lvl6pPr marL="2127514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6pPr>
      <a:lvl7pPr marL="2553016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7pPr>
      <a:lvl8pPr marL="2978519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8pPr>
      <a:lvl9pPr marL="3404021" algn="r" defTabSz="851006" rtl="1" eaLnBrk="1" latinLnBrk="0" hangingPunct="1">
        <a:defRPr sz="1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An object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סגנון כותרת של תבנית בסיס</a:t>
            </a:r>
          </a:p>
        </p:txBody>
      </p:sp>
      <p:sp>
        <p:nvSpPr>
          <p:cNvPr id="233" name="An object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245" name="An object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1" y="624522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9" name="An objec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7" name="An object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3" y="6245227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303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7670C7-C037-452E-BFF6-33DF32541770}" type="slidenum">
              <a:rPr lang="he-I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1" name="An object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7AA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6" dirty="0">
              <a:solidFill>
                <a:srgbClr val="FFFFFF"/>
              </a:solidFill>
            </a:endParaRPr>
          </a:p>
        </p:txBody>
      </p:sp>
      <p:sp>
        <p:nvSpPr>
          <p:cNvPr id="368" name="An object"/>
          <p:cNvSpPr/>
          <p:nvPr/>
        </p:nvSpPr>
        <p:spPr>
          <a:xfrm>
            <a:off x="273054" y="207971"/>
            <a:ext cx="8597900" cy="6378575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76" dirty="0">
              <a:solidFill>
                <a:srgbClr val="FFFFFF"/>
              </a:solidFill>
            </a:endParaRPr>
          </a:p>
        </p:txBody>
      </p:sp>
      <p:grpSp>
        <p:nvGrpSpPr>
          <p:cNvPr id="346" name="An object"/>
          <p:cNvGrpSpPr>
            <a:grpSpLocks/>
          </p:cNvGrpSpPr>
          <p:nvPr/>
        </p:nvGrpSpPr>
        <p:grpSpPr bwMode="auto">
          <a:xfrm>
            <a:off x="357191" y="298460"/>
            <a:ext cx="8429625" cy="6221413"/>
            <a:chOff x="357187" y="285750"/>
            <a:chExt cx="8429626" cy="6222332"/>
          </a:xfrm>
        </p:grpSpPr>
        <p:sp>
          <p:nvSpPr>
            <p:cNvPr id="388" name="An object"/>
            <p:cNvSpPr/>
            <p:nvPr/>
          </p:nvSpPr>
          <p:spPr>
            <a:xfrm>
              <a:off x="357187" y="285750"/>
              <a:ext cx="8429626" cy="744648"/>
            </a:xfrm>
            <a:prstGeom prst="round2SameRect">
              <a:avLst>
                <a:gd name="adj1" fmla="val 27722"/>
                <a:gd name="adj2" fmla="val 0"/>
              </a:avLst>
            </a:prstGeom>
            <a:solidFill>
              <a:srgbClr val="CBD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63984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977" b="1" dirty="0">
                <a:solidFill>
                  <a:srgbClr val="000000"/>
                </a:solidFill>
              </a:endParaRPr>
            </a:p>
          </p:txBody>
        </p:sp>
        <p:sp>
          <p:nvSpPr>
            <p:cNvPr id="405" name="An object"/>
            <p:cNvSpPr/>
            <p:nvPr/>
          </p:nvSpPr>
          <p:spPr>
            <a:xfrm rot="10800000">
              <a:off x="357187" y="1127249"/>
              <a:ext cx="8429626" cy="5380833"/>
            </a:xfrm>
            <a:prstGeom prst="round2SameRect">
              <a:avLst>
                <a:gd name="adj1" fmla="val 4517"/>
                <a:gd name="adj2" fmla="val 0"/>
              </a:avLst>
            </a:prstGeom>
            <a:solidFill>
              <a:srgbClr val="EBE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he-IL" sz="1676" dirty="0">
                <a:solidFill>
                  <a:srgbClr val="FFFFFF"/>
                </a:solidFill>
              </a:endParaRPr>
            </a:p>
          </p:txBody>
        </p:sp>
        <p:sp>
          <p:nvSpPr>
            <p:cNvPr id="420" name="An object"/>
            <p:cNvSpPr/>
            <p:nvPr/>
          </p:nvSpPr>
          <p:spPr>
            <a:xfrm>
              <a:off x="357187" y="285750"/>
              <a:ext cx="8429626" cy="565233"/>
            </a:xfrm>
            <a:prstGeom prst="round2SameRect">
              <a:avLst>
                <a:gd name="adj1" fmla="val 31244"/>
                <a:gd name="adj2" fmla="val 0"/>
              </a:avLst>
            </a:prstGeom>
            <a:solidFill>
              <a:srgbClr val="B5CE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93528" fontAlgn="base">
                <a:spcAft>
                  <a:spcPct val="0"/>
                </a:spcAft>
                <a:defRPr/>
              </a:pPr>
              <a:endParaRPr lang="en-US" sz="1676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37" name="An object"/>
          <p:cNvSpPr txBox="1">
            <a:spLocks noChangeArrowheads="1"/>
          </p:cNvSpPr>
          <p:nvPr/>
        </p:nvSpPr>
        <p:spPr>
          <a:xfrm>
            <a:off x="3505201" y="6483350"/>
            <a:ext cx="2133600" cy="476250"/>
          </a:xfrm>
          <a:prstGeom prst="rect">
            <a:avLst/>
          </a:prstGeom>
          <a:ln/>
        </p:spPr>
        <p:txBody>
          <a:bodyPr anchor="ctr"/>
          <a:lstStyle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615CCD-8AB1-433D-8547-B6EAD4E62B0D}" type="slidenum">
              <a:rPr lang="he-IL" sz="1024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2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0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</p:sldLayoutIdLst>
  <p:hf sldNum="0"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25469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850936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276405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701874" algn="ctr" rtl="1" fontAlgn="base">
        <a:spcBef>
          <a:spcPct val="0"/>
        </a:spcBef>
        <a:spcAft>
          <a:spcPct val="0"/>
        </a:spcAft>
        <a:defRPr sz="4095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19101" indent="-319101" algn="r" rtl="1" eaLnBrk="0" fontAlgn="base" hangingPunct="0">
        <a:spcBef>
          <a:spcPct val="20000"/>
        </a:spcBef>
        <a:spcAft>
          <a:spcPct val="0"/>
        </a:spcAft>
        <a:buChar char="•"/>
        <a:defRPr sz="2977">
          <a:solidFill>
            <a:schemeClr val="tx1"/>
          </a:solidFill>
          <a:latin typeface="+mn-lt"/>
          <a:ea typeface="+mn-ea"/>
          <a:cs typeface="+mn-cs"/>
        </a:defRPr>
      </a:lvl1pPr>
      <a:lvl2pPr marL="691386" indent="-265919" algn="r" rtl="1" eaLnBrk="0" fontAlgn="base" hangingPunct="0">
        <a:spcBef>
          <a:spcPct val="20000"/>
        </a:spcBef>
        <a:spcAft>
          <a:spcPct val="0"/>
        </a:spcAft>
        <a:buChar char="–"/>
        <a:defRPr sz="2606">
          <a:solidFill>
            <a:schemeClr val="tx1"/>
          </a:solidFill>
          <a:latin typeface="+mn-lt"/>
          <a:cs typeface="+mn-cs"/>
        </a:defRPr>
      </a:lvl2pPr>
      <a:lvl3pPr marL="1063670" indent="-212735" algn="r" rtl="1" eaLnBrk="0" fontAlgn="base" hangingPunct="0">
        <a:spcBef>
          <a:spcPct val="20000"/>
        </a:spcBef>
        <a:spcAft>
          <a:spcPct val="0"/>
        </a:spcAft>
        <a:buChar char="•"/>
        <a:defRPr sz="2234">
          <a:solidFill>
            <a:schemeClr val="tx1"/>
          </a:solidFill>
          <a:latin typeface="+mn-lt"/>
          <a:cs typeface="+mn-cs"/>
        </a:defRPr>
      </a:lvl3pPr>
      <a:lvl4pPr marL="1489139" indent="-212735" algn="r" rtl="1" eaLnBrk="0" fontAlgn="base" hangingPunct="0">
        <a:spcBef>
          <a:spcPct val="20000"/>
        </a:spcBef>
        <a:spcAft>
          <a:spcPct val="0"/>
        </a:spcAft>
        <a:buChar char="–"/>
        <a:defRPr sz="1861">
          <a:solidFill>
            <a:schemeClr val="tx1"/>
          </a:solidFill>
          <a:latin typeface="+mn-lt"/>
          <a:cs typeface="+mn-cs"/>
        </a:defRPr>
      </a:lvl4pPr>
      <a:lvl5pPr marL="1914609" indent="-212735" algn="r" rtl="1" eaLnBrk="0" fontAlgn="base" hangingPunct="0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5pPr>
      <a:lvl6pPr marL="2340076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6pPr>
      <a:lvl7pPr marL="2765545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7pPr>
      <a:lvl8pPr marL="3191014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8pPr>
      <a:lvl9pPr marL="3616482" indent="-212735" algn="r" rtl="1" fontAlgn="base">
        <a:spcBef>
          <a:spcPct val="20000"/>
        </a:spcBef>
        <a:spcAft>
          <a:spcPct val="0"/>
        </a:spcAft>
        <a:buChar char="»"/>
        <a:defRPr sz="186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1pPr>
      <a:lvl2pPr marL="425469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2pPr>
      <a:lvl3pPr marL="850936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3pPr>
      <a:lvl4pPr marL="1276405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4pPr>
      <a:lvl5pPr marL="1701874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5pPr>
      <a:lvl6pPr marL="2127342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6pPr>
      <a:lvl7pPr marL="2552809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7pPr>
      <a:lvl8pPr marL="2978278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8pPr>
      <a:lvl9pPr marL="3403748" algn="r" defTabSz="850936" rtl="1" eaLnBrk="1" latinLnBrk="0" hangingPunct="1">
        <a:defRPr sz="16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6.xml"/><Relationship Id="rId3" Type="http://schemas.openxmlformats.org/officeDocument/2006/relationships/image" Target="../media/image17.png"/><Relationship Id="rId7" Type="http://schemas.openxmlformats.org/officeDocument/2006/relationships/slide" Target="slide7.xml"/><Relationship Id="rId12" Type="http://schemas.openxmlformats.org/officeDocument/2006/relationships/image" Target="../media/image5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slide" Target="slide4.xml"/><Relationship Id="rId15" Type="http://schemas.openxmlformats.org/officeDocument/2006/relationships/image" Target="../media/image58.jp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9.jpeg"/><Relationship Id="rId7" Type="http://schemas.openxmlformats.org/officeDocument/2006/relationships/image" Target="../media/image1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An object"/>
          <p:cNvSpPr txBox="1">
            <a:spLocks/>
          </p:cNvSpPr>
          <p:nvPr/>
        </p:nvSpPr>
        <p:spPr bwMode="auto">
          <a:xfrm>
            <a:off x="13704" y="2348880"/>
            <a:ext cx="9144000" cy="216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1800"/>
              </a:spcBef>
            </a:pPr>
            <a:r>
              <a:rPr lang="he-IL" sz="5400" b="1" kern="0" dirty="0">
                <a:solidFill>
                  <a:srgbClr val="0E0E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מצגת </a:t>
            </a:r>
            <a:r>
              <a:rPr lang="he-IL" sz="5400" b="1" kern="0" dirty="0" err="1">
                <a:solidFill>
                  <a:srgbClr val="0E0E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למב"ל</a:t>
            </a:r>
            <a:endParaRPr lang="he-IL" sz="5400" b="1" kern="0" dirty="0">
              <a:solidFill>
                <a:srgbClr val="0E0E2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274" name="An object"/>
          <p:cNvSpPr txBox="1">
            <a:spLocks/>
          </p:cNvSpPr>
          <p:nvPr/>
        </p:nvSpPr>
        <p:spPr>
          <a:xfrm>
            <a:off x="827584" y="402479"/>
            <a:ext cx="7992888" cy="67786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</a:lstStyle>
          <a:p>
            <a:endParaRPr lang="he-IL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283" name="An object" descr="An object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3293" y="352628"/>
            <a:ext cx="2443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1" name="An object" descr="An objec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04" y="115562"/>
            <a:ext cx="1107985" cy="103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1" name="An object" descr="An object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452" y="54446"/>
            <a:ext cx="1280297" cy="118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5" name="An object"/>
          <p:cNvSpPr txBox="1">
            <a:spLocks noChangeArrowheads="1"/>
          </p:cNvSpPr>
          <p:nvPr/>
        </p:nvSpPr>
        <p:spPr bwMode="auto">
          <a:xfrm>
            <a:off x="3995737" y="-273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379" name="An object"/>
          <p:cNvSpPr/>
          <p:nvPr/>
        </p:nvSpPr>
        <p:spPr>
          <a:xfrm>
            <a:off x="-89540" y="6309320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0"/>
              </a:spcBef>
            </a:pPr>
            <a:r>
              <a:rPr lang="he-IL" kern="0" dirty="0" smtClean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23 </a:t>
            </a:r>
            <a:r>
              <a:rPr lang="he-IL" kern="0" dirty="0">
                <a:solidFill>
                  <a:srgbClr val="0E0E2C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בינואר 2020</a:t>
            </a:r>
          </a:p>
        </p:txBody>
      </p:sp>
    </p:spTree>
    <p:extLst>
      <p:ext uri="{BB962C8B-B14F-4D97-AF65-F5344CB8AC3E}">
        <p14:creationId xmlns:p14="http://schemas.microsoft.com/office/powerpoint/2010/main" val="22601802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1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חמאס</a:t>
            </a:r>
          </a:p>
        </p:txBody>
      </p:sp>
      <p:sp>
        <p:nvSpPr>
          <p:cNvPr id="648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6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3" name="An object">
            <a:extLst>
              <a:ext uri="{FF2B5EF4-FFF2-40B4-BE49-F238E27FC236}">
                <a16:creationId xmlns:a16="http://schemas.microsoft.com/office/drawing/2014/main" id="{422A1B71-50BA-4762-9017-D82C3640B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2567" r="1300" b="5086"/>
          <a:stretch/>
        </p:blipFill>
        <p:spPr>
          <a:xfrm>
            <a:off x="611558" y="1308658"/>
            <a:ext cx="4680520" cy="5350091"/>
          </a:xfrm>
          <a:prstGeom prst="rect">
            <a:avLst/>
          </a:prstGeom>
        </p:spPr>
      </p:pic>
      <p:grpSp>
        <p:nvGrpSpPr>
          <p:cNvPr id="1328" name="An object">
            <a:extLst>
              <a:ext uri="{FF2B5EF4-FFF2-40B4-BE49-F238E27FC236}">
                <a16:creationId xmlns:a16="http://schemas.microsoft.com/office/drawing/2014/main" id="{28E06E8F-3CE3-4282-A9C1-DEAB4415F26C}"/>
              </a:ext>
            </a:extLst>
          </p:cNvPr>
          <p:cNvGrpSpPr/>
          <p:nvPr/>
        </p:nvGrpSpPr>
        <p:grpSpPr>
          <a:xfrm>
            <a:off x="5138141" y="1507874"/>
            <a:ext cx="3528392" cy="707886"/>
            <a:chOff x="5148064" y="1455453"/>
            <a:chExt cx="3528392" cy="707886"/>
          </a:xfrm>
        </p:grpSpPr>
        <p:sp>
          <p:nvSpPr>
            <p:cNvPr id="1336" name="An object">
              <a:extLst>
                <a:ext uri="{FF2B5EF4-FFF2-40B4-BE49-F238E27FC236}">
                  <a16:creationId xmlns:a16="http://schemas.microsoft.com/office/drawing/2014/main" id="{5303F5E2-DDDB-4E13-A865-DED8EA288976}"/>
                </a:ext>
              </a:extLst>
            </p:cNvPr>
            <p:cNvSpPr/>
            <p:nvPr/>
          </p:nvSpPr>
          <p:spPr>
            <a:xfrm rot="10800000">
              <a:off x="5148064" y="1455454"/>
              <a:ext cx="3528392" cy="677402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prstClr val="white"/>
                </a:solidFill>
              </a:endParaRPr>
            </a:p>
          </p:txBody>
        </p:sp>
        <p:sp>
          <p:nvSpPr>
            <p:cNvPr id="1409" name="An object">
              <a:extLst>
                <a:ext uri="{FF2B5EF4-FFF2-40B4-BE49-F238E27FC236}">
                  <a16:creationId xmlns:a16="http://schemas.microsoft.com/office/drawing/2014/main" id="{A243FD4B-D0A5-4B12-9FFE-DA236B7399FB}"/>
                </a:ext>
              </a:extLst>
            </p:cNvPr>
            <p:cNvSpPr txBox="1"/>
            <p:nvPr/>
          </p:nvSpPr>
          <p:spPr>
            <a:xfrm>
              <a:off x="5470722" y="1455453"/>
              <a:ext cx="30370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2006 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- ניצחון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בבחירות</a:t>
              </a:r>
            </a:p>
          </p:txBody>
        </p:sp>
      </p:grpSp>
      <p:grpSp>
        <p:nvGrpSpPr>
          <p:cNvPr id="1269" name="An object">
            <a:extLst>
              <a:ext uri="{FF2B5EF4-FFF2-40B4-BE49-F238E27FC236}">
                <a16:creationId xmlns:a16="http://schemas.microsoft.com/office/drawing/2014/main" id="{750EF062-0E7F-4470-ADE1-7577CE9725F4}"/>
              </a:ext>
            </a:extLst>
          </p:cNvPr>
          <p:cNvGrpSpPr/>
          <p:nvPr/>
        </p:nvGrpSpPr>
        <p:grpSpPr>
          <a:xfrm>
            <a:off x="5109819" y="2341011"/>
            <a:ext cx="3556714" cy="707886"/>
            <a:chOff x="5119742" y="2288590"/>
            <a:chExt cx="3556714" cy="707886"/>
          </a:xfrm>
        </p:grpSpPr>
        <p:sp>
          <p:nvSpPr>
            <p:cNvPr id="1418" name="An object">
              <a:extLst>
                <a:ext uri="{FF2B5EF4-FFF2-40B4-BE49-F238E27FC236}">
                  <a16:creationId xmlns:a16="http://schemas.microsoft.com/office/drawing/2014/main" id="{B35F1666-2991-47D7-A1F1-EDD670940138}"/>
                </a:ext>
              </a:extLst>
            </p:cNvPr>
            <p:cNvSpPr/>
            <p:nvPr/>
          </p:nvSpPr>
          <p:spPr>
            <a:xfrm rot="10800000">
              <a:off x="5148064" y="2311516"/>
              <a:ext cx="3528392" cy="613428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79" name="An object">
              <a:extLst>
                <a:ext uri="{FF2B5EF4-FFF2-40B4-BE49-F238E27FC236}">
                  <a16:creationId xmlns:a16="http://schemas.microsoft.com/office/drawing/2014/main" id="{398B6EBD-25E8-440F-BA03-73DB3D84A242}"/>
                </a:ext>
              </a:extLst>
            </p:cNvPr>
            <p:cNvSpPr txBox="1"/>
            <p:nvPr/>
          </p:nvSpPr>
          <p:spPr>
            <a:xfrm>
              <a:off x="5119742" y="2288590"/>
              <a:ext cx="352839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השתלטות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על הרצועה</a:t>
              </a:r>
            </a:p>
          </p:txBody>
        </p:sp>
      </p:grpSp>
      <p:grpSp>
        <p:nvGrpSpPr>
          <p:cNvPr id="1287" name="An object">
            <a:extLst>
              <a:ext uri="{FF2B5EF4-FFF2-40B4-BE49-F238E27FC236}">
                <a16:creationId xmlns:a16="http://schemas.microsoft.com/office/drawing/2014/main" id="{EA02F531-1E5C-4BC4-8135-2BCAEF97321B}"/>
              </a:ext>
            </a:extLst>
          </p:cNvPr>
          <p:cNvGrpSpPr/>
          <p:nvPr/>
        </p:nvGrpSpPr>
        <p:grpSpPr>
          <a:xfrm>
            <a:off x="5138141" y="3156024"/>
            <a:ext cx="3528392" cy="613428"/>
            <a:chOff x="5148064" y="3103603"/>
            <a:chExt cx="3528392" cy="613428"/>
          </a:xfrm>
          <a:solidFill>
            <a:srgbClr val="A6A6A6"/>
          </a:solidFill>
        </p:grpSpPr>
        <p:sp>
          <p:nvSpPr>
            <p:cNvPr id="1296" name="An object">
              <a:extLst>
                <a:ext uri="{FF2B5EF4-FFF2-40B4-BE49-F238E27FC236}">
                  <a16:creationId xmlns:a16="http://schemas.microsoft.com/office/drawing/2014/main" id="{2A5A3D7D-680B-4360-83F0-D8A9A5D25190}"/>
                </a:ext>
              </a:extLst>
            </p:cNvPr>
            <p:cNvSpPr/>
            <p:nvPr/>
          </p:nvSpPr>
          <p:spPr>
            <a:xfrm rot="10800000">
              <a:off x="5148064" y="3103603"/>
              <a:ext cx="3528392" cy="613428"/>
            </a:xfrm>
            <a:prstGeom prst="homePlate">
              <a:avLst/>
            </a:prstGeom>
            <a:solidFill>
              <a:srgbClr val="001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06" name="An object">
              <a:extLst>
                <a:ext uri="{FF2B5EF4-FFF2-40B4-BE49-F238E27FC236}">
                  <a16:creationId xmlns:a16="http://schemas.microsoft.com/office/drawing/2014/main" id="{795D5D2E-7F94-4A55-AE42-08199D8A16C8}"/>
                </a:ext>
              </a:extLst>
            </p:cNvPr>
            <p:cNvSpPr txBox="1"/>
            <p:nvPr/>
          </p:nvSpPr>
          <p:spPr>
            <a:xfrm>
              <a:off x="5621077" y="3188421"/>
              <a:ext cx="2736304" cy="400110"/>
            </a:xfrm>
            <a:prstGeom prst="rect">
              <a:avLst/>
            </a:prstGeom>
            <a:solidFill>
              <a:srgbClr val="00164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2011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עסקת גלעד שליט</a:t>
              </a:r>
            </a:p>
          </p:txBody>
        </p:sp>
      </p:grpSp>
      <p:grpSp>
        <p:nvGrpSpPr>
          <p:cNvPr id="1434" name="An object">
            <a:extLst>
              <a:ext uri="{FF2B5EF4-FFF2-40B4-BE49-F238E27FC236}">
                <a16:creationId xmlns:a16="http://schemas.microsoft.com/office/drawing/2014/main" id="{559D8D64-92DA-4672-A3E8-CCDE95C35422}"/>
              </a:ext>
            </a:extLst>
          </p:cNvPr>
          <p:cNvGrpSpPr/>
          <p:nvPr/>
        </p:nvGrpSpPr>
        <p:grpSpPr>
          <a:xfrm>
            <a:off x="5138141" y="3983704"/>
            <a:ext cx="3528392" cy="613428"/>
            <a:chOff x="5148064" y="3931283"/>
            <a:chExt cx="3528392" cy="613428"/>
          </a:xfrm>
        </p:grpSpPr>
        <p:sp>
          <p:nvSpPr>
            <p:cNvPr id="1345" name="An object">
              <a:extLst>
                <a:ext uri="{FF2B5EF4-FFF2-40B4-BE49-F238E27FC236}">
                  <a16:creationId xmlns:a16="http://schemas.microsoft.com/office/drawing/2014/main" id="{01F387A7-6530-4E19-BDF2-EDE9CD0D8655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71" name="An object">
              <a:extLst>
                <a:ext uri="{FF2B5EF4-FFF2-40B4-BE49-F238E27FC236}">
                  <a16:creationId xmlns:a16="http://schemas.microsoft.com/office/drawing/2014/main" id="{01C58D98-0B5A-4C86-8DE6-A22086397226}"/>
                </a:ext>
              </a:extLst>
            </p:cNvPr>
            <p:cNvSpPr txBox="1"/>
            <p:nvPr/>
          </p:nvSpPr>
          <p:spPr>
            <a:xfrm>
              <a:off x="5624405" y="4020876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2014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צוק איתן</a:t>
              </a:r>
            </a:p>
          </p:txBody>
        </p:sp>
      </p:grpSp>
      <p:grpSp>
        <p:nvGrpSpPr>
          <p:cNvPr id="1442" name="An object">
            <a:extLst>
              <a:ext uri="{FF2B5EF4-FFF2-40B4-BE49-F238E27FC236}">
                <a16:creationId xmlns:a16="http://schemas.microsoft.com/office/drawing/2014/main" id="{799D27BE-C17D-49C0-B5BD-7117C1665A01}"/>
              </a:ext>
            </a:extLst>
          </p:cNvPr>
          <p:cNvGrpSpPr/>
          <p:nvPr/>
        </p:nvGrpSpPr>
        <p:grpSpPr>
          <a:xfrm>
            <a:off x="5138141" y="4780520"/>
            <a:ext cx="3528392" cy="613428"/>
            <a:chOff x="5148064" y="3931283"/>
            <a:chExt cx="3528392" cy="613428"/>
          </a:xfrm>
        </p:grpSpPr>
        <p:sp>
          <p:nvSpPr>
            <p:cNvPr id="1447" name="An object">
              <a:extLst>
                <a:ext uri="{FF2B5EF4-FFF2-40B4-BE49-F238E27FC236}">
                  <a16:creationId xmlns:a16="http://schemas.microsoft.com/office/drawing/2014/main" id="{080049C7-95C5-4435-985E-F932E26F90C8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53" name="An object">
              <a:extLst>
                <a:ext uri="{FF2B5EF4-FFF2-40B4-BE49-F238E27FC236}">
                  <a16:creationId xmlns:a16="http://schemas.microsoft.com/office/drawing/2014/main" id="{7B2B3265-CC2A-4695-8064-4D389C2714EA}"/>
                </a:ext>
              </a:extLst>
            </p:cNvPr>
            <p:cNvSpPr txBox="1"/>
            <p:nvPr/>
          </p:nvSpPr>
          <p:spPr>
            <a:xfrm>
              <a:off x="5621077" y="4037942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מינוי יחיא </a:t>
              </a:r>
              <a:r>
                <a:rPr lang="he-IL" sz="2000" b="1" dirty="0" err="1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סנואר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sp>
        <p:nvSpPr>
          <p:cNvPr id="1458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2898836"/>
      </p:ext>
    </p:extLst>
  </p:cSld>
  <p:clrMapOvr>
    <a:masterClrMapping/>
  </p:clrMapOvr>
  <p:transition xmlns:p14="http://schemas.microsoft.com/office/powerpoint/2010/main" p14:dur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9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0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חמאס</a:t>
            </a:r>
          </a:p>
        </p:txBody>
      </p:sp>
      <p:sp>
        <p:nvSpPr>
          <p:cNvPr id="647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5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9" name="An object">
            <a:extLst>
              <a:ext uri="{FF2B5EF4-FFF2-40B4-BE49-F238E27FC236}">
                <a16:creationId xmlns:a16="http://schemas.microsoft.com/office/drawing/2014/main" id="{BBF3BB2C-8E02-4C60-932F-9FF72FA6D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/>
          <a:stretch/>
        </p:blipFill>
        <p:spPr>
          <a:xfrm>
            <a:off x="607297" y="1315968"/>
            <a:ext cx="4680520" cy="5365031"/>
          </a:xfrm>
          <a:prstGeom prst="rect">
            <a:avLst/>
          </a:prstGeom>
        </p:spPr>
      </p:pic>
      <p:grpSp>
        <p:nvGrpSpPr>
          <p:cNvPr id="1327" name="An object">
            <a:extLst>
              <a:ext uri="{FF2B5EF4-FFF2-40B4-BE49-F238E27FC236}">
                <a16:creationId xmlns:a16="http://schemas.microsoft.com/office/drawing/2014/main" id="{28E06E8F-3CE3-4282-A9C1-DEAB4415F26C}"/>
              </a:ext>
            </a:extLst>
          </p:cNvPr>
          <p:cNvGrpSpPr/>
          <p:nvPr/>
        </p:nvGrpSpPr>
        <p:grpSpPr>
          <a:xfrm>
            <a:off x="5138141" y="1507874"/>
            <a:ext cx="3528392" cy="707886"/>
            <a:chOff x="5148064" y="1455453"/>
            <a:chExt cx="3528392" cy="707886"/>
          </a:xfrm>
        </p:grpSpPr>
        <p:sp>
          <p:nvSpPr>
            <p:cNvPr id="1335" name="An object">
              <a:extLst>
                <a:ext uri="{FF2B5EF4-FFF2-40B4-BE49-F238E27FC236}">
                  <a16:creationId xmlns:a16="http://schemas.microsoft.com/office/drawing/2014/main" id="{5303F5E2-DDDB-4E13-A865-DED8EA288976}"/>
                </a:ext>
              </a:extLst>
            </p:cNvPr>
            <p:cNvSpPr/>
            <p:nvPr/>
          </p:nvSpPr>
          <p:spPr>
            <a:xfrm rot="10800000">
              <a:off x="5148064" y="1455454"/>
              <a:ext cx="3528392" cy="677402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prstClr val="white"/>
                </a:solidFill>
              </a:endParaRPr>
            </a:p>
          </p:txBody>
        </p:sp>
        <p:sp>
          <p:nvSpPr>
            <p:cNvPr id="1408" name="An object">
              <a:extLst>
                <a:ext uri="{FF2B5EF4-FFF2-40B4-BE49-F238E27FC236}">
                  <a16:creationId xmlns:a16="http://schemas.microsoft.com/office/drawing/2014/main" id="{A243FD4B-D0A5-4B12-9FFE-DA236B7399FB}"/>
                </a:ext>
              </a:extLst>
            </p:cNvPr>
            <p:cNvSpPr txBox="1"/>
            <p:nvPr/>
          </p:nvSpPr>
          <p:spPr>
            <a:xfrm>
              <a:off x="5470722" y="1455453"/>
              <a:ext cx="30370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2006 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- ניצחון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בבחירות</a:t>
              </a:r>
            </a:p>
          </p:txBody>
        </p:sp>
      </p:grpSp>
      <p:grpSp>
        <p:nvGrpSpPr>
          <p:cNvPr id="1268" name="An object">
            <a:extLst>
              <a:ext uri="{FF2B5EF4-FFF2-40B4-BE49-F238E27FC236}">
                <a16:creationId xmlns:a16="http://schemas.microsoft.com/office/drawing/2014/main" id="{750EF062-0E7F-4470-ADE1-7577CE9725F4}"/>
              </a:ext>
            </a:extLst>
          </p:cNvPr>
          <p:cNvGrpSpPr/>
          <p:nvPr/>
        </p:nvGrpSpPr>
        <p:grpSpPr>
          <a:xfrm>
            <a:off x="5109819" y="2341011"/>
            <a:ext cx="3556714" cy="707886"/>
            <a:chOff x="5119742" y="2288590"/>
            <a:chExt cx="3556714" cy="707886"/>
          </a:xfrm>
        </p:grpSpPr>
        <p:sp>
          <p:nvSpPr>
            <p:cNvPr id="1417" name="An object">
              <a:extLst>
                <a:ext uri="{FF2B5EF4-FFF2-40B4-BE49-F238E27FC236}">
                  <a16:creationId xmlns:a16="http://schemas.microsoft.com/office/drawing/2014/main" id="{B35F1666-2991-47D7-A1F1-EDD670940138}"/>
                </a:ext>
              </a:extLst>
            </p:cNvPr>
            <p:cNvSpPr/>
            <p:nvPr/>
          </p:nvSpPr>
          <p:spPr>
            <a:xfrm rot="10800000">
              <a:off x="5148064" y="2311516"/>
              <a:ext cx="3528392" cy="613428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78" name="An object">
              <a:extLst>
                <a:ext uri="{FF2B5EF4-FFF2-40B4-BE49-F238E27FC236}">
                  <a16:creationId xmlns:a16="http://schemas.microsoft.com/office/drawing/2014/main" id="{398B6EBD-25E8-440F-BA03-73DB3D84A242}"/>
                </a:ext>
              </a:extLst>
            </p:cNvPr>
            <p:cNvSpPr txBox="1"/>
            <p:nvPr/>
          </p:nvSpPr>
          <p:spPr>
            <a:xfrm>
              <a:off x="5119742" y="2288590"/>
              <a:ext cx="352839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השתלטות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על הרצועה</a:t>
              </a:r>
            </a:p>
          </p:txBody>
        </p:sp>
      </p:grpSp>
      <p:grpSp>
        <p:nvGrpSpPr>
          <p:cNvPr id="1286" name="An object">
            <a:extLst>
              <a:ext uri="{FF2B5EF4-FFF2-40B4-BE49-F238E27FC236}">
                <a16:creationId xmlns:a16="http://schemas.microsoft.com/office/drawing/2014/main" id="{EA02F531-1E5C-4BC4-8135-2BCAEF97321B}"/>
              </a:ext>
            </a:extLst>
          </p:cNvPr>
          <p:cNvGrpSpPr/>
          <p:nvPr/>
        </p:nvGrpSpPr>
        <p:grpSpPr>
          <a:xfrm>
            <a:off x="5138141" y="3156024"/>
            <a:ext cx="3528392" cy="613428"/>
            <a:chOff x="5148064" y="3103603"/>
            <a:chExt cx="3528392" cy="613428"/>
          </a:xfrm>
          <a:solidFill>
            <a:srgbClr val="A6A6A6"/>
          </a:solidFill>
        </p:grpSpPr>
        <p:sp>
          <p:nvSpPr>
            <p:cNvPr id="1295" name="An object">
              <a:extLst>
                <a:ext uri="{FF2B5EF4-FFF2-40B4-BE49-F238E27FC236}">
                  <a16:creationId xmlns:a16="http://schemas.microsoft.com/office/drawing/2014/main" id="{2A5A3D7D-680B-4360-83F0-D8A9A5D25190}"/>
                </a:ext>
              </a:extLst>
            </p:cNvPr>
            <p:cNvSpPr/>
            <p:nvPr/>
          </p:nvSpPr>
          <p:spPr>
            <a:xfrm rot="10800000">
              <a:off x="5148064" y="3103603"/>
              <a:ext cx="3528392" cy="613428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05" name="An object">
              <a:extLst>
                <a:ext uri="{FF2B5EF4-FFF2-40B4-BE49-F238E27FC236}">
                  <a16:creationId xmlns:a16="http://schemas.microsoft.com/office/drawing/2014/main" id="{795D5D2E-7F94-4A55-AE42-08199D8A16C8}"/>
                </a:ext>
              </a:extLst>
            </p:cNvPr>
            <p:cNvSpPr txBox="1"/>
            <p:nvPr/>
          </p:nvSpPr>
          <p:spPr>
            <a:xfrm>
              <a:off x="5621077" y="3188421"/>
              <a:ext cx="2736304" cy="400110"/>
            </a:xfrm>
            <a:prstGeom prst="rect">
              <a:avLst/>
            </a:prstGeom>
            <a:solidFill>
              <a:srgbClr val="A6A6A6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2011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עסקת גלעד שליט</a:t>
              </a:r>
            </a:p>
          </p:txBody>
        </p:sp>
      </p:grpSp>
      <p:grpSp>
        <p:nvGrpSpPr>
          <p:cNvPr id="1433" name="An object">
            <a:extLst>
              <a:ext uri="{FF2B5EF4-FFF2-40B4-BE49-F238E27FC236}">
                <a16:creationId xmlns:a16="http://schemas.microsoft.com/office/drawing/2014/main" id="{559D8D64-92DA-4672-A3E8-CCDE95C35422}"/>
              </a:ext>
            </a:extLst>
          </p:cNvPr>
          <p:cNvGrpSpPr/>
          <p:nvPr/>
        </p:nvGrpSpPr>
        <p:grpSpPr>
          <a:xfrm>
            <a:off x="5138141" y="3983704"/>
            <a:ext cx="3528392" cy="613428"/>
            <a:chOff x="5148064" y="3931283"/>
            <a:chExt cx="3528392" cy="613428"/>
          </a:xfrm>
          <a:solidFill>
            <a:srgbClr val="001642"/>
          </a:solidFill>
        </p:grpSpPr>
        <p:sp>
          <p:nvSpPr>
            <p:cNvPr id="1344" name="An object">
              <a:extLst>
                <a:ext uri="{FF2B5EF4-FFF2-40B4-BE49-F238E27FC236}">
                  <a16:creationId xmlns:a16="http://schemas.microsoft.com/office/drawing/2014/main" id="{01F387A7-6530-4E19-BDF2-EDE9CD0D8655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70" name="An object">
              <a:extLst>
                <a:ext uri="{FF2B5EF4-FFF2-40B4-BE49-F238E27FC236}">
                  <a16:creationId xmlns:a16="http://schemas.microsoft.com/office/drawing/2014/main" id="{01C58D98-0B5A-4C86-8DE6-A22086397226}"/>
                </a:ext>
              </a:extLst>
            </p:cNvPr>
            <p:cNvSpPr txBox="1"/>
            <p:nvPr/>
          </p:nvSpPr>
          <p:spPr>
            <a:xfrm>
              <a:off x="5624405" y="4020876"/>
              <a:ext cx="2736304" cy="40011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2014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צוק איתן</a:t>
              </a:r>
            </a:p>
          </p:txBody>
        </p:sp>
      </p:grpSp>
      <p:grpSp>
        <p:nvGrpSpPr>
          <p:cNvPr id="1441" name="An object">
            <a:extLst>
              <a:ext uri="{FF2B5EF4-FFF2-40B4-BE49-F238E27FC236}">
                <a16:creationId xmlns:a16="http://schemas.microsoft.com/office/drawing/2014/main" id="{799D27BE-C17D-49C0-B5BD-7117C1665A01}"/>
              </a:ext>
            </a:extLst>
          </p:cNvPr>
          <p:cNvGrpSpPr/>
          <p:nvPr/>
        </p:nvGrpSpPr>
        <p:grpSpPr>
          <a:xfrm>
            <a:off x="5138141" y="4780520"/>
            <a:ext cx="3528392" cy="613428"/>
            <a:chOff x="5148064" y="3931283"/>
            <a:chExt cx="3528392" cy="613428"/>
          </a:xfrm>
        </p:grpSpPr>
        <p:sp>
          <p:nvSpPr>
            <p:cNvPr id="1446" name="An object">
              <a:extLst>
                <a:ext uri="{FF2B5EF4-FFF2-40B4-BE49-F238E27FC236}">
                  <a16:creationId xmlns:a16="http://schemas.microsoft.com/office/drawing/2014/main" id="{080049C7-95C5-4435-985E-F932E26F90C8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52" name="An object">
              <a:extLst>
                <a:ext uri="{FF2B5EF4-FFF2-40B4-BE49-F238E27FC236}">
                  <a16:creationId xmlns:a16="http://schemas.microsoft.com/office/drawing/2014/main" id="{7B2B3265-CC2A-4695-8064-4D389C2714EA}"/>
                </a:ext>
              </a:extLst>
            </p:cNvPr>
            <p:cNvSpPr txBox="1"/>
            <p:nvPr/>
          </p:nvSpPr>
          <p:spPr>
            <a:xfrm>
              <a:off x="5621077" y="4037942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מינוי יחיא </a:t>
              </a:r>
              <a:r>
                <a:rPr lang="he-IL" sz="2000" b="1" dirty="0" err="1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סנואר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sp>
        <p:nvSpPr>
          <p:cNvPr id="1457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8431349"/>
      </p:ext>
    </p:extLst>
  </p:cSld>
  <p:clrMapOvr>
    <a:masterClrMapping/>
  </p:clrMapOvr>
  <p:transition xmlns:p14="http://schemas.microsoft.com/office/powerpoint/2010/main" p14:dur="1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9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חמאס</a:t>
            </a:r>
          </a:p>
        </p:txBody>
      </p:sp>
      <p:sp>
        <p:nvSpPr>
          <p:cNvPr id="646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spcBef>
                <a:spcPts val="600"/>
              </a:spcBef>
            </a:pPr>
            <a:r>
              <a:rPr lang="he-IL" sz="1400" b="1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4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352" name="An object">
            <a:extLst>
              <a:ext uri="{FF2B5EF4-FFF2-40B4-BE49-F238E27FC236}">
                <a16:creationId xmlns:a16="http://schemas.microsoft.com/office/drawing/2014/main" id="{1287B705-A337-43F5-96ED-51F21EB4D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7285"/>
            <a:ext cx="4680518" cy="5341465"/>
          </a:xfrm>
          <a:prstGeom prst="rect">
            <a:avLst/>
          </a:prstGeom>
        </p:spPr>
      </p:pic>
      <p:grpSp>
        <p:nvGrpSpPr>
          <p:cNvPr id="1326" name="An object">
            <a:extLst>
              <a:ext uri="{FF2B5EF4-FFF2-40B4-BE49-F238E27FC236}">
                <a16:creationId xmlns:a16="http://schemas.microsoft.com/office/drawing/2014/main" id="{28E06E8F-3CE3-4282-A9C1-DEAB4415F26C}"/>
              </a:ext>
            </a:extLst>
          </p:cNvPr>
          <p:cNvGrpSpPr/>
          <p:nvPr/>
        </p:nvGrpSpPr>
        <p:grpSpPr>
          <a:xfrm>
            <a:off x="5138141" y="1507874"/>
            <a:ext cx="3528392" cy="707886"/>
            <a:chOff x="5148064" y="1455453"/>
            <a:chExt cx="3528392" cy="707886"/>
          </a:xfrm>
        </p:grpSpPr>
        <p:sp>
          <p:nvSpPr>
            <p:cNvPr id="1334" name="An object">
              <a:extLst>
                <a:ext uri="{FF2B5EF4-FFF2-40B4-BE49-F238E27FC236}">
                  <a16:creationId xmlns:a16="http://schemas.microsoft.com/office/drawing/2014/main" id="{5303F5E2-DDDB-4E13-A865-DED8EA288976}"/>
                </a:ext>
              </a:extLst>
            </p:cNvPr>
            <p:cNvSpPr/>
            <p:nvPr/>
          </p:nvSpPr>
          <p:spPr>
            <a:xfrm rot="10800000">
              <a:off x="5148064" y="1455454"/>
              <a:ext cx="3528392" cy="677402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prstClr val="white"/>
                </a:solidFill>
              </a:endParaRPr>
            </a:p>
          </p:txBody>
        </p:sp>
        <p:sp>
          <p:nvSpPr>
            <p:cNvPr id="1407" name="An object">
              <a:extLst>
                <a:ext uri="{FF2B5EF4-FFF2-40B4-BE49-F238E27FC236}">
                  <a16:creationId xmlns:a16="http://schemas.microsoft.com/office/drawing/2014/main" id="{A243FD4B-D0A5-4B12-9FFE-DA236B7399FB}"/>
                </a:ext>
              </a:extLst>
            </p:cNvPr>
            <p:cNvSpPr txBox="1"/>
            <p:nvPr/>
          </p:nvSpPr>
          <p:spPr>
            <a:xfrm>
              <a:off x="5470722" y="1455453"/>
              <a:ext cx="30370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2006 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- ניצחון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בבחירות</a:t>
              </a:r>
            </a:p>
          </p:txBody>
        </p:sp>
      </p:grpSp>
      <p:grpSp>
        <p:nvGrpSpPr>
          <p:cNvPr id="1267" name="An object">
            <a:extLst>
              <a:ext uri="{FF2B5EF4-FFF2-40B4-BE49-F238E27FC236}">
                <a16:creationId xmlns:a16="http://schemas.microsoft.com/office/drawing/2014/main" id="{750EF062-0E7F-4470-ADE1-7577CE9725F4}"/>
              </a:ext>
            </a:extLst>
          </p:cNvPr>
          <p:cNvGrpSpPr/>
          <p:nvPr/>
        </p:nvGrpSpPr>
        <p:grpSpPr>
          <a:xfrm>
            <a:off x="5109819" y="2341011"/>
            <a:ext cx="3556714" cy="707886"/>
            <a:chOff x="5119742" y="2288590"/>
            <a:chExt cx="3556714" cy="707886"/>
          </a:xfrm>
        </p:grpSpPr>
        <p:sp>
          <p:nvSpPr>
            <p:cNvPr id="1416" name="An object">
              <a:extLst>
                <a:ext uri="{FF2B5EF4-FFF2-40B4-BE49-F238E27FC236}">
                  <a16:creationId xmlns:a16="http://schemas.microsoft.com/office/drawing/2014/main" id="{B35F1666-2991-47D7-A1F1-EDD670940138}"/>
                </a:ext>
              </a:extLst>
            </p:cNvPr>
            <p:cNvSpPr/>
            <p:nvPr/>
          </p:nvSpPr>
          <p:spPr>
            <a:xfrm rot="10800000">
              <a:off x="5148064" y="2311516"/>
              <a:ext cx="3528392" cy="613428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77" name="An object">
              <a:extLst>
                <a:ext uri="{FF2B5EF4-FFF2-40B4-BE49-F238E27FC236}">
                  <a16:creationId xmlns:a16="http://schemas.microsoft.com/office/drawing/2014/main" id="{398B6EBD-25E8-440F-BA03-73DB3D84A242}"/>
                </a:ext>
              </a:extLst>
            </p:cNvPr>
            <p:cNvSpPr txBox="1"/>
            <p:nvPr/>
          </p:nvSpPr>
          <p:spPr>
            <a:xfrm>
              <a:off x="5119742" y="2288590"/>
              <a:ext cx="352839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השתלטות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על הרצועה</a:t>
              </a:r>
            </a:p>
          </p:txBody>
        </p:sp>
      </p:grpSp>
      <p:grpSp>
        <p:nvGrpSpPr>
          <p:cNvPr id="1285" name="An object">
            <a:extLst>
              <a:ext uri="{FF2B5EF4-FFF2-40B4-BE49-F238E27FC236}">
                <a16:creationId xmlns:a16="http://schemas.microsoft.com/office/drawing/2014/main" id="{EA02F531-1E5C-4BC4-8135-2BCAEF97321B}"/>
              </a:ext>
            </a:extLst>
          </p:cNvPr>
          <p:cNvGrpSpPr/>
          <p:nvPr/>
        </p:nvGrpSpPr>
        <p:grpSpPr>
          <a:xfrm>
            <a:off x="5138141" y="3156024"/>
            <a:ext cx="3528392" cy="613428"/>
            <a:chOff x="5148064" y="3103603"/>
            <a:chExt cx="3528392" cy="613428"/>
          </a:xfrm>
          <a:solidFill>
            <a:srgbClr val="A6A6A6"/>
          </a:solidFill>
        </p:grpSpPr>
        <p:sp>
          <p:nvSpPr>
            <p:cNvPr id="1294" name="An object">
              <a:extLst>
                <a:ext uri="{FF2B5EF4-FFF2-40B4-BE49-F238E27FC236}">
                  <a16:creationId xmlns:a16="http://schemas.microsoft.com/office/drawing/2014/main" id="{2A5A3D7D-680B-4360-83F0-D8A9A5D25190}"/>
                </a:ext>
              </a:extLst>
            </p:cNvPr>
            <p:cNvSpPr/>
            <p:nvPr/>
          </p:nvSpPr>
          <p:spPr>
            <a:xfrm rot="10800000">
              <a:off x="5148064" y="3103603"/>
              <a:ext cx="3528392" cy="613428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04" name="An object">
              <a:extLst>
                <a:ext uri="{FF2B5EF4-FFF2-40B4-BE49-F238E27FC236}">
                  <a16:creationId xmlns:a16="http://schemas.microsoft.com/office/drawing/2014/main" id="{795D5D2E-7F94-4A55-AE42-08199D8A16C8}"/>
                </a:ext>
              </a:extLst>
            </p:cNvPr>
            <p:cNvSpPr txBox="1"/>
            <p:nvPr/>
          </p:nvSpPr>
          <p:spPr>
            <a:xfrm>
              <a:off x="5621077" y="3188421"/>
              <a:ext cx="2736304" cy="400110"/>
            </a:xfrm>
            <a:prstGeom prst="rect">
              <a:avLst/>
            </a:prstGeom>
            <a:solidFill>
              <a:srgbClr val="A6A6A6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2011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עסקת גלעד שליט</a:t>
              </a:r>
            </a:p>
          </p:txBody>
        </p:sp>
      </p:grpSp>
      <p:grpSp>
        <p:nvGrpSpPr>
          <p:cNvPr id="1432" name="An object">
            <a:extLst>
              <a:ext uri="{FF2B5EF4-FFF2-40B4-BE49-F238E27FC236}">
                <a16:creationId xmlns:a16="http://schemas.microsoft.com/office/drawing/2014/main" id="{559D8D64-92DA-4672-A3E8-CCDE95C35422}"/>
              </a:ext>
            </a:extLst>
          </p:cNvPr>
          <p:cNvGrpSpPr/>
          <p:nvPr/>
        </p:nvGrpSpPr>
        <p:grpSpPr>
          <a:xfrm>
            <a:off x="5138141" y="3983704"/>
            <a:ext cx="3528392" cy="613428"/>
            <a:chOff x="5148064" y="3931283"/>
            <a:chExt cx="3528392" cy="613428"/>
          </a:xfrm>
          <a:solidFill>
            <a:srgbClr val="A6A6A6"/>
          </a:solidFill>
        </p:grpSpPr>
        <p:sp>
          <p:nvSpPr>
            <p:cNvPr id="1343" name="An object">
              <a:extLst>
                <a:ext uri="{FF2B5EF4-FFF2-40B4-BE49-F238E27FC236}">
                  <a16:creationId xmlns:a16="http://schemas.microsoft.com/office/drawing/2014/main" id="{01F387A7-6530-4E19-BDF2-EDE9CD0D8655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69" name="An object">
              <a:extLst>
                <a:ext uri="{FF2B5EF4-FFF2-40B4-BE49-F238E27FC236}">
                  <a16:creationId xmlns:a16="http://schemas.microsoft.com/office/drawing/2014/main" id="{01C58D98-0B5A-4C86-8DE6-A22086397226}"/>
                </a:ext>
              </a:extLst>
            </p:cNvPr>
            <p:cNvSpPr txBox="1"/>
            <p:nvPr/>
          </p:nvSpPr>
          <p:spPr>
            <a:xfrm>
              <a:off x="5624405" y="4020876"/>
              <a:ext cx="2736304" cy="40011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2014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צוק איתן</a:t>
              </a:r>
            </a:p>
          </p:txBody>
        </p:sp>
      </p:grpSp>
      <p:grpSp>
        <p:nvGrpSpPr>
          <p:cNvPr id="1440" name="An object">
            <a:extLst>
              <a:ext uri="{FF2B5EF4-FFF2-40B4-BE49-F238E27FC236}">
                <a16:creationId xmlns:a16="http://schemas.microsoft.com/office/drawing/2014/main" id="{799D27BE-C17D-49C0-B5BD-7117C1665A01}"/>
              </a:ext>
            </a:extLst>
          </p:cNvPr>
          <p:cNvGrpSpPr/>
          <p:nvPr/>
        </p:nvGrpSpPr>
        <p:grpSpPr>
          <a:xfrm>
            <a:off x="5138141" y="4780520"/>
            <a:ext cx="3528392" cy="613428"/>
            <a:chOff x="5148064" y="3931283"/>
            <a:chExt cx="3528392" cy="613428"/>
          </a:xfrm>
          <a:solidFill>
            <a:srgbClr val="001642"/>
          </a:solidFill>
        </p:grpSpPr>
        <p:sp>
          <p:nvSpPr>
            <p:cNvPr id="1445" name="An object">
              <a:extLst>
                <a:ext uri="{FF2B5EF4-FFF2-40B4-BE49-F238E27FC236}">
                  <a16:creationId xmlns:a16="http://schemas.microsoft.com/office/drawing/2014/main" id="{080049C7-95C5-4435-985E-F932E26F90C8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51" name="An object">
              <a:extLst>
                <a:ext uri="{FF2B5EF4-FFF2-40B4-BE49-F238E27FC236}">
                  <a16:creationId xmlns:a16="http://schemas.microsoft.com/office/drawing/2014/main" id="{7B2B3265-CC2A-4695-8064-4D389C2714EA}"/>
                </a:ext>
              </a:extLst>
            </p:cNvPr>
            <p:cNvSpPr txBox="1"/>
            <p:nvPr/>
          </p:nvSpPr>
          <p:spPr>
            <a:xfrm>
              <a:off x="5621077" y="4037942"/>
              <a:ext cx="2736304" cy="40011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מינוי יחיא </a:t>
              </a:r>
              <a:r>
                <a:rPr lang="he-IL" sz="2000" b="1" dirty="0" err="1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סנואר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sp>
        <p:nvSpPr>
          <p:cNvPr id="1456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76120606"/>
      </p:ext>
    </p:extLst>
  </p:cSld>
  <p:clrMapOvr>
    <a:masterClrMapping/>
  </p:clrMapOvr>
  <p:transition xmlns:p14="http://schemas.microsoft.com/office/powerpoint/2010/main" p14:dur="1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" name="An object">
            <a:extLst>
              <a:ext uri="{FF2B5EF4-FFF2-40B4-BE49-F238E27FC236}">
                <a16:creationId xmlns:a16="http://schemas.microsoft.com/office/drawing/2014/main" id="{845BF59F-E2ED-43AD-BB65-DDFE0A670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8500"/>
          <a:stretch/>
        </p:blipFill>
        <p:spPr>
          <a:xfrm>
            <a:off x="1928637" y="1772816"/>
            <a:ext cx="5181600" cy="3312368"/>
          </a:xfrm>
          <a:prstGeom prst="rect">
            <a:avLst/>
          </a:prstGeom>
        </p:spPr>
      </p:pic>
      <p:grpSp>
        <p:nvGrpSpPr>
          <p:cNvPr id="377" name="An object">
            <a:extLst>
              <a:ext uri="{FF2B5EF4-FFF2-40B4-BE49-F238E27FC236}">
                <a16:creationId xmlns:a16="http://schemas.microsoft.com/office/drawing/2014/main" id="{5119FFAE-E0C8-48CC-837F-321F9A229799}"/>
              </a:ext>
            </a:extLst>
          </p:cNvPr>
          <p:cNvGrpSpPr/>
          <p:nvPr/>
        </p:nvGrpSpPr>
        <p:grpSpPr>
          <a:xfrm>
            <a:off x="1171065" y="1062817"/>
            <a:ext cx="6696744" cy="4732366"/>
            <a:chOff x="1223628" y="1196752"/>
            <a:chExt cx="6696744" cy="4732366"/>
          </a:xfrm>
        </p:grpSpPr>
        <p:pic>
          <p:nvPicPr>
            <p:cNvPr id="1120" name="An object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23628" y="1196752"/>
              <a:ext cx="6696744" cy="4732366"/>
            </a:xfrm>
            <a:prstGeom prst="rect">
              <a:avLst/>
            </a:prstGeom>
          </p:spPr>
        </p:pic>
        <p:pic>
          <p:nvPicPr>
            <p:cNvPr id="1240" name="An object">
              <a:extLst>
                <a:ext uri="{FF2B5EF4-FFF2-40B4-BE49-F238E27FC236}">
                  <a16:creationId xmlns:a16="http://schemas.microsoft.com/office/drawing/2014/main" id="{CB5741E1-3B15-42BA-BD41-C3EEC1F57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1556792"/>
              <a:ext cx="5832648" cy="4032448"/>
            </a:xfrm>
            <a:prstGeom prst="rect">
              <a:avLst/>
            </a:prstGeom>
          </p:spPr>
        </p:pic>
      </p:grpSp>
      <p:grpSp>
        <p:nvGrpSpPr>
          <p:cNvPr id="1380" name="An object">
            <a:extLst>
              <a:ext uri="{FF2B5EF4-FFF2-40B4-BE49-F238E27FC236}">
                <a16:creationId xmlns:a16="http://schemas.microsoft.com/office/drawing/2014/main" id="{7E6866A5-6A42-4965-8861-733F4A45FB8E}"/>
              </a:ext>
            </a:extLst>
          </p:cNvPr>
          <p:cNvGrpSpPr/>
          <p:nvPr/>
        </p:nvGrpSpPr>
        <p:grpSpPr>
          <a:xfrm>
            <a:off x="1286999" y="1087831"/>
            <a:ext cx="6696744" cy="4732366"/>
            <a:chOff x="1286999" y="1087831"/>
            <a:chExt cx="6696744" cy="4732366"/>
          </a:xfrm>
        </p:grpSpPr>
        <p:pic>
          <p:nvPicPr>
            <p:cNvPr id="1462" name="An object">
              <a:extLst>
                <a:ext uri="{FF2B5EF4-FFF2-40B4-BE49-F238E27FC236}">
                  <a16:creationId xmlns:a16="http://schemas.microsoft.com/office/drawing/2014/main" id="{14A5D405-812F-40A1-9884-E8C8AFA9A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86999" y="1087831"/>
              <a:ext cx="6696744" cy="4732366"/>
            </a:xfrm>
            <a:prstGeom prst="rect">
              <a:avLst/>
            </a:prstGeom>
          </p:spPr>
        </p:pic>
        <p:pic>
          <p:nvPicPr>
            <p:cNvPr id="1358" name="An object">
              <a:extLst>
                <a:ext uri="{FF2B5EF4-FFF2-40B4-BE49-F238E27FC236}">
                  <a16:creationId xmlns:a16="http://schemas.microsoft.com/office/drawing/2014/main" id="{1C2CCA2A-42E8-47F6-B144-164518CC0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535" y="1422857"/>
              <a:ext cx="5911671" cy="4032448"/>
            </a:xfrm>
            <a:prstGeom prst="rect">
              <a:avLst/>
            </a:prstGeom>
          </p:spPr>
        </p:pic>
      </p:grpSp>
      <p:grpSp>
        <p:nvGrpSpPr>
          <p:cNvPr id="1394" name="An object">
            <a:extLst>
              <a:ext uri="{FF2B5EF4-FFF2-40B4-BE49-F238E27FC236}">
                <a16:creationId xmlns:a16="http://schemas.microsoft.com/office/drawing/2014/main" id="{0391D7E2-9BAC-4CC9-8BE6-AB3F998997D1}"/>
              </a:ext>
            </a:extLst>
          </p:cNvPr>
          <p:cNvGrpSpPr/>
          <p:nvPr/>
        </p:nvGrpSpPr>
        <p:grpSpPr>
          <a:xfrm rot="10800000">
            <a:off x="1223628" y="1150855"/>
            <a:ext cx="6696744" cy="4732366"/>
            <a:chOff x="1256173" y="1108620"/>
            <a:chExt cx="6696744" cy="4732366"/>
          </a:xfrm>
        </p:grpSpPr>
        <p:pic>
          <p:nvPicPr>
            <p:cNvPr id="1464" name="An object">
              <a:extLst>
                <a:ext uri="{FF2B5EF4-FFF2-40B4-BE49-F238E27FC236}">
                  <a16:creationId xmlns:a16="http://schemas.microsoft.com/office/drawing/2014/main" id="{FC42BC30-F895-4D6A-852F-313BA4106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>
                          <a14:foregroundMark x1="38647" y1="18869" x2="79473" y2="18869"/>
                          <a14:foregroundMark x1="81153" y1="21662" x2="81653" y2="56131"/>
                          <a14:foregroundMark x1="14396" y1="23161" x2="15213" y2="41553"/>
                          <a14:backgroundMark x1="83015" y1="21253" x2="83833" y2="79564"/>
                          <a14:backgroundMark x1="77293" y1="86104" x2="61353" y2="86512"/>
                          <a14:backgroundMark x1="59582" y1="84469" x2="79155" y2="83174"/>
                          <a14:backgroundMark x1="40736" y1="14714" x2="47094" y2="16553"/>
                          <a14:backgroundMark x1="22071" y1="16281" x2="36149" y2="13215"/>
                          <a14:backgroundMark x1="35922" y1="17234" x2="51771" y2="17643"/>
                          <a14:backgroundMark x1="14986" y1="64850" x2="15123" y2="75409"/>
                          <a14:backgroundMark x1="47820" y1="83856" x2="56040" y2="83447"/>
                          <a14:backgroundMark x1="51135" y1="81948" x2="47729" y2="82357"/>
                          <a14:backgroundMark x1="15849" y1="84605" x2="24886" y2="831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3" t="15886" r="15238" b="16812"/>
            <a:stretch/>
          </p:blipFill>
          <p:spPr>
            <a:xfrm>
              <a:off x="1256173" y="1108620"/>
              <a:ext cx="6696744" cy="4732366"/>
            </a:xfrm>
            <a:prstGeom prst="rect">
              <a:avLst/>
            </a:prstGeom>
          </p:spPr>
        </p:pic>
        <p:pic>
          <p:nvPicPr>
            <p:cNvPr id="1465" name="An object">
              <a:extLst>
                <a:ext uri="{FF2B5EF4-FFF2-40B4-BE49-F238E27FC236}">
                  <a16:creationId xmlns:a16="http://schemas.microsoft.com/office/drawing/2014/main" id="{D134EFA8-9985-43E7-916E-E6F7B85DB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41" t="11437" r="3942" b="5578"/>
            <a:stretch/>
          </p:blipFill>
          <p:spPr>
            <a:xfrm>
              <a:off x="1750928" y="1510795"/>
              <a:ext cx="5832648" cy="4074403"/>
            </a:xfrm>
            <a:prstGeom prst="rect">
              <a:avLst/>
            </a:prstGeom>
          </p:spPr>
        </p:pic>
      </p:grpSp>
      <p:sp>
        <p:nvSpPr>
          <p:cNvPr id="1397" name="An object">
            <a:extLst>
              <a:ext uri="{FF2B5EF4-FFF2-40B4-BE49-F238E27FC236}">
                <a16:creationId xmlns:a16="http://schemas.microsoft.com/office/drawing/2014/main" id="{93A44EFA-84E8-419B-A9E2-59EAF727B6E5}"/>
              </a:ext>
            </a:extLst>
          </p:cNvPr>
          <p:cNvSpPr txBox="1"/>
          <p:nvPr/>
        </p:nvSpPr>
        <p:spPr>
          <a:xfrm>
            <a:off x="1765191" y="51449"/>
            <a:ext cx="39604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חז"ע</a:t>
            </a:r>
          </a:p>
        </p:txBody>
      </p:sp>
    </p:spTree>
    <p:extLst>
      <p:ext uri="{BB962C8B-B14F-4D97-AF65-F5344CB8AC3E}">
        <p14:creationId xmlns:p14="http://schemas.microsoft.com/office/powerpoint/2010/main" val="3238874105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גא"פ</a:t>
            </a:r>
          </a:p>
        </p:txBody>
      </p:sp>
      <p:sp>
        <p:nvSpPr>
          <p:cNvPr id="645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425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43"/>
            <a:ext cx="1428222" cy="1168107"/>
          </a:xfrm>
          <a:prstGeom prst="ellipse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386" name="An object">
            <a:extLst>
              <a:ext uri="{FF2B5EF4-FFF2-40B4-BE49-F238E27FC236}">
                <a16:creationId xmlns:a16="http://schemas.microsoft.com/office/drawing/2014/main" id="{AF5E0752-D370-4009-8A50-0FCA41AFCF0F}"/>
              </a:ext>
            </a:extLst>
          </p:cNvPr>
          <p:cNvSpPr/>
          <p:nvPr/>
        </p:nvSpPr>
        <p:spPr>
          <a:xfrm rot="10800000">
            <a:off x="0" y="2904230"/>
            <a:ext cx="8964488" cy="1460871"/>
          </a:xfrm>
          <a:prstGeom prst="notched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67" name="An object">
            <a:extLst>
              <a:ext uri="{FF2B5EF4-FFF2-40B4-BE49-F238E27FC236}">
                <a16:creationId xmlns:a16="http://schemas.microsoft.com/office/drawing/2014/main" id="{8B242E92-18F6-4EA5-8FBD-55E293AD5639}"/>
              </a:ext>
            </a:extLst>
          </p:cNvPr>
          <p:cNvSpPr/>
          <p:nvPr/>
        </p:nvSpPr>
        <p:spPr>
          <a:xfrm>
            <a:off x="5261443" y="3835399"/>
            <a:ext cx="1407071" cy="16256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70" name="An object">
            <a:extLst>
              <a:ext uri="{FF2B5EF4-FFF2-40B4-BE49-F238E27FC236}">
                <a16:creationId xmlns:a16="http://schemas.microsoft.com/office/drawing/2014/main" id="{1CE1C85E-6F9E-49AA-B4CE-0826283C07FE}"/>
              </a:ext>
            </a:extLst>
          </p:cNvPr>
          <p:cNvGrpSpPr/>
          <p:nvPr/>
        </p:nvGrpSpPr>
        <p:grpSpPr>
          <a:xfrm>
            <a:off x="6396768" y="3358902"/>
            <a:ext cx="2140545" cy="2450185"/>
            <a:chOff x="6396768" y="3358902"/>
            <a:chExt cx="2140545" cy="2450185"/>
          </a:xfrm>
        </p:grpSpPr>
        <p:grpSp>
          <p:nvGrpSpPr>
            <p:cNvPr id="393" name="An object">
              <a:extLst>
                <a:ext uri="{FF2B5EF4-FFF2-40B4-BE49-F238E27FC236}">
                  <a16:creationId xmlns:a16="http://schemas.microsoft.com/office/drawing/2014/main" id="{EF605A25-4C2C-48FD-8DBD-13F2B03330B2}"/>
                </a:ext>
              </a:extLst>
            </p:cNvPr>
            <p:cNvGrpSpPr/>
            <p:nvPr/>
          </p:nvGrpSpPr>
          <p:grpSpPr>
            <a:xfrm>
              <a:off x="6396768" y="4435974"/>
              <a:ext cx="2140545" cy="1373113"/>
              <a:chOff x="1619672" y="1268760"/>
              <a:chExt cx="2993619" cy="1773205"/>
            </a:xfrm>
          </p:grpSpPr>
          <p:sp>
            <p:nvSpPr>
              <p:cNvPr id="1471" name="An object">
                <a:extLst>
                  <a:ext uri="{FF2B5EF4-FFF2-40B4-BE49-F238E27FC236}">
                    <a16:creationId xmlns:a16="http://schemas.microsoft.com/office/drawing/2014/main" id="{AB89358E-DC06-4B70-9CA0-A9FB9EACBE6F}"/>
                  </a:ext>
                </a:extLst>
              </p:cNvPr>
              <p:cNvSpPr/>
              <p:nvPr/>
            </p:nvSpPr>
            <p:spPr>
              <a:xfrm>
                <a:off x="1619672" y="1268760"/>
                <a:ext cx="2993619" cy="17722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473" name="An object">
                <a:extLst>
                  <a:ext uri="{FF2B5EF4-FFF2-40B4-BE49-F238E27FC236}">
                    <a16:creationId xmlns:a16="http://schemas.microsoft.com/office/drawing/2014/main" id="{861742A6-ED76-4A63-A1ED-1F79C8179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93">
                <a:off x="1630441" y="1273272"/>
                <a:ext cx="2958767" cy="176869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23" name="An object">
              <a:extLst>
                <a:ext uri="{FF2B5EF4-FFF2-40B4-BE49-F238E27FC236}">
                  <a16:creationId xmlns:a16="http://schemas.microsoft.com/office/drawing/2014/main" id="{13009BC8-B126-40C1-9FC0-0883DB6187D4}"/>
                </a:ext>
              </a:extLst>
            </p:cNvPr>
            <p:cNvGrpSpPr/>
            <p:nvPr/>
          </p:nvGrpSpPr>
          <p:grpSpPr>
            <a:xfrm>
              <a:off x="7103611" y="3358902"/>
              <a:ext cx="712890" cy="517247"/>
              <a:chOff x="7103611" y="3358902"/>
              <a:chExt cx="712890" cy="517247"/>
            </a:xfrm>
          </p:grpSpPr>
          <p:sp>
            <p:nvSpPr>
              <p:cNvPr id="1393" name="An object">
                <a:extLst>
                  <a:ext uri="{FF2B5EF4-FFF2-40B4-BE49-F238E27FC236}">
                    <a16:creationId xmlns:a16="http://schemas.microsoft.com/office/drawing/2014/main" id="{6D5A15FA-CB65-4EA2-9257-816DB6A016C1}"/>
                  </a:ext>
                </a:extLst>
              </p:cNvPr>
              <p:cNvSpPr/>
              <p:nvPr/>
            </p:nvSpPr>
            <p:spPr>
              <a:xfrm>
                <a:off x="7103611" y="3358902"/>
                <a:ext cx="712890" cy="517247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15" name="An object">
                <a:extLst>
                  <a:ext uri="{FF2B5EF4-FFF2-40B4-BE49-F238E27FC236}">
                    <a16:creationId xmlns:a16="http://schemas.microsoft.com/office/drawing/2014/main" id="{DC718C32-9CA1-4851-9CD6-2FD9BD2D8A02}"/>
                  </a:ext>
                </a:extLst>
              </p:cNvPr>
              <p:cNvSpPr txBox="1"/>
              <p:nvPr/>
            </p:nvSpPr>
            <p:spPr>
              <a:xfrm>
                <a:off x="7103611" y="3429000"/>
                <a:ext cx="68964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he-IL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1989</a:t>
                </a:r>
              </a:p>
            </p:txBody>
          </p:sp>
        </p:grpSp>
        <p:cxnSp>
          <p:nvCxnSpPr>
            <p:cNvPr id="1415" name="An object">
              <a:extLst>
                <a:ext uri="{FF2B5EF4-FFF2-40B4-BE49-F238E27FC236}">
                  <a16:creationId xmlns:a16="http://schemas.microsoft.com/office/drawing/2014/main" id="{9F0388D5-3D9D-4C2B-B456-70D3438BB116}"/>
                </a:ext>
              </a:extLst>
            </p:cNvPr>
            <p:cNvCxnSpPr>
              <a:cxnSpLocks/>
              <a:stCxn id="42" idx="4"/>
              <a:endCxn id="1902" idx="0"/>
            </p:cNvCxnSpPr>
            <p:nvPr/>
          </p:nvCxnSpPr>
          <p:spPr>
            <a:xfrm>
              <a:off x="7460056" y="3876149"/>
              <a:ext cx="4315" cy="56332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5" name="An object">
            <a:extLst>
              <a:ext uri="{FF2B5EF4-FFF2-40B4-BE49-F238E27FC236}">
                <a16:creationId xmlns:a16="http://schemas.microsoft.com/office/drawing/2014/main" id="{3EAC6EB5-5AB6-4113-A039-86EC6CED62DC}"/>
              </a:ext>
            </a:extLst>
          </p:cNvPr>
          <p:cNvGrpSpPr/>
          <p:nvPr/>
        </p:nvGrpSpPr>
        <p:grpSpPr>
          <a:xfrm>
            <a:off x="4932269" y="1456610"/>
            <a:ext cx="2171342" cy="2449368"/>
            <a:chOff x="4932269" y="1456610"/>
            <a:chExt cx="2171342" cy="2449368"/>
          </a:xfrm>
        </p:grpSpPr>
        <p:sp>
          <p:nvSpPr>
            <p:cNvPr id="340" name="An object">
              <a:extLst>
                <a:ext uri="{FF2B5EF4-FFF2-40B4-BE49-F238E27FC236}">
                  <a16:creationId xmlns:a16="http://schemas.microsoft.com/office/drawing/2014/main" id="{696E57D4-7B9C-4258-86EB-DFD391E500DD}"/>
                </a:ext>
              </a:extLst>
            </p:cNvPr>
            <p:cNvSpPr/>
            <p:nvPr/>
          </p:nvSpPr>
          <p:spPr>
            <a:xfrm>
              <a:off x="5643296" y="3407227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677650"/>
                <a:satOff val="25000"/>
                <a:lumOff val="-3676"/>
                <a:alphaOff val="0"/>
              </a:schemeClr>
            </a:fillRef>
            <a:effectRef idx="0">
              <a:schemeClr val="accent3">
                <a:hueOff val="677650"/>
                <a:satOff val="25000"/>
                <a:lumOff val="-3676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77" name="An object" descr="An object">
              <a:extLst>
                <a:ext uri="{FF2B5EF4-FFF2-40B4-BE49-F238E27FC236}">
                  <a16:creationId xmlns:a16="http://schemas.microsoft.com/office/drawing/2014/main" id="{9FD4757E-7F2C-4F3E-9432-A98F48A76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269" y="1456610"/>
              <a:ext cx="2171342" cy="13809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79" name="An object">
              <a:extLst>
                <a:ext uri="{FF2B5EF4-FFF2-40B4-BE49-F238E27FC236}">
                  <a16:creationId xmlns:a16="http://schemas.microsoft.com/office/drawing/2014/main" id="{D81C4965-40B1-492F-ABAB-66F48E29F5D3}"/>
                </a:ext>
              </a:extLst>
            </p:cNvPr>
            <p:cNvSpPr txBox="1"/>
            <p:nvPr/>
          </p:nvSpPr>
          <p:spPr>
            <a:xfrm>
              <a:off x="5660187" y="3463697"/>
              <a:ext cx="6896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2000</a:t>
              </a:r>
            </a:p>
          </p:txBody>
        </p:sp>
        <p:cxnSp>
          <p:nvCxnSpPr>
            <p:cNvPr id="1463" name="An object">
              <a:extLst>
                <a:ext uri="{FF2B5EF4-FFF2-40B4-BE49-F238E27FC236}">
                  <a16:creationId xmlns:a16="http://schemas.microsoft.com/office/drawing/2014/main" id="{30FD4743-0FB9-48E5-95BE-E58696DD7934}"/>
                </a:ext>
              </a:extLst>
            </p:cNvPr>
            <p:cNvCxnSpPr>
              <a:cxnSpLocks/>
              <a:stCxn id="61" idx="2"/>
              <a:endCxn id="44" idx="0"/>
            </p:cNvCxnSpPr>
            <p:nvPr/>
          </p:nvCxnSpPr>
          <p:spPr>
            <a:xfrm flipH="1">
              <a:off x="6005008" y="2837546"/>
              <a:ext cx="12932" cy="569681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0" name="An object">
            <a:extLst>
              <a:ext uri="{FF2B5EF4-FFF2-40B4-BE49-F238E27FC236}">
                <a16:creationId xmlns:a16="http://schemas.microsoft.com/office/drawing/2014/main" id="{DF688D93-47F0-45F3-904D-2E5EC33953D6}"/>
              </a:ext>
            </a:extLst>
          </p:cNvPr>
          <p:cNvGrpSpPr/>
          <p:nvPr/>
        </p:nvGrpSpPr>
        <p:grpSpPr>
          <a:xfrm>
            <a:off x="3481398" y="3407227"/>
            <a:ext cx="2171341" cy="2454096"/>
            <a:chOff x="3481398" y="3407227"/>
            <a:chExt cx="2171341" cy="2454096"/>
          </a:xfrm>
        </p:grpSpPr>
        <p:sp>
          <p:nvSpPr>
            <p:cNvPr id="1481" name="An object">
              <a:extLst>
                <a:ext uri="{FF2B5EF4-FFF2-40B4-BE49-F238E27FC236}">
                  <a16:creationId xmlns:a16="http://schemas.microsoft.com/office/drawing/2014/main" id="{822AA783-DF2E-4A77-9CDE-DE994F288C60}"/>
                </a:ext>
              </a:extLst>
            </p:cNvPr>
            <p:cNvSpPr/>
            <p:nvPr/>
          </p:nvSpPr>
          <p:spPr>
            <a:xfrm>
              <a:off x="4215958" y="3407227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83" name="An object">
              <a:extLst>
                <a:ext uri="{FF2B5EF4-FFF2-40B4-BE49-F238E27FC236}">
                  <a16:creationId xmlns:a16="http://schemas.microsoft.com/office/drawing/2014/main" id="{B49B8463-EE78-460F-B0CF-2DF0912AC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" t="5191" r="1486" b="5363"/>
            <a:stretch/>
          </p:blipFill>
          <p:spPr bwMode="auto">
            <a:xfrm>
              <a:off x="3481398" y="4493026"/>
              <a:ext cx="2171341" cy="136829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6" name="An object">
              <a:extLst>
                <a:ext uri="{FF2B5EF4-FFF2-40B4-BE49-F238E27FC236}">
                  <a16:creationId xmlns:a16="http://schemas.microsoft.com/office/drawing/2014/main" id="{F159467F-E65E-427F-8A4B-F559F4D60B50}"/>
                </a:ext>
              </a:extLst>
            </p:cNvPr>
            <p:cNvSpPr txBox="1"/>
            <p:nvPr/>
          </p:nvSpPr>
          <p:spPr>
            <a:xfrm>
              <a:off x="4222249" y="3466067"/>
              <a:ext cx="6896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2013</a:t>
              </a:r>
            </a:p>
          </p:txBody>
        </p:sp>
        <p:cxnSp>
          <p:nvCxnSpPr>
            <p:cNvPr id="1489" name="An object">
              <a:extLst>
                <a:ext uri="{FF2B5EF4-FFF2-40B4-BE49-F238E27FC236}">
                  <a16:creationId xmlns:a16="http://schemas.microsoft.com/office/drawing/2014/main" id="{E7B0AAF5-F8ED-46AA-BED0-5D6259F7DCF6}"/>
                </a:ext>
              </a:extLst>
            </p:cNvPr>
            <p:cNvCxnSpPr>
              <a:cxnSpLocks/>
              <a:stCxn id="46" idx="4"/>
              <a:endCxn id="73" idx="0"/>
            </p:cNvCxnSpPr>
            <p:nvPr/>
          </p:nvCxnSpPr>
          <p:spPr>
            <a:xfrm flipH="1">
              <a:off x="4567069" y="3905978"/>
              <a:ext cx="10601" cy="587048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0" name="An object">
            <a:extLst>
              <a:ext uri="{FF2B5EF4-FFF2-40B4-BE49-F238E27FC236}">
                <a16:creationId xmlns:a16="http://schemas.microsoft.com/office/drawing/2014/main" id="{96CD541D-B678-4908-8F0B-7B22268FF990}"/>
              </a:ext>
            </a:extLst>
          </p:cNvPr>
          <p:cNvGrpSpPr/>
          <p:nvPr/>
        </p:nvGrpSpPr>
        <p:grpSpPr>
          <a:xfrm>
            <a:off x="592027" y="3412532"/>
            <a:ext cx="2205598" cy="2452879"/>
            <a:chOff x="592027" y="3412532"/>
            <a:chExt cx="2205598" cy="2452879"/>
          </a:xfrm>
        </p:grpSpPr>
        <p:sp>
          <p:nvSpPr>
            <p:cNvPr id="1492" name="An object">
              <a:extLst>
                <a:ext uri="{FF2B5EF4-FFF2-40B4-BE49-F238E27FC236}">
                  <a16:creationId xmlns:a16="http://schemas.microsoft.com/office/drawing/2014/main" id="{60BEF916-4EE1-4EC5-81CB-B8348F254D8B}"/>
                </a:ext>
              </a:extLst>
            </p:cNvPr>
            <p:cNvSpPr/>
            <p:nvPr/>
          </p:nvSpPr>
          <p:spPr>
            <a:xfrm>
              <a:off x="1350749" y="3412532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1495" name="An object">
              <a:extLst>
                <a:ext uri="{FF2B5EF4-FFF2-40B4-BE49-F238E27FC236}">
                  <a16:creationId xmlns:a16="http://schemas.microsoft.com/office/drawing/2014/main" id="{EA7EC2AF-CF55-471A-915B-73CABC492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65" t="2659" r="1957" b="3832"/>
            <a:stretch/>
          </p:blipFill>
          <p:spPr>
            <a:xfrm>
              <a:off x="592027" y="4493026"/>
              <a:ext cx="2205598" cy="13723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498" name="An object">
              <a:extLst>
                <a:ext uri="{FF2B5EF4-FFF2-40B4-BE49-F238E27FC236}">
                  <a16:creationId xmlns:a16="http://schemas.microsoft.com/office/drawing/2014/main" id="{436A2E0A-E63A-4E6F-AC37-A99B7CBF2983}"/>
                </a:ext>
              </a:extLst>
            </p:cNvPr>
            <p:cNvCxnSpPr>
              <a:cxnSpLocks/>
              <a:stCxn id="88" idx="0"/>
              <a:endCxn id="50" idx="4"/>
            </p:cNvCxnSpPr>
            <p:nvPr/>
          </p:nvCxnSpPr>
          <p:spPr>
            <a:xfrm flipV="1">
              <a:off x="1694826" y="3911283"/>
              <a:ext cx="17635" cy="581743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0" name="An object">
              <a:extLst>
                <a:ext uri="{FF2B5EF4-FFF2-40B4-BE49-F238E27FC236}">
                  <a16:creationId xmlns:a16="http://schemas.microsoft.com/office/drawing/2014/main" id="{28D02B59-A610-40FD-BB63-1B2B2E86E303}"/>
                </a:ext>
              </a:extLst>
            </p:cNvPr>
            <p:cNvSpPr txBox="1"/>
            <p:nvPr/>
          </p:nvSpPr>
          <p:spPr>
            <a:xfrm>
              <a:off x="1384532" y="3463697"/>
              <a:ext cx="6896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2019</a:t>
              </a:r>
            </a:p>
          </p:txBody>
        </p:sp>
      </p:grpSp>
      <p:grpSp>
        <p:nvGrpSpPr>
          <p:cNvPr id="1501" name="An object">
            <a:extLst>
              <a:ext uri="{FF2B5EF4-FFF2-40B4-BE49-F238E27FC236}">
                <a16:creationId xmlns:a16="http://schemas.microsoft.com/office/drawing/2014/main" id="{5A7EF2E6-5D52-4535-9511-123AFBF8E9E2}"/>
              </a:ext>
            </a:extLst>
          </p:cNvPr>
          <p:cNvGrpSpPr/>
          <p:nvPr/>
        </p:nvGrpSpPr>
        <p:grpSpPr>
          <a:xfrm>
            <a:off x="2044439" y="1465910"/>
            <a:ext cx="2190719" cy="2441813"/>
            <a:chOff x="2044439" y="1465910"/>
            <a:chExt cx="2190719" cy="2441813"/>
          </a:xfrm>
        </p:grpSpPr>
        <p:sp>
          <p:nvSpPr>
            <p:cNvPr id="1450" name="An object">
              <a:extLst>
                <a:ext uri="{FF2B5EF4-FFF2-40B4-BE49-F238E27FC236}">
                  <a16:creationId xmlns:a16="http://schemas.microsoft.com/office/drawing/2014/main" id="{486A7E52-00F0-4856-8951-5505ED39860E}"/>
                </a:ext>
              </a:extLst>
            </p:cNvPr>
            <p:cNvSpPr/>
            <p:nvPr/>
          </p:nvSpPr>
          <p:spPr>
            <a:xfrm>
              <a:off x="2778087" y="3408972"/>
              <a:ext cx="723423" cy="49875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032949"/>
                <a:satOff val="75000"/>
                <a:lumOff val="-11029"/>
                <a:alphaOff val="0"/>
              </a:schemeClr>
            </a:fillRef>
            <a:effectRef idx="0">
              <a:schemeClr val="accent3">
                <a:hueOff val="2032949"/>
                <a:satOff val="75000"/>
                <a:lumOff val="-110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3" name="An object">
              <a:extLst>
                <a:ext uri="{FF2B5EF4-FFF2-40B4-BE49-F238E27FC236}">
                  <a16:creationId xmlns:a16="http://schemas.microsoft.com/office/drawing/2014/main" id="{55F8425D-DEE9-4FB4-AECF-0FF54B39EC03}"/>
                </a:ext>
              </a:extLst>
            </p:cNvPr>
            <p:cNvSpPr txBox="1"/>
            <p:nvPr/>
          </p:nvSpPr>
          <p:spPr>
            <a:xfrm>
              <a:off x="2784639" y="3492465"/>
              <a:ext cx="6896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</a:p>
          </p:txBody>
        </p:sp>
        <p:cxnSp>
          <p:nvCxnSpPr>
            <p:cNvPr id="1504" name="An object">
              <a:extLst>
                <a:ext uri="{FF2B5EF4-FFF2-40B4-BE49-F238E27FC236}">
                  <a16:creationId xmlns:a16="http://schemas.microsoft.com/office/drawing/2014/main" id="{89EC033D-DA8B-41E6-8CDA-33C315DBAE10}"/>
                </a:ext>
              </a:extLst>
            </p:cNvPr>
            <p:cNvCxnSpPr>
              <a:cxnSpLocks/>
              <a:stCxn id="71" idx="2"/>
              <a:endCxn id="48" idx="0"/>
            </p:cNvCxnSpPr>
            <p:nvPr/>
          </p:nvCxnSpPr>
          <p:spPr>
            <a:xfrm>
              <a:off x="3139799" y="2863130"/>
              <a:ext cx="0" cy="545842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05" name="An object">
              <a:extLst>
                <a:ext uri="{FF2B5EF4-FFF2-40B4-BE49-F238E27FC236}">
                  <a16:creationId xmlns:a16="http://schemas.microsoft.com/office/drawing/2014/main" id="{4CC3440B-8D25-4733-B2C1-EFE7A2EE3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439" y="1465910"/>
              <a:ext cx="2190719" cy="13972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6918959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An object">
            <a:extLst>
              <a:ext uri="{FF2B5EF4-FFF2-40B4-BE49-F238E27FC236}">
                <a16:creationId xmlns:a16="http://schemas.microsoft.com/office/drawing/2014/main" id="{7A4F59D5-33FD-42F2-A51B-DE3AF570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6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פתח</a:t>
            </a:r>
          </a:p>
        </p:txBody>
      </p:sp>
      <p:sp>
        <p:nvSpPr>
          <p:cNvPr id="644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414" name="An object">
            <a:extLst>
              <a:ext uri="{FF2B5EF4-FFF2-40B4-BE49-F238E27FC236}">
                <a16:creationId xmlns:a16="http://schemas.microsoft.com/office/drawing/2014/main" id="{AA77C0F0-15EF-4D93-BED5-A2EE76FC8D43}"/>
              </a:ext>
            </a:extLst>
          </p:cNvPr>
          <p:cNvGrpSpPr/>
          <p:nvPr/>
        </p:nvGrpSpPr>
        <p:grpSpPr>
          <a:xfrm>
            <a:off x="7018983" y="1642898"/>
            <a:ext cx="2027495" cy="4074045"/>
            <a:chOff x="7018983" y="1642898"/>
            <a:chExt cx="2027495" cy="4074045"/>
          </a:xfrm>
        </p:grpSpPr>
        <p:sp>
          <p:nvSpPr>
            <p:cNvPr id="1506" name="An object">
              <a:extLst>
                <a:ext uri="{FF2B5EF4-FFF2-40B4-BE49-F238E27FC236}">
                  <a16:creationId xmlns:a16="http://schemas.microsoft.com/office/drawing/2014/main" id="{E1EA0383-AB1B-45BA-8DBB-9B8CE2724825}"/>
                </a:ext>
              </a:extLst>
            </p:cNvPr>
            <p:cNvSpPr/>
            <p:nvPr/>
          </p:nvSpPr>
          <p:spPr>
            <a:xfrm rot="10800000">
              <a:off x="7035684" y="2080141"/>
              <a:ext cx="1924494" cy="60204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7" name="An object">
              <a:extLst>
                <a:ext uri="{FF2B5EF4-FFF2-40B4-BE49-F238E27FC236}">
                  <a16:creationId xmlns:a16="http://schemas.microsoft.com/office/drawing/2014/main" id="{D8B6999C-F0CC-432A-931C-13CC8488F2DA}"/>
                </a:ext>
              </a:extLst>
            </p:cNvPr>
            <p:cNvSpPr txBox="1"/>
            <p:nvPr/>
          </p:nvSpPr>
          <p:spPr>
            <a:xfrm>
              <a:off x="7420582" y="2080141"/>
              <a:ext cx="1154697" cy="602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6673" tIns="46673" rIns="140018" bIns="46673" numCol="1" spcCol="1270" anchor="ctr" anchorCtr="0">
              <a:noAutofit/>
            </a:bodyPr>
            <a:lstStyle/>
            <a:p>
              <a:pPr marL="0" lvl="0" indent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3500" kern="1200"/>
                <a:t>.</a:t>
              </a:r>
              <a:endParaRPr lang="he-IL" sz="3500" kern="1200" dirty="0"/>
            </a:p>
          </p:txBody>
        </p:sp>
        <p:cxnSp>
          <p:nvCxnSpPr>
            <p:cNvPr id="1508" name="An object">
              <a:extLst>
                <a:ext uri="{FF2B5EF4-FFF2-40B4-BE49-F238E27FC236}">
                  <a16:creationId xmlns:a16="http://schemas.microsoft.com/office/drawing/2014/main" id="{22E2757B-A3BF-4B5D-97ED-4D8A2EC6D6C2}"/>
                </a:ext>
              </a:extLst>
            </p:cNvPr>
            <p:cNvCxnSpPr/>
            <p:nvPr/>
          </p:nvCxnSpPr>
          <p:spPr>
            <a:xfrm flipH="1">
              <a:off x="8089850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9" name="An object">
              <a:extLst>
                <a:ext uri="{FF2B5EF4-FFF2-40B4-BE49-F238E27FC236}">
                  <a16:creationId xmlns:a16="http://schemas.microsoft.com/office/drawing/2014/main" id="{85FEFC05-65FB-4419-B38E-C6D504F16E62}"/>
                </a:ext>
              </a:extLst>
            </p:cNvPr>
            <p:cNvSpPr/>
            <p:nvPr/>
          </p:nvSpPr>
          <p:spPr>
            <a:xfrm>
              <a:off x="7641536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824" name="An object">
              <a:extLst>
                <a:ext uri="{FF2B5EF4-FFF2-40B4-BE49-F238E27FC236}">
                  <a16:creationId xmlns:a16="http://schemas.microsoft.com/office/drawing/2014/main" id="{7239FF9A-A102-48FA-AE78-41BDC667417E}"/>
                </a:ext>
              </a:extLst>
            </p:cNvPr>
            <p:cNvSpPr txBox="1"/>
            <p:nvPr/>
          </p:nvSpPr>
          <p:spPr>
            <a:xfrm>
              <a:off x="7018983" y="1642898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1969</a:t>
              </a:r>
            </a:p>
          </p:txBody>
        </p:sp>
        <p:pic>
          <p:nvPicPr>
            <p:cNvPr id="1406" name="An object">
              <a:extLst>
                <a:ext uri="{FF2B5EF4-FFF2-40B4-BE49-F238E27FC236}">
                  <a16:creationId xmlns:a16="http://schemas.microsoft.com/office/drawing/2014/main" id="{97588B84-AF9C-42D2-A404-B33403C62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46" b="2800"/>
            <a:stretch/>
          </p:blipFill>
          <p:spPr>
            <a:xfrm>
              <a:off x="7308928" y="4545491"/>
              <a:ext cx="1737550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76" name="An object">
            <a:extLst>
              <a:ext uri="{FF2B5EF4-FFF2-40B4-BE49-F238E27FC236}">
                <a16:creationId xmlns:a16="http://schemas.microsoft.com/office/drawing/2014/main" id="{2BFD3915-7A98-4235-A00B-AC60F3E523B8}"/>
              </a:ext>
            </a:extLst>
          </p:cNvPr>
          <p:cNvGrpSpPr/>
          <p:nvPr/>
        </p:nvGrpSpPr>
        <p:grpSpPr>
          <a:xfrm>
            <a:off x="5295563" y="1643699"/>
            <a:ext cx="1932570" cy="3708598"/>
            <a:chOff x="5295563" y="1643699"/>
            <a:chExt cx="1932570" cy="3708598"/>
          </a:xfrm>
        </p:grpSpPr>
        <p:grpSp>
          <p:nvGrpSpPr>
            <p:cNvPr id="1385" name="An object">
              <a:extLst>
                <a:ext uri="{FF2B5EF4-FFF2-40B4-BE49-F238E27FC236}">
                  <a16:creationId xmlns:a16="http://schemas.microsoft.com/office/drawing/2014/main" id="{A04EB68E-4A49-4D0C-AF41-3A6AE37D9AE7}"/>
                </a:ext>
              </a:extLst>
            </p:cNvPr>
            <p:cNvGrpSpPr/>
            <p:nvPr/>
          </p:nvGrpSpPr>
          <p:grpSpPr>
            <a:xfrm>
              <a:off x="5303639" y="2080141"/>
              <a:ext cx="1924494" cy="602040"/>
              <a:chOff x="6192768" y="120078"/>
              <a:chExt cx="1383903" cy="553561"/>
            </a:xfrm>
          </p:grpSpPr>
          <p:sp>
            <p:nvSpPr>
              <p:cNvPr id="1510" name="An object">
                <a:extLst>
                  <a:ext uri="{FF2B5EF4-FFF2-40B4-BE49-F238E27FC236}">
                    <a16:creationId xmlns:a16="http://schemas.microsoft.com/office/drawing/2014/main" id="{E53B240C-CDDA-407E-84F6-BEED3FA1CF6E}"/>
                  </a:ext>
                </a:extLst>
              </p:cNvPr>
              <p:cNvSpPr/>
              <p:nvPr/>
            </p:nvSpPr>
            <p:spPr>
              <a:xfrm rot="10800000">
                <a:off x="6192768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451767"/>
                  <a:satOff val="16667"/>
                  <a:lumOff val="-2451"/>
                  <a:alphaOff val="0"/>
                </a:schemeClr>
              </a:fillRef>
              <a:effectRef idx="0">
                <a:schemeClr val="accent3">
                  <a:hueOff val="451767"/>
                  <a:satOff val="16667"/>
                  <a:lumOff val="-2451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66" name="An object">
                <a:extLst>
                  <a:ext uri="{FF2B5EF4-FFF2-40B4-BE49-F238E27FC236}">
                    <a16:creationId xmlns:a16="http://schemas.microsoft.com/office/drawing/2014/main" id="{23E4C5E9-C971-4B76-8208-1AFE44EBDF96}"/>
                  </a:ext>
                </a:extLst>
              </p:cNvPr>
              <p:cNvSpPr txBox="1"/>
              <p:nvPr/>
            </p:nvSpPr>
            <p:spPr>
              <a:xfrm rot="21600000">
                <a:off x="6469548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e-IL" sz="3500" kern="1200" dirty="0"/>
                  <a:t>.</a:t>
                </a:r>
              </a:p>
            </p:txBody>
          </p:sp>
        </p:grpSp>
        <p:cxnSp>
          <p:nvCxnSpPr>
            <p:cNvPr id="1511" name="An object">
              <a:extLst>
                <a:ext uri="{FF2B5EF4-FFF2-40B4-BE49-F238E27FC236}">
                  <a16:creationId xmlns:a16="http://schemas.microsoft.com/office/drawing/2014/main" id="{42A80647-CA40-4098-A674-5723C48840AD}"/>
                </a:ext>
              </a:extLst>
            </p:cNvPr>
            <p:cNvCxnSpPr/>
            <p:nvPr/>
          </p:nvCxnSpPr>
          <p:spPr>
            <a:xfrm flipH="1">
              <a:off x="6309049" y="2217767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2" name="An object">
              <a:extLst>
                <a:ext uri="{FF2B5EF4-FFF2-40B4-BE49-F238E27FC236}">
                  <a16:creationId xmlns:a16="http://schemas.microsoft.com/office/drawing/2014/main" id="{92F2ECF8-B01B-49E6-BF15-31DAC3E60999}"/>
                </a:ext>
              </a:extLst>
            </p:cNvPr>
            <p:cNvSpPr/>
            <p:nvPr/>
          </p:nvSpPr>
          <p:spPr>
            <a:xfrm>
              <a:off x="5873189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351" name="An object">
              <a:extLst>
                <a:ext uri="{FF2B5EF4-FFF2-40B4-BE49-F238E27FC236}">
                  <a16:creationId xmlns:a16="http://schemas.microsoft.com/office/drawing/2014/main" id="{C1199863-C4A9-4749-AFB6-9AE07FA08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24252" r="732" b="9842"/>
            <a:stretch/>
          </p:blipFill>
          <p:spPr>
            <a:xfrm>
              <a:off x="5432998" y="4172371"/>
              <a:ext cx="1767595" cy="11799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76" name="An object">
              <a:extLst>
                <a:ext uri="{FF2B5EF4-FFF2-40B4-BE49-F238E27FC236}">
                  <a16:creationId xmlns:a16="http://schemas.microsoft.com/office/drawing/2014/main" id="{6EBF29D1-7CAB-489F-9057-39483DAF6B1F}"/>
                </a:ext>
              </a:extLst>
            </p:cNvPr>
            <p:cNvSpPr txBox="1"/>
            <p:nvPr/>
          </p:nvSpPr>
          <p:spPr>
            <a:xfrm>
              <a:off x="5295563" y="1643699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1987</a:t>
              </a:r>
            </a:p>
          </p:txBody>
        </p:sp>
      </p:grpSp>
      <p:grpSp>
        <p:nvGrpSpPr>
          <p:cNvPr id="1284" name="An object">
            <a:extLst>
              <a:ext uri="{FF2B5EF4-FFF2-40B4-BE49-F238E27FC236}">
                <a16:creationId xmlns:a16="http://schemas.microsoft.com/office/drawing/2014/main" id="{DDC931FD-C62F-4880-9F34-A75105361C3D}"/>
              </a:ext>
            </a:extLst>
          </p:cNvPr>
          <p:cNvGrpSpPr/>
          <p:nvPr/>
        </p:nvGrpSpPr>
        <p:grpSpPr>
          <a:xfrm>
            <a:off x="3491880" y="1639757"/>
            <a:ext cx="2004208" cy="3958464"/>
            <a:chOff x="3491880" y="1639757"/>
            <a:chExt cx="2004208" cy="3958464"/>
          </a:xfrm>
        </p:grpSpPr>
        <p:grpSp>
          <p:nvGrpSpPr>
            <p:cNvPr id="1389" name="An object">
              <a:extLst>
                <a:ext uri="{FF2B5EF4-FFF2-40B4-BE49-F238E27FC236}">
                  <a16:creationId xmlns:a16="http://schemas.microsoft.com/office/drawing/2014/main" id="{1E71B808-C501-478F-90C5-5C7459372FD5}"/>
                </a:ext>
              </a:extLst>
            </p:cNvPr>
            <p:cNvGrpSpPr/>
            <p:nvPr/>
          </p:nvGrpSpPr>
          <p:grpSpPr>
            <a:xfrm>
              <a:off x="3571594" y="2080141"/>
              <a:ext cx="1924494" cy="602040"/>
              <a:chOff x="4947255" y="120078"/>
              <a:chExt cx="1383903" cy="553561"/>
            </a:xfrm>
          </p:grpSpPr>
          <p:sp>
            <p:nvSpPr>
              <p:cNvPr id="1513" name="An object">
                <a:extLst>
                  <a:ext uri="{FF2B5EF4-FFF2-40B4-BE49-F238E27FC236}">
                    <a16:creationId xmlns:a16="http://schemas.microsoft.com/office/drawing/2014/main" id="{808C10EF-D70C-474A-AA3D-D0E850C80228}"/>
                  </a:ext>
                </a:extLst>
              </p:cNvPr>
              <p:cNvSpPr/>
              <p:nvPr/>
            </p:nvSpPr>
            <p:spPr>
              <a:xfrm rot="10800000">
                <a:off x="4947255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903533"/>
                  <a:satOff val="33333"/>
                  <a:lumOff val="-4902"/>
                  <a:alphaOff val="0"/>
                </a:schemeClr>
              </a:fillRef>
              <a:effectRef idx="0">
                <a:schemeClr val="accent3">
                  <a:hueOff val="903533"/>
                  <a:satOff val="33333"/>
                  <a:lumOff val="-490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4" name="An object">
                <a:extLst>
                  <a:ext uri="{FF2B5EF4-FFF2-40B4-BE49-F238E27FC236}">
                    <a16:creationId xmlns:a16="http://schemas.microsoft.com/office/drawing/2014/main" id="{F6AC8307-24DD-4AB5-9534-2325B5BE15EB}"/>
                  </a:ext>
                </a:extLst>
              </p:cNvPr>
              <p:cNvSpPr txBox="1"/>
              <p:nvPr/>
            </p:nvSpPr>
            <p:spPr>
              <a:xfrm rot="21600000">
                <a:off x="5224035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e-IL" sz="3500" kern="1200"/>
                  <a:t>.</a:t>
                </a:r>
                <a:endParaRPr lang="he-IL" sz="3500" kern="1200" dirty="0"/>
              </a:p>
            </p:txBody>
          </p:sp>
        </p:grpSp>
        <p:cxnSp>
          <p:nvCxnSpPr>
            <p:cNvPr id="1515" name="An object">
              <a:extLst>
                <a:ext uri="{FF2B5EF4-FFF2-40B4-BE49-F238E27FC236}">
                  <a16:creationId xmlns:a16="http://schemas.microsoft.com/office/drawing/2014/main" id="{98F74A51-2171-4A55-A7DA-2CF3118879AB}"/>
                </a:ext>
              </a:extLst>
            </p:cNvPr>
            <p:cNvCxnSpPr/>
            <p:nvPr/>
          </p:nvCxnSpPr>
          <p:spPr>
            <a:xfrm flipH="1">
              <a:off x="4598519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6" name="An object">
              <a:extLst>
                <a:ext uri="{FF2B5EF4-FFF2-40B4-BE49-F238E27FC236}">
                  <a16:creationId xmlns:a16="http://schemas.microsoft.com/office/drawing/2014/main" id="{2879BCCC-3F2B-4E75-AE2F-5022D3DBC60C}"/>
                </a:ext>
              </a:extLst>
            </p:cNvPr>
            <p:cNvSpPr/>
            <p:nvPr/>
          </p:nvSpPr>
          <p:spPr>
            <a:xfrm>
              <a:off x="4104841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517" name="An object">
              <a:extLst>
                <a:ext uri="{FF2B5EF4-FFF2-40B4-BE49-F238E27FC236}">
                  <a16:creationId xmlns:a16="http://schemas.microsoft.com/office/drawing/2014/main" id="{556514F5-697C-4C41-B70B-5AB80B7D5D35}"/>
                </a:ext>
              </a:extLst>
            </p:cNvPr>
            <p:cNvSpPr txBox="1"/>
            <p:nvPr/>
          </p:nvSpPr>
          <p:spPr>
            <a:xfrm>
              <a:off x="3491880" y="1639757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1993</a:t>
              </a:r>
            </a:p>
          </p:txBody>
        </p:sp>
        <p:pic>
          <p:nvPicPr>
            <p:cNvPr id="1461" name="An object">
              <a:extLst>
                <a:ext uri="{FF2B5EF4-FFF2-40B4-BE49-F238E27FC236}">
                  <a16:creationId xmlns:a16="http://schemas.microsoft.com/office/drawing/2014/main" id="{1184DEF3-5B1D-4C12-A64E-E98EB33E1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3" r="4568"/>
            <a:stretch/>
          </p:blipFill>
          <p:spPr>
            <a:xfrm>
              <a:off x="3582341" y="4426769"/>
              <a:ext cx="1762436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293" name="An object">
            <a:extLst>
              <a:ext uri="{FF2B5EF4-FFF2-40B4-BE49-F238E27FC236}">
                <a16:creationId xmlns:a16="http://schemas.microsoft.com/office/drawing/2014/main" id="{962E054C-68CD-4AA9-98D9-82EA8631A390}"/>
              </a:ext>
            </a:extLst>
          </p:cNvPr>
          <p:cNvGrpSpPr/>
          <p:nvPr/>
        </p:nvGrpSpPr>
        <p:grpSpPr>
          <a:xfrm>
            <a:off x="1822499" y="1637786"/>
            <a:ext cx="1941543" cy="3614145"/>
            <a:chOff x="1822499" y="1637786"/>
            <a:chExt cx="1941543" cy="3614145"/>
          </a:xfrm>
        </p:grpSpPr>
        <p:grpSp>
          <p:nvGrpSpPr>
            <p:cNvPr id="1392" name="An object">
              <a:extLst>
                <a:ext uri="{FF2B5EF4-FFF2-40B4-BE49-F238E27FC236}">
                  <a16:creationId xmlns:a16="http://schemas.microsoft.com/office/drawing/2014/main" id="{1D96CBDA-7DC3-4F21-BAE7-FB1D29FCF20A}"/>
                </a:ext>
              </a:extLst>
            </p:cNvPr>
            <p:cNvGrpSpPr/>
            <p:nvPr/>
          </p:nvGrpSpPr>
          <p:grpSpPr>
            <a:xfrm>
              <a:off x="1839548" y="2080141"/>
              <a:ext cx="1924494" cy="602040"/>
              <a:chOff x="3701741" y="120078"/>
              <a:chExt cx="1383903" cy="553561"/>
            </a:xfrm>
          </p:grpSpPr>
          <p:sp>
            <p:nvSpPr>
              <p:cNvPr id="1518" name="An object">
                <a:extLst>
                  <a:ext uri="{FF2B5EF4-FFF2-40B4-BE49-F238E27FC236}">
                    <a16:creationId xmlns:a16="http://schemas.microsoft.com/office/drawing/2014/main" id="{5E35ECC2-AE79-4C4E-BC04-6B7A1E5D4D0F}"/>
                  </a:ext>
                </a:extLst>
              </p:cNvPr>
              <p:cNvSpPr/>
              <p:nvPr/>
            </p:nvSpPr>
            <p:spPr>
              <a:xfrm rot="10800000">
                <a:off x="3701741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355300"/>
                  <a:satOff val="50000"/>
                  <a:lumOff val="-7353"/>
                  <a:alphaOff val="0"/>
                </a:schemeClr>
              </a:fillRef>
              <a:effectRef idx="0">
                <a:schemeClr val="accent3">
                  <a:hueOff val="1355300"/>
                  <a:satOff val="50000"/>
                  <a:lumOff val="-735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19" name="An object">
                <a:extLst>
                  <a:ext uri="{FF2B5EF4-FFF2-40B4-BE49-F238E27FC236}">
                    <a16:creationId xmlns:a16="http://schemas.microsoft.com/office/drawing/2014/main" id="{7237B21C-E72D-4649-8718-21694BEA943C}"/>
                  </a:ext>
                </a:extLst>
              </p:cNvPr>
              <p:cNvSpPr txBox="1"/>
              <p:nvPr/>
            </p:nvSpPr>
            <p:spPr>
              <a:xfrm rot="21600000">
                <a:off x="3978521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he-IL" sz="3500" kern="1200" dirty="0"/>
              </a:p>
            </p:txBody>
          </p:sp>
        </p:grpSp>
        <p:cxnSp>
          <p:nvCxnSpPr>
            <p:cNvPr id="1520" name="An object">
              <a:extLst>
                <a:ext uri="{FF2B5EF4-FFF2-40B4-BE49-F238E27FC236}">
                  <a16:creationId xmlns:a16="http://schemas.microsoft.com/office/drawing/2014/main" id="{682EB583-68D7-4E1E-9A10-6A76C448D14B}"/>
                </a:ext>
              </a:extLst>
            </p:cNvPr>
            <p:cNvCxnSpPr/>
            <p:nvPr/>
          </p:nvCxnSpPr>
          <p:spPr>
            <a:xfrm flipH="1">
              <a:off x="2817717" y="2217767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2" name="An object">
              <a:extLst>
                <a:ext uri="{FF2B5EF4-FFF2-40B4-BE49-F238E27FC236}">
                  <a16:creationId xmlns:a16="http://schemas.microsoft.com/office/drawing/2014/main" id="{7F16DFCC-5161-46BD-9138-E1CDABAF5B38}"/>
                </a:ext>
              </a:extLst>
            </p:cNvPr>
            <p:cNvSpPr/>
            <p:nvPr/>
          </p:nvSpPr>
          <p:spPr>
            <a:xfrm>
              <a:off x="2452129" y="2042644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521" name="An object">
              <a:extLst>
                <a:ext uri="{FF2B5EF4-FFF2-40B4-BE49-F238E27FC236}">
                  <a16:creationId xmlns:a16="http://schemas.microsoft.com/office/drawing/2014/main" id="{EE7802E7-E517-4D19-ADC3-47EF57A8AD1A}"/>
                </a:ext>
              </a:extLst>
            </p:cNvPr>
            <p:cNvSpPr txBox="1"/>
            <p:nvPr/>
          </p:nvSpPr>
          <p:spPr>
            <a:xfrm>
              <a:off x="1865016" y="1637786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2000</a:t>
              </a:r>
            </a:p>
          </p:txBody>
        </p:sp>
        <p:pic>
          <p:nvPicPr>
            <p:cNvPr id="1522" name="An object">
              <a:extLst>
                <a:ext uri="{FF2B5EF4-FFF2-40B4-BE49-F238E27FC236}">
                  <a16:creationId xmlns:a16="http://schemas.microsoft.com/office/drawing/2014/main" id="{1F6E5F18-9115-4777-83DB-1B46B65B7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22418" r="34163" b="17876"/>
            <a:stretch/>
          </p:blipFill>
          <p:spPr>
            <a:xfrm>
              <a:off x="1822499" y="4080479"/>
              <a:ext cx="1724550" cy="117145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03" name="An object">
            <a:extLst>
              <a:ext uri="{FF2B5EF4-FFF2-40B4-BE49-F238E27FC236}">
                <a16:creationId xmlns:a16="http://schemas.microsoft.com/office/drawing/2014/main" id="{146BFE3C-4C1F-4EF0-A8D1-224C3BD8A2BA}"/>
              </a:ext>
            </a:extLst>
          </p:cNvPr>
          <p:cNvGrpSpPr/>
          <p:nvPr/>
        </p:nvGrpSpPr>
        <p:grpSpPr>
          <a:xfrm>
            <a:off x="63151" y="1651540"/>
            <a:ext cx="1968846" cy="3926415"/>
            <a:chOff x="63151" y="1651540"/>
            <a:chExt cx="1968846" cy="3926415"/>
          </a:xfrm>
        </p:grpSpPr>
        <p:grpSp>
          <p:nvGrpSpPr>
            <p:cNvPr id="1396" name="An object">
              <a:extLst>
                <a:ext uri="{FF2B5EF4-FFF2-40B4-BE49-F238E27FC236}">
                  <a16:creationId xmlns:a16="http://schemas.microsoft.com/office/drawing/2014/main" id="{3B0561FD-6EBF-476B-8C07-8F625DBB63F5}"/>
                </a:ext>
              </a:extLst>
            </p:cNvPr>
            <p:cNvGrpSpPr/>
            <p:nvPr/>
          </p:nvGrpSpPr>
          <p:grpSpPr>
            <a:xfrm>
              <a:off x="107503" y="2080141"/>
              <a:ext cx="1924494" cy="602040"/>
              <a:chOff x="2456228" y="120078"/>
              <a:chExt cx="1383903" cy="553561"/>
            </a:xfrm>
          </p:grpSpPr>
          <p:sp>
            <p:nvSpPr>
              <p:cNvPr id="1491" name="An object">
                <a:extLst>
                  <a:ext uri="{FF2B5EF4-FFF2-40B4-BE49-F238E27FC236}">
                    <a16:creationId xmlns:a16="http://schemas.microsoft.com/office/drawing/2014/main" id="{55A97A73-89BF-40E9-99CC-BA6AABE76708}"/>
                  </a:ext>
                </a:extLst>
              </p:cNvPr>
              <p:cNvSpPr/>
              <p:nvPr/>
            </p:nvSpPr>
            <p:spPr>
              <a:xfrm rot="10800000">
                <a:off x="2456228" y="120078"/>
                <a:ext cx="1383903" cy="553561"/>
              </a:xfrm>
              <a:prstGeom prst="chevron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807066"/>
                  <a:satOff val="66667"/>
                  <a:lumOff val="-9804"/>
                  <a:alphaOff val="0"/>
                </a:schemeClr>
              </a:fillRef>
              <a:effectRef idx="0">
                <a:schemeClr val="accent3">
                  <a:hueOff val="1807066"/>
                  <a:satOff val="66667"/>
                  <a:lumOff val="-980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38" name="An object">
                <a:extLst>
                  <a:ext uri="{FF2B5EF4-FFF2-40B4-BE49-F238E27FC236}">
                    <a16:creationId xmlns:a16="http://schemas.microsoft.com/office/drawing/2014/main" id="{935BDB60-DFA6-410D-8870-74ECC4806D5A}"/>
                  </a:ext>
                </a:extLst>
              </p:cNvPr>
              <p:cNvSpPr txBox="1"/>
              <p:nvPr/>
            </p:nvSpPr>
            <p:spPr>
              <a:xfrm rot="21600000">
                <a:off x="2733008" y="120078"/>
                <a:ext cx="830342" cy="553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6673" tIns="46673" rIns="140018" bIns="46673" numCol="1" spcCol="1270" anchor="ctr" anchorCtr="0">
                <a:noAutofit/>
              </a:bodyPr>
              <a:lstStyle/>
              <a:p>
                <a:pPr marL="0" lvl="0" indent="0" algn="ctr" defTabSz="15557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he-IL" sz="3500" kern="1200" dirty="0"/>
              </a:p>
            </p:txBody>
          </p:sp>
        </p:grpSp>
        <p:cxnSp>
          <p:nvCxnSpPr>
            <p:cNvPr id="1523" name="An object">
              <a:extLst>
                <a:ext uri="{FF2B5EF4-FFF2-40B4-BE49-F238E27FC236}">
                  <a16:creationId xmlns:a16="http://schemas.microsoft.com/office/drawing/2014/main" id="{461FAA86-781A-4A90-A431-CEF51E979C6A}"/>
                </a:ext>
              </a:extLst>
            </p:cNvPr>
            <p:cNvCxnSpPr/>
            <p:nvPr/>
          </p:nvCxnSpPr>
          <p:spPr>
            <a:xfrm flipH="1">
              <a:off x="1148996" y="2568011"/>
              <a:ext cx="2" cy="1725086"/>
            </a:xfrm>
            <a:prstGeom prst="line">
              <a:avLst/>
            </a:prstGeom>
            <a:ln>
              <a:solidFill>
                <a:srgbClr val="00206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4" name="An object">
              <a:extLst>
                <a:ext uri="{FF2B5EF4-FFF2-40B4-BE49-F238E27FC236}">
                  <a16:creationId xmlns:a16="http://schemas.microsoft.com/office/drawing/2014/main" id="{CB1DDFAB-31A5-40F2-85C0-258009AD5539}"/>
                </a:ext>
              </a:extLst>
            </p:cNvPr>
            <p:cNvSpPr/>
            <p:nvPr/>
          </p:nvSpPr>
          <p:spPr>
            <a:xfrm>
              <a:off x="671329" y="2042643"/>
              <a:ext cx="896627" cy="64298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1478" name="An object">
              <a:extLst>
                <a:ext uri="{FF2B5EF4-FFF2-40B4-BE49-F238E27FC236}">
                  <a16:creationId xmlns:a16="http://schemas.microsoft.com/office/drawing/2014/main" id="{2F6646DC-DCDD-412B-A60E-9F2DAFAB1D12}"/>
                </a:ext>
              </a:extLst>
            </p:cNvPr>
            <p:cNvSpPr txBox="1"/>
            <p:nvPr/>
          </p:nvSpPr>
          <p:spPr>
            <a:xfrm>
              <a:off x="75501" y="1651540"/>
              <a:ext cx="14211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2005</a:t>
              </a:r>
            </a:p>
          </p:txBody>
        </p:sp>
        <p:pic>
          <p:nvPicPr>
            <p:cNvPr id="1525" name="An object">
              <a:extLst>
                <a:ext uri="{FF2B5EF4-FFF2-40B4-BE49-F238E27FC236}">
                  <a16:creationId xmlns:a16="http://schemas.microsoft.com/office/drawing/2014/main" id="{441564DF-1DC9-4F14-A62C-41FACA970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7" b="3537"/>
            <a:stretch/>
          </p:blipFill>
          <p:spPr>
            <a:xfrm>
              <a:off x="63151" y="4426769"/>
              <a:ext cx="1717477" cy="11511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527" name="An object">
            <a:extLst>
              <a:ext uri="{FF2B5EF4-FFF2-40B4-BE49-F238E27FC236}">
                <a16:creationId xmlns:a16="http://schemas.microsoft.com/office/drawing/2014/main" id="{6F2BB2F3-3DA5-4847-813D-22A164447E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6" y="298842"/>
            <a:ext cx="919734" cy="9566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28" name="An object">
            <a:extLst>
              <a:ext uri="{FF2B5EF4-FFF2-40B4-BE49-F238E27FC236}">
                <a16:creationId xmlns:a16="http://schemas.microsoft.com/office/drawing/2014/main" id="{524BDB1A-751A-4916-B399-0ED456E7B0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49378" y1="54200" x2="49378" y2="54200"/>
                        <a14:foregroundMark x1="83304" y1="50400" x2="83304" y2="5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4" y="98692"/>
            <a:ext cx="707167" cy="1220541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5" name="An object">
            <a:extLst>
              <a:ext uri="{FF2B5EF4-FFF2-40B4-BE49-F238E27FC236}">
                <a16:creationId xmlns:a16="http://schemas.microsoft.com/office/drawing/2014/main" id="{CD6E20EC-454E-466A-A2E4-0DE357A800A4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488" name="An object">
              <a:extLst>
                <a:ext uri="{FF2B5EF4-FFF2-40B4-BE49-F238E27FC236}">
                  <a16:creationId xmlns:a16="http://schemas.microsoft.com/office/drawing/2014/main" id="{2782E826-D7B9-4624-9BE2-51442349FE59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530" name="An object">
              <a:extLst>
                <a:ext uri="{FF2B5EF4-FFF2-40B4-BE49-F238E27FC236}">
                  <a16:creationId xmlns:a16="http://schemas.microsoft.com/office/drawing/2014/main" id="{9DA89B1F-57C1-4DD6-B8A6-7D3718FDE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69" name="An object">
              <a:extLst>
                <a:ext uri="{FF2B5EF4-FFF2-40B4-BE49-F238E27FC236}">
                  <a16:creationId xmlns:a16="http://schemas.microsoft.com/office/drawing/2014/main" id="{C5F13427-E639-4072-B19E-CE05FB263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973071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1" name="An object">
            <a:extLst>
              <a:ext uri="{FF2B5EF4-FFF2-40B4-BE49-F238E27FC236}">
                <a16:creationId xmlns:a16="http://schemas.microsoft.com/office/drawing/2014/main" id="{6DDF76AF-E0E3-4627-A1F4-0A85BD127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31563" y="-1143000"/>
            <a:ext cx="6858000" cy="9144000"/>
          </a:xfrm>
          <a:prstGeom prst="rect">
            <a:avLst/>
          </a:prstGeom>
        </p:spPr>
      </p:pic>
      <p:sp>
        <p:nvSpPr>
          <p:cNvPr id="445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פתח</a:t>
            </a:r>
          </a:p>
        </p:txBody>
      </p:sp>
      <p:sp>
        <p:nvSpPr>
          <p:cNvPr id="643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533" name="An object">
            <a:extLst>
              <a:ext uri="{FF2B5EF4-FFF2-40B4-BE49-F238E27FC236}">
                <a16:creationId xmlns:a16="http://schemas.microsoft.com/office/drawing/2014/main" id="{39C4C927-2157-409B-90B5-80F494AE0275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535" name="An object">
              <a:extLst>
                <a:ext uri="{FF2B5EF4-FFF2-40B4-BE49-F238E27FC236}">
                  <a16:creationId xmlns:a16="http://schemas.microsoft.com/office/drawing/2014/main" id="{C8190F35-6E97-49A8-9140-5C053EE057C1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94" name="An object">
              <a:extLst>
                <a:ext uri="{FF2B5EF4-FFF2-40B4-BE49-F238E27FC236}">
                  <a16:creationId xmlns:a16="http://schemas.microsoft.com/office/drawing/2014/main" id="{24CCAD72-2229-4F7D-965F-CF70A5D1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97" name="An object">
              <a:extLst>
                <a:ext uri="{FF2B5EF4-FFF2-40B4-BE49-F238E27FC236}">
                  <a16:creationId xmlns:a16="http://schemas.microsoft.com/office/drawing/2014/main" id="{3334BA1E-31A8-4A02-AB16-395F0194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9" name="An object">
            <a:extLst>
              <a:ext uri="{FF2B5EF4-FFF2-40B4-BE49-F238E27FC236}">
                <a16:creationId xmlns:a16="http://schemas.microsoft.com/office/drawing/2014/main" id="{D3B95C0F-B8A7-4137-8672-FC1665097879}"/>
              </a:ext>
            </a:extLst>
          </p:cNvPr>
          <p:cNvGrpSpPr/>
          <p:nvPr/>
        </p:nvGrpSpPr>
        <p:grpSpPr>
          <a:xfrm>
            <a:off x="391655" y="1104817"/>
            <a:ext cx="8633020" cy="5516634"/>
            <a:chOff x="391655" y="1104817"/>
            <a:chExt cx="8633020" cy="5516634"/>
          </a:xfrm>
        </p:grpSpPr>
        <p:sp>
          <p:nvSpPr>
            <p:cNvPr id="1536" name="An object">
              <a:extLst>
                <a:ext uri="{FF2B5EF4-FFF2-40B4-BE49-F238E27FC236}">
                  <a16:creationId xmlns:a16="http://schemas.microsoft.com/office/drawing/2014/main" id="{3AE109CC-D10F-4658-9618-B8F5F4D251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3149" y="2328448"/>
              <a:ext cx="5013147" cy="4293003"/>
            </a:xfrm>
            <a:prstGeom prst="ellipse">
              <a:avLst/>
            </a:prstGeom>
            <a:noFill/>
            <a:ln w="127000" cap="flat" cmpd="sng" algn="ctr">
              <a:solidFill>
                <a:srgbClr val="275357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37" name="An object">
              <a:extLst>
                <a:ext uri="{FF2B5EF4-FFF2-40B4-BE49-F238E27FC236}">
                  <a16:creationId xmlns:a16="http://schemas.microsoft.com/office/drawing/2014/main" id="{E737F606-C46D-4E01-966B-C05AAE92A9DE}"/>
                </a:ext>
              </a:extLst>
            </p:cNvPr>
            <p:cNvSpPr txBox="1"/>
            <p:nvPr/>
          </p:nvSpPr>
          <p:spPr>
            <a:xfrm>
              <a:off x="391655" y="3738929"/>
              <a:ext cx="187616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מנגנוני הביטחון</a:t>
              </a:r>
            </a:p>
          </p:txBody>
        </p:sp>
        <p:pic>
          <p:nvPicPr>
            <p:cNvPr id="1538" name="An object">
              <a:hlinkClick r:id="rId5" action="ppaction://hlinksldjump"/>
              <a:extLst>
                <a:ext uri="{FF2B5EF4-FFF2-40B4-BE49-F238E27FC236}">
                  <a16:creationId xmlns:a16="http://schemas.microsoft.com/office/drawing/2014/main" id="{55F14EC3-FA97-4B91-A210-3C4037D06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378" y="4272670"/>
              <a:ext cx="1241520" cy="1279079"/>
            </a:xfrm>
            <a:prstGeom prst="rect">
              <a:avLst/>
            </a:prstGeom>
          </p:spPr>
        </p:pic>
        <p:sp>
          <p:nvSpPr>
            <p:cNvPr id="1499" name="An object">
              <a:extLst>
                <a:ext uri="{FF2B5EF4-FFF2-40B4-BE49-F238E27FC236}">
                  <a16:creationId xmlns:a16="http://schemas.microsoft.com/office/drawing/2014/main" id="{DDCB2A01-28ED-41A8-A8A5-96671C4F54C1}"/>
                </a:ext>
              </a:extLst>
            </p:cNvPr>
            <p:cNvSpPr txBox="1"/>
            <p:nvPr/>
          </p:nvSpPr>
          <p:spPr>
            <a:xfrm>
              <a:off x="7421040" y="4072615"/>
              <a:ext cx="1603635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תנועת פת"ח</a:t>
              </a:r>
            </a:p>
          </p:txBody>
        </p:sp>
        <p:sp>
          <p:nvSpPr>
            <p:cNvPr id="1539" name="An object">
              <a:extLst>
                <a:ext uri="{FF2B5EF4-FFF2-40B4-BE49-F238E27FC236}">
                  <a16:creationId xmlns:a16="http://schemas.microsoft.com/office/drawing/2014/main" id="{0525C57F-6353-4CCE-BD79-232F08C6397D}"/>
                </a:ext>
              </a:extLst>
            </p:cNvPr>
            <p:cNvSpPr txBox="1"/>
            <p:nvPr/>
          </p:nvSpPr>
          <p:spPr>
            <a:xfrm>
              <a:off x="3381224" y="3609830"/>
              <a:ext cx="2590987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המוסדות </a:t>
              </a:r>
              <a:r>
                <a:rPr lang="he-IL" sz="2000" dirty="0" smtClean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הלאומיים</a:t>
              </a:r>
              <a:r>
                <a:rPr lang="en-US" sz="2000" dirty="0" smtClean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/>
              </a:r>
              <a:br>
                <a:rPr lang="en-US" sz="2000" dirty="0" smtClean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</a:br>
              <a:r>
                <a:rPr lang="he-IL" sz="1600" dirty="0" smtClean="0">
                  <a:latin typeface="Assistant" panose="00000500000000000000" pitchFamily="2" charset="-79"/>
                  <a:cs typeface="Assistant" panose="00000500000000000000" pitchFamily="2" charset="-79"/>
                </a:rPr>
                <a:t>(</a:t>
              </a:r>
              <a:r>
                <a:rPr lang="he-IL" sz="1600" dirty="0" err="1" smtClean="0">
                  <a:latin typeface="Assistant" panose="00000500000000000000" pitchFamily="2" charset="-79"/>
                  <a:cs typeface="Assistant" panose="00000500000000000000" pitchFamily="2" charset="-79"/>
                </a:rPr>
                <a:t>אש"פ</a:t>
              </a:r>
              <a:r>
                <a:rPr lang="he-IL" sz="1600" dirty="0">
                  <a:latin typeface="Assistant" panose="00000500000000000000" pitchFamily="2" charset="-79"/>
                  <a:cs typeface="Assistant" panose="00000500000000000000" pitchFamily="2" charset="-79"/>
                </a:rPr>
                <a:t>, ממשלה)</a:t>
              </a:r>
            </a:p>
          </p:txBody>
        </p:sp>
        <p:sp>
          <p:nvSpPr>
            <p:cNvPr id="1540" name="An object">
              <a:extLst>
                <a:ext uri="{FF2B5EF4-FFF2-40B4-BE49-F238E27FC236}">
                  <a16:creationId xmlns:a16="http://schemas.microsoft.com/office/drawing/2014/main" id="{6844EBD4-16FF-44CD-9862-E212F62C088F}"/>
                </a:ext>
              </a:extLst>
            </p:cNvPr>
            <p:cNvSpPr txBox="1"/>
            <p:nvPr/>
          </p:nvSpPr>
          <p:spPr>
            <a:xfrm>
              <a:off x="3292635" y="1104817"/>
              <a:ext cx="2773383" cy="41513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יושב ראש</a:t>
              </a:r>
            </a:p>
          </p:txBody>
        </p:sp>
        <p:sp>
          <p:nvSpPr>
            <p:cNvPr id="1541" name="An object">
              <a:extLst>
                <a:ext uri="{FF2B5EF4-FFF2-40B4-BE49-F238E27FC236}">
                  <a16:creationId xmlns:a16="http://schemas.microsoft.com/office/drawing/2014/main" id="{FCB88C14-18B8-4CD8-A734-972F24347D2D}"/>
                </a:ext>
              </a:extLst>
            </p:cNvPr>
            <p:cNvSpPr/>
            <p:nvPr/>
          </p:nvSpPr>
          <p:spPr>
            <a:xfrm rot="9984489">
              <a:off x="7032328" y="4151714"/>
              <a:ext cx="381418" cy="241913"/>
            </a:xfrm>
            <a:prstGeom prst="triangle">
              <a:avLst/>
            </a:prstGeom>
            <a:solidFill>
              <a:srgbClr val="275357"/>
            </a:solidFill>
            <a:ln w="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42" name="An object">
              <a:hlinkClick r:id="rId7" action="ppaction://hlinksldjump"/>
              <a:extLst>
                <a:ext uri="{FF2B5EF4-FFF2-40B4-BE49-F238E27FC236}">
                  <a16:creationId xmlns:a16="http://schemas.microsoft.com/office/drawing/2014/main" id="{3EBA611D-1D36-4863-95BC-A46B4C61F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856" y="4435056"/>
              <a:ext cx="728914" cy="935564"/>
            </a:xfrm>
            <a:prstGeom prst="rect">
              <a:avLst/>
            </a:prstGeom>
          </p:spPr>
        </p:pic>
        <p:grpSp>
          <p:nvGrpSpPr>
            <p:cNvPr id="1543" name="An object">
              <a:extLst>
                <a:ext uri="{FF2B5EF4-FFF2-40B4-BE49-F238E27FC236}">
                  <a16:creationId xmlns:a16="http://schemas.microsoft.com/office/drawing/2014/main" id="{4CA4A968-55A4-474A-93E9-B4B14814C1F2}"/>
                </a:ext>
              </a:extLst>
            </p:cNvPr>
            <p:cNvGrpSpPr/>
            <p:nvPr/>
          </p:nvGrpSpPr>
          <p:grpSpPr>
            <a:xfrm>
              <a:off x="943692" y="4393187"/>
              <a:ext cx="2436648" cy="1572504"/>
              <a:chOff x="2981514" y="4384739"/>
              <a:chExt cx="1425626" cy="1147913"/>
            </a:xfrm>
          </p:grpSpPr>
          <p:pic>
            <p:nvPicPr>
              <p:cNvPr id="1544" name="An object">
                <a:extLst>
                  <a:ext uri="{FF2B5EF4-FFF2-40B4-BE49-F238E27FC236}">
                    <a16:creationId xmlns:a16="http://schemas.microsoft.com/office/drawing/2014/main" id="{11F9BD96-C10D-4EA2-84E0-35F675268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4872" y="4958443"/>
                <a:ext cx="578626" cy="574209"/>
              </a:xfrm>
              <a:prstGeom prst="rect">
                <a:avLst/>
              </a:prstGeom>
            </p:spPr>
          </p:pic>
          <p:pic>
            <p:nvPicPr>
              <p:cNvPr id="1545" name="An object">
                <a:extLst>
                  <a:ext uri="{FF2B5EF4-FFF2-40B4-BE49-F238E27FC236}">
                    <a16:creationId xmlns:a16="http://schemas.microsoft.com/office/drawing/2014/main" id="{76102CBC-5054-4BA7-8194-03CF79D87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4" t="1966" r="3333" b="6448"/>
              <a:stretch/>
            </p:blipFill>
            <p:spPr>
              <a:xfrm>
                <a:off x="3341255" y="4384739"/>
                <a:ext cx="748862" cy="461142"/>
              </a:xfrm>
              <a:prstGeom prst="ellipse">
                <a:avLst/>
              </a:prstGeom>
              <a:ln>
                <a:noFill/>
              </a:ln>
              <a:effectLst/>
            </p:spPr>
          </p:pic>
          <p:pic>
            <p:nvPicPr>
              <p:cNvPr id="1546" name="An object">
                <a:extLst>
                  <a:ext uri="{FF2B5EF4-FFF2-40B4-BE49-F238E27FC236}">
                    <a16:creationId xmlns:a16="http://schemas.microsoft.com/office/drawing/2014/main" id="{9328005A-5245-402B-9572-906A50B7A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1514" y="4584941"/>
                <a:ext cx="573351" cy="741773"/>
              </a:xfrm>
              <a:prstGeom prst="rect">
                <a:avLst/>
              </a:prstGeom>
            </p:spPr>
          </p:pic>
          <p:pic>
            <p:nvPicPr>
              <p:cNvPr id="1547" name="An object">
                <a:extLst>
                  <a:ext uri="{FF2B5EF4-FFF2-40B4-BE49-F238E27FC236}">
                    <a16:creationId xmlns:a16="http://schemas.microsoft.com/office/drawing/2014/main" id="{477E4E73-DBEB-48B1-80A9-4AC38D39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1634" y="4663752"/>
                <a:ext cx="635506" cy="654037"/>
              </a:xfrm>
              <a:prstGeom prst="rect">
                <a:avLst/>
              </a:prstGeom>
            </p:spPr>
          </p:pic>
        </p:grpSp>
        <p:pic>
          <p:nvPicPr>
            <p:cNvPr id="1548" name="An object">
              <a:hlinkClick r:id="rId13" action="ppaction://hlinksldjump"/>
              <a:extLst>
                <a:ext uri="{FF2B5EF4-FFF2-40B4-BE49-F238E27FC236}">
                  <a16:creationId xmlns:a16="http://schemas.microsoft.com/office/drawing/2014/main" id="{3056CFE8-B87D-403F-B456-B9F231CF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609" y="4510661"/>
              <a:ext cx="708275" cy="759460"/>
            </a:xfrm>
            <a:prstGeom prst="rect">
              <a:avLst/>
            </a:prstGeom>
          </p:spPr>
        </p:pic>
        <p:sp>
          <p:nvSpPr>
            <p:cNvPr id="1549" name="An object">
              <a:extLst>
                <a:ext uri="{FF2B5EF4-FFF2-40B4-BE49-F238E27FC236}">
                  <a16:creationId xmlns:a16="http://schemas.microsoft.com/office/drawing/2014/main" id="{4BFF1932-CB05-40C8-A222-6BAEFC14C98F}"/>
                </a:ext>
              </a:extLst>
            </p:cNvPr>
            <p:cNvSpPr/>
            <p:nvPr/>
          </p:nvSpPr>
          <p:spPr>
            <a:xfrm rot="11494772">
              <a:off x="2067931" y="4065181"/>
              <a:ext cx="381418" cy="241913"/>
            </a:xfrm>
            <a:prstGeom prst="triangle">
              <a:avLst/>
            </a:prstGeom>
            <a:solidFill>
              <a:srgbClr val="275357"/>
            </a:solidFill>
            <a:ln w="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50" name="An object">
              <a:extLst>
                <a:ext uri="{FF2B5EF4-FFF2-40B4-BE49-F238E27FC236}">
                  <a16:creationId xmlns:a16="http://schemas.microsoft.com/office/drawing/2014/main" id="{199441C8-22B2-426C-B545-B1CFDF633E71}"/>
                </a:ext>
              </a:extLst>
            </p:cNvPr>
            <p:cNvCxnSpPr/>
            <p:nvPr/>
          </p:nvCxnSpPr>
          <p:spPr>
            <a:xfrm flipH="1" flipV="1">
              <a:off x="4723538" y="2396814"/>
              <a:ext cx="0" cy="1260000"/>
            </a:xfrm>
            <a:prstGeom prst="straightConnector1">
              <a:avLst/>
            </a:prstGeom>
            <a:noFill/>
            <a:ln w="127000" cap="flat" cmpd="sng" algn="ctr">
              <a:solidFill>
                <a:srgbClr val="275357"/>
              </a:solidFill>
              <a:prstDash val="solid"/>
              <a:miter lim="800000"/>
              <a:headEnd type="triangle" w="med" len="sm"/>
              <a:tailEnd type="none" w="med" len="sm"/>
            </a:ln>
            <a:effectLst/>
          </p:spPr>
        </p:cxnSp>
        <p:pic>
          <p:nvPicPr>
            <p:cNvPr id="1551" name="An object">
              <a:extLst>
                <a:ext uri="{FF2B5EF4-FFF2-40B4-BE49-F238E27FC236}">
                  <a16:creationId xmlns:a16="http://schemas.microsoft.com/office/drawing/2014/main" id="{16B4C754-21D0-479D-92BE-0E6846776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6" t="4780" r="23904" b="10612"/>
            <a:stretch/>
          </p:blipFill>
          <p:spPr>
            <a:xfrm>
              <a:off x="3871769" y="1468130"/>
              <a:ext cx="1713266" cy="13099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623046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An object">
            <a:extLst>
              <a:ext uri="{FF2B5EF4-FFF2-40B4-BE49-F238E27FC236}">
                <a16:creationId xmlns:a16="http://schemas.microsoft.com/office/drawing/2014/main" id="{70DDE58D-26B3-46DD-BB77-E8406C9AD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4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פתח</a:t>
            </a:r>
          </a:p>
        </p:txBody>
      </p:sp>
      <p:sp>
        <p:nvSpPr>
          <p:cNvPr id="642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1484" name="An object">
            <a:extLst>
              <a:ext uri="{FF2B5EF4-FFF2-40B4-BE49-F238E27FC236}">
                <a16:creationId xmlns:a16="http://schemas.microsoft.com/office/drawing/2014/main" id="{4620772A-46D9-4E3D-874B-8B15A0D72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37113"/>
            <a:ext cx="3394628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87" name="An object">
            <a:extLst>
              <a:ext uri="{FF2B5EF4-FFF2-40B4-BE49-F238E27FC236}">
                <a16:creationId xmlns:a16="http://schemas.microsoft.com/office/drawing/2014/main" id="{C079145C-B96E-4BFC-A0E2-A729C8C52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12"/>
          <a:stretch/>
        </p:blipFill>
        <p:spPr>
          <a:xfrm>
            <a:off x="879647" y="4437113"/>
            <a:ext cx="3387560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68" name="An object">
            <a:extLst>
              <a:ext uri="{FF2B5EF4-FFF2-40B4-BE49-F238E27FC236}">
                <a16:creationId xmlns:a16="http://schemas.microsoft.com/office/drawing/2014/main" id="{67AE6E12-6CA0-43E9-89DD-2EBA0661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590" y="5994091"/>
            <a:ext cx="3387403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e-IL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מפגני כוח </a:t>
            </a:r>
          </a:p>
        </p:txBody>
      </p:sp>
      <p:pic>
        <p:nvPicPr>
          <p:cNvPr id="1552" name="An object">
            <a:extLst>
              <a:ext uri="{FF2B5EF4-FFF2-40B4-BE49-F238E27FC236}">
                <a16:creationId xmlns:a16="http://schemas.microsoft.com/office/drawing/2014/main" id="{957ACF19-D821-4D5E-BE46-E5456B2D3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"/>
          <a:stretch/>
        </p:blipFill>
        <p:spPr>
          <a:xfrm>
            <a:off x="879590" y="1640721"/>
            <a:ext cx="3388163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02" name="An object">
            <a:extLst>
              <a:ext uri="{FF2B5EF4-FFF2-40B4-BE49-F238E27FC236}">
                <a16:creationId xmlns:a16="http://schemas.microsoft.com/office/drawing/2014/main" id="{E72CA18B-500B-46BE-9D24-FEC6FE3631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"/>
          <a:stretch/>
        </p:blipFill>
        <p:spPr>
          <a:xfrm>
            <a:off x="5078335" y="1636856"/>
            <a:ext cx="3392271" cy="197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32" name="An object">
            <a:extLst>
              <a:ext uri="{FF2B5EF4-FFF2-40B4-BE49-F238E27FC236}">
                <a16:creationId xmlns:a16="http://schemas.microsoft.com/office/drawing/2014/main" id="{39C4C927-2157-409B-90B5-80F494AE0275}"/>
              </a:ext>
            </a:extLst>
          </p:cNvPr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1534" name="An object">
              <a:extLst>
                <a:ext uri="{FF2B5EF4-FFF2-40B4-BE49-F238E27FC236}">
                  <a16:creationId xmlns:a16="http://schemas.microsoft.com/office/drawing/2014/main" id="{C8190F35-6E97-49A8-9140-5C053EE057C1}"/>
                </a:ext>
              </a:extLst>
            </p:cNvPr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93" name="An object">
              <a:extLst>
                <a:ext uri="{FF2B5EF4-FFF2-40B4-BE49-F238E27FC236}">
                  <a16:creationId xmlns:a16="http://schemas.microsoft.com/office/drawing/2014/main" id="{24CCAD72-2229-4F7D-965F-CF70A5D1F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96" name="An object">
              <a:extLst>
                <a:ext uri="{FF2B5EF4-FFF2-40B4-BE49-F238E27FC236}">
                  <a16:creationId xmlns:a16="http://schemas.microsoft.com/office/drawing/2014/main" id="{3334BA1E-31A8-4A02-AB16-395F0194F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9" name="An object">
            <a:extLst>
              <a:ext uri="{FF2B5EF4-FFF2-40B4-BE49-F238E27FC236}">
                <a16:creationId xmlns:a16="http://schemas.microsoft.com/office/drawing/2014/main" id="{B411CFA4-9171-47CB-9A9F-0F4F2FC6F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87" y="3221531"/>
            <a:ext cx="3406505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e-IL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מחאות שטח </a:t>
            </a:r>
          </a:p>
        </p:txBody>
      </p:sp>
      <p:sp>
        <p:nvSpPr>
          <p:cNvPr id="1474" name="An object">
            <a:extLst>
              <a:ext uri="{FF2B5EF4-FFF2-40B4-BE49-F238E27FC236}">
                <a16:creationId xmlns:a16="http://schemas.microsoft.com/office/drawing/2014/main" id="{561BDFC2-13E5-44A9-8DDB-6D71BE3C9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913" y="5985239"/>
            <a:ext cx="3437738" cy="41353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e-IL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ממשק עם הציבור</a:t>
            </a:r>
          </a:p>
        </p:txBody>
      </p:sp>
      <p:sp>
        <p:nvSpPr>
          <p:cNvPr id="1526" name="An object">
            <a:extLst>
              <a:ext uri="{FF2B5EF4-FFF2-40B4-BE49-F238E27FC236}">
                <a16:creationId xmlns:a16="http://schemas.microsoft.com/office/drawing/2014/main" id="{9EFD5ECA-9141-447D-A2CC-CAF9DFB95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147" y="3221531"/>
            <a:ext cx="3406504" cy="40011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e-IL" altLang="he-IL" sz="2000" b="1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פעילות </a:t>
            </a:r>
            <a:r>
              <a:rPr lang="he-IL" altLang="he-IL" sz="2000" b="1" dirty="0" smtClean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מפלגתית</a:t>
            </a:r>
            <a:endParaRPr lang="he-IL" altLang="he-IL" sz="2000" b="1" dirty="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11309204"/>
      </p:ext>
    </p:extLst>
  </p:cSld>
  <p:clrMapOvr>
    <a:masterClrMapping/>
  </p:clrMapOvr>
  <p:transition spd="med"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An object"/>
          <p:cNvSpPr/>
          <p:nvPr/>
        </p:nvSpPr>
        <p:spPr>
          <a:xfrm rot="16200000" flipH="1">
            <a:off x="1640953" y="-645048"/>
            <a:ext cx="5862095" cy="9144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43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המערכת הפלסטינית נכון לעכשיו...</a:t>
            </a:r>
          </a:p>
        </p:txBody>
      </p:sp>
      <p:sp>
        <p:nvSpPr>
          <p:cNvPr id="641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273" name="An object">
            <a:extLst>
              <a:ext uri="{FF2B5EF4-FFF2-40B4-BE49-F238E27FC236}">
                <a16:creationId xmlns:a16="http://schemas.microsoft.com/office/drawing/2014/main" id="{3B09C538-7C11-4A2E-8179-18D4D9E174FC}"/>
              </a:ext>
            </a:extLst>
          </p:cNvPr>
          <p:cNvSpPr/>
          <p:nvPr/>
        </p:nvSpPr>
        <p:spPr>
          <a:xfrm>
            <a:off x="616383" y="6031760"/>
            <a:ext cx="3373583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he-IL" sz="2400" b="1" dirty="0">
                <a:solidFill>
                  <a:prstClr val="black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שייח הבחירות</a:t>
            </a:r>
          </a:p>
        </p:txBody>
      </p:sp>
      <p:sp>
        <p:nvSpPr>
          <p:cNvPr id="376" name="An object">
            <a:extLst>
              <a:ext uri="{FF2B5EF4-FFF2-40B4-BE49-F238E27FC236}">
                <a16:creationId xmlns:a16="http://schemas.microsoft.com/office/drawing/2014/main" id="{3B09C538-7C11-4A2E-8179-18D4D9E174FC}"/>
              </a:ext>
            </a:extLst>
          </p:cNvPr>
          <p:cNvSpPr/>
          <p:nvPr/>
        </p:nvSpPr>
        <p:spPr>
          <a:xfrm>
            <a:off x="5508104" y="4005064"/>
            <a:ext cx="331154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he-IL" sz="2400" b="1" dirty="0">
                <a:solidFill>
                  <a:prstClr val="black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לקראת "היום שאחרי" אבו מאזן</a:t>
            </a:r>
          </a:p>
        </p:txBody>
      </p:sp>
      <p:grpSp>
        <p:nvGrpSpPr>
          <p:cNvPr id="392" name="An object"/>
          <p:cNvGrpSpPr/>
          <p:nvPr/>
        </p:nvGrpSpPr>
        <p:grpSpPr>
          <a:xfrm>
            <a:off x="120644" y="47711"/>
            <a:ext cx="1414334" cy="1354845"/>
            <a:chOff x="4478277" y="1457154"/>
            <a:chExt cx="1786308" cy="1718836"/>
          </a:xfrm>
        </p:grpSpPr>
        <p:sp>
          <p:nvSpPr>
            <p:cNvPr id="409" name="An object"/>
            <p:cNvSpPr/>
            <p:nvPr/>
          </p:nvSpPr>
          <p:spPr>
            <a:xfrm>
              <a:off x="4478277" y="1457154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319" name="An object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7647" y="1775753"/>
              <a:ext cx="1161627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4" name="An object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2652" y="1521831"/>
              <a:ext cx="893154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21" name="An object" descr="An object">
            <a:extLst>
              <a:ext uri="{FF2B5EF4-FFF2-40B4-BE49-F238E27FC236}">
                <a16:creationId xmlns:a16="http://schemas.microsoft.com/office/drawing/2014/main" id="{3218473E-CEDA-4B68-9847-0A2F17C777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32" y="1701902"/>
            <a:ext cx="3527564" cy="2157213"/>
          </a:xfrm>
          <a:prstGeom prst="hexagon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3" name="An object">
            <a:extLst>
              <a:ext uri="{FF2B5EF4-FFF2-40B4-BE49-F238E27FC236}">
                <a16:creationId xmlns:a16="http://schemas.microsoft.com/office/drawing/2014/main" id="{B5EDEB80-1CBE-4831-846E-E5E9B5F18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42" y="3859115"/>
            <a:ext cx="1923663" cy="22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2663"/>
      </p:ext>
    </p:extLst>
  </p:cSld>
  <p:clrMapOvr>
    <a:masterClrMapping/>
  </p:clrMapOvr>
  <p:transition xmlns:p14="http://schemas.microsoft.com/office/powerpoint/2010/main" p14:dur="1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An object">
            <a:extLst>
              <a:ext uri="{FF2B5EF4-FFF2-40B4-BE49-F238E27FC236}">
                <a16:creationId xmlns:a16="http://schemas.microsoft.com/office/drawing/2014/main" id="{9DAAB042-6AA7-4ECD-897F-409918A8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8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42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הציבור הפלסטיני</a:t>
            </a:r>
          </a:p>
        </p:txBody>
      </p:sp>
      <p:sp>
        <p:nvSpPr>
          <p:cNvPr id="640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973" name="An object">
            <a:extLst>
              <a:ext uri="{FF2B5EF4-FFF2-40B4-BE49-F238E27FC236}">
                <a16:creationId xmlns:a16="http://schemas.microsoft.com/office/drawing/2014/main" id="{DCAD125F-43DA-48F0-9A49-366B4158C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7128792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052598"/>
      </p:ext>
    </p:extLst>
  </p:cSld>
  <p:clrMapOvr>
    <a:masterClrMapping/>
  </p:clrMapOvr>
  <p:transition xmlns:p14="http://schemas.microsoft.com/office/powerpoint/2010/main" p14:dur="1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An object"/>
          <p:cNvSpPr/>
          <p:nvPr/>
        </p:nvSpPr>
        <p:spPr>
          <a:xfrm>
            <a:off x="0" y="260649"/>
            <a:ext cx="9144000" cy="66382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he-IL" sz="32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הרוגים ופצועים ישראלים</a:t>
            </a:r>
            <a:endParaRPr lang="en-US" sz="3200" b="1" dirty="0">
              <a:solidFill>
                <a:prstClr val="white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310" name="An object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996066" y="184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aphicFrame>
        <p:nvGraphicFramePr>
          <p:cNvPr id="1300" name="An object">
            <a:extLst>
              <a:ext uri="{FF2B5EF4-FFF2-40B4-BE49-F238E27FC236}">
                <a16:creationId xmlns:a16="http://schemas.microsoft.com/office/drawing/2014/main" id="{535A4DC7-0CA2-4FFB-9916-14CCED850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7467908"/>
              </p:ext>
            </p:extLst>
          </p:nvPr>
        </p:nvGraphicFramePr>
        <p:xfrm>
          <a:off x="143762" y="1916832"/>
          <a:ext cx="885647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36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תפניות שעשויות לשנות את הווקטור</a:t>
            </a:r>
          </a:p>
        </p:txBody>
      </p:sp>
      <p:sp>
        <p:nvSpPr>
          <p:cNvPr id="639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1405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48" y="2605121"/>
            <a:ext cx="1803239" cy="1622915"/>
          </a:xfrm>
          <a:prstGeom prst="rect">
            <a:avLst/>
          </a:prstGeom>
        </p:spPr>
      </p:pic>
      <p:pic>
        <p:nvPicPr>
          <p:cNvPr id="1413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91" y="2598173"/>
            <a:ext cx="1803239" cy="1622915"/>
          </a:xfrm>
          <a:prstGeom prst="rect">
            <a:avLst/>
          </a:prstGeom>
        </p:spPr>
      </p:pic>
      <p:sp>
        <p:nvSpPr>
          <p:cNvPr id="1275" name="An object"/>
          <p:cNvSpPr txBox="1"/>
          <p:nvPr/>
        </p:nvSpPr>
        <p:spPr>
          <a:xfrm>
            <a:off x="6298473" y="2025855"/>
            <a:ext cx="1485000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dirty="0">
                <a:solidFill>
                  <a:prstClr val="black"/>
                </a:solidFill>
                <a:latin typeface="Assistant"/>
                <a:cs typeface="Assistant"/>
              </a:rPr>
              <a:t>היום שאחרי</a:t>
            </a:r>
          </a:p>
          <a:p>
            <a:pPr algn="ctr">
              <a:lnSpc>
                <a:spcPct val="90000"/>
              </a:lnSpc>
            </a:pPr>
            <a:r>
              <a:rPr lang="he-IL" dirty="0">
                <a:solidFill>
                  <a:prstClr val="black"/>
                </a:solidFill>
                <a:latin typeface="Assistant"/>
                <a:cs typeface="Assistant"/>
              </a:rPr>
              <a:t>אבו מאזן</a:t>
            </a:r>
          </a:p>
        </p:txBody>
      </p:sp>
      <p:sp>
        <p:nvSpPr>
          <p:cNvPr id="1292" name="An object"/>
          <p:cNvSpPr txBox="1"/>
          <p:nvPr/>
        </p:nvSpPr>
        <p:spPr>
          <a:xfrm>
            <a:off x="1375306" y="2018908"/>
            <a:ext cx="1485000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dirty="0">
                <a:solidFill>
                  <a:prstClr val="black"/>
                </a:solidFill>
                <a:latin typeface="Assistant"/>
                <a:cs typeface="Assistant"/>
              </a:rPr>
              <a:t>חילופי שלטון בארה"ב</a:t>
            </a:r>
          </a:p>
        </p:txBody>
      </p:sp>
      <p:pic>
        <p:nvPicPr>
          <p:cNvPr id="1302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5120"/>
            <a:ext cx="1803239" cy="1622915"/>
          </a:xfrm>
          <a:prstGeom prst="rect">
            <a:avLst/>
          </a:prstGeom>
        </p:spPr>
      </p:pic>
      <p:pic>
        <p:nvPicPr>
          <p:cNvPr id="1431" name="An objec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67" y="2598173"/>
            <a:ext cx="1803239" cy="1622915"/>
          </a:xfrm>
          <a:prstGeom prst="rect">
            <a:avLst/>
          </a:prstGeom>
        </p:spPr>
      </p:pic>
      <p:sp>
        <p:nvSpPr>
          <p:cNvPr id="1342" name="An object"/>
          <p:cNvSpPr txBox="1"/>
          <p:nvPr/>
        </p:nvSpPr>
        <p:spPr>
          <a:xfrm>
            <a:off x="4730320" y="2025855"/>
            <a:ext cx="1485000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dirty="0">
                <a:solidFill>
                  <a:prstClr val="black"/>
                </a:solidFill>
                <a:latin typeface="Assistant"/>
                <a:cs typeface="Assistant"/>
              </a:rPr>
              <a:t>התקוממות עממית באיו"ש</a:t>
            </a:r>
          </a:p>
        </p:txBody>
      </p:sp>
      <p:sp>
        <p:nvSpPr>
          <p:cNvPr id="1350" name="An object"/>
          <p:cNvSpPr txBox="1"/>
          <p:nvPr/>
        </p:nvSpPr>
        <p:spPr>
          <a:xfrm>
            <a:off x="2890157" y="1989145"/>
            <a:ext cx="1840163" cy="5909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he-IL" dirty="0">
                <a:solidFill>
                  <a:prstClr val="black"/>
                </a:solidFill>
                <a:latin typeface="Assistant"/>
                <a:cs typeface="Assistant"/>
              </a:rPr>
              <a:t>קריסה הומניטארית ברצועה</a:t>
            </a:r>
          </a:p>
        </p:txBody>
      </p:sp>
      <p:sp>
        <p:nvSpPr>
          <p:cNvPr id="1357" name="An object"/>
          <p:cNvSpPr/>
          <p:nvPr/>
        </p:nvSpPr>
        <p:spPr>
          <a:xfrm>
            <a:off x="1552716" y="2840420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62" name="An object"/>
          <p:cNvSpPr/>
          <p:nvPr/>
        </p:nvSpPr>
        <p:spPr>
          <a:xfrm>
            <a:off x="3153392" y="2840420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4"/>
            <a:srcRect/>
            <a:stretch>
              <a:fillRect t="-6000" b="-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68" name="An object"/>
          <p:cNvSpPr/>
          <p:nvPr/>
        </p:nvSpPr>
        <p:spPr>
          <a:xfrm>
            <a:off x="4905059" y="2847367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5"/>
            <a:srcRect/>
            <a:stretch>
              <a:fillRect t="-6000" b="-9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75" name="An object"/>
          <p:cNvSpPr/>
          <p:nvPr/>
        </p:nvSpPr>
        <p:spPr>
          <a:xfrm>
            <a:off x="6460473" y="2847367"/>
            <a:ext cx="1323000" cy="1215000"/>
          </a:xfrm>
          <a:prstGeom prst="hexagon">
            <a:avLst>
              <a:gd name="adj" fmla="val 26903"/>
              <a:gd name="vf" fmla="val 115470"/>
            </a:avLst>
          </a:prstGeom>
          <a:blipFill dpi="0" rotWithShape="1">
            <a:blip r:embed="rId6"/>
            <a:srcRect/>
            <a:stretch>
              <a:fillRect l="-28540" t="-635" r="540" b="63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>
              <a:defRPr/>
            </a:pPr>
            <a:endParaRPr lang="he-IL" sz="1600" kern="0">
              <a:solidFill>
                <a:prstClr val="black"/>
              </a:solidFill>
              <a:latin typeface="Assistant"/>
              <a:cs typeface="Assistant"/>
            </a:endParaRPr>
          </a:p>
        </p:txBody>
      </p:sp>
      <p:sp>
        <p:nvSpPr>
          <p:cNvPr id="1378" name="An object"/>
          <p:cNvSpPr txBox="1"/>
          <p:nvPr/>
        </p:nvSpPr>
        <p:spPr>
          <a:xfrm>
            <a:off x="35024" y="4759441"/>
            <a:ext cx="91439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prstClr val="black"/>
                </a:solidFill>
                <a:latin typeface="Assistant"/>
                <a:cs typeface="Assistant"/>
              </a:rPr>
              <a:t>ועדיין אנו צפויים להפתעות...</a:t>
            </a:r>
          </a:p>
        </p:txBody>
      </p:sp>
    </p:spTree>
    <p:extLst>
      <p:ext uri="{BB962C8B-B14F-4D97-AF65-F5344CB8AC3E}">
        <p14:creationId xmlns:p14="http://schemas.microsoft.com/office/powerpoint/2010/main" val="383275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An object"/>
          <p:cNvSpPr/>
          <p:nvPr/>
        </p:nvSpPr>
        <p:spPr>
          <a:xfrm>
            <a:off x="0" y="260649"/>
            <a:ext cx="9144000" cy="663822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he-IL" sz="3200" b="1" dirty="0">
                <a:solidFill>
                  <a:prstClr val="white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סיכול פיגועים לפי מתווה</a:t>
            </a:r>
            <a:endParaRPr lang="en-US" sz="3200" b="1" dirty="0">
              <a:solidFill>
                <a:prstClr val="white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318" name="An object"/>
          <p:cNvSpPr txBox="1">
            <a:spLocks noChangeArrowheads="1"/>
          </p:cNvSpPr>
          <p:nvPr/>
        </p:nvSpPr>
        <p:spPr bwMode="auto">
          <a:xfrm>
            <a:off x="3996066" y="18484"/>
            <a:ext cx="115252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e-IL" sz="12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2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aphicFrame>
        <p:nvGraphicFramePr>
          <p:cNvPr id="411" name="An object">
            <a:extLst>
              <a:ext uri="{FF2B5EF4-FFF2-40B4-BE49-F238E27FC236}">
                <a16:creationId xmlns:a16="http://schemas.microsoft.com/office/drawing/2014/main" id="{6B88E12E-C786-412A-8969-8733F49D6873}"/>
              </a:ext>
            </a:extLst>
          </p:cNvPr>
          <p:cNvGraphicFramePr/>
          <p:nvPr>
            <p:extLst/>
          </p:nvPr>
        </p:nvGraphicFramePr>
        <p:xfrm>
          <a:off x="1709" y="2378967"/>
          <a:ext cx="6364224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58" name="An object">
            <a:extLst>
              <a:ext uri="{FF2B5EF4-FFF2-40B4-BE49-F238E27FC236}">
                <a16:creationId xmlns:a16="http://schemas.microsoft.com/office/drawing/2014/main" id="{DD3E7A3F-6FEA-454D-9F7A-AEE174EFC995}"/>
              </a:ext>
            </a:extLst>
          </p:cNvPr>
          <p:cNvGrpSpPr/>
          <p:nvPr/>
        </p:nvGrpSpPr>
        <p:grpSpPr>
          <a:xfrm>
            <a:off x="5931556" y="1602128"/>
            <a:ext cx="3231858" cy="4380841"/>
            <a:chOff x="5931555" y="1602128"/>
            <a:chExt cx="3236883" cy="4651473"/>
          </a:xfrm>
        </p:grpSpPr>
        <p:grpSp>
          <p:nvGrpSpPr>
            <p:cNvPr id="1320" name="An object">
              <a:extLst>
                <a:ext uri="{FF2B5EF4-FFF2-40B4-BE49-F238E27FC236}">
                  <a16:creationId xmlns:a16="http://schemas.microsoft.com/office/drawing/2014/main" id="{C94D6A40-08FF-474C-AB6A-114F0DEAE11C}"/>
                </a:ext>
              </a:extLst>
            </p:cNvPr>
            <p:cNvGrpSpPr/>
            <p:nvPr/>
          </p:nvGrpSpPr>
          <p:grpSpPr>
            <a:xfrm>
              <a:off x="7703367" y="1602128"/>
              <a:ext cx="941873" cy="701236"/>
              <a:chOff x="9307977" y="1757900"/>
              <a:chExt cx="941873" cy="701236"/>
            </a:xfrm>
          </p:grpSpPr>
          <p:sp>
            <p:nvSpPr>
              <p:cNvPr id="1325" name="An object">
                <a:extLst>
                  <a:ext uri="{FF2B5EF4-FFF2-40B4-BE49-F238E27FC236}">
                    <a16:creationId xmlns:a16="http://schemas.microsoft.com/office/drawing/2014/main" id="{D57A5477-3F0B-4660-8D78-3FE0AC672159}"/>
                  </a:ext>
                </a:extLst>
              </p:cNvPr>
              <p:cNvSpPr/>
              <p:nvPr/>
            </p:nvSpPr>
            <p:spPr>
              <a:xfrm>
                <a:off x="9307977" y="2099667"/>
                <a:ext cx="941873" cy="359469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4081"/>
                    </a:solidFill>
                    <a:effectLst/>
                    <a:uLnTx/>
                    <a:uFillTx/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ירי</a:t>
                </a:r>
              </a:p>
            </p:txBody>
          </p:sp>
          <p:pic>
            <p:nvPicPr>
              <p:cNvPr id="1332" name="An object">
                <a:extLst>
                  <a:ext uri="{FF2B5EF4-FFF2-40B4-BE49-F238E27FC236}">
                    <a16:creationId xmlns:a16="http://schemas.microsoft.com/office/drawing/2014/main" id="{9EE4A375-08D3-45C3-9378-D63E2683B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prstClr val="black"/>
                  <a:srgbClr val="214081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3" l="9496" r="89911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91903">
                <a:off x="9592997" y="1653220"/>
                <a:ext cx="390926" cy="600286"/>
              </a:xfrm>
              <a:prstGeom prst="rect">
                <a:avLst/>
              </a:prstGeom>
            </p:spPr>
          </p:pic>
        </p:grpSp>
        <p:grpSp>
          <p:nvGrpSpPr>
            <p:cNvPr id="1341" name="An object">
              <a:extLst>
                <a:ext uri="{FF2B5EF4-FFF2-40B4-BE49-F238E27FC236}">
                  <a16:creationId xmlns:a16="http://schemas.microsoft.com/office/drawing/2014/main" id="{4B1FC74C-FCDB-4ECA-AA50-41379806B151}"/>
                </a:ext>
              </a:extLst>
            </p:cNvPr>
            <p:cNvGrpSpPr/>
            <p:nvPr/>
          </p:nvGrpSpPr>
          <p:grpSpPr>
            <a:xfrm>
              <a:off x="7386695" y="2451201"/>
              <a:ext cx="1781743" cy="803300"/>
              <a:chOff x="10206869" y="1906069"/>
              <a:chExt cx="1855352" cy="829078"/>
            </a:xfrm>
          </p:grpSpPr>
          <p:pic>
            <p:nvPicPr>
              <p:cNvPr id="1273" name="An object">
                <a:extLst>
                  <a:ext uri="{FF2B5EF4-FFF2-40B4-BE49-F238E27FC236}">
                    <a16:creationId xmlns:a16="http://schemas.microsoft.com/office/drawing/2014/main" id="{DE0C3AA6-C663-4B6F-BDEB-7C528BEC7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214081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957189" y="1906069"/>
                <a:ext cx="572611" cy="722824"/>
              </a:xfrm>
              <a:prstGeom prst="rect">
                <a:avLst/>
              </a:prstGeom>
            </p:spPr>
          </p:pic>
          <p:pic>
            <p:nvPicPr>
              <p:cNvPr id="1282" name="An object">
                <a:extLst>
                  <a:ext uri="{FF2B5EF4-FFF2-40B4-BE49-F238E27FC236}">
                    <a16:creationId xmlns:a16="http://schemas.microsoft.com/office/drawing/2014/main" id="{189C2B32-B53B-4273-BFB0-9764206E9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ackgroundRemoval t="0" b="100000" l="1205" r="99197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50"/>
              <a:stretch>
                <a:fillRect/>
              </a:stretch>
            </p:blipFill>
            <p:spPr>
              <a:xfrm rot="1305860" flipH="1">
                <a:off x="10541094" y="2035831"/>
                <a:ext cx="451967" cy="345442"/>
              </a:xfrm>
              <a:custGeom>
                <a:avLst/>
                <a:gdLst>
                  <a:gd name="connsiteX0" fmla="*/ 451967 w 451967"/>
                  <a:gd name="connsiteY0" fmla="*/ 0 h 345442"/>
                  <a:gd name="connsiteX1" fmla="*/ 137918 w 451967"/>
                  <a:gd name="connsiteY1" fmla="*/ 0 h 345442"/>
                  <a:gd name="connsiteX2" fmla="*/ 0 w 451967"/>
                  <a:gd name="connsiteY2" fmla="*/ 345442 h 345442"/>
                  <a:gd name="connsiteX3" fmla="*/ 451967 w 451967"/>
                  <a:gd name="connsiteY3" fmla="*/ 345442 h 34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1967" h="345442">
                    <a:moveTo>
                      <a:pt x="451967" y="0"/>
                    </a:moveTo>
                    <a:lnTo>
                      <a:pt x="137918" y="0"/>
                    </a:lnTo>
                    <a:lnTo>
                      <a:pt x="0" y="345442"/>
                    </a:lnTo>
                    <a:lnTo>
                      <a:pt x="451967" y="345442"/>
                    </a:lnTo>
                    <a:close/>
                  </a:path>
                </a:pathLst>
              </a:custGeom>
            </p:spPr>
          </p:pic>
          <p:sp>
            <p:nvSpPr>
              <p:cNvPr id="1349" name="An object">
                <a:extLst>
                  <a:ext uri="{FF2B5EF4-FFF2-40B4-BE49-F238E27FC236}">
                    <a16:creationId xmlns:a16="http://schemas.microsoft.com/office/drawing/2014/main" id="{0460E1E2-6C0F-4354-B1F3-C499E8547CDB}"/>
                  </a:ext>
                </a:extLst>
              </p:cNvPr>
              <p:cNvSpPr/>
              <p:nvPr/>
            </p:nvSpPr>
            <p:spPr>
              <a:xfrm>
                <a:off x="10206869" y="2364143"/>
                <a:ext cx="1855352" cy="371004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e-IL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4081"/>
                    </a:solidFill>
                    <a:effectLst/>
                    <a:uLnTx/>
                    <a:uFillTx/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דריסה/דקירה</a:t>
                </a:r>
              </a:p>
            </p:txBody>
          </p:sp>
        </p:grpSp>
        <p:grpSp>
          <p:nvGrpSpPr>
            <p:cNvPr id="1356" name="An object">
              <a:extLst>
                <a:ext uri="{FF2B5EF4-FFF2-40B4-BE49-F238E27FC236}">
                  <a16:creationId xmlns:a16="http://schemas.microsoft.com/office/drawing/2014/main" id="{4C5F8236-B7D7-4BFC-AA95-4474E3B6353A}"/>
                </a:ext>
              </a:extLst>
            </p:cNvPr>
            <p:cNvGrpSpPr/>
            <p:nvPr/>
          </p:nvGrpSpPr>
          <p:grpSpPr>
            <a:xfrm>
              <a:off x="7454963" y="3439230"/>
              <a:ext cx="1534095" cy="806115"/>
              <a:chOff x="10206869" y="2898729"/>
              <a:chExt cx="1683431" cy="785847"/>
            </a:xfrm>
          </p:grpSpPr>
          <p:pic>
            <p:nvPicPr>
              <p:cNvPr id="1361" name="An object">
                <a:extLst>
                  <a:ext uri="{FF2B5EF4-FFF2-40B4-BE49-F238E27FC236}">
                    <a16:creationId xmlns:a16="http://schemas.microsoft.com/office/drawing/2014/main" id="{BAF259B9-ACE4-45A4-8FA9-DCCC6B84D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25359" y="2898729"/>
                <a:ext cx="635058" cy="555004"/>
              </a:xfrm>
              <a:prstGeom prst="rect">
                <a:avLst/>
              </a:prstGeom>
            </p:spPr>
          </p:pic>
          <p:sp>
            <p:nvSpPr>
              <p:cNvPr id="1365" name="An object">
                <a:extLst>
                  <a:ext uri="{FF2B5EF4-FFF2-40B4-BE49-F238E27FC236}">
                    <a16:creationId xmlns:a16="http://schemas.microsoft.com/office/drawing/2014/main" id="{8CF3609F-9D57-40C6-9E95-47347A83054F}"/>
                  </a:ext>
                </a:extLst>
              </p:cNvPr>
              <p:cNvSpPr/>
              <p:nvPr/>
            </p:nvSpPr>
            <p:spPr>
              <a:xfrm>
                <a:off x="10206869" y="3334145"/>
                <a:ext cx="1683431" cy="350431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מטען</a:t>
                </a:r>
              </a:p>
            </p:txBody>
          </p:sp>
        </p:grpSp>
        <p:grpSp>
          <p:nvGrpSpPr>
            <p:cNvPr id="1367" name="An object">
              <a:extLst>
                <a:ext uri="{FF2B5EF4-FFF2-40B4-BE49-F238E27FC236}">
                  <a16:creationId xmlns:a16="http://schemas.microsoft.com/office/drawing/2014/main" id="{2C30BD64-2DAB-4298-A96A-6A17BD90197F}"/>
                </a:ext>
              </a:extLst>
            </p:cNvPr>
            <p:cNvGrpSpPr/>
            <p:nvPr/>
          </p:nvGrpSpPr>
          <p:grpSpPr>
            <a:xfrm>
              <a:off x="7519571" y="5425970"/>
              <a:ext cx="1515993" cy="796127"/>
              <a:chOff x="10206869" y="4777306"/>
              <a:chExt cx="1683431" cy="830934"/>
            </a:xfrm>
          </p:grpSpPr>
          <p:pic>
            <p:nvPicPr>
              <p:cNvPr id="1374" name="An object">
                <a:extLst>
                  <a:ext uri="{FF2B5EF4-FFF2-40B4-BE49-F238E27FC236}">
                    <a16:creationId xmlns:a16="http://schemas.microsoft.com/office/drawing/2014/main" id="{44BE1AC8-99E7-4BD5-B528-C2A705C2A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22" b="100000" l="0" r="97561">
                            <a14:foregroundMark x1="36585" y1="20104" x2="40549" y2="20104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11502" y="4777306"/>
                <a:ext cx="474165" cy="483878"/>
              </a:xfrm>
              <a:prstGeom prst="rect">
                <a:avLst/>
              </a:prstGeom>
            </p:spPr>
          </p:pic>
          <p:sp>
            <p:nvSpPr>
              <p:cNvPr id="1376" name="An object">
                <a:extLst>
                  <a:ext uri="{FF2B5EF4-FFF2-40B4-BE49-F238E27FC236}">
                    <a16:creationId xmlns:a16="http://schemas.microsoft.com/office/drawing/2014/main" id="{7063523E-C892-4846-90D6-CC03184419F1}"/>
                  </a:ext>
                </a:extLst>
              </p:cNvPr>
              <p:cNvSpPr/>
              <p:nvPr/>
            </p:nvSpPr>
            <p:spPr>
              <a:xfrm>
                <a:off x="10206869" y="5233055"/>
                <a:ext cx="1683431" cy="375185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התאבדות</a:t>
                </a:r>
              </a:p>
            </p:txBody>
          </p:sp>
        </p:grpSp>
        <p:grpSp>
          <p:nvGrpSpPr>
            <p:cNvPr id="1377" name="An object">
              <a:extLst>
                <a:ext uri="{FF2B5EF4-FFF2-40B4-BE49-F238E27FC236}">
                  <a16:creationId xmlns:a16="http://schemas.microsoft.com/office/drawing/2014/main" id="{61DCC62B-536C-4B66-BE98-00A9B395BF29}"/>
                </a:ext>
              </a:extLst>
            </p:cNvPr>
            <p:cNvGrpSpPr/>
            <p:nvPr/>
          </p:nvGrpSpPr>
          <p:grpSpPr>
            <a:xfrm>
              <a:off x="7454408" y="4518758"/>
              <a:ext cx="1439793" cy="835026"/>
              <a:chOff x="10206869" y="3858767"/>
              <a:chExt cx="1683431" cy="872238"/>
            </a:xfrm>
          </p:grpSpPr>
          <p:sp>
            <p:nvSpPr>
              <p:cNvPr id="1379" name="An object">
                <a:extLst>
                  <a:ext uri="{FF2B5EF4-FFF2-40B4-BE49-F238E27FC236}">
                    <a16:creationId xmlns:a16="http://schemas.microsoft.com/office/drawing/2014/main" id="{FBDFB26F-78B2-46A9-926B-274F454F96F2}"/>
                  </a:ext>
                </a:extLst>
              </p:cNvPr>
              <p:cNvSpPr/>
              <p:nvPr/>
            </p:nvSpPr>
            <p:spPr>
              <a:xfrm>
                <a:off x="10206869" y="4355517"/>
                <a:ext cx="1683431" cy="375488"/>
              </a:xfrm>
              <a:prstGeom prst="roundRect">
                <a:avLst>
                  <a:gd name="adj" fmla="val 0"/>
                </a:avLst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600" dirty="0">
                    <a:solidFill>
                      <a:srgbClr val="214081"/>
                    </a:solidFill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חטיפה</a:t>
                </a:r>
              </a:p>
            </p:txBody>
          </p:sp>
          <p:pic>
            <p:nvPicPr>
              <p:cNvPr id="1382" name="An object">
                <a:extLst>
                  <a:ext uri="{FF2B5EF4-FFF2-40B4-BE49-F238E27FC236}">
                    <a16:creationId xmlns:a16="http://schemas.microsoft.com/office/drawing/2014/main" id="{C9A5C815-CCED-4648-B960-02F5029B6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prstClr val="black"/>
                  <a:srgbClr val="00206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91305" y="3858767"/>
                <a:ext cx="514558" cy="514558"/>
              </a:xfrm>
              <a:prstGeom prst="rect">
                <a:avLst/>
              </a:prstGeom>
            </p:spPr>
          </p:pic>
        </p:grpSp>
        <p:sp>
          <p:nvSpPr>
            <p:cNvPr id="1384" name="An object">
              <a:extLst>
                <a:ext uri="{FF2B5EF4-FFF2-40B4-BE49-F238E27FC236}">
                  <a16:creationId xmlns:a16="http://schemas.microsoft.com/office/drawing/2014/main" id="{523CB180-F2C9-4B1D-BED2-EFAC635F6AD0}"/>
                </a:ext>
              </a:extLst>
            </p:cNvPr>
            <p:cNvSpPr/>
            <p:nvPr/>
          </p:nvSpPr>
          <p:spPr>
            <a:xfrm>
              <a:off x="5931555" y="1767421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357</a:t>
              </a:r>
            </a:p>
          </p:txBody>
        </p:sp>
        <p:sp>
          <p:nvSpPr>
            <p:cNvPr id="1388" name="An object">
              <a:extLst>
                <a:ext uri="{FF2B5EF4-FFF2-40B4-BE49-F238E27FC236}">
                  <a16:creationId xmlns:a16="http://schemas.microsoft.com/office/drawing/2014/main" id="{29B66F09-38EF-4A5F-9D21-BA2860198667}"/>
                </a:ext>
              </a:extLst>
            </p:cNvPr>
            <p:cNvSpPr/>
            <p:nvPr/>
          </p:nvSpPr>
          <p:spPr>
            <a:xfrm>
              <a:off x="5931555" y="2639165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94</a:t>
              </a:r>
            </a:p>
          </p:txBody>
        </p:sp>
        <p:sp>
          <p:nvSpPr>
            <p:cNvPr id="1391" name="An object">
              <a:extLst>
                <a:ext uri="{FF2B5EF4-FFF2-40B4-BE49-F238E27FC236}">
                  <a16:creationId xmlns:a16="http://schemas.microsoft.com/office/drawing/2014/main" id="{291BBF91-C1F4-4447-90CA-2D146CFCCD41}"/>
                </a:ext>
              </a:extLst>
            </p:cNvPr>
            <p:cNvSpPr/>
            <p:nvPr/>
          </p:nvSpPr>
          <p:spPr>
            <a:xfrm>
              <a:off x="5931556" y="3677773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106</a:t>
              </a:r>
            </a:p>
          </p:txBody>
        </p:sp>
        <p:sp>
          <p:nvSpPr>
            <p:cNvPr id="1395" name="An object">
              <a:extLst>
                <a:ext uri="{FF2B5EF4-FFF2-40B4-BE49-F238E27FC236}">
                  <a16:creationId xmlns:a16="http://schemas.microsoft.com/office/drawing/2014/main" id="{41FAD450-4B50-4A84-BD45-E56022A8D763}"/>
                </a:ext>
              </a:extLst>
            </p:cNvPr>
            <p:cNvSpPr/>
            <p:nvPr/>
          </p:nvSpPr>
          <p:spPr>
            <a:xfrm>
              <a:off x="5980075" y="4761557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4</a:t>
              </a:r>
            </a:p>
          </p:txBody>
        </p:sp>
        <p:sp>
          <p:nvSpPr>
            <p:cNvPr id="1404" name="An object">
              <a:extLst>
                <a:ext uri="{FF2B5EF4-FFF2-40B4-BE49-F238E27FC236}">
                  <a16:creationId xmlns:a16="http://schemas.microsoft.com/office/drawing/2014/main" id="{E364E4B3-439C-42F3-8DC0-2C26CAB6F331}"/>
                </a:ext>
              </a:extLst>
            </p:cNvPr>
            <p:cNvSpPr/>
            <p:nvPr/>
          </p:nvSpPr>
          <p:spPr>
            <a:xfrm>
              <a:off x="5932157" y="5828774"/>
              <a:ext cx="1728777" cy="424827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rgbClr val="21408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047170"/>
      </p:ext>
    </p:extLst>
  </p:cSld>
  <p:clrMapOvr>
    <a:masterClrMapping/>
  </p:clrMapOvr>
  <p:transition xmlns:p14="http://schemas.microsoft.com/office/powerpoint/2010/main" p14:dur="10" advTm="1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977" name="An object">
            <a:extLst>
              <a:ext uri="{FF2B5EF4-FFF2-40B4-BE49-F238E27FC236}">
                <a16:creationId xmlns:a16="http://schemas.microsoft.com/office/drawing/2014/main" id="{894BF4F3-279A-4446-B935-3EE2DD033B50}"/>
              </a:ext>
            </a:extLst>
          </p:cNvPr>
          <p:cNvSpPr/>
          <p:nvPr/>
        </p:nvSpPr>
        <p:spPr>
          <a:xfrm>
            <a:off x="2321459" y="4872053"/>
            <a:ext cx="1296543" cy="2013331"/>
          </a:xfrm>
          <a:custGeom>
            <a:avLst/>
            <a:gdLst>
              <a:gd name="connsiteX0" fmla="*/ 1220932 w 1296543"/>
              <a:gd name="connsiteY0" fmla="*/ 1917935 h 2013331"/>
              <a:gd name="connsiteX1" fmla="*/ 1133442 w 1296543"/>
              <a:gd name="connsiteY1" fmla="*/ 2005425 h 2013331"/>
              <a:gd name="connsiteX2" fmla="*/ 620095 w 1296543"/>
              <a:gd name="connsiteY2" fmla="*/ 2005425 h 2013331"/>
              <a:gd name="connsiteX3" fmla="*/ 105694 w 1296543"/>
              <a:gd name="connsiteY3" fmla="*/ 2005425 h 2013331"/>
              <a:gd name="connsiteX4" fmla="*/ 18204 w 1296543"/>
              <a:gd name="connsiteY4" fmla="*/ 1917935 h 2013331"/>
              <a:gd name="connsiteX5" fmla="*/ 105694 w 1296543"/>
              <a:gd name="connsiteY5" fmla="*/ 1830445 h 2013331"/>
              <a:gd name="connsiteX6" fmla="*/ 620095 w 1296543"/>
              <a:gd name="connsiteY6" fmla="*/ 1830445 h 2013331"/>
              <a:gd name="connsiteX7" fmla="*/ 1133442 w 1296543"/>
              <a:gd name="connsiteY7" fmla="*/ 1830445 h 2013331"/>
              <a:gd name="connsiteX8" fmla="*/ 1220932 w 1296543"/>
              <a:gd name="connsiteY8" fmla="*/ 1917935 h 2013331"/>
              <a:gd name="connsiteX9" fmla="*/ 1170335 w 1296543"/>
              <a:gd name="connsiteY9" fmla="*/ 1637544 h 2013331"/>
              <a:gd name="connsiteX10" fmla="*/ 1133442 w 1296543"/>
              <a:gd name="connsiteY10" fmla="*/ 1629112 h 2013331"/>
              <a:gd name="connsiteX11" fmla="*/ 1113414 w 1296543"/>
              <a:gd name="connsiteY11" fmla="*/ 1629112 h 2013331"/>
              <a:gd name="connsiteX12" fmla="*/ 398734 w 1296543"/>
              <a:gd name="connsiteY12" fmla="*/ 7906 h 2013331"/>
              <a:gd name="connsiteX13" fmla="*/ 463034 w 1296543"/>
              <a:gd name="connsiteY13" fmla="*/ 208185 h 2013331"/>
              <a:gd name="connsiteX14" fmla="*/ 49827 w 1296543"/>
              <a:gd name="connsiteY14" fmla="*/ 618230 h 2013331"/>
              <a:gd name="connsiteX15" fmla="*/ 212158 w 1296543"/>
              <a:gd name="connsiteY15" fmla="*/ 862781 h 2013331"/>
              <a:gd name="connsiteX16" fmla="*/ 362895 w 1296543"/>
              <a:gd name="connsiteY16" fmla="*/ 723640 h 2013331"/>
              <a:gd name="connsiteX17" fmla="*/ 650664 w 1296543"/>
              <a:gd name="connsiteY17" fmla="*/ 665664 h 2013331"/>
              <a:gd name="connsiteX18" fmla="*/ 133101 w 1296543"/>
              <a:gd name="connsiteY18" fmla="*/ 1630166 h 2013331"/>
              <a:gd name="connsiteX19" fmla="*/ 102532 w 1296543"/>
              <a:gd name="connsiteY19" fmla="*/ 1630166 h 2013331"/>
              <a:gd name="connsiteX20" fmla="*/ 30853 w 1296543"/>
              <a:gd name="connsiteY20" fmla="*/ 1670222 h 2013331"/>
              <a:gd name="connsiteX21" fmla="*/ 29799 w 1296543"/>
              <a:gd name="connsiteY21" fmla="*/ 1672330 h 2013331"/>
              <a:gd name="connsiteX22" fmla="*/ 17150 w 1296543"/>
              <a:gd name="connsiteY22" fmla="*/ 1717656 h 2013331"/>
              <a:gd name="connsiteX23" fmla="*/ 21366 w 1296543"/>
              <a:gd name="connsiteY23" fmla="*/ 1742954 h 2013331"/>
              <a:gd name="connsiteX24" fmla="*/ 61422 w 1296543"/>
              <a:gd name="connsiteY24" fmla="*/ 1793551 h 2013331"/>
              <a:gd name="connsiteX25" fmla="*/ 104640 w 1296543"/>
              <a:gd name="connsiteY25" fmla="*/ 1805146 h 2013331"/>
              <a:gd name="connsiteX26" fmla="*/ 122560 w 1296543"/>
              <a:gd name="connsiteY26" fmla="*/ 1805146 h 2013331"/>
              <a:gd name="connsiteX27" fmla="*/ 1132388 w 1296543"/>
              <a:gd name="connsiteY27" fmla="*/ 1805146 h 2013331"/>
              <a:gd name="connsiteX28" fmla="*/ 1167173 w 1296543"/>
              <a:gd name="connsiteY28" fmla="*/ 1797768 h 2013331"/>
              <a:gd name="connsiteX29" fmla="*/ 1218824 w 1296543"/>
              <a:gd name="connsiteY29" fmla="*/ 1730305 h 2013331"/>
              <a:gd name="connsiteX30" fmla="*/ 1219878 w 1296543"/>
              <a:gd name="connsiteY30" fmla="*/ 1717656 h 2013331"/>
              <a:gd name="connsiteX31" fmla="*/ 1170335 w 1296543"/>
              <a:gd name="connsiteY31" fmla="*/ 1637544 h 201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96543" h="2013331">
                <a:moveTo>
                  <a:pt x="1220932" y="1917935"/>
                </a:moveTo>
                <a:cubicBezTo>
                  <a:pt x="1220932" y="1966424"/>
                  <a:pt x="1181930" y="2005425"/>
                  <a:pt x="1133442" y="2005425"/>
                </a:cubicBezTo>
                <a:lnTo>
                  <a:pt x="620095" y="2005425"/>
                </a:lnTo>
                <a:lnTo>
                  <a:pt x="105694" y="2005425"/>
                </a:lnTo>
                <a:cubicBezTo>
                  <a:pt x="57206" y="2005425"/>
                  <a:pt x="18204" y="1966424"/>
                  <a:pt x="18204" y="1917935"/>
                </a:cubicBezTo>
                <a:cubicBezTo>
                  <a:pt x="18204" y="1869446"/>
                  <a:pt x="57206" y="1830445"/>
                  <a:pt x="105694" y="1830445"/>
                </a:cubicBezTo>
                <a:lnTo>
                  <a:pt x="620095" y="1830445"/>
                </a:lnTo>
                <a:lnTo>
                  <a:pt x="1133442" y="1830445"/>
                </a:lnTo>
                <a:cubicBezTo>
                  <a:pt x="1181930" y="1830445"/>
                  <a:pt x="1220932" y="1870501"/>
                  <a:pt x="1220932" y="1917935"/>
                </a:cubicBezTo>
                <a:close/>
                <a:moveTo>
                  <a:pt x="1170335" y="1637544"/>
                </a:moveTo>
                <a:cubicBezTo>
                  <a:pt x="1158740" y="1632274"/>
                  <a:pt x="1146091" y="1629112"/>
                  <a:pt x="1133442" y="1629112"/>
                </a:cubicBezTo>
                <a:lnTo>
                  <a:pt x="1113414" y="1629112"/>
                </a:lnTo>
                <a:cubicBezTo>
                  <a:pt x="1771172" y="223996"/>
                  <a:pt x="398734" y="7906"/>
                  <a:pt x="398734" y="7906"/>
                </a:cubicBezTo>
                <a:lnTo>
                  <a:pt x="463034" y="208185"/>
                </a:lnTo>
                <a:cubicBezTo>
                  <a:pt x="463034" y="208185"/>
                  <a:pt x="179481" y="488575"/>
                  <a:pt x="49827" y="618230"/>
                </a:cubicBezTo>
                <a:cubicBezTo>
                  <a:pt x="-79827" y="747884"/>
                  <a:pt x="124668" y="862781"/>
                  <a:pt x="212158" y="862781"/>
                </a:cubicBezTo>
                <a:cubicBezTo>
                  <a:pt x="299649" y="862781"/>
                  <a:pt x="362895" y="816401"/>
                  <a:pt x="362895" y="723640"/>
                </a:cubicBezTo>
                <a:cubicBezTo>
                  <a:pt x="425087" y="785832"/>
                  <a:pt x="597959" y="761587"/>
                  <a:pt x="650664" y="665664"/>
                </a:cubicBezTo>
                <a:cubicBezTo>
                  <a:pt x="648556" y="958704"/>
                  <a:pt x="221645" y="1152658"/>
                  <a:pt x="133101" y="1630166"/>
                </a:cubicBezTo>
                <a:cubicBezTo>
                  <a:pt x="123614" y="1629112"/>
                  <a:pt x="113073" y="1629112"/>
                  <a:pt x="102532" y="1630166"/>
                </a:cubicBezTo>
                <a:cubicBezTo>
                  <a:pt x="73017" y="1631220"/>
                  <a:pt x="46665" y="1647031"/>
                  <a:pt x="30853" y="1670222"/>
                </a:cubicBezTo>
                <a:cubicBezTo>
                  <a:pt x="29799" y="1671276"/>
                  <a:pt x="29799" y="1672330"/>
                  <a:pt x="29799" y="1672330"/>
                </a:cubicBezTo>
                <a:cubicBezTo>
                  <a:pt x="22420" y="1684979"/>
                  <a:pt x="17150" y="1700790"/>
                  <a:pt x="17150" y="1717656"/>
                </a:cubicBezTo>
                <a:cubicBezTo>
                  <a:pt x="17150" y="1726089"/>
                  <a:pt x="18204" y="1734522"/>
                  <a:pt x="21366" y="1742954"/>
                </a:cubicBezTo>
                <a:cubicBezTo>
                  <a:pt x="26637" y="1765091"/>
                  <a:pt x="38232" y="1781956"/>
                  <a:pt x="61422" y="1793551"/>
                </a:cubicBezTo>
                <a:cubicBezTo>
                  <a:pt x="74071" y="1800930"/>
                  <a:pt x="88829" y="1805146"/>
                  <a:pt x="104640" y="1805146"/>
                </a:cubicBezTo>
                <a:lnTo>
                  <a:pt x="122560" y="1805146"/>
                </a:lnTo>
                <a:cubicBezTo>
                  <a:pt x="122560" y="1805146"/>
                  <a:pt x="1068088" y="1808309"/>
                  <a:pt x="1132388" y="1805146"/>
                </a:cubicBezTo>
                <a:cubicBezTo>
                  <a:pt x="1145037" y="1805146"/>
                  <a:pt x="1156632" y="1801984"/>
                  <a:pt x="1167173" y="1797768"/>
                </a:cubicBezTo>
                <a:cubicBezTo>
                  <a:pt x="1197742" y="1786173"/>
                  <a:pt x="1214608" y="1760874"/>
                  <a:pt x="1218824" y="1730305"/>
                </a:cubicBezTo>
                <a:cubicBezTo>
                  <a:pt x="1219878" y="1726089"/>
                  <a:pt x="1219878" y="1721872"/>
                  <a:pt x="1219878" y="1717656"/>
                </a:cubicBezTo>
                <a:cubicBezTo>
                  <a:pt x="1220932" y="1672330"/>
                  <a:pt x="1200904" y="1649140"/>
                  <a:pt x="1170335" y="1637544"/>
                </a:cubicBezTo>
                <a:close/>
              </a:path>
            </a:pathLst>
          </a:custGeom>
          <a:solidFill>
            <a:srgbClr val="BBBBBB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124" name="An object">
            <a:extLst>
              <a:ext uri="{FF2B5EF4-FFF2-40B4-BE49-F238E27FC236}">
                <a16:creationId xmlns:a16="http://schemas.microsoft.com/office/drawing/2014/main" id="{2A6676BB-DF3E-4C54-9255-77CB608272C7}"/>
              </a:ext>
            </a:extLst>
          </p:cNvPr>
          <p:cNvSpPr/>
          <p:nvPr/>
        </p:nvSpPr>
        <p:spPr>
          <a:xfrm>
            <a:off x="6102938" y="5077024"/>
            <a:ext cx="1222756" cy="1802511"/>
          </a:xfrm>
          <a:custGeom>
            <a:avLst/>
            <a:gdLst>
              <a:gd name="connsiteX0" fmla="*/ 17393 w 1222756"/>
              <a:gd name="connsiteY0" fmla="*/ 1499457 h 1802511"/>
              <a:gd name="connsiteX1" fmla="*/ 110154 w 1222756"/>
              <a:gd name="connsiteY1" fmla="*/ 1415129 h 1802511"/>
              <a:gd name="connsiteX2" fmla="*/ 363138 w 1222756"/>
              <a:gd name="connsiteY2" fmla="*/ 513874 h 1802511"/>
              <a:gd name="connsiteX3" fmla="*/ 292513 w 1222756"/>
              <a:gd name="connsiteY3" fmla="*/ 430600 h 1802511"/>
              <a:gd name="connsiteX4" fmla="*/ 374733 w 1222756"/>
              <a:gd name="connsiteY4" fmla="*/ 353651 h 1802511"/>
              <a:gd name="connsiteX5" fmla="*/ 611905 w 1222756"/>
              <a:gd name="connsiteY5" fmla="*/ 353651 h 1802511"/>
              <a:gd name="connsiteX6" fmla="*/ 850132 w 1222756"/>
              <a:gd name="connsiteY6" fmla="*/ 353651 h 1802511"/>
              <a:gd name="connsiteX7" fmla="*/ 932352 w 1222756"/>
              <a:gd name="connsiteY7" fmla="*/ 430600 h 1802511"/>
              <a:gd name="connsiteX8" fmla="*/ 861727 w 1222756"/>
              <a:gd name="connsiteY8" fmla="*/ 513874 h 1802511"/>
              <a:gd name="connsiteX9" fmla="*/ 1114711 w 1222756"/>
              <a:gd name="connsiteY9" fmla="*/ 1415129 h 1802511"/>
              <a:gd name="connsiteX10" fmla="*/ 1207472 w 1222756"/>
              <a:gd name="connsiteY10" fmla="*/ 1499457 h 1802511"/>
              <a:gd name="connsiteX11" fmla="*/ 1114711 w 1222756"/>
              <a:gd name="connsiteY11" fmla="*/ 1590110 h 1802511"/>
              <a:gd name="connsiteX12" fmla="*/ 611905 w 1222756"/>
              <a:gd name="connsiteY12" fmla="*/ 1590110 h 1802511"/>
              <a:gd name="connsiteX13" fmla="*/ 109099 w 1222756"/>
              <a:gd name="connsiteY13" fmla="*/ 1590110 h 1802511"/>
              <a:gd name="connsiteX14" fmla="*/ 17393 w 1222756"/>
              <a:gd name="connsiteY14" fmla="*/ 1499457 h 1802511"/>
              <a:gd name="connsiteX15" fmla="*/ 957650 w 1222756"/>
              <a:gd name="connsiteY15" fmla="*/ 8960 h 1802511"/>
              <a:gd name="connsiteX16" fmla="*/ 860673 w 1222756"/>
              <a:gd name="connsiteY16" fmla="*/ 8960 h 1802511"/>
              <a:gd name="connsiteX17" fmla="*/ 824833 w 1222756"/>
              <a:gd name="connsiteY17" fmla="*/ 37421 h 1802511"/>
              <a:gd name="connsiteX18" fmla="*/ 807968 w 1222756"/>
              <a:gd name="connsiteY18" fmla="*/ 114370 h 1802511"/>
              <a:gd name="connsiteX19" fmla="*/ 772128 w 1222756"/>
              <a:gd name="connsiteY19" fmla="*/ 142831 h 1802511"/>
              <a:gd name="connsiteX20" fmla="*/ 739451 w 1222756"/>
              <a:gd name="connsiteY20" fmla="*/ 142831 h 1802511"/>
              <a:gd name="connsiteX21" fmla="*/ 705720 w 1222756"/>
              <a:gd name="connsiteY21" fmla="*/ 113316 h 1802511"/>
              <a:gd name="connsiteX22" fmla="*/ 694125 w 1222756"/>
              <a:gd name="connsiteY22" fmla="*/ 37421 h 1802511"/>
              <a:gd name="connsiteX23" fmla="*/ 660394 w 1222756"/>
              <a:gd name="connsiteY23" fmla="*/ 7906 h 1802511"/>
              <a:gd name="connsiteX24" fmla="*/ 612959 w 1222756"/>
              <a:gd name="connsiteY24" fmla="*/ 7906 h 1802511"/>
              <a:gd name="connsiteX25" fmla="*/ 565525 w 1222756"/>
              <a:gd name="connsiteY25" fmla="*/ 7906 h 1802511"/>
              <a:gd name="connsiteX26" fmla="*/ 531794 w 1222756"/>
              <a:gd name="connsiteY26" fmla="*/ 37421 h 1802511"/>
              <a:gd name="connsiteX27" fmla="*/ 520198 w 1222756"/>
              <a:gd name="connsiteY27" fmla="*/ 113316 h 1802511"/>
              <a:gd name="connsiteX28" fmla="*/ 486467 w 1222756"/>
              <a:gd name="connsiteY28" fmla="*/ 142831 h 1802511"/>
              <a:gd name="connsiteX29" fmla="*/ 453790 w 1222756"/>
              <a:gd name="connsiteY29" fmla="*/ 142831 h 1802511"/>
              <a:gd name="connsiteX30" fmla="*/ 417951 w 1222756"/>
              <a:gd name="connsiteY30" fmla="*/ 114370 h 1802511"/>
              <a:gd name="connsiteX31" fmla="*/ 401085 w 1222756"/>
              <a:gd name="connsiteY31" fmla="*/ 37421 h 1802511"/>
              <a:gd name="connsiteX32" fmla="*/ 365246 w 1222756"/>
              <a:gd name="connsiteY32" fmla="*/ 8960 h 1802511"/>
              <a:gd name="connsiteX33" fmla="*/ 268269 w 1222756"/>
              <a:gd name="connsiteY33" fmla="*/ 8960 h 1802511"/>
              <a:gd name="connsiteX34" fmla="*/ 246132 w 1222756"/>
              <a:gd name="connsiteY34" fmla="*/ 37421 h 1802511"/>
              <a:gd name="connsiteX35" fmla="*/ 316757 w 1222756"/>
              <a:gd name="connsiteY35" fmla="*/ 297783 h 1802511"/>
              <a:gd name="connsiteX36" fmla="*/ 353651 w 1222756"/>
              <a:gd name="connsiteY36" fmla="*/ 326244 h 1802511"/>
              <a:gd name="connsiteX37" fmla="*/ 611905 w 1222756"/>
              <a:gd name="connsiteY37" fmla="*/ 326244 h 1802511"/>
              <a:gd name="connsiteX38" fmla="*/ 870160 w 1222756"/>
              <a:gd name="connsiteY38" fmla="*/ 326244 h 1802511"/>
              <a:gd name="connsiteX39" fmla="*/ 907053 w 1222756"/>
              <a:gd name="connsiteY39" fmla="*/ 297783 h 1802511"/>
              <a:gd name="connsiteX40" fmla="*/ 977678 w 1222756"/>
              <a:gd name="connsiteY40" fmla="*/ 37421 h 1802511"/>
              <a:gd name="connsiteX41" fmla="*/ 957650 w 1222756"/>
              <a:gd name="connsiteY41" fmla="*/ 8960 h 1802511"/>
              <a:gd name="connsiteX42" fmla="*/ 1130522 w 1222756"/>
              <a:gd name="connsiteY42" fmla="*/ 1618571 h 1802511"/>
              <a:gd name="connsiteX43" fmla="*/ 612959 w 1222756"/>
              <a:gd name="connsiteY43" fmla="*/ 1618571 h 1802511"/>
              <a:gd name="connsiteX44" fmla="*/ 95396 w 1222756"/>
              <a:gd name="connsiteY44" fmla="*/ 1618571 h 1802511"/>
              <a:gd name="connsiteX45" fmla="*/ 7906 w 1222756"/>
              <a:gd name="connsiteY45" fmla="*/ 1706061 h 1802511"/>
              <a:gd name="connsiteX46" fmla="*/ 95396 w 1222756"/>
              <a:gd name="connsiteY46" fmla="*/ 1793551 h 1802511"/>
              <a:gd name="connsiteX47" fmla="*/ 612959 w 1222756"/>
              <a:gd name="connsiteY47" fmla="*/ 1795659 h 1802511"/>
              <a:gd name="connsiteX48" fmla="*/ 1130522 w 1222756"/>
              <a:gd name="connsiteY48" fmla="*/ 1793551 h 1802511"/>
              <a:gd name="connsiteX49" fmla="*/ 1218013 w 1222756"/>
              <a:gd name="connsiteY49" fmla="*/ 1706061 h 1802511"/>
              <a:gd name="connsiteX50" fmla="*/ 1130522 w 1222756"/>
              <a:gd name="connsiteY50" fmla="*/ 1618571 h 180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22756" h="1802511">
                <a:moveTo>
                  <a:pt x="17393" y="1499457"/>
                </a:moveTo>
                <a:cubicBezTo>
                  <a:pt x="17393" y="1448860"/>
                  <a:pt x="60611" y="1415129"/>
                  <a:pt x="110154" y="1415129"/>
                </a:cubicBezTo>
                <a:cubicBezTo>
                  <a:pt x="227159" y="1191660"/>
                  <a:pt x="335731" y="709936"/>
                  <a:pt x="363138" y="513874"/>
                </a:cubicBezTo>
                <a:cubicBezTo>
                  <a:pt x="310433" y="508603"/>
                  <a:pt x="291459" y="465385"/>
                  <a:pt x="292513" y="430600"/>
                </a:cubicBezTo>
                <a:cubicBezTo>
                  <a:pt x="293567" y="395815"/>
                  <a:pt x="319919" y="353651"/>
                  <a:pt x="374733" y="353651"/>
                </a:cubicBezTo>
                <a:lnTo>
                  <a:pt x="611905" y="353651"/>
                </a:lnTo>
                <a:lnTo>
                  <a:pt x="850132" y="353651"/>
                </a:lnTo>
                <a:cubicBezTo>
                  <a:pt x="903891" y="353651"/>
                  <a:pt x="931297" y="395815"/>
                  <a:pt x="932352" y="430600"/>
                </a:cubicBezTo>
                <a:cubicBezTo>
                  <a:pt x="933406" y="465385"/>
                  <a:pt x="914432" y="508603"/>
                  <a:pt x="861727" y="513874"/>
                </a:cubicBezTo>
                <a:cubicBezTo>
                  <a:pt x="889133" y="710990"/>
                  <a:pt x="997706" y="1192714"/>
                  <a:pt x="1114711" y="1415129"/>
                </a:cubicBezTo>
                <a:cubicBezTo>
                  <a:pt x="1165308" y="1415129"/>
                  <a:pt x="1207472" y="1449915"/>
                  <a:pt x="1207472" y="1499457"/>
                </a:cubicBezTo>
                <a:cubicBezTo>
                  <a:pt x="1207472" y="1557433"/>
                  <a:pt x="1165308" y="1590110"/>
                  <a:pt x="1114711" y="1590110"/>
                </a:cubicBezTo>
                <a:cubicBezTo>
                  <a:pt x="973461" y="1590110"/>
                  <a:pt x="611905" y="1590110"/>
                  <a:pt x="611905" y="1590110"/>
                </a:cubicBezTo>
                <a:cubicBezTo>
                  <a:pt x="611905" y="1590110"/>
                  <a:pt x="250349" y="1590110"/>
                  <a:pt x="109099" y="1590110"/>
                </a:cubicBezTo>
                <a:cubicBezTo>
                  <a:pt x="60611" y="1590110"/>
                  <a:pt x="17393" y="1558487"/>
                  <a:pt x="17393" y="1499457"/>
                </a:cubicBezTo>
                <a:close/>
                <a:moveTo>
                  <a:pt x="957650" y="8960"/>
                </a:moveTo>
                <a:lnTo>
                  <a:pt x="860673" y="8960"/>
                </a:lnTo>
                <a:cubicBezTo>
                  <a:pt x="844861" y="8960"/>
                  <a:pt x="827996" y="21609"/>
                  <a:pt x="824833" y="37421"/>
                </a:cubicBezTo>
                <a:lnTo>
                  <a:pt x="807968" y="114370"/>
                </a:lnTo>
                <a:cubicBezTo>
                  <a:pt x="804805" y="130181"/>
                  <a:pt x="788994" y="142831"/>
                  <a:pt x="772128" y="142831"/>
                </a:cubicBezTo>
                <a:lnTo>
                  <a:pt x="739451" y="142831"/>
                </a:lnTo>
                <a:cubicBezTo>
                  <a:pt x="723640" y="142831"/>
                  <a:pt x="707828" y="130181"/>
                  <a:pt x="705720" y="113316"/>
                </a:cubicBezTo>
                <a:lnTo>
                  <a:pt x="694125" y="37421"/>
                </a:lnTo>
                <a:cubicBezTo>
                  <a:pt x="692017" y="21609"/>
                  <a:pt x="676205" y="7906"/>
                  <a:pt x="660394" y="7906"/>
                </a:cubicBezTo>
                <a:lnTo>
                  <a:pt x="612959" y="7906"/>
                </a:lnTo>
                <a:lnTo>
                  <a:pt x="565525" y="7906"/>
                </a:lnTo>
                <a:cubicBezTo>
                  <a:pt x="549713" y="7906"/>
                  <a:pt x="533902" y="20555"/>
                  <a:pt x="531794" y="37421"/>
                </a:cubicBezTo>
                <a:lnTo>
                  <a:pt x="520198" y="113316"/>
                </a:lnTo>
                <a:cubicBezTo>
                  <a:pt x="518090" y="129127"/>
                  <a:pt x="502279" y="142831"/>
                  <a:pt x="486467" y="142831"/>
                </a:cubicBezTo>
                <a:lnTo>
                  <a:pt x="453790" y="142831"/>
                </a:lnTo>
                <a:cubicBezTo>
                  <a:pt x="437979" y="142831"/>
                  <a:pt x="421113" y="130181"/>
                  <a:pt x="417951" y="114370"/>
                </a:cubicBezTo>
                <a:lnTo>
                  <a:pt x="401085" y="37421"/>
                </a:lnTo>
                <a:cubicBezTo>
                  <a:pt x="397923" y="21609"/>
                  <a:pt x="382111" y="8960"/>
                  <a:pt x="365246" y="8960"/>
                </a:cubicBezTo>
                <a:lnTo>
                  <a:pt x="268269" y="8960"/>
                </a:lnTo>
                <a:cubicBezTo>
                  <a:pt x="252457" y="8960"/>
                  <a:pt x="241916" y="21609"/>
                  <a:pt x="246132" y="37421"/>
                </a:cubicBezTo>
                <a:lnTo>
                  <a:pt x="316757" y="297783"/>
                </a:lnTo>
                <a:cubicBezTo>
                  <a:pt x="320974" y="313595"/>
                  <a:pt x="337839" y="326244"/>
                  <a:pt x="353651" y="326244"/>
                </a:cubicBezTo>
                <a:lnTo>
                  <a:pt x="611905" y="326244"/>
                </a:lnTo>
                <a:lnTo>
                  <a:pt x="870160" y="326244"/>
                </a:lnTo>
                <a:cubicBezTo>
                  <a:pt x="885971" y="326244"/>
                  <a:pt x="902837" y="313595"/>
                  <a:pt x="907053" y="297783"/>
                </a:cubicBezTo>
                <a:lnTo>
                  <a:pt x="977678" y="37421"/>
                </a:lnTo>
                <a:cubicBezTo>
                  <a:pt x="984002" y="21609"/>
                  <a:pt x="973461" y="8960"/>
                  <a:pt x="957650" y="8960"/>
                </a:cubicBezTo>
                <a:close/>
                <a:moveTo>
                  <a:pt x="1130522" y="1618571"/>
                </a:moveTo>
                <a:lnTo>
                  <a:pt x="612959" y="1618571"/>
                </a:lnTo>
                <a:lnTo>
                  <a:pt x="95396" y="1618571"/>
                </a:lnTo>
                <a:cubicBezTo>
                  <a:pt x="46908" y="1618571"/>
                  <a:pt x="7906" y="1657572"/>
                  <a:pt x="7906" y="1706061"/>
                </a:cubicBezTo>
                <a:cubicBezTo>
                  <a:pt x="7906" y="1754549"/>
                  <a:pt x="46908" y="1793551"/>
                  <a:pt x="95396" y="1793551"/>
                </a:cubicBezTo>
                <a:lnTo>
                  <a:pt x="612959" y="1795659"/>
                </a:lnTo>
                <a:lnTo>
                  <a:pt x="1130522" y="1793551"/>
                </a:lnTo>
                <a:cubicBezTo>
                  <a:pt x="1179011" y="1793551"/>
                  <a:pt x="1218013" y="1754549"/>
                  <a:pt x="1218013" y="1706061"/>
                </a:cubicBezTo>
                <a:cubicBezTo>
                  <a:pt x="1218013" y="1657572"/>
                  <a:pt x="1179011" y="1618571"/>
                  <a:pt x="1130522" y="1618571"/>
                </a:cubicBezTo>
                <a:close/>
              </a:path>
            </a:pathLst>
          </a:custGeom>
          <a:solidFill>
            <a:srgbClr val="BBBBBB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 dirty="0"/>
          </a:p>
        </p:txBody>
      </p:sp>
      <p:sp>
        <p:nvSpPr>
          <p:cNvPr id="275" name="An object">
            <a:extLst>
              <a:ext uri="{FF2B5EF4-FFF2-40B4-BE49-F238E27FC236}">
                <a16:creationId xmlns:a16="http://schemas.microsoft.com/office/drawing/2014/main" id="{FE0EE7CC-E5F4-4EB0-81B1-0DF00C410A21}"/>
              </a:ext>
            </a:extLst>
          </p:cNvPr>
          <p:cNvSpPr/>
          <p:nvPr/>
        </p:nvSpPr>
        <p:spPr>
          <a:xfrm>
            <a:off x="3333520" y="4566359"/>
            <a:ext cx="1222756" cy="2308479"/>
          </a:xfrm>
          <a:custGeom>
            <a:avLst/>
            <a:gdLst>
              <a:gd name="connsiteX0" fmla="*/ 17393 w 1222756"/>
              <a:gd name="connsiteY0" fmla="*/ 2014912 h 2308479"/>
              <a:gd name="connsiteX1" fmla="*/ 110154 w 1222756"/>
              <a:gd name="connsiteY1" fmla="*/ 1930584 h 2308479"/>
              <a:gd name="connsiteX2" fmla="*/ 425329 w 1222756"/>
              <a:gd name="connsiteY2" fmla="*/ 861727 h 2308479"/>
              <a:gd name="connsiteX3" fmla="*/ 354705 w 1222756"/>
              <a:gd name="connsiteY3" fmla="*/ 778453 h 2308479"/>
              <a:gd name="connsiteX4" fmla="*/ 436925 w 1222756"/>
              <a:gd name="connsiteY4" fmla="*/ 701504 h 2308479"/>
              <a:gd name="connsiteX5" fmla="*/ 611905 w 1222756"/>
              <a:gd name="connsiteY5" fmla="*/ 701504 h 2308479"/>
              <a:gd name="connsiteX6" fmla="*/ 786886 w 1222756"/>
              <a:gd name="connsiteY6" fmla="*/ 701504 h 2308479"/>
              <a:gd name="connsiteX7" fmla="*/ 869106 w 1222756"/>
              <a:gd name="connsiteY7" fmla="*/ 778453 h 2308479"/>
              <a:gd name="connsiteX8" fmla="*/ 798481 w 1222756"/>
              <a:gd name="connsiteY8" fmla="*/ 861727 h 2308479"/>
              <a:gd name="connsiteX9" fmla="*/ 1113657 w 1222756"/>
              <a:gd name="connsiteY9" fmla="*/ 1930584 h 2308479"/>
              <a:gd name="connsiteX10" fmla="*/ 1206418 w 1222756"/>
              <a:gd name="connsiteY10" fmla="*/ 2014912 h 2308479"/>
              <a:gd name="connsiteX11" fmla="*/ 1113657 w 1222756"/>
              <a:gd name="connsiteY11" fmla="*/ 2105565 h 2308479"/>
              <a:gd name="connsiteX12" fmla="*/ 610851 w 1222756"/>
              <a:gd name="connsiteY12" fmla="*/ 2105565 h 2308479"/>
              <a:gd name="connsiteX13" fmla="*/ 108045 w 1222756"/>
              <a:gd name="connsiteY13" fmla="*/ 2105565 h 2308479"/>
              <a:gd name="connsiteX14" fmla="*/ 17393 w 1222756"/>
              <a:gd name="connsiteY14" fmla="*/ 2014912 h 2308479"/>
              <a:gd name="connsiteX15" fmla="*/ 1130522 w 1222756"/>
              <a:gd name="connsiteY15" fmla="*/ 2132972 h 2308479"/>
              <a:gd name="connsiteX16" fmla="*/ 612959 w 1222756"/>
              <a:gd name="connsiteY16" fmla="*/ 2132972 h 2308479"/>
              <a:gd name="connsiteX17" fmla="*/ 95396 w 1222756"/>
              <a:gd name="connsiteY17" fmla="*/ 2132972 h 2308479"/>
              <a:gd name="connsiteX18" fmla="*/ 7906 w 1222756"/>
              <a:gd name="connsiteY18" fmla="*/ 2220462 h 2308479"/>
              <a:gd name="connsiteX19" fmla="*/ 95396 w 1222756"/>
              <a:gd name="connsiteY19" fmla="*/ 2307952 h 2308479"/>
              <a:gd name="connsiteX20" fmla="*/ 612959 w 1222756"/>
              <a:gd name="connsiteY20" fmla="*/ 2310060 h 2308479"/>
              <a:gd name="connsiteX21" fmla="*/ 1130522 w 1222756"/>
              <a:gd name="connsiteY21" fmla="*/ 2307952 h 2308479"/>
              <a:gd name="connsiteX22" fmla="*/ 1218013 w 1222756"/>
              <a:gd name="connsiteY22" fmla="*/ 2220462 h 2308479"/>
              <a:gd name="connsiteX23" fmla="*/ 1130522 w 1222756"/>
              <a:gd name="connsiteY23" fmla="*/ 2132972 h 2308479"/>
              <a:gd name="connsiteX24" fmla="*/ 604526 w 1222756"/>
              <a:gd name="connsiteY24" fmla="*/ 674097 h 2308479"/>
              <a:gd name="connsiteX25" fmla="*/ 843807 w 1222756"/>
              <a:gd name="connsiteY25" fmla="*/ 434816 h 2308479"/>
              <a:gd name="connsiteX26" fmla="*/ 604526 w 1222756"/>
              <a:gd name="connsiteY26" fmla="*/ 7906 h 2308479"/>
              <a:gd name="connsiteX27" fmla="*/ 365246 w 1222756"/>
              <a:gd name="connsiteY27" fmla="*/ 434816 h 2308479"/>
              <a:gd name="connsiteX28" fmla="*/ 604526 w 1222756"/>
              <a:gd name="connsiteY28" fmla="*/ 674097 h 230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22756" h="2308479">
                <a:moveTo>
                  <a:pt x="17393" y="2014912"/>
                </a:moveTo>
                <a:cubicBezTo>
                  <a:pt x="17393" y="1964315"/>
                  <a:pt x="59557" y="1930584"/>
                  <a:pt x="110154" y="1930584"/>
                </a:cubicBezTo>
                <a:cubicBezTo>
                  <a:pt x="409518" y="1900015"/>
                  <a:pt x="425329" y="960812"/>
                  <a:pt x="425329" y="861727"/>
                </a:cubicBezTo>
                <a:cubicBezTo>
                  <a:pt x="372624" y="856456"/>
                  <a:pt x="353651" y="813238"/>
                  <a:pt x="354705" y="778453"/>
                </a:cubicBezTo>
                <a:cubicBezTo>
                  <a:pt x="355759" y="743668"/>
                  <a:pt x="382111" y="701504"/>
                  <a:pt x="436925" y="701504"/>
                </a:cubicBezTo>
                <a:lnTo>
                  <a:pt x="611905" y="701504"/>
                </a:lnTo>
                <a:lnTo>
                  <a:pt x="786886" y="701504"/>
                </a:lnTo>
                <a:cubicBezTo>
                  <a:pt x="840645" y="701504"/>
                  <a:pt x="868051" y="743668"/>
                  <a:pt x="869106" y="778453"/>
                </a:cubicBezTo>
                <a:cubicBezTo>
                  <a:pt x="870160" y="813238"/>
                  <a:pt x="851186" y="856456"/>
                  <a:pt x="798481" y="861727"/>
                </a:cubicBezTo>
                <a:cubicBezTo>
                  <a:pt x="798481" y="960812"/>
                  <a:pt x="814292" y="1898961"/>
                  <a:pt x="1113657" y="1930584"/>
                </a:cubicBezTo>
                <a:cubicBezTo>
                  <a:pt x="1164254" y="1930584"/>
                  <a:pt x="1206418" y="1965370"/>
                  <a:pt x="1206418" y="2014912"/>
                </a:cubicBezTo>
                <a:cubicBezTo>
                  <a:pt x="1207472" y="2072888"/>
                  <a:pt x="1164254" y="2105565"/>
                  <a:pt x="1113657" y="2105565"/>
                </a:cubicBezTo>
                <a:cubicBezTo>
                  <a:pt x="972407" y="2105565"/>
                  <a:pt x="610851" y="2105565"/>
                  <a:pt x="610851" y="2105565"/>
                </a:cubicBezTo>
                <a:cubicBezTo>
                  <a:pt x="610851" y="2105565"/>
                  <a:pt x="249295" y="2105565"/>
                  <a:pt x="108045" y="2105565"/>
                </a:cubicBezTo>
                <a:cubicBezTo>
                  <a:pt x="59557" y="2105565"/>
                  <a:pt x="16339" y="2072888"/>
                  <a:pt x="17393" y="2014912"/>
                </a:cubicBezTo>
                <a:close/>
                <a:moveTo>
                  <a:pt x="1130522" y="2132972"/>
                </a:moveTo>
                <a:lnTo>
                  <a:pt x="612959" y="2132972"/>
                </a:lnTo>
                <a:lnTo>
                  <a:pt x="95396" y="2132972"/>
                </a:lnTo>
                <a:cubicBezTo>
                  <a:pt x="46908" y="2132972"/>
                  <a:pt x="7906" y="2171973"/>
                  <a:pt x="7906" y="2220462"/>
                </a:cubicBezTo>
                <a:cubicBezTo>
                  <a:pt x="7906" y="2268950"/>
                  <a:pt x="46908" y="2307952"/>
                  <a:pt x="95396" y="2307952"/>
                </a:cubicBezTo>
                <a:lnTo>
                  <a:pt x="612959" y="2310060"/>
                </a:lnTo>
                <a:lnTo>
                  <a:pt x="1130522" y="2307952"/>
                </a:lnTo>
                <a:cubicBezTo>
                  <a:pt x="1179011" y="2307952"/>
                  <a:pt x="1218013" y="2268950"/>
                  <a:pt x="1218013" y="2220462"/>
                </a:cubicBezTo>
                <a:cubicBezTo>
                  <a:pt x="1218013" y="2171973"/>
                  <a:pt x="1179011" y="2132972"/>
                  <a:pt x="1130522" y="2132972"/>
                </a:cubicBezTo>
                <a:close/>
                <a:moveTo>
                  <a:pt x="604526" y="674097"/>
                </a:moveTo>
                <a:cubicBezTo>
                  <a:pt x="736289" y="674097"/>
                  <a:pt x="843807" y="566579"/>
                  <a:pt x="843807" y="434816"/>
                </a:cubicBezTo>
                <a:cubicBezTo>
                  <a:pt x="843807" y="303054"/>
                  <a:pt x="604526" y="7906"/>
                  <a:pt x="604526" y="7906"/>
                </a:cubicBezTo>
                <a:cubicBezTo>
                  <a:pt x="604526" y="7906"/>
                  <a:pt x="365246" y="302000"/>
                  <a:pt x="365246" y="434816"/>
                </a:cubicBezTo>
                <a:cubicBezTo>
                  <a:pt x="365246" y="566579"/>
                  <a:pt x="472764" y="674097"/>
                  <a:pt x="604526" y="674097"/>
                </a:cubicBezTo>
                <a:close/>
              </a:path>
            </a:pathLst>
          </a:custGeom>
          <a:solidFill>
            <a:srgbClr val="ADADAD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350" name="An object">
            <a:extLst>
              <a:ext uri="{FF2B5EF4-FFF2-40B4-BE49-F238E27FC236}">
                <a16:creationId xmlns:a16="http://schemas.microsoft.com/office/drawing/2014/main" id="{CBBA7BBF-DD45-4AF3-98FD-552A5F56F1F4}"/>
              </a:ext>
            </a:extLst>
          </p:cNvPr>
          <p:cNvSpPr/>
          <p:nvPr/>
        </p:nvSpPr>
        <p:spPr>
          <a:xfrm>
            <a:off x="5052729" y="4010274"/>
            <a:ext cx="1222756" cy="2867152"/>
          </a:xfrm>
          <a:custGeom>
            <a:avLst/>
            <a:gdLst>
              <a:gd name="connsiteX0" fmla="*/ 17393 w 1222756"/>
              <a:gd name="connsiteY0" fmla="*/ 2566206 h 2867152"/>
              <a:gd name="connsiteX1" fmla="*/ 110153 w 1222756"/>
              <a:gd name="connsiteY1" fmla="*/ 2481878 h 2867152"/>
              <a:gd name="connsiteX2" fmla="*/ 425329 w 1222756"/>
              <a:gd name="connsiteY2" fmla="*/ 1017733 h 2867152"/>
              <a:gd name="connsiteX3" fmla="*/ 354705 w 1222756"/>
              <a:gd name="connsiteY3" fmla="*/ 934460 h 2867152"/>
              <a:gd name="connsiteX4" fmla="*/ 436924 w 1222756"/>
              <a:gd name="connsiteY4" fmla="*/ 857510 h 2867152"/>
              <a:gd name="connsiteX5" fmla="*/ 611905 w 1222756"/>
              <a:gd name="connsiteY5" fmla="*/ 857510 h 2867152"/>
              <a:gd name="connsiteX6" fmla="*/ 786886 w 1222756"/>
              <a:gd name="connsiteY6" fmla="*/ 857510 h 2867152"/>
              <a:gd name="connsiteX7" fmla="*/ 869105 w 1222756"/>
              <a:gd name="connsiteY7" fmla="*/ 934460 h 2867152"/>
              <a:gd name="connsiteX8" fmla="*/ 798481 w 1222756"/>
              <a:gd name="connsiteY8" fmla="*/ 1017733 h 2867152"/>
              <a:gd name="connsiteX9" fmla="*/ 1113657 w 1222756"/>
              <a:gd name="connsiteY9" fmla="*/ 2481878 h 2867152"/>
              <a:gd name="connsiteX10" fmla="*/ 1206417 w 1222756"/>
              <a:gd name="connsiteY10" fmla="*/ 2566206 h 2867152"/>
              <a:gd name="connsiteX11" fmla="*/ 1113657 w 1222756"/>
              <a:gd name="connsiteY11" fmla="*/ 2656859 h 2867152"/>
              <a:gd name="connsiteX12" fmla="*/ 610851 w 1222756"/>
              <a:gd name="connsiteY12" fmla="*/ 2656859 h 2867152"/>
              <a:gd name="connsiteX13" fmla="*/ 108045 w 1222756"/>
              <a:gd name="connsiteY13" fmla="*/ 2656859 h 2867152"/>
              <a:gd name="connsiteX14" fmla="*/ 17393 w 1222756"/>
              <a:gd name="connsiteY14" fmla="*/ 2566206 h 2867152"/>
              <a:gd name="connsiteX15" fmla="*/ 370516 w 1222756"/>
              <a:gd name="connsiteY15" fmla="*/ 788994 h 2867152"/>
              <a:gd name="connsiteX16" fmla="*/ 415842 w 1222756"/>
              <a:gd name="connsiteY16" fmla="*/ 829050 h 2867152"/>
              <a:gd name="connsiteX17" fmla="*/ 612959 w 1222756"/>
              <a:gd name="connsiteY17" fmla="*/ 829050 h 2867152"/>
              <a:gd name="connsiteX18" fmla="*/ 810076 w 1222756"/>
              <a:gd name="connsiteY18" fmla="*/ 829050 h 2867152"/>
              <a:gd name="connsiteX19" fmla="*/ 855402 w 1222756"/>
              <a:gd name="connsiteY19" fmla="*/ 788994 h 2867152"/>
              <a:gd name="connsiteX20" fmla="*/ 759479 w 1222756"/>
              <a:gd name="connsiteY20" fmla="*/ 688854 h 2867152"/>
              <a:gd name="connsiteX21" fmla="*/ 895458 w 1222756"/>
              <a:gd name="connsiteY21" fmla="*/ 371570 h 2867152"/>
              <a:gd name="connsiteX22" fmla="*/ 733126 w 1222756"/>
              <a:gd name="connsiteY22" fmla="*/ 194481 h 2867152"/>
              <a:gd name="connsiteX23" fmla="*/ 753154 w 1222756"/>
              <a:gd name="connsiteY23" fmla="*/ 111207 h 2867152"/>
              <a:gd name="connsiteX24" fmla="*/ 614013 w 1222756"/>
              <a:gd name="connsiteY24" fmla="*/ 7906 h 2867152"/>
              <a:gd name="connsiteX25" fmla="*/ 474872 w 1222756"/>
              <a:gd name="connsiteY25" fmla="*/ 111207 h 2867152"/>
              <a:gd name="connsiteX26" fmla="*/ 494900 w 1222756"/>
              <a:gd name="connsiteY26" fmla="*/ 194481 h 2867152"/>
              <a:gd name="connsiteX27" fmla="*/ 332568 w 1222756"/>
              <a:gd name="connsiteY27" fmla="*/ 371570 h 2867152"/>
              <a:gd name="connsiteX28" fmla="*/ 468547 w 1222756"/>
              <a:gd name="connsiteY28" fmla="*/ 688854 h 2867152"/>
              <a:gd name="connsiteX29" fmla="*/ 370516 w 1222756"/>
              <a:gd name="connsiteY29" fmla="*/ 788994 h 2867152"/>
              <a:gd name="connsiteX30" fmla="*/ 1130522 w 1222756"/>
              <a:gd name="connsiteY30" fmla="*/ 2685320 h 2867152"/>
              <a:gd name="connsiteX31" fmla="*/ 612959 w 1222756"/>
              <a:gd name="connsiteY31" fmla="*/ 2685320 h 2867152"/>
              <a:gd name="connsiteX32" fmla="*/ 95396 w 1222756"/>
              <a:gd name="connsiteY32" fmla="*/ 2685320 h 2867152"/>
              <a:gd name="connsiteX33" fmla="*/ 7906 w 1222756"/>
              <a:gd name="connsiteY33" fmla="*/ 2772810 h 2867152"/>
              <a:gd name="connsiteX34" fmla="*/ 95396 w 1222756"/>
              <a:gd name="connsiteY34" fmla="*/ 2860301 h 2867152"/>
              <a:gd name="connsiteX35" fmla="*/ 612959 w 1222756"/>
              <a:gd name="connsiteY35" fmla="*/ 2862409 h 2867152"/>
              <a:gd name="connsiteX36" fmla="*/ 1130522 w 1222756"/>
              <a:gd name="connsiteY36" fmla="*/ 2860301 h 2867152"/>
              <a:gd name="connsiteX37" fmla="*/ 1218012 w 1222756"/>
              <a:gd name="connsiteY37" fmla="*/ 2772810 h 2867152"/>
              <a:gd name="connsiteX38" fmla="*/ 1130522 w 1222756"/>
              <a:gd name="connsiteY38" fmla="*/ 2685320 h 286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22756" h="2867152">
                <a:moveTo>
                  <a:pt x="17393" y="2566206"/>
                </a:moveTo>
                <a:cubicBezTo>
                  <a:pt x="17393" y="2515610"/>
                  <a:pt x="59557" y="2481878"/>
                  <a:pt x="110153" y="2481878"/>
                </a:cubicBezTo>
                <a:cubicBezTo>
                  <a:pt x="409518" y="2451310"/>
                  <a:pt x="425329" y="1116819"/>
                  <a:pt x="425329" y="1017733"/>
                </a:cubicBezTo>
                <a:cubicBezTo>
                  <a:pt x="372624" y="1012463"/>
                  <a:pt x="353650" y="969245"/>
                  <a:pt x="354705" y="934460"/>
                </a:cubicBezTo>
                <a:cubicBezTo>
                  <a:pt x="355759" y="899674"/>
                  <a:pt x="382111" y="857510"/>
                  <a:pt x="436924" y="857510"/>
                </a:cubicBezTo>
                <a:lnTo>
                  <a:pt x="611905" y="857510"/>
                </a:lnTo>
                <a:lnTo>
                  <a:pt x="786886" y="857510"/>
                </a:lnTo>
                <a:cubicBezTo>
                  <a:pt x="840645" y="857510"/>
                  <a:pt x="868051" y="899674"/>
                  <a:pt x="869105" y="934460"/>
                </a:cubicBezTo>
                <a:cubicBezTo>
                  <a:pt x="870159" y="969245"/>
                  <a:pt x="851186" y="1012463"/>
                  <a:pt x="798481" y="1017733"/>
                </a:cubicBezTo>
                <a:cubicBezTo>
                  <a:pt x="798481" y="1116819"/>
                  <a:pt x="814292" y="2451310"/>
                  <a:pt x="1113657" y="2481878"/>
                </a:cubicBezTo>
                <a:cubicBezTo>
                  <a:pt x="1164253" y="2481878"/>
                  <a:pt x="1206417" y="2516664"/>
                  <a:pt x="1206417" y="2566206"/>
                </a:cubicBezTo>
                <a:cubicBezTo>
                  <a:pt x="1206417" y="2624182"/>
                  <a:pt x="1164253" y="2656859"/>
                  <a:pt x="1113657" y="2656859"/>
                </a:cubicBezTo>
                <a:cubicBezTo>
                  <a:pt x="972407" y="2656859"/>
                  <a:pt x="610851" y="2656859"/>
                  <a:pt x="610851" y="2656859"/>
                </a:cubicBezTo>
                <a:cubicBezTo>
                  <a:pt x="610851" y="2656859"/>
                  <a:pt x="249295" y="2656859"/>
                  <a:pt x="108045" y="2656859"/>
                </a:cubicBezTo>
                <a:cubicBezTo>
                  <a:pt x="60611" y="2656859"/>
                  <a:pt x="17393" y="2625236"/>
                  <a:pt x="17393" y="2566206"/>
                </a:cubicBezTo>
                <a:close/>
                <a:moveTo>
                  <a:pt x="370516" y="788994"/>
                </a:moveTo>
                <a:cubicBezTo>
                  <a:pt x="372624" y="822725"/>
                  <a:pt x="394760" y="829050"/>
                  <a:pt x="415842" y="829050"/>
                </a:cubicBezTo>
                <a:cubicBezTo>
                  <a:pt x="436924" y="829050"/>
                  <a:pt x="612959" y="829050"/>
                  <a:pt x="612959" y="829050"/>
                </a:cubicBezTo>
                <a:cubicBezTo>
                  <a:pt x="612959" y="829050"/>
                  <a:pt x="788994" y="829050"/>
                  <a:pt x="810076" y="829050"/>
                </a:cubicBezTo>
                <a:cubicBezTo>
                  <a:pt x="831158" y="829050"/>
                  <a:pt x="852240" y="822725"/>
                  <a:pt x="855402" y="788994"/>
                </a:cubicBezTo>
                <a:cubicBezTo>
                  <a:pt x="861727" y="709936"/>
                  <a:pt x="759479" y="764749"/>
                  <a:pt x="759479" y="688854"/>
                </a:cubicBezTo>
                <a:cubicBezTo>
                  <a:pt x="759479" y="612959"/>
                  <a:pt x="889133" y="540226"/>
                  <a:pt x="895458" y="371570"/>
                </a:cubicBezTo>
                <a:cubicBezTo>
                  <a:pt x="899674" y="249295"/>
                  <a:pt x="733126" y="194481"/>
                  <a:pt x="733126" y="194481"/>
                </a:cubicBezTo>
                <a:lnTo>
                  <a:pt x="753154" y="111207"/>
                </a:lnTo>
                <a:cubicBezTo>
                  <a:pt x="762641" y="58502"/>
                  <a:pt x="648798" y="7906"/>
                  <a:pt x="614013" y="7906"/>
                </a:cubicBezTo>
                <a:cubicBezTo>
                  <a:pt x="578174" y="7906"/>
                  <a:pt x="464331" y="58502"/>
                  <a:pt x="474872" y="111207"/>
                </a:cubicBezTo>
                <a:lnTo>
                  <a:pt x="494900" y="194481"/>
                </a:lnTo>
                <a:cubicBezTo>
                  <a:pt x="494900" y="194481"/>
                  <a:pt x="328352" y="248240"/>
                  <a:pt x="332568" y="371570"/>
                </a:cubicBezTo>
                <a:cubicBezTo>
                  <a:pt x="337839" y="540226"/>
                  <a:pt x="468547" y="612959"/>
                  <a:pt x="468547" y="688854"/>
                </a:cubicBezTo>
                <a:cubicBezTo>
                  <a:pt x="466439" y="764749"/>
                  <a:pt x="364191" y="709936"/>
                  <a:pt x="370516" y="788994"/>
                </a:cubicBezTo>
                <a:close/>
                <a:moveTo>
                  <a:pt x="1130522" y="2685320"/>
                </a:moveTo>
                <a:lnTo>
                  <a:pt x="612959" y="2685320"/>
                </a:lnTo>
                <a:lnTo>
                  <a:pt x="95396" y="2685320"/>
                </a:lnTo>
                <a:cubicBezTo>
                  <a:pt x="46907" y="2685320"/>
                  <a:pt x="7906" y="2724321"/>
                  <a:pt x="7906" y="2772810"/>
                </a:cubicBezTo>
                <a:cubicBezTo>
                  <a:pt x="7906" y="2821299"/>
                  <a:pt x="46907" y="2860301"/>
                  <a:pt x="95396" y="2860301"/>
                </a:cubicBezTo>
                <a:lnTo>
                  <a:pt x="612959" y="2862409"/>
                </a:lnTo>
                <a:lnTo>
                  <a:pt x="1130522" y="2860301"/>
                </a:lnTo>
                <a:cubicBezTo>
                  <a:pt x="1179011" y="2860301"/>
                  <a:pt x="1218012" y="2821299"/>
                  <a:pt x="1218012" y="2772810"/>
                </a:cubicBezTo>
                <a:cubicBezTo>
                  <a:pt x="1218012" y="2724321"/>
                  <a:pt x="1179011" y="2685320"/>
                  <a:pt x="1130522" y="2685320"/>
                </a:cubicBezTo>
                <a:close/>
              </a:path>
            </a:pathLst>
          </a:custGeom>
          <a:solidFill>
            <a:srgbClr val="BABABA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sp>
        <p:nvSpPr>
          <p:cNvPr id="1243" name="An object">
            <a:extLst>
              <a:ext uri="{FF2B5EF4-FFF2-40B4-BE49-F238E27FC236}">
                <a16:creationId xmlns:a16="http://schemas.microsoft.com/office/drawing/2014/main" id="{631B055A-50D9-4BB6-A650-82AB84DF12F0}"/>
              </a:ext>
            </a:extLst>
          </p:cNvPr>
          <p:cNvSpPr/>
          <p:nvPr/>
        </p:nvSpPr>
        <p:spPr>
          <a:xfrm>
            <a:off x="4309203" y="3303825"/>
            <a:ext cx="1222756" cy="3573399"/>
          </a:xfrm>
          <a:custGeom>
            <a:avLst/>
            <a:gdLst>
              <a:gd name="connsiteX0" fmla="*/ 17393 w 1222756"/>
              <a:gd name="connsiteY0" fmla="*/ 3272454 h 3573399"/>
              <a:gd name="connsiteX1" fmla="*/ 110153 w 1222756"/>
              <a:gd name="connsiteY1" fmla="*/ 3188126 h 3573399"/>
              <a:gd name="connsiteX2" fmla="*/ 425329 w 1222756"/>
              <a:gd name="connsiteY2" fmla="*/ 1098899 h 3573399"/>
              <a:gd name="connsiteX3" fmla="*/ 354705 w 1222756"/>
              <a:gd name="connsiteY3" fmla="*/ 1015625 h 3573399"/>
              <a:gd name="connsiteX4" fmla="*/ 436924 w 1222756"/>
              <a:gd name="connsiteY4" fmla="*/ 938676 h 3573399"/>
              <a:gd name="connsiteX5" fmla="*/ 611905 w 1222756"/>
              <a:gd name="connsiteY5" fmla="*/ 938676 h 3573399"/>
              <a:gd name="connsiteX6" fmla="*/ 786886 w 1222756"/>
              <a:gd name="connsiteY6" fmla="*/ 938676 h 3573399"/>
              <a:gd name="connsiteX7" fmla="*/ 869105 w 1222756"/>
              <a:gd name="connsiteY7" fmla="*/ 1015625 h 3573399"/>
              <a:gd name="connsiteX8" fmla="*/ 798481 w 1222756"/>
              <a:gd name="connsiteY8" fmla="*/ 1098899 h 3573399"/>
              <a:gd name="connsiteX9" fmla="*/ 1113657 w 1222756"/>
              <a:gd name="connsiteY9" fmla="*/ 3188126 h 3573399"/>
              <a:gd name="connsiteX10" fmla="*/ 1206417 w 1222756"/>
              <a:gd name="connsiteY10" fmla="*/ 3272454 h 3573399"/>
              <a:gd name="connsiteX11" fmla="*/ 1113657 w 1222756"/>
              <a:gd name="connsiteY11" fmla="*/ 3363106 h 3573399"/>
              <a:gd name="connsiteX12" fmla="*/ 610851 w 1222756"/>
              <a:gd name="connsiteY12" fmla="*/ 3363106 h 3573399"/>
              <a:gd name="connsiteX13" fmla="*/ 108045 w 1222756"/>
              <a:gd name="connsiteY13" fmla="*/ 3363106 h 3573399"/>
              <a:gd name="connsiteX14" fmla="*/ 17393 w 1222756"/>
              <a:gd name="connsiteY14" fmla="*/ 3272454 h 3573399"/>
              <a:gd name="connsiteX15" fmla="*/ 393706 w 1222756"/>
              <a:gd name="connsiteY15" fmla="*/ 869105 h 3573399"/>
              <a:gd name="connsiteX16" fmla="*/ 439033 w 1222756"/>
              <a:gd name="connsiteY16" fmla="*/ 909161 h 3573399"/>
              <a:gd name="connsiteX17" fmla="*/ 614013 w 1222756"/>
              <a:gd name="connsiteY17" fmla="*/ 909161 h 3573399"/>
              <a:gd name="connsiteX18" fmla="*/ 788994 w 1222756"/>
              <a:gd name="connsiteY18" fmla="*/ 909161 h 3573399"/>
              <a:gd name="connsiteX19" fmla="*/ 834320 w 1222756"/>
              <a:gd name="connsiteY19" fmla="*/ 869105 h 3573399"/>
              <a:gd name="connsiteX20" fmla="*/ 738397 w 1222756"/>
              <a:gd name="connsiteY20" fmla="*/ 768966 h 3573399"/>
              <a:gd name="connsiteX21" fmla="*/ 874376 w 1222756"/>
              <a:gd name="connsiteY21" fmla="*/ 451682 h 3573399"/>
              <a:gd name="connsiteX22" fmla="*/ 669881 w 1222756"/>
              <a:gd name="connsiteY22" fmla="*/ 266160 h 3573399"/>
              <a:gd name="connsiteX23" fmla="*/ 669881 w 1222756"/>
              <a:gd name="connsiteY23" fmla="*/ 207131 h 3573399"/>
              <a:gd name="connsiteX24" fmla="*/ 754209 w 1222756"/>
              <a:gd name="connsiteY24" fmla="*/ 154426 h 3573399"/>
              <a:gd name="connsiteX25" fmla="*/ 673043 w 1222756"/>
              <a:gd name="connsiteY25" fmla="*/ 90126 h 3573399"/>
              <a:gd name="connsiteX26" fmla="*/ 616121 w 1222756"/>
              <a:gd name="connsiteY26" fmla="*/ 7906 h 3573399"/>
              <a:gd name="connsiteX27" fmla="*/ 559200 w 1222756"/>
              <a:gd name="connsiteY27" fmla="*/ 90126 h 3573399"/>
              <a:gd name="connsiteX28" fmla="*/ 478034 w 1222756"/>
              <a:gd name="connsiteY28" fmla="*/ 154426 h 3573399"/>
              <a:gd name="connsiteX29" fmla="*/ 562362 w 1222756"/>
              <a:gd name="connsiteY29" fmla="*/ 207131 h 3573399"/>
              <a:gd name="connsiteX30" fmla="*/ 562362 w 1222756"/>
              <a:gd name="connsiteY30" fmla="*/ 266160 h 3573399"/>
              <a:gd name="connsiteX31" fmla="*/ 357867 w 1222756"/>
              <a:gd name="connsiteY31" fmla="*/ 451682 h 3573399"/>
              <a:gd name="connsiteX32" fmla="*/ 493846 w 1222756"/>
              <a:gd name="connsiteY32" fmla="*/ 768966 h 3573399"/>
              <a:gd name="connsiteX33" fmla="*/ 393706 w 1222756"/>
              <a:gd name="connsiteY33" fmla="*/ 869105 h 3573399"/>
              <a:gd name="connsiteX34" fmla="*/ 1131576 w 1222756"/>
              <a:gd name="connsiteY34" fmla="*/ 3390513 h 3573399"/>
              <a:gd name="connsiteX35" fmla="*/ 614013 w 1222756"/>
              <a:gd name="connsiteY35" fmla="*/ 3390513 h 3573399"/>
              <a:gd name="connsiteX36" fmla="*/ 95396 w 1222756"/>
              <a:gd name="connsiteY36" fmla="*/ 3390513 h 3573399"/>
              <a:gd name="connsiteX37" fmla="*/ 7906 w 1222756"/>
              <a:gd name="connsiteY37" fmla="*/ 3478003 h 3573399"/>
              <a:gd name="connsiteX38" fmla="*/ 95396 w 1222756"/>
              <a:gd name="connsiteY38" fmla="*/ 3565493 h 3573399"/>
              <a:gd name="connsiteX39" fmla="*/ 612959 w 1222756"/>
              <a:gd name="connsiteY39" fmla="*/ 3567602 h 3573399"/>
              <a:gd name="connsiteX40" fmla="*/ 1130522 w 1222756"/>
              <a:gd name="connsiteY40" fmla="*/ 3565493 h 3573399"/>
              <a:gd name="connsiteX41" fmla="*/ 1218013 w 1222756"/>
              <a:gd name="connsiteY41" fmla="*/ 3478003 h 3573399"/>
              <a:gd name="connsiteX42" fmla="*/ 1131576 w 1222756"/>
              <a:gd name="connsiteY42" fmla="*/ 3390513 h 357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22756" h="3573399">
                <a:moveTo>
                  <a:pt x="17393" y="3272454"/>
                </a:moveTo>
                <a:cubicBezTo>
                  <a:pt x="17393" y="3221857"/>
                  <a:pt x="59557" y="3188126"/>
                  <a:pt x="110153" y="3188126"/>
                </a:cubicBezTo>
                <a:cubicBezTo>
                  <a:pt x="409518" y="3157557"/>
                  <a:pt x="425329" y="1197985"/>
                  <a:pt x="425329" y="1098899"/>
                </a:cubicBezTo>
                <a:cubicBezTo>
                  <a:pt x="372624" y="1093629"/>
                  <a:pt x="353651" y="1050411"/>
                  <a:pt x="354705" y="1015625"/>
                </a:cubicBezTo>
                <a:cubicBezTo>
                  <a:pt x="355759" y="980840"/>
                  <a:pt x="382111" y="938676"/>
                  <a:pt x="436924" y="938676"/>
                </a:cubicBezTo>
                <a:lnTo>
                  <a:pt x="611905" y="938676"/>
                </a:lnTo>
                <a:lnTo>
                  <a:pt x="786886" y="938676"/>
                </a:lnTo>
                <a:cubicBezTo>
                  <a:pt x="840645" y="938676"/>
                  <a:pt x="868051" y="980840"/>
                  <a:pt x="869105" y="1015625"/>
                </a:cubicBezTo>
                <a:cubicBezTo>
                  <a:pt x="870160" y="1050411"/>
                  <a:pt x="851186" y="1093629"/>
                  <a:pt x="798481" y="1098899"/>
                </a:cubicBezTo>
                <a:cubicBezTo>
                  <a:pt x="798481" y="1197985"/>
                  <a:pt x="814292" y="3157557"/>
                  <a:pt x="1113657" y="3188126"/>
                </a:cubicBezTo>
                <a:cubicBezTo>
                  <a:pt x="1164253" y="3188126"/>
                  <a:pt x="1206417" y="3222911"/>
                  <a:pt x="1206417" y="3272454"/>
                </a:cubicBezTo>
                <a:cubicBezTo>
                  <a:pt x="1207472" y="3330429"/>
                  <a:pt x="1164253" y="3363106"/>
                  <a:pt x="1113657" y="3363106"/>
                </a:cubicBezTo>
                <a:cubicBezTo>
                  <a:pt x="972407" y="3363106"/>
                  <a:pt x="610851" y="3363106"/>
                  <a:pt x="610851" y="3363106"/>
                </a:cubicBezTo>
                <a:cubicBezTo>
                  <a:pt x="610851" y="3363106"/>
                  <a:pt x="249295" y="3363106"/>
                  <a:pt x="108045" y="3363106"/>
                </a:cubicBezTo>
                <a:cubicBezTo>
                  <a:pt x="60611" y="3363106"/>
                  <a:pt x="17393" y="3330429"/>
                  <a:pt x="17393" y="3272454"/>
                </a:cubicBezTo>
                <a:close/>
                <a:moveTo>
                  <a:pt x="393706" y="869105"/>
                </a:moveTo>
                <a:cubicBezTo>
                  <a:pt x="395815" y="902837"/>
                  <a:pt x="417951" y="909161"/>
                  <a:pt x="439033" y="909161"/>
                </a:cubicBezTo>
                <a:cubicBezTo>
                  <a:pt x="460115" y="909161"/>
                  <a:pt x="614013" y="909161"/>
                  <a:pt x="614013" y="909161"/>
                </a:cubicBezTo>
                <a:cubicBezTo>
                  <a:pt x="614013" y="909161"/>
                  <a:pt x="767912" y="909161"/>
                  <a:pt x="788994" y="909161"/>
                </a:cubicBezTo>
                <a:cubicBezTo>
                  <a:pt x="810076" y="909161"/>
                  <a:pt x="832212" y="902837"/>
                  <a:pt x="834320" y="869105"/>
                </a:cubicBezTo>
                <a:cubicBezTo>
                  <a:pt x="840645" y="790048"/>
                  <a:pt x="738397" y="844861"/>
                  <a:pt x="738397" y="768966"/>
                </a:cubicBezTo>
                <a:cubicBezTo>
                  <a:pt x="738397" y="693071"/>
                  <a:pt x="868051" y="620338"/>
                  <a:pt x="874376" y="451682"/>
                </a:cubicBezTo>
                <a:cubicBezTo>
                  <a:pt x="880701" y="283026"/>
                  <a:pt x="669881" y="266160"/>
                  <a:pt x="669881" y="266160"/>
                </a:cubicBezTo>
                <a:cubicBezTo>
                  <a:pt x="669881" y="266160"/>
                  <a:pt x="669881" y="244024"/>
                  <a:pt x="669881" y="207131"/>
                </a:cubicBezTo>
                <a:cubicBezTo>
                  <a:pt x="698341" y="207131"/>
                  <a:pt x="754209" y="209239"/>
                  <a:pt x="754209" y="154426"/>
                </a:cubicBezTo>
                <a:cubicBezTo>
                  <a:pt x="754209" y="92234"/>
                  <a:pt x="701504" y="90126"/>
                  <a:pt x="673043" y="90126"/>
                </a:cubicBezTo>
                <a:cubicBezTo>
                  <a:pt x="673043" y="55340"/>
                  <a:pt x="671989" y="7906"/>
                  <a:pt x="616121" y="7906"/>
                </a:cubicBezTo>
                <a:cubicBezTo>
                  <a:pt x="560254" y="7906"/>
                  <a:pt x="559200" y="55340"/>
                  <a:pt x="559200" y="90126"/>
                </a:cubicBezTo>
                <a:cubicBezTo>
                  <a:pt x="530739" y="90126"/>
                  <a:pt x="478034" y="92234"/>
                  <a:pt x="478034" y="154426"/>
                </a:cubicBezTo>
                <a:cubicBezTo>
                  <a:pt x="478034" y="209239"/>
                  <a:pt x="532848" y="207131"/>
                  <a:pt x="562362" y="207131"/>
                </a:cubicBezTo>
                <a:cubicBezTo>
                  <a:pt x="562362" y="245078"/>
                  <a:pt x="562362" y="266160"/>
                  <a:pt x="562362" y="266160"/>
                </a:cubicBezTo>
                <a:cubicBezTo>
                  <a:pt x="562362" y="266160"/>
                  <a:pt x="351542" y="284080"/>
                  <a:pt x="357867" y="451682"/>
                </a:cubicBezTo>
                <a:cubicBezTo>
                  <a:pt x="363137" y="620338"/>
                  <a:pt x="493846" y="693071"/>
                  <a:pt x="493846" y="768966"/>
                </a:cubicBezTo>
                <a:cubicBezTo>
                  <a:pt x="489629" y="844861"/>
                  <a:pt x="387382" y="791102"/>
                  <a:pt x="393706" y="869105"/>
                </a:cubicBezTo>
                <a:close/>
                <a:moveTo>
                  <a:pt x="1131576" y="3390513"/>
                </a:moveTo>
                <a:lnTo>
                  <a:pt x="614013" y="3390513"/>
                </a:lnTo>
                <a:lnTo>
                  <a:pt x="95396" y="3390513"/>
                </a:lnTo>
                <a:cubicBezTo>
                  <a:pt x="46907" y="3390513"/>
                  <a:pt x="7906" y="3429515"/>
                  <a:pt x="7906" y="3478003"/>
                </a:cubicBezTo>
                <a:cubicBezTo>
                  <a:pt x="7906" y="3526492"/>
                  <a:pt x="46907" y="3565493"/>
                  <a:pt x="95396" y="3565493"/>
                </a:cubicBezTo>
                <a:lnTo>
                  <a:pt x="612959" y="3567602"/>
                </a:lnTo>
                <a:lnTo>
                  <a:pt x="1130522" y="3565493"/>
                </a:lnTo>
                <a:cubicBezTo>
                  <a:pt x="1179011" y="3565493"/>
                  <a:pt x="1218013" y="3526492"/>
                  <a:pt x="1218013" y="3478003"/>
                </a:cubicBezTo>
                <a:cubicBezTo>
                  <a:pt x="1219067" y="3429515"/>
                  <a:pt x="1179011" y="3390513"/>
                  <a:pt x="1131576" y="3390513"/>
                </a:cubicBezTo>
                <a:close/>
              </a:path>
            </a:pathLst>
          </a:custGeom>
          <a:solidFill>
            <a:srgbClr val="0E0E2C"/>
          </a:solidFill>
          <a:ln w="9525" cap="flat">
            <a:noFill/>
            <a:prstDash val="solid"/>
            <a:miter/>
          </a:ln>
        </p:spPr>
        <p:txBody>
          <a:bodyPr rtlCol="1" anchor="ctr"/>
          <a:lstStyle/>
          <a:p>
            <a:endParaRPr lang="he-IL"/>
          </a:p>
        </p:txBody>
      </p:sp>
      <p:grpSp>
        <p:nvGrpSpPr>
          <p:cNvPr id="457" name="An object"/>
          <p:cNvGrpSpPr/>
          <p:nvPr/>
        </p:nvGrpSpPr>
        <p:grpSpPr>
          <a:xfrm>
            <a:off x="11557" y="1405988"/>
            <a:ext cx="9144000" cy="1761051"/>
            <a:chOff x="154277" y="1506607"/>
            <a:chExt cx="9144000" cy="1761051"/>
          </a:xfrm>
        </p:grpSpPr>
        <p:pic>
          <p:nvPicPr>
            <p:cNvPr id="1340" name="An object"/>
            <p:cNvPicPr>
              <a:picLocks noChangeAspect="1"/>
            </p:cNvPicPr>
            <p:nvPr/>
          </p:nvPicPr>
          <p:blipFill rotWithShape="1">
            <a:blip r:embed="rId2"/>
            <a:srcRect l="11211" t="23669" r="67185" b="7976"/>
            <a:stretch/>
          </p:blipFill>
          <p:spPr>
            <a:xfrm>
              <a:off x="6677286" y="1548822"/>
              <a:ext cx="1771821" cy="1697295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09" name="An object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50" t="28135" r="37184" b="26947"/>
            <a:stretch/>
          </p:blipFill>
          <p:spPr>
            <a:xfrm>
              <a:off x="5242976" y="1506607"/>
              <a:ext cx="1771821" cy="1732235"/>
            </a:xfrm>
            <a:prstGeom prst="ellipse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12" name="An object"/>
            <p:cNvSpPr/>
            <p:nvPr/>
          </p:nvSpPr>
          <p:spPr>
            <a:xfrm>
              <a:off x="3854895" y="1534304"/>
              <a:ext cx="1797102" cy="1729843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952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he-IL" sz="1350">
                <a:latin typeface="Assistant ExtraBold" panose="00000900000000000000" pitchFamily="2" charset="-79"/>
                <a:cs typeface="Assistant ExtraBold" panose="00000900000000000000" pitchFamily="2" charset="-79"/>
              </a:endParaRPr>
            </a:p>
          </p:txBody>
        </p:sp>
        <p:sp>
          <p:nvSpPr>
            <p:cNvPr id="1348" name="An object"/>
            <p:cNvSpPr/>
            <p:nvPr/>
          </p:nvSpPr>
          <p:spPr>
            <a:xfrm>
              <a:off x="2173473" y="1506607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21" name="An objec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812" y="1640140"/>
              <a:ext cx="1147633" cy="1013495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72" name="An object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2" t="2746" r="24654" b="-1"/>
            <a:stretch/>
          </p:blipFill>
          <p:spPr bwMode="auto">
            <a:xfrm>
              <a:off x="2295457" y="2135075"/>
              <a:ext cx="1003175" cy="933576"/>
            </a:xfrm>
            <a:prstGeom prst="ellipse">
              <a:avLst/>
            </a:prstGeom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5" name="An object"/>
            <p:cNvSpPr/>
            <p:nvPr/>
          </p:nvSpPr>
          <p:spPr>
            <a:xfrm>
              <a:off x="626190" y="1548822"/>
              <a:ext cx="1786308" cy="171883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299" name="An object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40" y="1914901"/>
              <a:ext cx="1136360" cy="1213644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90" name="An object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0" b="100000" l="0" r="100000">
                          <a14:foregroundMark x1="49378" y1="54200" x2="49378" y2="54200"/>
                          <a14:foregroundMark x1="83304" y1="50400" x2="83304" y2="50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545" y="1660979"/>
              <a:ext cx="873727" cy="15484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4" name="An object"/>
            <p:cNvSpPr/>
            <p:nvPr/>
          </p:nvSpPr>
          <p:spPr>
            <a:xfrm>
              <a:off x="154277" y="2191119"/>
              <a:ext cx="9144000" cy="36169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13" name="An object"/>
            <p:cNvSpPr txBox="1"/>
            <p:nvPr/>
          </p:nvSpPr>
          <p:spPr>
            <a:xfrm>
              <a:off x="7074083" y="2212803"/>
              <a:ext cx="106409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ירושלים</a:t>
              </a:r>
            </a:p>
          </p:txBody>
        </p:sp>
        <p:sp>
          <p:nvSpPr>
            <p:cNvPr id="1324" name="An object"/>
            <p:cNvSpPr txBox="1"/>
            <p:nvPr/>
          </p:nvSpPr>
          <p:spPr>
            <a:xfrm>
              <a:off x="5430225" y="2198394"/>
              <a:ext cx="1549368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ציבור פלסטיני</a:t>
              </a:r>
            </a:p>
          </p:txBody>
        </p:sp>
        <p:sp>
          <p:nvSpPr>
            <p:cNvPr id="427" name="An object"/>
            <p:cNvSpPr txBox="1"/>
            <p:nvPr/>
          </p:nvSpPr>
          <p:spPr>
            <a:xfrm>
              <a:off x="470513" y="2175550"/>
              <a:ext cx="179368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המערכת הפלס'</a:t>
              </a:r>
            </a:p>
          </p:txBody>
        </p:sp>
        <p:sp>
          <p:nvSpPr>
            <p:cNvPr id="1317" name="An object"/>
            <p:cNvSpPr txBox="1"/>
            <p:nvPr/>
          </p:nvSpPr>
          <p:spPr>
            <a:xfrm>
              <a:off x="4177095" y="2194476"/>
              <a:ext cx="106409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חמאס</a:t>
              </a:r>
            </a:p>
          </p:txBody>
        </p:sp>
        <p:sp>
          <p:nvSpPr>
            <p:cNvPr id="1430" name="An object"/>
            <p:cNvSpPr txBox="1"/>
            <p:nvPr/>
          </p:nvSpPr>
          <p:spPr>
            <a:xfrm>
              <a:off x="2306017" y="2194476"/>
              <a:ext cx="14941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חז"ע/גא"פ</a:t>
              </a:r>
            </a:p>
          </p:txBody>
        </p:sp>
      </p:grpSp>
      <p:sp>
        <p:nvSpPr>
          <p:cNvPr id="1437" name="An object"/>
          <p:cNvSpPr txBox="1">
            <a:spLocks/>
          </p:cNvSpPr>
          <p:nvPr/>
        </p:nvSpPr>
        <p:spPr>
          <a:xfrm>
            <a:off x="0" y="453738"/>
            <a:ext cx="9144000" cy="794910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e-IL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שחקנים מרכזיים באיו"ש וירושלים</a:t>
            </a:r>
          </a:p>
        </p:txBody>
      </p:sp>
    </p:spTree>
    <p:extLst>
      <p:ext uri="{BB962C8B-B14F-4D97-AF65-F5344CB8AC3E}">
        <p14:creationId xmlns:p14="http://schemas.microsoft.com/office/powerpoint/2010/main" val="734836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An object" descr="An object">
            <a:extLst>
              <a:ext uri="{FF2B5EF4-FFF2-40B4-BE49-F238E27FC236}">
                <a16:creationId xmlns:a16="http://schemas.microsoft.com/office/drawing/2014/main" id="{8C1A7E78-ABC3-411F-83B4-C134EAA18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15" y="3842780"/>
            <a:ext cx="3240661" cy="275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ירושלים</a:t>
            </a:r>
          </a:p>
        </p:txBody>
      </p:sp>
      <p:sp>
        <p:nvSpPr>
          <p:cNvPr id="653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1123" name="An object">
            <a:extLst>
              <a:ext uri="{FF2B5EF4-FFF2-40B4-BE49-F238E27FC236}">
                <a16:creationId xmlns:a16="http://schemas.microsoft.com/office/drawing/2014/main" id="{3C46C581-23BD-44A1-8A0B-97A63C4D14F9}"/>
              </a:ext>
            </a:extLst>
          </p:cNvPr>
          <p:cNvGrpSpPr/>
          <p:nvPr/>
        </p:nvGrpSpPr>
        <p:grpSpPr>
          <a:xfrm>
            <a:off x="1421965" y="3842780"/>
            <a:ext cx="6571458" cy="2759718"/>
            <a:chOff x="1108414" y="3956971"/>
            <a:chExt cx="6863315" cy="2473786"/>
          </a:xfrm>
        </p:grpSpPr>
        <p:pic>
          <p:nvPicPr>
            <p:cNvPr id="1331" name="An object" descr="An object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989" y="3956971"/>
              <a:ext cx="3478721" cy="24737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316" name="An object"/>
            <p:cNvSpPr txBox="1"/>
            <p:nvPr/>
          </p:nvSpPr>
          <p:spPr>
            <a:xfrm>
              <a:off x="1108414" y="6106370"/>
              <a:ext cx="6863315" cy="32438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>
              <a:defPPr>
                <a:defRPr lang="he-IL"/>
              </a:defPPr>
              <a:lvl1pPr algn="ctr">
                <a:defRPr>
                  <a:latin typeface="Assistant ExtraBold" panose="00000900000000000000" pitchFamily="2" charset="-79"/>
                  <a:cs typeface="Assistant ExtraBold" panose="00000900000000000000" pitchFamily="2" charset="-79"/>
                </a:defRPr>
              </a:lvl1pPr>
            </a:lstStyle>
            <a:p>
              <a:r>
                <a:rPr lang="he-IL" dirty="0"/>
                <a:t>טרור עממי במזרח י-ם</a:t>
              </a:r>
            </a:p>
          </p:txBody>
        </p:sp>
      </p:grpSp>
      <p:grpSp>
        <p:nvGrpSpPr>
          <p:cNvPr id="825" name="An object">
            <a:extLst>
              <a:ext uri="{FF2B5EF4-FFF2-40B4-BE49-F238E27FC236}">
                <a16:creationId xmlns:a16="http://schemas.microsoft.com/office/drawing/2014/main" id="{D31702FF-6A14-464F-B8FD-676C6F72A809}"/>
              </a:ext>
            </a:extLst>
          </p:cNvPr>
          <p:cNvGrpSpPr/>
          <p:nvPr/>
        </p:nvGrpSpPr>
        <p:grpSpPr>
          <a:xfrm>
            <a:off x="1373338" y="1424627"/>
            <a:ext cx="6602835" cy="2437297"/>
            <a:chOff x="1043608" y="1556792"/>
            <a:chExt cx="6932566" cy="2140688"/>
          </a:xfrm>
        </p:grpSpPr>
        <p:pic>
          <p:nvPicPr>
            <p:cNvPr id="1339" name="An object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" b="4761"/>
            <a:stretch>
              <a:fillRect/>
            </a:stretch>
          </p:blipFill>
          <p:spPr bwMode="auto">
            <a:xfrm>
              <a:off x="1076552" y="1556792"/>
              <a:ext cx="6899622" cy="213999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6" name="An object"/>
            <p:cNvSpPr txBox="1"/>
            <p:nvPr/>
          </p:nvSpPr>
          <p:spPr>
            <a:xfrm>
              <a:off x="1043608" y="3317241"/>
              <a:ext cx="6932566" cy="38023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הר הבית</a:t>
              </a:r>
            </a:p>
          </p:txBody>
        </p:sp>
      </p:grpSp>
      <p:pic>
        <p:nvPicPr>
          <p:cNvPr id="396" name="An object">
            <a:extLst>
              <a:ext uri="{FF2B5EF4-FFF2-40B4-BE49-F238E27FC236}">
                <a16:creationId xmlns:a16="http://schemas.microsoft.com/office/drawing/2014/main" id="{F7F522FD-D71F-4CBA-9886-AD193C212B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11" t="23669" r="67185" b="7976"/>
          <a:stretch/>
        </p:blipFill>
        <p:spPr>
          <a:xfrm>
            <a:off x="120644" y="47711"/>
            <a:ext cx="1414334" cy="135484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40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ירושלים</a:t>
            </a:r>
          </a:p>
        </p:txBody>
      </p:sp>
      <p:sp>
        <p:nvSpPr>
          <p:cNvPr id="652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pic>
        <p:nvPicPr>
          <p:cNvPr id="395" name="An object">
            <a:extLst>
              <a:ext uri="{FF2B5EF4-FFF2-40B4-BE49-F238E27FC236}">
                <a16:creationId xmlns:a16="http://schemas.microsoft.com/office/drawing/2014/main" id="{F7F522FD-D71F-4CBA-9886-AD193C212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1" t="23669" r="67185" b="7976"/>
          <a:stretch/>
        </p:blipFill>
        <p:spPr>
          <a:xfrm>
            <a:off x="120644" y="47711"/>
            <a:ext cx="1414334" cy="135484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242" name="An object">
            <a:extLst>
              <a:ext uri="{FF2B5EF4-FFF2-40B4-BE49-F238E27FC236}">
                <a16:creationId xmlns:a16="http://schemas.microsoft.com/office/drawing/2014/main" id="{3EF7295E-A45A-4128-B51C-CF4DC605894A}"/>
              </a:ext>
            </a:extLst>
          </p:cNvPr>
          <p:cNvGrpSpPr/>
          <p:nvPr/>
        </p:nvGrpSpPr>
        <p:grpSpPr>
          <a:xfrm>
            <a:off x="1347210" y="3789040"/>
            <a:ext cx="6608297" cy="2808313"/>
            <a:chOff x="1526273" y="4362503"/>
            <a:chExt cx="3283813" cy="2450625"/>
          </a:xfrm>
        </p:grpSpPr>
        <p:pic>
          <p:nvPicPr>
            <p:cNvPr id="426" name="An object" descr="An object">
              <a:extLst>
                <a:ext uri="{FF2B5EF4-FFF2-40B4-BE49-F238E27FC236}">
                  <a16:creationId xmlns:a16="http://schemas.microsoft.com/office/drawing/2014/main" id="{C1459D76-39D0-4BA9-AEBA-8ADF32329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273" y="4362503"/>
              <a:ext cx="3282379" cy="244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2" name="An object">
              <a:extLst>
                <a:ext uri="{FF2B5EF4-FFF2-40B4-BE49-F238E27FC236}">
                  <a16:creationId xmlns:a16="http://schemas.microsoft.com/office/drawing/2014/main" id="{7E4E74DE-0736-496A-9E3F-6CB6D743F83F}"/>
                </a:ext>
              </a:extLst>
            </p:cNvPr>
            <p:cNvSpPr txBox="1"/>
            <p:nvPr/>
          </p:nvSpPr>
          <p:spPr>
            <a:xfrm>
              <a:off x="1526273" y="6473416"/>
              <a:ext cx="3283813" cy="339712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שער הרחמים</a:t>
              </a:r>
            </a:p>
          </p:txBody>
        </p:sp>
      </p:grpSp>
      <p:grpSp>
        <p:nvGrpSpPr>
          <p:cNvPr id="378" name="An object">
            <a:extLst>
              <a:ext uri="{FF2B5EF4-FFF2-40B4-BE49-F238E27FC236}">
                <a16:creationId xmlns:a16="http://schemas.microsoft.com/office/drawing/2014/main" id="{18CB1D9A-499F-4E30-AB84-1A409C42D3BC}"/>
              </a:ext>
            </a:extLst>
          </p:cNvPr>
          <p:cNvGrpSpPr/>
          <p:nvPr/>
        </p:nvGrpSpPr>
        <p:grpSpPr>
          <a:xfrm>
            <a:off x="1000332" y="1364676"/>
            <a:ext cx="7143336" cy="2592273"/>
            <a:chOff x="1145758" y="1365619"/>
            <a:chExt cx="6519394" cy="2625133"/>
          </a:xfrm>
        </p:grpSpPr>
        <p:pic>
          <p:nvPicPr>
            <p:cNvPr id="1122" name="An object">
              <a:extLst>
                <a:ext uri="{FF2B5EF4-FFF2-40B4-BE49-F238E27FC236}">
                  <a16:creationId xmlns:a16="http://schemas.microsoft.com/office/drawing/2014/main" id="{689EB860-D3F5-40F3-884A-18A56588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610" y="1365619"/>
              <a:ext cx="6034182" cy="2596856"/>
            </a:xfrm>
            <a:prstGeom prst="rect">
              <a:avLst/>
            </a:prstGeom>
          </p:spPr>
        </p:pic>
        <p:sp>
          <p:nvSpPr>
            <p:cNvPr id="1429" name="An object">
              <a:extLst>
                <a:ext uri="{FF2B5EF4-FFF2-40B4-BE49-F238E27FC236}">
                  <a16:creationId xmlns:a16="http://schemas.microsoft.com/office/drawing/2014/main" id="{64E74BA4-3BAB-456C-B3D2-BFE38ABF9759}"/>
                </a:ext>
              </a:extLst>
            </p:cNvPr>
            <p:cNvSpPr txBox="1"/>
            <p:nvPr/>
          </p:nvSpPr>
          <p:spPr>
            <a:xfrm>
              <a:off x="1145758" y="3616738"/>
              <a:ext cx="6519394" cy="37401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גדר ההפרדה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6463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4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חמאס</a:t>
            </a:r>
          </a:p>
        </p:txBody>
      </p:sp>
      <p:sp>
        <p:nvSpPr>
          <p:cNvPr id="651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grpSp>
        <p:nvGrpSpPr>
          <p:cNvPr id="394" name="An object">
            <a:extLst>
              <a:ext uri="{FF2B5EF4-FFF2-40B4-BE49-F238E27FC236}">
                <a16:creationId xmlns:a16="http://schemas.microsoft.com/office/drawing/2014/main" id="{57C4F1A0-1B48-44E3-BF9B-8C4CA10E9319}"/>
              </a:ext>
            </a:extLst>
          </p:cNvPr>
          <p:cNvGrpSpPr/>
          <p:nvPr/>
        </p:nvGrpSpPr>
        <p:grpSpPr>
          <a:xfrm>
            <a:off x="323528" y="2706466"/>
            <a:ext cx="8640960" cy="2234702"/>
            <a:chOff x="323528" y="2706466"/>
            <a:chExt cx="8640960" cy="2234702"/>
          </a:xfrm>
        </p:grpSpPr>
        <p:grpSp>
          <p:nvGrpSpPr>
            <p:cNvPr id="274" name="An object">
              <a:extLst>
                <a:ext uri="{FF2B5EF4-FFF2-40B4-BE49-F238E27FC236}">
                  <a16:creationId xmlns:a16="http://schemas.microsoft.com/office/drawing/2014/main" id="{0E621930-6701-4E3B-A95E-73590927007C}"/>
                </a:ext>
              </a:extLst>
            </p:cNvPr>
            <p:cNvGrpSpPr/>
            <p:nvPr/>
          </p:nvGrpSpPr>
          <p:grpSpPr>
            <a:xfrm>
              <a:off x="4716016" y="2710907"/>
              <a:ext cx="1992965" cy="2127085"/>
              <a:chOff x="4943030" y="2962548"/>
              <a:chExt cx="1429170" cy="1682625"/>
            </a:xfrm>
          </p:grpSpPr>
          <p:pic>
            <p:nvPicPr>
              <p:cNvPr id="1354" name="An object">
                <a:extLst>
                  <a:ext uri="{FF2B5EF4-FFF2-40B4-BE49-F238E27FC236}">
                    <a16:creationId xmlns:a16="http://schemas.microsoft.com/office/drawing/2014/main" id="{98D30510-638A-4725-9DE7-28064C8FAF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3030" y="2962548"/>
                <a:ext cx="1429170" cy="140255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0" name="An object">
                <a:extLst>
                  <a:ext uri="{FF2B5EF4-FFF2-40B4-BE49-F238E27FC236}">
                    <a16:creationId xmlns:a16="http://schemas.microsoft.com/office/drawing/2014/main" id="{EA2CBFF7-B09A-43C3-BD46-5F7FD3022B29}"/>
                  </a:ext>
                </a:extLst>
              </p:cNvPr>
              <p:cNvSpPr txBox="1"/>
              <p:nvPr/>
            </p:nvSpPr>
            <p:spPr>
              <a:xfrm>
                <a:off x="5223741" y="4398952"/>
                <a:ext cx="867747" cy="246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מטה גדה</a:t>
                </a:r>
              </a:p>
            </p:txBody>
          </p:sp>
        </p:grpSp>
        <p:grpSp>
          <p:nvGrpSpPr>
            <p:cNvPr id="1121" name="An object">
              <a:extLst>
                <a:ext uri="{FF2B5EF4-FFF2-40B4-BE49-F238E27FC236}">
                  <a16:creationId xmlns:a16="http://schemas.microsoft.com/office/drawing/2014/main" id="{0B4FF3BA-D94A-4CA7-B18D-9FC3D1B98547}"/>
                </a:ext>
              </a:extLst>
            </p:cNvPr>
            <p:cNvGrpSpPr/>
            <p:nvPr/>
          </p:nvGrpSpPr>
          <p:grpSpPr>
            <a:xfrm>
              <a:off x="323528" y="2803665"/>
              <a:ext cx="2003589" cy="2091018"/>
              <a:chOff x="1169892" y="4221088"/>
              <a:chExt cx="1436789" cy="1654094"/>
            </a:xfrm>
          </p:grpSpPr>
          <p:sp>
            <p:nvSpPr>
              <p:cNvPr id="1363" name="An object">
                <a:extLst>
                  <a:ext uri="{FF2B5EF4-FFF2-40B4-BE49-F238E27FC236}">
                    <a16:creationId xmlns:a16="http://schemas.microsoft.com/office/drawing/2014/main" id="{AEE8B1A1-409E-4877-BCBE-4068AE2B77E3}"/>
                  </a:ext>
                </a:extLst>
              </p:cNvPr>
              <p:cNvSpPr txBox="1"/>
              <p:nvPr/>
            </p:nvSpPr>
            <p:spPr>
              <a:xfrm>
                <a:off x="1386646" y="5628961"/>
                <a:ext cx="1003279" cy="24622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מפקדת חמאס</a:t>
                </a:r>
              </a:p>
            </p:txBody>
          </p:sp>
          <p:sp>
            <p:nvSpPr>
              <p:cNvPr id="1366" name="An object">
                <a:extLst>
                  <a:ext uri="{FF2B5EF4-FFF2-40B4-BE49-F238E27FC236}">
                    <a16:creationId xmlns:a16="http://schemas.microsoft.com/office/drawing/2014/main" id="{123DE54F-4609-43C9-9410-C262DAC8449F}"/>
                  </a:ext>
                </a:extLst>
              </p:cNvPr>
              <p:cNvSpPr/>
              <p:nvPr/>
            </p:nvSpPr>
            <p:spPr>
              <a:xfrm>
                <a:off x="1169892" y="4221088"/>
                <a:ext cx="1436789" cy="140255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he-IL" sz="135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975" name="An object">
              <a:extLst>
                <a:ext uri="{FF2B5EF4-FFF2-40B4-BE49-F238E27FC236}">
                  <a16:creationId xmlns:a16="http://schemas.microsoft.com/office/drawing/2014/main" id="{119259A4-ECAA-44DD-B3BC-DF93B1541361}"/>
                </a:ext>
              </a:extLst>
            </p:cNvPr>
            <p:cNvGrpSpPr/>
            <p:nvPr/>
          </p:nvGrpSpPr>
          <p:grpSpPr>
            <a:xfrm>
              <a:off x="2555776" y="2706529"/>
              <a:ext cx="2003590" cy="2161135"/>
              <a:chOff x="1402916" y="3475074"/>
              <a:chExt cx="1436790" cy="170956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81" name="An object">
                <a:extLst>
                  <a:ext uri="{FF2B5EF4-FFF2-40B4-BE49-F238E27FC236}">
                    <a16:creationId xmlns:a16="http://schemas.microsoft.com/office/drawing/2014/main" id="{6DBFE1CA-E515-4057-BCA8-C75A7D8E17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796" t="42598" r="77611" b="36903"/>
              <a:stretch/>
            </p:blipFill>
            <p:spPr>
              <a:xfrm>
                <a:off x="1402916" y="3475074"/>
                <a:ext cx="1436790" cy="1466094"/>
              </a:xfrm>
              <a:prstGeom prst="ellipse">
                <a:avLst/>
              </a:prstGeom>
            </p:spPr>
          </p:pic>
          <p:sp>
            <p:nvSpPr>
              <p:cNvPr id="1383" name="An object">
                <a:extLst>
                  <a:ext uri="{FF2B5EF4-FFF2-40B4-BE49-F238E27FC236}">
                    <a16:creationId xmlns:a16="http://schemas.microsoft.com/office/drawing/2014/main" id="{A7636212-8AD2-409F-94A2-BDA42896435F}"/>
                  </a:ext>
                </a:extLst>
              </p:cNvPr>
              <p:cNvSpPr txBox="1"/>
              <p:nvPr/>
            </p:nvSpPr>
            <p:spPr>
              <a:xfrm>
                <a:off x="1593054" y="4941168"/>
                <a:ext cx="1003279" cy="24346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כתלה </a:t>
                </a:r>
                <a:r>
                  <a:rPr lang="he-IL" sz="1400" b="1" dirty="0" err="1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אסלאמיה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</p:grpSp>
        <p:grpSp>
          <p:nvGrpSpPr>
            <p:cNvPr id="1241" name="An object">
              <a:extLst>
                <a:ext uri="{FF2B5EF4-FFF2-40B4-BE49-F238E27FC236}">
                  <a16:creationId xmlns:a16="http://schemas.microsoft.com/office/drawing/2014/main" id="{F8CBD180-1DC9-4561-BD51-A38E3C4F7A6A}"/>
                </a:ext>
              </a:extLst>
            </p:cNvPr>
            <p:cNvGrpSpPr/>
            <p:nvPr/>
          </p:nvGrpSpPr>
          <p:grpSpPr>
            <a:xfrm>
              <a:off x="6894316" y="2706466"/>
              <a:ext cx="2070172" cy="2234702"/>
              <a:chOff x="3535963" y="2707176"/>
              <a:chExt cx="1484536" cy="1767755"/>
            </a:xfrm>
          </p:grpSpPr>
          <p:pic>
            <p:nvPicPr>
              <p:cNvPr id="1387" name="An object">
                <a:extLst>
                  <a:ext uri="{FF2B5EF4-FFF2-40B4-BE49-F238E27FC236}">
                    <a16:creationId xmlns:a16="http://schemas.microsoft.com/office/drawing/2014/main" id="{177A046B-9CF7-4EF7-9610-45E762EDF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3945" t="42347" r="10886" b="41561"/>
              <a:stretch/>
            </p:blipFill>
            <p:spPr>
              <a:xfrm>
                <a:off x="3591329" y="2707176"/>
                <a:ext cx="1429170" cy="1402556"/>
              </a:xfrm>
              <a:prstGeom prst="ellipse">
                <a:avLst/>
              </a:prstGeom>
            </p:spPr>
          </p:pic>
          <p:sp>
            <p:nvSpPr>
              <p:cNvPr id="1390" name="An object">
                <a:extLst>
                  <a:ext uri="{FF2B5EF4-FFF2-40B4-BE49-F238E27FC236}">
                    <a16:creationId xmlns:a16="http://schemas.microsoft.com/office/drawing/2014/main" id="{284CDF39-4534-42C7-9EC8-944B5029D209}"/>
                  </a:ext>
                </a:extLst>
              </p:cNvPr>
              <p:cNvSpPr txBox="1"/>
              <p:nvPr/>
            </p:nvSpPr>
            <p:spPr>
              <a:xfrm>
                <a:off x="3535963" y="4109732"/>
                <a:ext cx="1483219" cy="36519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he-IL" sz="1400" b="1" dirty="0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גדודי </a:t>
                </a:r>
                <a:r>
                  <a:rPr lang="he-IL" sz="1400" b="1" dirty="0" err="1">
                    <a:latin typeface="Assistant ExtraBold" panose="00000900000000000000" pitchFamily="2" charset="-79"/>
                    <a:cs typeface="Assistant ExtraBold" panose="00000900000000000000" pitchFamily="2" charset="-79"/>
                  </a:rPr>
                  <a:t>אלקסאם</a:t>
                </a:r>
                <a:endParaRPr lang="he-IL" sz="1400" b="1" dirty="0"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  <a:p>
                <a:pPr algn="ctr"/>
                <a:endParaRPr lang="he-IL" sz="1000" b="1" dirty="0">
                  <a:latin typeface="Assistant SemiBold" panose="00000700000000000000" pitchFamily="2" charset="-79"/>
                  <a:cs typeface="Assistant SemiBold" panose="00000700000000000000" pitchFamily="2" charset="-79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3107146"/>
      </p:ext>
    </p:extLst>
  </p:cSld>
  <p:clrMapOvr>
    <a:masterClrMapping/>
  </p:clrMapOvr>
  <p:transition xmlns:p14="http://schemas.microsoft.com/office/powerpoint/2010/main" p14:dur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3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חמאס</a:t>
            </a:r>
          </a:p>
        </p:txBody>
      </p:sp>
      <p:sp>
        <p:nvSpPr>
          <p:cNvPr id="650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8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1439" name="An object">
            <a:extLst>
              <a:ext uri="{FF2B5EF4-FFF2-40B4-BE49-F238E27FC236}">
                <a16:creationId xmlns:a16="http://schemas.microsoft.com/office/drawing/2014/main" id="{43E5171C-560D-412F-934D-132D0780F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4468" r="959" b="-1"/>
          <a:stretch/>
        </p:blipFill>
        <p:spPr>
          <a:xfrm>
            <a:off x="611561" y="1315968"/>
            <a:ext cx="4664258" cy="5383562"/>
          </a:xfrm>
          <a:prstGeom prst="rect">
            <a:avLst/>
          </a:prstGeom>
        </p:spPr>
      </p:pic>
      <p:grpSp>
        <p:nvGrpSpPr>
          <p:cNvPr id="1330" name="An object">
            <a:extLst>
              <a:ext uri="{FF2B5EF4-FFF2-40B4-BE49-F238E27FC236}">
                <a16:creationId xmlns:a16="http://schemas.microsoft.com/office/drawing/2014/main" id="{28E06E8F-3CE3-4282-A9C1-DEAB4415F26C}"/>
              </a:ext>
            </a:extLst>
          </p:cNvPr>
          <p:cNvGrpSpPr/>
          <p:nvPr/>
        </p:nvGrpSpPr>
        <p:grpSpPr>
          <a:xfrm>
            <a:off x="5138141" y="1507874"/>
            <a:ext cx="3528392" cy="707886"/>
            <a:chOff x="5148064" y="1455453"/>
            <a:chExt cx="3528392" cy="707886"/>
          </a:xfrm>
        </p:grpSpPr>
        <p:sp>
          <p:nvSpPr>
            <p:cNvPr id="1338" name="An object">
              <a:extLst>
                <a:ext uri="{FF2B5EF4-FFF2-40B4-BE49-F238E27FC236}">
                  <a16:creationId xmlns:a16="http://schemas.microsoft.com/office/drawing/2014/main" id="{5303F5E2-DDDB-4E13-A865-DED8EA288976}"/>
                </a:ext>
              </a:extLst>
            </p:cNvPr>
            <p:cNvSpPr/>
            <p:nvPr/>
          </p:nvSpPr>
          <p:spPr>
            <a:xfrm rot="10800000">
              <a:off x="5148064" y="1455454"/>
              <a:ext cx="3528392" cy="677402"/>
            </a:xfrm>
            <a:prstGeom prst="homePlate">
              <a:avLst/>
            </a:prstGeom>
            <a:solidFill>
              <a:srgbClr val="001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prstClr val="white"/>
                </a:solidFill>
              </a:endParaRPr>
            </a:p>
          </p:txBody>
        </p:sp>
        <p:sp>
          <p:nvSpPr>
            <p:cNvPr id="1411" name="An object">
              <a:extLst>
                <a:ext uri="{FF2B5EF4-FFF2-40B4-BE49-F238E27FC236}">
                  <a16:creationId xmlns:a16="http://schemas.microsoft.com/office/drawing/2014/main" id="{A243FD4B-D0A5-4B12-9FFE-DA236B7399FB}"/>
                </a:ext>
              </a:extLst>
            </p:cNvPr>
            <p:cNvSpPr txBox="1"/>
            <p:nvPr/>
          </p:nvSpPr>
          <p:spPr>
            <a:xfrm>
              <a:off x="5470722" y="1455453"/>
              <a:ext cx="30370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2006 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- ניצחון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בבחירות</a:t>
              </a:r>
            </a:p>
          </p:txBody>
        </p:sp>
      </p:grpSp>
      <p:grpSp>
        <p:nvGrpSpPr>
          <p:cNvPr id="1271" name="An object">
            <a:extLst>
              <a:ext uri="{FF2B5EF4-FFF2-40B4-BE49-F238E27FC236}">
                <a16:creationId xmlns:a16="http://schemas.microsoft.com/office/drawing/2014/main" id="{750EF062-0E7F-4470-ADE1-7577CE9725F4}"/>
              </a:ext>
            </a:extLst>
          </p:cNvPr>
          <p:cNvGrpSpPr/>
          <p:nvPr/>
        </p:nvGrpSpPr>
        <p:grpSpPr>
          <a:xfrm>
            <a:off x="5138141" y="2348442"/>
            <a:ext cx="3528392" cy="707886"/>
            <a:chOff x="5148064" y="2296021"/>
            <a:chExt cx="3528392" cy="707886"/>
          </a:xfrm>
        </p:grpSpPr>
        <p:sp>
          <p:nvSpPr>
            <p:cNvPr id="1420" name="An object">
              <a:extLst>
                <a:ext uri="{FF2B5EF4-FFF2-40B4-BE49-F238E27FC236}">
                  <a16:creationId xmlns:a16="http://schemas.microsoft.com/office/drawing/2014/main" id="{B35F1666-2991-47D7-A1F1-EDD670940138}"/>
                </a:ext>
              </a:extLst>
            </p:cNvPr>
            <p:cNvSpPr/>
            <p:nvPr/>
          </p:nvSpPr>
          <p:spPr>
            <a:xfrm rot="10800000">
              <a:off x="5148064" y="2311516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81" name="An object">
              <a:extLst>
                <a:ext uri="{FF2B5EF4-FFF2-40B4-BE49-F238E27FC236}">
                  <a16:creationId xmlns:a16="http://schemas.microsoft.com/office/drawing/2014/main" id="{398B6EBD-25E8-440F-BA03-73DB3D84A242}"/>
                </a:ext>
              </a:extLst>
            </p:cNvPr>
            <p:cNvSpPr txBox="1"/>
            <p:nvPr/>
          </p:nvSpPr>
          <p:spPr>
            <a:xfrm>
              <a:off x="5148064" y="2296021"/>
              <a:ext cx="3528391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השתלטות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על הרצועה</a:t>
              </a:r>
            </a:p>
          </p:txBody>
        </p:sp>
      </p:grpSp>
      <p:grpSp>
        <p:nvGrpSpPr>
          <p:cNvPr id="1289" name="An object">
            <a:extLst>
              <a:ext uri="{FF2B5EF4-FFF2-40B4-BE49-F238E27FC236}">
                <a16:creationId xmlns:a16="http://schemas.microsoft.com/office/drawing/2014/main" id="{EA02F531-1E5C-4BC4-8135-2BCAEF97321B}"/>
              </a:ext>
            </a:extLst>
          </p:cNvPr>
          <p:cNvGrpSpPr/>
          <p:nvPr/>
        </p:nvGrpSpPr>
        <p:grpSpPr>
          <a:xfrm>
            <a:off x="5138141" y="3156024"/>
            <a:ext cx="3528392" cy="613428"/>
            <a:chOff x="5148064" y="3103603"/>
            <a:chExt cx="3528392" cy="613428"/>
          </a:xfrm>
        </p:grpSpPr>
        <p:sp>
          <p:nvSpPr>
            <p:cNvPr id="1298" name="An object">
              <a:extLst>
                <a:ext uri="{FF2B5EF4-FFF2-40B4-BE49-F238E27FC236}">
                  <a16:creationId xmlns:a16="http://schemas.microsoft.com/office/drawing/2014/main" id="{2A5A3D7D-680B-4360-83F0-D8A9A5D25190}"/>
                </a:ext>
              </a:extLst>
            </p:cNvPr>
            <p:cNvSpPr/>
            <p:nvPr/>
          </p:nvSpPr>
          <p:spPr>
            <a:xfrm rot="10800000">
              <a:off x="5148064" y="310360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08" name="An object">
              <a:extLst>
                <a:ext uri="{FF2B5EF4-FFF2-40B4-BE49-F238E27FC236}">
                  <a16:creationId xmlns:a16="http://schemas.microsoft.com/office/drawing/2014/main" id="{795D5D2E-7F94-4A55-AE42-08199D8A16C8}"/>
                </a:ext>
              </a:extLst>
            </p:cNvPr>
            <p:cNvSpPr txBox="1"/>
            <p:nvPr/>
          </p:nvSpPr>
          <p:spPr>
            <a:xfrm>
              <a:off x="5621077" y="3188421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2011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עסקת גלעד שליט</a:t>
              </a:r>
            </a:p>
          </p:txBody>
        </p:sp>
      </p:grpSp>
      <p:grpSp>
        <p:nvGrpSpPr>
          <p:cNvPr id="1436" name="An object">
            <a:extLst>
              <a:ext uri="{FF2B5EF4-FFF2-40B4-BE49-F238E27FC236}">
                <a16:creationId xmlns:a16="http://schemas.microsoft.com/office/drawing/2014/main" id="{559D8D64-92DA-4672-A3E8-CCDE95C35422}"/>
              </a:ext>
            </a:extLst>
          </p:cNvPr>
          <p:cNvGrpSpPr/>
          <p:nvPr/>
        </p:nvGrpSpPr>
        <p:grpSpPr>
          <a:xfrm>
            <a:off x="5138141" y="3983704"/>
            <a:ext cx="3528392" cy="613428"/>
            <a:chOff x="5148064" y="3931283"/>
            <a:chExt cx="3528392" cy="613428"/>
          </a:xfrm>
        </p:grpSpPr>
        <p:sp>
          <p:nvSpPr>
            <p:cNvPr id="1347" name="An object">
              <a:extLst>
                <a:ext uri="{FF2B5EF4-FFF2-40B4-BE49-F238E27FC236}">
                  <a16:creationId xmlns:a16="http://schemas.microsoft.com/office/drawing/2014/main" id="{01F387A7-6530-4E19-BDF2-EDE9CD0D8655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73" name="An object">
              <a:extLst>
                <a:ext uri="{FF2B5EF4-FFF2-40B4-BE49-F238E27FC236}">
                  <a16:creationId xmlns:a16="http://schemas.microsoft.com/office/drawing/2014/main" id="{01C58D98-0B5A-4C86-8DE6-A22086397226}"/>
                </a:ext>
              </a:extLst>
            </p:cNvPr>
            <p:cNvSpPr txBox="1"/>
            <p:nvPr/>
          </p:nvSpPr>
          <p:spPr>
            <a:xfrm>
              <a:off x="5624405" y="4020876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2014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צוק איתן</a:t>
              </a:r>
            </a:p>
          </p:txBody>
        </p:sp>
      </p:grpSp>
      <p:grpSp>
        <p:nvGrpSpPr>
          <p:cNvPr id="1444" name="An object">
            <a:extLst>
              <a:ext uri="{FF2B5EF4-FFF2-40B4-BE49-F238E27FC236}">
                <a16:creationId xmlns:a16="http://schemas.microsoft.com/office/drawing/2014/main" id="{799D27BE-C17D-49C0-B5BD-7117C1665A01}"/>
              </a:ext>
            </a:extLst>
          </p:cNvPr>
          <p:cNvGrpSpPr/>
          <p:nvPr/>
        </p:nvGrpSpPr>
        <p:grpSpPr>
          <a:xfrm>
            <a:off x="5138141" y="4780520"/>
            <a:ext cx="3528392" cy="613428"/>
            <a:chOff x="5148064" y="3931283"/>
            <a:chExt cx="3528392" cy="613428"/>
          </a:xfrm>
        </p:grpSpPr>
        <p:sp>
          <p:nvSpPr>
            <p:cNvPr id="1449" name="An object">
              <a:extLst>
                <a:ext uri="{FF2B5EF4-FFF2-40B4-BE49-F238E27FC236}">
                  <a16:creationId xmlns:a16="http://schemas.microsoft.com/office/drawing/2014/main" id="{080049C7-95C5-4435-985E-F932E26F90C8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55" name="An object">
              <a:extLst>
                <a:ext uri="{FF2B5EF4-FFF2-40B4-BE49-F238E27FC236}">
                  <a16:creationId xmlns:a16="http://schemas.microsoft.com/office/drawing/2014/main" id="{7B2B3265-CC2A-4695-8064-4D389C2714EA}"/>
                </a:ext>
              </a:extLst>
            </p:cNvPr>
            <p:cNvSpPr txBox="1"/>
            <p:nvPr/>
          </p:nvSpPr>
          <p:spPr>
            <a:xfrm>
              <a:off x="5621077" y="4037942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מינוי יחיא </a:t>
              </a:r>
              <a:r>
                <a:rPr lang="he-IL" sz="2000" b="1" dirty="0" err="1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סנואר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sp>
        <p:nvSpPr>
          <p:cNvPr id="1460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233483"/>
      </p:ext>
    </p:extLst>
  </p:cSld>
  <p:clrMapOvr>
    <a:masterClrMapping/>
  </p:clrMapOvr>
  <p:transition xmlns:p14="http://schemas.microsoft.com/office/powerpoint/2010/main" p14:dur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An object">
            <a:extLst>
              <a:ext uri="{FF2B5EF4-FFF2-40B4-BE49-F238E27FC236}">
                <a16:creationId xmlns:a16="http://schemas.microsoft.com/office/drawing/2014/main" id="{33C44355-3EDA-4FE3-B6E4-B73E5D65B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52" name="An object"/>
          <p:cNvSpPr txBox="1">
            <a:spLocks/>
          </p:cNvSpPr>
          <p:nvPr/>
        </p:nvSpPr>
        <p:spPr>
          <a:xfrm>
            <a:off x="0" y="277812"/>
            <a:ext cx="9144000" cy="760344"/>
          </a:xfrm>
          <a:prstGeom prst="rect">
            <a:avLst/>
          </a:prstGeom>
          <a:solidFill>
            <a:srgbClr val="0E0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he-IL"/>
            </a:defPPr>
            <a:lvl1pPr algn="ctr" rtl="0">
              <a:defRPr sz="3600"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1"/>
            <a:r>
              <a:rPr lang="he-IL" sz="3200" dirty="0">
                <a:latin typeface="Assistant ExtraBold" panose="00000900000000000000" pitchFamily="2" charset="-79"/>
                <a:cs typeface="Assistant ExtraBold" panose="00000900000000000000" pitchFamily="2" charset="-79"/>
              </a:rPr>
              <a:t>חמאס</a:t>
            </a:r>
          </a:p>
        </p:txBody>
      </p:sp>
      <p:sp>
        <p:nvSpPr>
          <p:cNvPr id="649" name="An object"/>
          <p:cNvSpPr txBox="1"/>
          <p:nvPr/>
        </p:nvSpPr>
        <p:spPr>
          <a:xfrm>
            <a:off x="4067944" y="0"/>
            <a:ext cx="100811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000000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rPr>
              <a:t>שמור </a:t>
            </a:r>
            <a:endParaRPr lang="en-US" sz="1400" b="1" dirty="0">
              <a:solidFill>
                <a:srgbClr val="FF0000"/>
              </a:solidFill>
              <a:latin typeface="Assistant SemiBold" panose="00000700000000000000" pitchFamily="2" charset="-79"/>
              <a:cs typeface="Assistant SemiBold" panose="00000700000000000000" pitchFamily="2" charset="-79"/>
            </a:endParaRPr>
          </a:p>
        </p:txBody>
      </p:sp>
      <p:sp>
        <p:nvSpPr>
          <p:cNvPr id="1427" name="An object">
            <a:extLst>
              <a:ext uri="{FF2B5EF4-FFF2-40B4-BE49-F238E27FC236}">
                <a16:creationId xmlns:a16="http://schemas.microsoft.com/office/drawing/2014/main" id="{94F47631-88AD-4296-8FA4-C7D782B81ADD}"/>
              </a:ext>
            </a:extLst>
          </p:cNvPr>
          <p:cNvSpPr/>
          <p:nvPr/>
        </p:nvSpPr>
        <p:spPr>
          <a:xfrm>
            <a:off x="611560" y="1308658"/>
            <a:ext cx="4680520" cy="53500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150000"/>
              </a:lnSpc>
            </a:pPr>
            <a:endParaRPr lang="he-IL" sz="2000" b="1" dirty="0">
              <a:solidFill>
                <a:srgbClr val="001642"/>
              </a:solidFill>
            </a:endParaRPr>
          </a:p>
        </p:txBody>
      </p:sp>
      <p:pic>
        <p:nvPicPr>
          <p:cNvPr id="974" name="An object">
            <a:extLst>
              <a:ext uri="{FF2B5EF4-FFF2-40B4-BE49-F238E27FC236}">
                <a16:creationId xmlns:a16="http://schemas.microsoft.com/office/drawing/2014/main" id="{859B4BC1-9FDC-4C6E-B537-0ECC0099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34630" r="2494" b="31836"/>
          <a:stretch/>
        </p:blipFill>
        <p:spPr>
          <a:xfrm>
            <a:off x="595398" y="1308658"/>
            <a:ext cx="4696680" cy="5350092"/>
          </a:xfrm>
          <a:prstGeom prst="rect">
            <a:avLst/>
          </a:prstGeom>
        </p:spPr>
      </p:pic>
      <p:grpSp>
        <p:nvGrpSpPr>
          <p:cNvPr id="1329" name="An object">
            <a:extLst>
              <a:ext uri="{FF2B5EF4-FFF2-40B4-BE49-F238E27FC236}">
                <a16:creationId xmlns:a16="http://schemas.microsoft.com/office/drawing/2014/main" id="{28E06E8F-3CE3-4282-A9C1-DEAB4415F26C}"/>
              </a:ext>
            </a:extLst>
          </p:cNvPr>
          <p:cNvGrpSpPr/>
          <p:nvPr/>
        </p:nvGrpSpPr>
        <p:grpSpPr>
          <a:xfrm>
            <a:off x="5138141" y="1507874"/>
            <a:ext cx="3528392" cy="707886"/>
            <a:chOff x="5148064" y="1455453"/>
            <a:chExt cx="3528392" cy="707886"/>
          </a:xfrm>
        </p:grpSpPr>
        <p:sp>
          <p:nvSpPr>
            <p:cNvPr id="1337" name="An object">
              <a:extLst>
                <a:ext uri="{FF2B5EF4-FFF2-40B4-BE49-F238E27FC236}">
                  <a16:creationId xmlns:a16="http://schemas.microsoft.com/office/drawing/2014/main" id="{5303F5E2-DDDB-4E13-A865-DED8EA288976}"/>
                </a:ext>
              </a:extLst>
            </p:cNvPr>
            <p:cNvSpPr/>
            <p:nvPr/>
          </p:nvSpPr>
          <p:spPr>
            <a:xfrm rot="10800000">
              <a:off x="5148064" y="1455454"/>
              <a:ext cx="3528392" cy="677402"/>
            </a:xfrm>
            <a:prstGeom prst="homePlat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>
                <a:solidFill>
                  <a:prstClr val="white"/>
                </a:solidFill>
              </a:endParaRPr>
            </a:p>
          </p:txBody>
        </p:sp>
        <p:sp>
          <p:nvSpPr>
            <p:cNvPr id="1410" name="An object">
              <a:extLst>
                <a:ext uri="{FF2B5EF4-FFF2-40B4-BE49-F238E27FC236}">
                  <a16:creationId xmlns:a16="http://schemas.microsoft.com/office/drawing/2014/main" id="{A243FD4B-D0A5-4B12-9FFE-DA236B7399FB}"/>
                </a:ext>
              </a:extLst>
            </p:cNvPr>
            <p:cNvSpPr txBox="1"/>
            <p:nvPr/>
          </p:nvSpPr>
          <p:spPr>
            <a:xfrm>
              <a:off x="5470722" y="1455453"/>
              <a:ext cx="3037013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2006 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- ניצחון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בבחירות</a:t>
              </a:r>
            </a:p>
          </p:txBody>
        </p:sp>
      </p:grpSp>
      <p:grpSp>
        <p:nvGrpSpPr>
          <p:cNvPr id="1270" name="An object">
            <a:extLst>
              <a:ext uri="{FF2B5EF4-FFF2-40B4-BE49-F238E27FC236}">
                <a16:creationId xmlns:a16="http://schemas.microsoft.com/office/drawing/2014/main" id="{750EF062-0E7F-4470-ADE1-7577CE9725F4}"/>
              </a:ext>
            </a:extLst>
          </p:cNvPr>
          <p:cNvGrpSpPr/>
          <p:nvPr/>
        </p:nvGrpSpPr>
        <p:grpSpPr>
          <a:xfrm>
            <a:off x="5109818" y="2341011"/>
            <a:ext cx="3556715" cy="707886"/>
            <a:chOff x="5119741" y="2288590"/>
            <a:chExt cx="3556715" cy="707886"/>
          </a:xfrm>
        </p:grpSpPr>
        <p:sp>
          <p:nvSpPr>
            <p:cNvPr id="1419" name="An object">
              <a:extLst>
                <a:ext uri="{FF2B5EF4-FFF2-40B4-BE49-F238E27FC236}">
                  <a16:creationId xmlns:a16="http://schemas.microsoft.com/office/drawing/2014/main" id="{B35F1666-2991-47D7-A1F1-EDD670940138}"/>
                </a:ext>
              </a:extLst>
            </p:cNvPr>
            <p:cNvSpPr/>
            <p:nvPr/>
          </p:nvSpPr>
          <p:spPr>
            <a:xfrm rot="10800000">
              <a:off x="5148064" y="2311516"/>
              <a:ext cx="3528392" cy="613428"/>
            </a:xfrm>
            <a:prstGeom prst="homePlate">
              <a:avLst/>
            </a:prstGeom>
            <a:solidFill>
              <a:srgbClr val="001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280" name="An object">
              <a:extLst>
                <a:ext uri="{FF2B5EF4-FFF2-40B4-BE49-F238E27FC236}">
                  <a16:creationId xmlns:a16="http://schemas.microsoft.com/office/drawing/2014/main" id="{398B6EBD-25E8-440F-BA03-73DB3D84A242}"/>
                </a:ext>
              </a:extLst>
            </p:cNvPr>
            <p:cNvSpPr txBox="1"/>
            <p:nvPr/>
          </p:nvSpPr>
          <p:spPr>
            <a:xfrm>
              <a:off x="5119741" y="2288590"/>
              <a:ext cx="3528391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2007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השתלטות חמאס </a:t>
              </a:r>
              <a: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/>
              </a:r>
              <a:br>
                <a:rPr lang="en-US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</a:b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על הרצועה</a:t>
              </a:r>
            </a:p>
          </p:txBody>
        </p:sp>
      </p:grpSp>
      <p:grpSp>
        <p:nvGrpSpPr>
          <p:cNvPr id="1288" name="An object">
            <a:extLst>
              <a:ext uri="{FF2B5EF4-FFF2-40B4-BE49-F238E27FC236}">
                <a16:creationId xmlns:a16="http://schemas.microsoft.com/office/drawing/2014/main" id="{EA02F531-1E5C-4BC4-8135-2BCAEF97321B}"/>
              </a:ext>
            </a:extLst>
          </p:cNvPr>
          <p:cNvGrpSpPr/>
          <p:nvPr/>
        </p:nvGrpSpPr>
        <p:grpSpPr>
          <a:xfrm>
            <a:off x="5138141" y="3156024"/>
            <a:ext cx="3528392" cy="613428"/>
            <a:chOff x="5148064" y="3103603"/>
            <a:chExt cx="3528392" cy="613428"/>
          </a:xfrm>
          <a:solidFill>
            <a:srgbClr val="A6A6A6"/>
          </a:solidFill>
        </p:grpSpPr>
        <p:sp>
          <p:nvSpPr>
            <p:cNvPr id="1297" name="An object">
              <a:extLst>
                <a:ext uri="{FF2B5EF4-FFF2-40B4-BE49-F238E27FC236}">
                  <a16:creationId xmlns:a16="http://schemas.microsoft.com/office/drawing/2014/main" id="{2A5A3D7D-680B-4360-83F0-D8A9A5D25190}"/>
                </a:ext>
              </a:extLst>
            </p:cNvPr>
            <p:cNvSpPr/>
            <p:nvPr/>
          </p:nvSpPr>
          <p:spPr>
            <a:xfrm rot="10800000">
              <a:off x="5148064" y="3103603"/>
              <a:ext cx="3528392" cy="613428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07" name="An object">
              <a:extLst>
                <a:ext uri="{FF2B5EF4-FFF2-40B4-BE49-F238E27FC236}">
                  <a16:creationId xmlns:a16="http://schemas.microsoft.com/office/drawing/2014/main" id="{795D5D2E-7F94-4A55-AE42-08199D8A16C8}"/>
                </a:ext>
              </a:extLst>
            </p:cNvPr>
            <p:cNvSpPr txBox="1"/>
            <p:nvPr/>
          </p:nvSpPr>
          <p:spPr>
            <a:xfrm>
              <a:off x="5621077" y="3188421"/>
              <a:ext cx="2736304" cy="40011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2011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עסקת גלעד שליט</a:t>
              </a:r>
            </a:p>
          </p:txBody>
        </p:sp>
      </p:grpSp>
      <p:grpSp>
        <p:nvGrpSpPr>
          <p:cNvPr id="1435" name="An object">
            <a:extLst>
              <a:ext uri="{FF2B5EF4-FFF2-40B4-BE49-F238E27FC236}">
                <a16:creationId xmlns:a16="http://schemas.microsoft.com/office/drawing/2014/main" id="{559D8D64-92DA-4672-A3E8-CCDE95C35422}"/>
              </a:ext>
            </a:extLst>
          </p:cNvPr>
          <p:cNvGrpSpPr/>
          <p:nvPr/>
        </p:nvGrpSpPr>
        <p:grpSpPr>
          <a:xfrm>
            <a:off x="5138141" y="3983704"/>
            <a:ext cx="3528392" cy="613428"/>
            <a:chOff x="5148064" y="3931283"/>
            <a:chExt cx="3528392" cy="613428"/>
          </a:xfrm>
        </p:grpSpPr>
        <p:sp>
          <p:nvSpPr>
            <p:cNvPr id="1346" name="An object">
              <a:extLst>
                <a:ext uri="{FF2B5EF4-FFF2-40B4-BE49-F238E27FC236}">
                  <a16:creationId xmlns:a16="http://schemas.microsoft.com/office/drawing/2014/main" id="{01F387A7-6530-4E19-BDF2-EDE9CD0D8655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372" name="An object">
              <a:extLst>
                <a:ext uri="{FF2B5EF4-FFF2-40B4-BE49-F238E27FC236}">
                  <a16:creationId xmlns:a16="http://schemas.microsoft.com/office/drawing/2014/main" id="{01C58D98-0B5A-4C86-8DE6-A22086397226}"/>
                </a:ext>
              </a:extLst>
            </p:cNvPr>
            <p:cNvSpPr txBox="1"/>
            <p:nvPr/>
          </p:nvSpPr>
          <p:spPr>
            <a:xfrm>
              <a:off x="5624405" y="4020876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prstClr val="white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2014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צוק איתן</a:t>
              </a:r>
            </a:p>
          </p:txBody>
        </p:sp>
      </p:grpSp>
      <p:grpSp>
        <p:nvGrpSpPr>
          <p:cNvPr id="1443" name="An object">
            <a:extLst>
              <a:ext uri="{FF2B5EF4-FFF2-40B4-BE49-F238E27FC236}">
                <a16:creationId xmlns:a16="http://schemas.microsoft.com/office/drawing/2014/main" id="{799D27BE-C17D-49C0-B5BD-7117C1665A01}"/>
              </a:ext>
            </a:extLst>
          </p:cNvPr>
          <p:cNvGrpSpPr/>
          <p:nvPr/>
        </p:nvGrpSpPr>
        <p:grpSpPr>
          <a:xfrm>
            <a:off x="5138141" y="4780520"/>
            <a:ext cx="3528392" cy="613428"/>
            <a:chOff x="5148064" y="3931283"/>
            <a:chExt cx="3528392" cy="613428"/>
          </a:xfrm>
        </p:grpSpPr>
        <p:sp>
          <p:nvSpPr>
            <p:cNvPr id="1448" name="An object">
              <a:extLst>
                <a:ext uri="{FF2B5EF4-FFF2-40B4-BE49-F238E27FC236}">
                  <a16:creationId xmlns:a16="http://schemas.microsoft.com/office/drawing/2014/main" id="{080049C7-95C5-4435-985E-F932E26F90C8}"/>
                </a:ext>
              </a:extLst>
            </p:cNvPr>
            <p:cNvSpPr/>
            <p:nvPr/>
          </p:nvSpPr>
          <p:spPr>
            <a:xfrm rot="10800000">
              <a:off x="5148064" y="3931283"/>
              <a:ext cx="3528392" cy="613428"/>
            </a:xfrm>
            <a:prstGeom prst="homePlat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1454" name="An object">
              <a:extLst>
                <a:ext uri="{FF2B5EF4-FFF2-40B4-BE49-F238E27FC236}">
                  <a16:creationId xmlns:a16="http://schemas.microsoft.com/office/drawing/2014/main" id="{7B2B3265-CC2A-4695-8064-4D389C2714EA}"/>
                </a:ext>
              </a:extLst>
            </p:cNvPr>
            <p:cNvSpPr txBox="1"/>
            <p:nvPr/>
          </p:nvSpPr>
          <p:spPr>
            <a:xfrm>
              <a:off x="5621077" y="4037942"/>
              <a:ext cx="273630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2000" b="1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rPr>
                <a:t>2017</a:t>
              </a:r>
              <a:r>
                <a:rPr lang="he-IL" sz="2000" b="1" dirty="0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 – מינוי יחיא </a:t>
              </a:r>
              <a:r>
                <a:rPr lang="he-IL" sz="2000" b="1" dirty="0" err="1">
                  <a:solidFill>
                    <a:prstClr val="white"/>
                  </a:solidFill>
                  <a:latin typeface="Assistant SemiBold" panose="00000700000000000000" pitchFamily="2" charset="-79"/>
                  <a:cs typeface="Assistant SemiBold" panose="00000700000000000000" pitchFamily="2" charset="-79"/>
                </a:rPr>
                <a:t>סנואר</a:t>
              </a:r>
              <a:endParaRPr lang="he-IL" sz="2000" b="1" dirty="0">
                <a:solidFill>
                  <a:prstClr val="white"/>
                </a:solidFill>
                <a:latin typeface="Assistant SemiBold" panose="00000700000000000000" pitchFamily="2" charset="-79"/>
                <a:cs typeface="Assistant SemiBold" panose="00000700000000000000" pitchFamily="2" charset="-79"/>
              </a:endParaRPr>
            </a:p>
          </p:txBody>
        </p:sp>
      </p:grpSp>
      <p:sp>
        <p:nvSpPr>
          <p:cNvPr id="1459" name="An object">
            <a:extLst>
              <a:ext uri="{FF2B5EF4-FFF2-40B4-BE49-F238E27FC236}">
                <a16:creationId xmlns:a16="http://schemas.microsoft.com/office/drawing/2014/main" id="{078CC526-4433-4D4F-AE12-926603648BED}"/>
              </a:ext>
            </a:extLst>
          </p:cNvPr>
          <p:cNvSpPr/>
          <p:nvPr/>
        </p:nvSpPr>
        <p:spPr>
          <a:xfrm>
            <a:off x="35496" y="48090"/>
            <a:ext cx="1224136" cy="121978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e-IL" sz="1350"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691731"/>
      </p:ext>
    </p:extLst>
  </p:cSld>
  <p:clrMapOvr>
    <a:masterClrMapping/>
  </p:clrMapOvr>
  <p:transition xmlns:p14="http://schemas.microsoft.com/office/powerpoint/2010/main" p14:dur="0"/>
</p:sld>
</file>

<file path=ppt/theme/theme1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A720F6"/>
        </a:dk1>
        <a:lt1>
          <a:srgbClr val="74A219"/>
        </a:lt1>
        <a:dk2>
          <a:srgbClr val="16DCBE"/>
        </a:dk2>
        <a:lt2>
          <a:srgbClr val="7E1BD1"/>
        </a:lt2>
        <a:accent1>
          <a:srgbClr val="8BA92F"/>
        </a:accent1>
        <a:accent2>
          <a:srgbClr val="5AFC0D"/>
        </a:accent2>
        <a:accent3>
          <a:srgbClr val="A22D3F"/>
        </a:accent3>
        <a:accent4>
          <a:srgbClr val="183CD3"/>
        </a:accent4>
        <a:accent5>
          <a:srgbClr val="6A2BC1"/>
        </a:accent5>
        <a:accent6>
          <a:srgbClr val="A67474"/>
        </a:accent6>
        <a:hlink>
          <a:srgbClr val="ACF899"/>
        </a:hlink>
        <a:folHlink>
          <a:srgbClr val="368573"/>
        </a:folHlink>
      </a:clrScheme>
    </a:extraClrScheme>
  </a:extraClrSchemeLst>
</a:theme>
</file>

<file path=ppt/theme/theme10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5E7955"/>
        </a:dk1>
        <a:lt1>
          <a:srgbClr val="55910D"/>
        </a:lt1>
        <a:dk2>
          <a:srgbClr val="E88917"/>
        </a:dk2>
        <a:lt2>
          <a:srgbClr val="31B7BF"/>
        </a:lt2>
        <a:accent1>
          <a:srgbClr val="DD8979"/>
        </a:accent1>
        <a:accent2>
          <a:srgbClr val="055BFA"/>
        </a:accent2>
        <a:accent3>
          <a:srgbClr val="9420E9"/>
        </a:accent3>
        <a:accent4>
          <a:srgbClr val="123C79"/>
        </a:accent4>
        <a:accent5>
          <a:srgbClr val="182C34"/>
        </a:accent5>
        <a:accent6>
          <a:srgbClr val="593A00"/>
        </a:accent6>
        <a:hlink>
          <a:srgbClr val="8AC78F"/>
        </a:hlink>
        <a:folHlink>
          <a:srgbClr val="8CD468"/>
        </a:folHlink>
      </a:clrScheme>
    </a:extraClrScheme>
  </a:extraClrSchemeLst>
</a:theme>
</file>

<file path=ppt/theme/theme11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8F3A6F"/>
        </a:dk1>
        <a:lt1>
          <a:srgbClr val="ECFEDF"/>
        </a:lt1>
        <a:dk2>
          <a:srgbClr val="13A00C"/>
        </a:dk2>
        <a:lt2>
          <a:srgbClr val="0ACB92"/>
        </a:lt2>
        <a:accent1>
          <a:srgbClr val="F7544A"/>
        </a:accent1>
        <a:accent2>
          <a:srgbClr val="E848FA"/>
        </a:accent2>
        <a:accent3>
          <a:srgbClr val="B5CCE8"/>
        </a:accent3>
        <a:accent4>
          <a:srgbClr val="2FD216"/>
        </a:accent4>
        <a:accent5>
          <a:srgbClr val="D8649B"/>
        </a:accent5>
        <a:accent6>
          <a:srgbClr val="6213CA"/>
        </a:accent6>
        <a:hlink>
          <a:srgbClr val="11EFC7"/>
        </a:hlink>
        <a:folHlink>
          <a:srgbClr val="503E97"/>
        </a:folHlink>
      </a:clrScheme>
    </a:extraClrScheme>
  </a:extraClrSchemeLst>
</a:theme>
</file>

<file path=ppt/theme/theme12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FEB5A2"/>
        </a:dk1>
        <a:lt1>
          <a:srgbClr val="C7CE0B"/>
        </a:lt1>
        <a:dk2>
          <a:srgbClr val="979CB8"/>
        </a:dk2>
        <a:lt2>
          <a:srgbClr val="99FF30"/>
        </a:lt2>
        <a:accent1>
          <a:srgbClr val="8F43EB"/>
        </a:accent1>
        <a:accent2>
          <a:srgbClr val="EAA0D6"/>
        </a:accent2>
        <a:accent3>
          <a:srgbClr val="5865D9"/>
        </a:accent3>
        <a:accent4>
          <a:srgbClr val="B28E55"/>
        </a:accent4>
        <a:accent5>
          <a:srgbClr val="E2577C"/>
        </a:accent5>
        <a:accent6>
          <a:srgbClr val="B352D9"/>
        </a:accent6>
        <a:hlink>
          <a:srgbClr val="62769B"/>
        </a:hlink>
        <a:folHlink>
          <a:srgbClr val="D3401C"/>
        </a:folHlink>
      </a:clrScheme>
    </a:extraClrScheme>
  </a:extraClrSchemeLst>
</a:theme>
</file>

<file path=ppt/theme/theme13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F043AC"/>
        </a:dk1>
        <a:lt1>
          <a:srgbClr val="4204BE"/>
        </a:lt1>
        <a:dk2>
          <a:srgbClr val="AC80B7"/>
        </a:dk2>
        <a:lt2>
          <a:srgbClr val="F8DB4C"/>
        </a:lt2>
        <a:accent1>
          <a:srgbClr val="78FF0E"/>
        </a:accent1>
        <a:accent2>
          <a:srgbClr val="5C990E"/>
        </a:accent2>
        <a:accent3>
          <a:srgbClr val="4266F9"/>
        </a:accent3>
        <a:accent4>
          <a:srgbClr val="659CB4"/>
        </a:accent4>
        <a:accent5>
          <a:srgbClr val="E6AAD6"/>
        </a:accent5>
        <a:accent6>
          <a:srgbClr val="01B12D"/>
        </a:accent6>
        <a:hlink>
          <a:srgbClr val="7BB0C6"/>
        </a:hlink>
        <a:folHlink>
          <a:srgbClr val="80584B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xtraLst0">
        <a:dk1>
          <a:srgbClr val="8C96B7"/>
        </a:dk1>
        <a:lt1>
          <a:srgbClr val="47B04F"/>
        </a:lt1>
        <a:dk2>
          <a:srgbClr val="4B1D7A"/>
        </a:dk2>
        <a:lt2>
          <a:srgbClr val="2E0669"/>
        </a:lt2>
        <a:accent1>
          <a:srgbClr val="DDDC67"/>
        </a:accent1>
        <a:accent2>
          <a:srgbClr val="86ABAF"/>
        </a:accent2>
        <a:accent3>
          <a:srgbClr val="BC5E76"/>
        </a:accent3>
        <a:accent4>
          <a:srgbClr val="F25849"/>
        </a:accent4>
        <a:accent5>
          <a:srgbClr val="DB6DA5"/>
        </a:accent5>
        <a:accent6>
          <a:srgbClr val="78ACAA"/>
        </a:accent6>
        <a:hlink>
          <a:srgbClr val="6668F1"/>
        </a:hlink>
        <a:folHlink>
          <a:srgbClr val="3BA3D3"/>
        </a:folHlink>
      </a:clrScheme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14BE95"/>
        </a:dk1>
        <a:lt1>
          <a:srgbClr val="7FDE81"/>
        </a:lt1>
        <a:dk2>
          <a:srgbClr val="04A890"/>
        </a:dk2>
        <a:lt2>
          <a:srgbClr val="7EE303"/>
        </a:lt2>
        <a:accent1>
          <a:srgbClr val="E5822D"/>
        </a:accent1>
        <a:accent2>
          <a:srgbClr val="AE9DFD"/>
        </a:accent2>
        <a:accent3>
          <a:srgbClr val="C54940"/>
        </a:accent3>
        <a:accent4>
          <a:srgbClr val="E40889"/>
        </a:accent4>
        <a:accent5>
          <a:srgbClr val="2D1668"/>
        </a:accent5>
        <a:accent6>
          <a:srgbClr val="C385C8"/>
        </a:accent6>
        <a:hlink>
          <a:srgbClr val="8471B4"/>
        </a:hlink>
        <a:folHlink>
          <a:srgbClr val="E4672A"/>
        </a:folHlink>
      </a:clrScheme>
    </a:extraClrScheme>
  </a:extraClrSchemeLst>
</a:theme>
</file>

<file path=ppt/theme/theme2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06147E"/>
        </a:dk1>
        <a:lt1>
          <a:srgbClr val="74AE13"/>
        </a:lt1>
        <a:dk2>
          <a:srgbClr val="C771A9"/>
        </a:dk2>
        <a:lt2>
          <a:srgbClr val="5805B9"/>
        </a:lt2>
        <a:accent1>
          <a:srgbClr val="A5C1EC"/>
        </a:accent1>
        <a:accent2>
          <a:srgbClr val="30BCDE"/>
        </a:accent2>
        <a:accent3>
          <a:srgbClr val="29EFA1"/>
        </a:accent3>
        <a:accent4>
          <a:srgbClr val="111B39"/>
        </a:accent4>
        <a:accent5>
          <a:srgbClr val="284E83"/>
        </a:accent5>
        <a:accent6>
          <a:srgbClr val="0A8AE5"/>
        </a:accent6>
        <a:hlink>
          <a:srgbClr val="AEA6B7"/>
        </a:hlink>
        <a:folHlink>
          <a:srgbClr val="7A4E55"/>
        </a:folHlink>
      </a:clrScheme>
    </a:extraClrScheme>
  </a:extraClrSchemeLst>
</a:theme>
</file>

<file path=ppt/theme/theme3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2AA3F8"/>
        </a:dk1>
        <a:lt1>
          <a:srgbClr val="94BFBD"/>
        </a:lt1>
        <a:dk2>
          <a:srgbClr val="5BD6A7"/>
        </a:dk2>
        <a:lt2>
          <a:srgbClr val="4F6087"/>
        </a:lt2>
        <a:accent1>
          <a:srgbClr val="7D1C19"/>
        </a:accent1>
        <a:accent2>
          <a:srgbClr val="351C65"/>
        </a:accent2>
        <a:accent3>
          <a:srgbClr val="E7957D"/>
        </a:accent3>
        <a:accent4>
          <a:srgbClr val="8E33AC"/>
        </a:accent4>
        <a:accent5>
          <a:srgbClr val="75D8E7"/>
        </a:accent5>
        <a:accent6>
          <a:srgbClr val="8B0EC9"/>
        </a:accent6>
        <a:hlink>
          <a:srgbClr val="08C041"/>
        </a:hlink>
        <a:folHlink>
          <a:srgbClr val="3E1A35"/>
        </a:folHlink>
      </a:clrScheme>
    </a:extraClrScheme>
  </a:extraClrSchemeLst>
</a:theme>
</file>

<file path=ppt/theme/theme4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BD47A8"/>
        </a:dk1>
        <a:lt1>
          <a:srgbClr val="4A7BB3"/>
        </a:lt1>
        <a:dk2>
          <a:srgbClr val="51C5DD"/>
        </a:dk2>
        <a:lt2>
          <a:srgbClr val="D7DCD8"/>
        </a:lt2>
        <a:accent1>
          <a:srgbClr val="5D4359"/>
        </a:accent1>
        <a:accent2>
          <a:srgbClr val="B20FFD"/>
        </a:accent2>
        <a:accent3>
          <a:srgbClr val="EEEECF"/>
        </a:accent3>
        <a:accent4>
          <a:srgbClr val="49996B"/>
        </a:accent4>
        <a:accent5>
          <a:srgbClr val="9CA446"/>
        </a:accent5>
        <a:accent6>
          <a:srgbClr val="23417C"/>
        </a:accent6>
        <a:hlink>
          <a:srgbClr val="31A879"/>
        </a:hlink>
        <a:folHlink>
          <a:srgbClr val="A0C888"/>
        </a:folHlink>
      </a:clrScheme>
    </a:extraClrScheme>
  </a:extraClrSchemeLst>
</a:theme>
</file>

<file path=ppt/theme/theme5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317C73"/>
        </a:dk1>
        <a:lt1>
          <a:srgbClr val="22AF28"/>
        </a:lt1>
        <a:dk2>
          <a:srgbClr val="A35CBD"/>
        </a:dk2>
        <a:lt2>
          <a:srgbClr val="FCE65E"/>
        </a:lt2>
        <a:accent1>
          <a:srgbClr val="3F8FF3"/>
        </a:accent1>
        <a:accent2>
          <a:srgbClr val="03E87B"/>
        </a:accent2>
        <a:accent3>
          <a:srgbClr val="0ECD93"/>
        </a:accent3>
        <a:accent4>
          <a:srgbClr val="15B8B6"/>
        </a:accent4>
        <a:accent5>
          <a:srgbClr val="FD4CF9"/>
        </a:accent5>
        <a:accent6>
          <a:srgbClr val="770FCB"/>
        </a:accent6>
        <a:hlink>
          <a:srgbClr val="A368E4"/>
        </a:hlink>
        <a:folHlink>
          <a:srgbClr val="691251"/>
        </a:folHlink>
      </a:clrScheme>
    </a:extraClrScheme>
  </a:extraClrSchemeLst>
</a:theme>
</file>

<file path=ppt/theme/theme6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0CDD19"/>
        </a:dk1>
        <a:lt1>
          <a:srgbClr val="7045F8"/>
        </a:lt1>
        <a:dk2>
          <a:srgbClr val="A11317"/>
        </a:dk2>
        <a:lt2>
          <a:srgbClr val="07D4A3"/>
        </a:lt2>
        <a:accent1>
          <a:srgbClr val="C65A40"/>
        </a:accent1>
        <a:accent2>
          <a:srgbClr val="C4A32B"/>
        </a:accent2>
        <a:accent3>
          <a:srgbClr val="99540A"/>
        </a:accent3>
        <a:accent4>
          <a:srgbClr val="FF647C"/>
        </a:accent4>
        <a:accent5>
          <a:srgbClr val="CBFAFA"/>
        </a:accent5>
        <a:accent6>
          <a:srgbClr val="CEC24C"/>
        </a:accent6>
        <a:hlink>
          <a:srgbClr val="C59C06"/>
        </a:hlink>
        <a:folHlink>
          <a:srgbClr val="8A0C50"/>
        </a:folHlink>
      </a:clrScheme>
    </a:extraClrScheme>
  </a:extraClrSchemeLst>
</a:theme>
</file>

<file path=ppt/theme/theme7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AE0D93"/>
        </a:dk1>
        <a:lt1>
          <a:srgbClr val="4279B4"/>
        </a:lt1>
        <a:dk2>
          <a:srgbClr val="2CED9E"/>
        </a:dk2>
        <a:lt2>
          <a:srgbClr val="F510F2"/>
        </a:lt2>
        <a:accent1>
          <a:srgbClr val="409ADB"/>
        </a:accent1>
        <a:accent2>
          <a:srgbClr val="0B178F"/>
        </a:accent2>
        <a:accent3>
          <a:srgbClr val="740934"/>
        </a:accent3>
        <a:accent4>
          <a:srgbClr val="B16228"/>
        </a:accent4>
        <a:accent5>
          <a:srgbClr val="17DAD1"/>
        </a:accent5>
        <a:accent6>
          <a:srgbClr val="B1BD30"/>
        </a:accent6>
        <a:hlink>
          <a:srgbClr val="2205EC"/>
        </a:hlink>
        <a:folHlink>
          <a:srgbClr val="F8BDD7"/>
        </a:folHlink>
      </a:clrScheme>
    </a:extraClrScheme>
  </a:extraClrSchemeLst>
</a:theme>
</file>

<file path=ppt/theme/theme8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FDF640"/>
        </a:dk1>
        <a:lt1>
          <a:srgbClr val="6F58B9"/>
        </a:lt1>
        <a:dk2>
          <a:srgbClr val="21738A"/>
        </a:dk2>
        <a:lt2>
          <a:srgbClr val="545E5C"/>
        </a:lt2>
        <a:accent1>
          <a:srgbClr val="FEAFB8"/>
        </a:accent1>
        <a:accent2>
          <a:srgbClr val="2F655D"/>
        </a:accent2>
        <a:accent3>
          <a:srgbClr val="55FAC0"/>
        </a:accent3>
        <a:accent4>
          <a:srgbClr val="7179D8"/>
        </a:accent4>
        <a:accent5>
          <a:srgbClr val="AD81B4"/>
        </a:accent5>
        <a:accent6>
          <a:srgbClr val="AA7B3D"/>
        </a:accent6>
        <a:hlink>
          <a:srgbClr val="F5A879"/>
        </a:hlink>
        <a:folHlink>
          <a:srgbClr val="33C8DC"/>
        </a:folHlink>
      </a:clrScheme>
    </a:extraClrScheme>
  </a:extraClrSchemeLst>
</a:theme>
</file>

<file path=ppt/theme/theme9.xml><?xml version="1.0" encoding="utf-8"?>
<a:theme xmlns:a="http://schemas.openxmlformats.org/drawingml/2006/main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traLst0">
        <a:dk1>
          <a:srgbClr val="8680B7"/>
        </a:dk1>
        <a:lt1>
          <a:srgbClr val="A4BDD1"/>
        </a:lt1>
        <a:dk2>
          <a:srgbClr val="AE2DDD"/>
        </a:dk2>
        <a:lt2>
          <a:srgbClr val="00D1C1"/>
        </a:lt2>
        <a:accent1>
          <a:srgbClr val="4B3935"/>
        </a:accent1>
        <a:accent2>
          <a:srgbClr val="97891B"/>
        </a:accent2>
        <a:accent3>
          <a:srgbClr val="6D34FB"/>
        </a:accent3>
        <a:accent4>
          <a:srgbClr val="2658C1"/>
        </a:accent4>
        <a:accent5>
          <a:srgbClr val="D62BC3"/>
        </a:accent5>
        <a:accent6>
          <a:srgbClr val="55BED1"/>
        </a:accent6>
        <a:hlink>
          <a:srgbClr val="5B02D0"/>
        </a:hlink>
        <a:folHlink>
          <a:srgbClr val="C4D927"/>
        </a:folHlink>
      </a:clrScheme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283</Words>
  <Application>Microsoft Office PowerPoint</Application>
  <PresentationFormat>‫הצגה על המסך (4:3)</PresentationFormat>
  <Paragraphs>133</Paragraphs>
  <Slides>20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14</vt:i4>
      </vt:variant>
      <vt:variant>
        <vt:lpstr>כותרות שקופיות</vt:lpstr>
      </vt:variant>
      <vt:variant>
        <vt:i4>20</vt:i4>
      </vt:variant>
    </vt:vector>
  </HeadingPairs>
  <TitlesOfParts>
    <vt:vector size="41" baseType="lpstr">
      <vt:lpstr>Arial</vt:lpstr>
      <vt:lpstr>Assistant</vt:lpstr>
      <vt:lpstr>Assistant ExtraBold</vt:lpstr>
      <vt:lpstr>Assistant SemiBold</vt:lpstr>
      <vt:lpstr>Calibri</vt:lpstr>
      <vt:lpstr>Calibri Light</vt:lpstr>
      <vt:lpstr>Times New Roman</vt:lpstr>
      <vt:lpstr/>
      <vt:lpstr/>
      <vt:lpstr/>
      <vt:lpstr/>
      <vt:lpstr/>
      <vt:lpstr/>
      <vt:lpstr/>
      <vt:lpstr/>
      <vt:lpstr/>
      <vt:lpstr/>
      <vt:lpstr/>
      <vt:lpstr/>
      <vt:lpstr/>
      <vt:lpstr/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cp:lastModifiedBy>123</cp:lastModifiedBy>
  <cp:revision>3</cp:revision>
  <dcterms:modified xsi:type="dcterms:W3CDTF">2020-01-21T16:14:44Z</dcterms:modified>
</cp:coreProperties>
</file>