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4" r:id="rId1"/>
    <p:sldMasterId id="2147483682" r:id="rId2"/>
  </p:sldMasterIdLst>
  <p:notesMasterIdLst>
    <p:notesMasterId r:id="rId31"/>
  </p:notesMasterIdLst>
  <p:handoutMasterIdLst>
    <p:handoutMasterId r:id="rId32"/>
  </p:handoutMasterIdLst>
  <p:sldIdLst>
    <p:sldId id="256" r:id="rId3"/>
    <p:sldId id="805" r:id="rId4"/>
    <p:sldId id="283" r:id="rId5"/>
    <p:sldId id="798" r:id="rId6"/>
    <p:sldId id="797" r:id="rId7"/>
    <p:sldId id="800" r:id="rId8"/>
    <p:sldId id="801" r:id="rId9"/>
    <p:sldId id="802" r:id="rId10"/>
    <p:sldId id="794" r:id="rId11"/>
    <p:sldId id="804" r:id="rId12"/>
    <p:sldId id="806" r:id="rId13"/>
    <p:sldId id="807" r:id="rId14"/>
    <p:sldId id="809" r:id="rId15"/>
    <p:sldId id="810" r:id="rId16"/>
    <p:sldId id="831" r:id="rId17"/>
    <p:sldId id="832" r:id="rId18"/>
    <p:sldId id="833" r:id="rId19"/>
    <p:sldId id="834" r:id="rId20"/>
    <p:sldId id="835" r:id="rId21"/>
    <p:sldId id="844" r:id="rId22"/>
    <p:sldId id="837" r:id="rId23"/>
    <p:sldId id="838" r:id="rId24"/>
    <p:sldId id="839" r:id="rId25"/>
    <p:sldId id="821" r:id="rId26"/>
    <p:sldId id="840" r:id="rId27"/>
    <p:sldId id="841" r:id="rId28"/>
    <p:sldId id="842" r:id="rId29"/>
    <p:sldId id="843" r:id="rId30"/>
  </p:sldIdLst>
  <p:sldSz cx="12192000" cy="6858000"/>
  <p:notesSz cx="6788150" cy="9923463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אורית טטרסקי" initials="אט" lastIdx="1" clrIdx="0">
    <p:extLst>
      <p:ext uri="{19B8F6BF-5375-455C-9EA6-DF929625EA0E}">
        <p15:presenceInfo xmlns:p15="http://schemas.microsoft.com/office/powerpoint/2012/main" xmlns="" userId="S-1-5-21-2287959138-819134818-3246975781-120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66FF"/>
    <a:srgbClr val="9EE0FC"/>
    <a:srgbClr val="1185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23" autoAdjust="0"/>
    <p:restoredTop sz="79322" autoAdjust="0"/>
  </p:normalViewPr>
  <p:slideViewPr>
    <p:cSldViewPr snapToGrid="0">
      <p:cViewPr>
        <p:scale>
          <a:sx n="50" d="100"/>
          <a:sy n="50" d="100"/>
        </p:scale>
        <p:origin x="-62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2FC68-A581-4A12-ADAF-03CB59070E0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9F5D0C2C-6AF5-47DB-B787-761BE41B27CF}">
      <dgm:prSet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600" b="1" dirty="0" smtClean="0">
              <a:solidFill>
                <a:schemeClr val="tx1"/>
              </a:solidFill>
              <a:latin typeface=".Arial Hebrew Desk Interface"/>
            </a:rPr>
            <a:t>Biometrics - A term used to describe a feature or process</a:t>
          </a:r>
          <a:endParaRPr lang="he-IL" sz="26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A755E747-2EA0-4E8A-A728-B9E1C60FDB2E}" type="parTrans" cxnId="{60F76626-B298-4808-80BA-83EE43904016}">
      <dgm:prSet/>
      <dgm:spPr/>
      <dgm:t>
        <a:bodyPr/>
        <a:lstStyle/>
        <a:p>
          <a:pPr algn="r" rtl="1">
            <a:lnSpc>
              <a:spcPct val="150000"/>
            </a:lnSpc>
          </a:pPr>
          <a:endParaRPr lang="he-IL" sz="200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66A313-C89C-4988-B9EA-3A6EC9E1997A}" type="sibTrans" cxnId="{60F76626-B298-4808-80BA-83EE43904016}">
      <dgm:prSet/>
      <dgm:spPr/>
      <dgm:t>
        <a:bodyPr/>
        <a:lstStyle/>
        <a:p>
          <a:pPr algn="r" rtl="1">
            <a:lnSpc>
              <a:spcPct val="150000"/>
            </a:lnSpc>
          </a:pPr>
          <a:endParaRPr lang="he-IL" sz="200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FCC742-E0F3-432E-AAAF-53678A1A2167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2000" kern="1200" dirty="0" smtClean="0">
              <a:latin typeface=".Arial Hebrew Desk Interface"/>
            </a:rPr>
            <a:t>As a feature - a biological (anatomical or physiological) and measurable behavioral property that can be used for automatic </a:t>
          </a:r>
          <a:r>
            <a:rPr lang="en-US" sz="2000" kern="1200" smtClean="0">
              <a:latin typeface=".Arial Hebrew Desk Interface"/>
            </a:rPr>
            <a:t>identification.</a:t>
          </a: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</dgm:t>
    </dgm:pt>
    <dgm:pt modelId="{C5A4C8ED-EF16-4A1A-8F14-AAE3D101F959}" type="parTrans" cxnId="{E5AF008E-75C4-4E80-BDF7-485B19526F96}">
      <dgm:prSet/>
      <dgm:spPr/>
      <dgm:t>
        <a:bodyPr/>
        <a:lstStyle/>
        <a:p>
          <a:pPr rtl="1">
            <a:lnSpc>
              <a:spcPct val="150000"/>
            </a:lnSpc>
          </a:pPr>
          <a:endParaRPr lang="he-IL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A00E0E-5E07-4B85-812D-498415DAE012}" type="sibTrans" cxnId="{E5AF008E-75C4-4E80-BDF7-485B19526F96}">
      <dgm:prSet/>
      <dgm:spPr/>
      <dgm:t>
        <a:bodyPr/>
        <a:lstStyle/>
        <a:p>
          <a:pPr rtl="1">
            <a:lnSpc>
              <a:spcPct val="150000"/>
            </a:lnSpc>
          </a:pPr>
          <a:endParaRPr lang="he-IL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3D66C8-204F-4064-9DC3-8B639A03D150}">
      <dgm:prSet custT="1"/>
      <dgm:spPr/>
      <dgm:t>
        <a:bodyPr/>
        <a:lstStyle/>
        <a:p>
          <a:pPr algn="r" rtl="1">
            <a:lnSpc>
              <a:spcPct val="150000"/>
            </a:lnSpc>
          </a:pP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</dgm:t>
    </dgm:pt>
    <dgm:pt modelId="{802A7879-0632-4CE4-9B77-837ADB99DF4A}" type="parTrans" cxnId="{DDA7D788-E268-43FC-AAE0-6EA217AC0990}">
      <dgm:prSet/>
      <dgm:spPr/>
      <dgm:t>
        <a:bodyPr/>
        <a:lstStyle/>
        <a:p>
          <a:pPr rtl="1"/>
          <a:endParaRPr lang="he-IL"/>
        </a:p>
      </dgm:t>
    </dgm:pt>
    <dgm:pt modelId="{A27D8159-9EEE-433B-AD9F-E4568F5C2BCF}" type="sibTrans" cxnId="{DDA7D788-E268-43FC-AAE0-6EA217AC0990}">
      <dgm:prSet/>
      <dgm:spPr/>
      <dgm:t>
        <a:bodyPr/>
        <a:lstStyle/>
        <a:p>
          <a:pPr rtl="1"/>
          <a:endParaRPr lang="he-IL"/>
        </a:p>
      </dgm:t>
    </dgm:pt>
    <dgm:pt modelId="{8916ABDF-1640-47B8-9595-8CE1C2D89D05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2000" kern="1200" smtClean="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.Arial Hebrew Desk Interface"/>
              <a:ea typeface="+mn-ea"/>
            </a:rPr>
            <a:t>As a process - automatic methods of identifying a person based on biological (anatomical and physiological) and measurable behavioral characteristics.</a:t>
          </a:r>
          <a:endParaRPr lang="he-IL" sz="2000" kern="1200" dirty="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.Arial Hebrew Desk Interface"/>
            <a:ea typeface="+mn-ea"/>
            <a:cs typeface="Calibri" panose="020F0502020204030204" pitchFamily="34" charset="0"/>
          </a:endParaRPr>
        </a:p>
      </dgm:t>
    </dgm:pt>
    <dgm:pt modelId="{C4504FED-4FFE-4B02-A2A8-C2EC3CF377D8}" type="parTrans" cxnId="{7F8DB29F-4B21-48D2-BFEF-D4D87DE20CE8}">
      <dgm:prSet/>
      <dgm:spPr/>
      <dgm:t>
        <a:bodyPr/>
        <a:lstStyle/>
        <a:p>
          <a:pPr rtl="1"/>
          <a:endParaRPr lang="he-IL"/>
        </a:p>
      </dgm:t>
    </dgm:pt>
    <dgm:pt modelId="{C6D5A2D8-1B79-4008-B051-8D332AB41752}" type="sibTrans" cxnId="{7F8DB29F-4B21-48D2-BFEF-D4D87DE20CE8}">
      <dgm:prSet/>
      <dgm:spPr/>
      <dgm:t>
        <a:bodyPr/>
        <a:lstStyle/>
        <a:p>
          <a:pPr rtl="1"/>
          <a:endParaRPr lang="he-IL"/>
        </a:p>
      </dgm:t>
    </dgm:pt>
    <dgm:pt modelId="{CB648D59-5585-4A75-998D-D6249CCF7375}">
      <dgm:prSet custT="1"/>
      <dgm:spPr/>
      <dgm:t>
        <a:bodyPr/>
        <a:lstStyle/>
        <a:p>
          <a:pPr algn="r" rtl="1">
            <a:lnSpc>
              <a:spcPct val="150000"/>
            </a:lnSpc>
          </a:pP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</dgm:t>
    </dgm:pt>
    <dgm:pt modelId="{1C778653-ADF3-46EC-9161-52DDA10BF73B}" type="sibTrans" cxnId="{6ED39A66-FB6C-4FB7-886B-7C1913C9EC77}">
      <dgm:prSet/>
      <dgm:spPr/>
      <dgm:t>
        <a:bodyPr/>
        <a:lstStyle/>
        <a:p>
          <a:pPr rtl="1"/>
          <a:endParaRPr lang="he-IL"/>
        </a:p>
      </dgm:t>
    </dgm:pt>
    <dgm:pt modelId="{624F1EB4-A670-4493-BF3E-7F383514D4A5}" type="parTrans" cxnId="{6ED39A66-FB6C-4FB7-886B-7C1913C9EC77}">
      <dgm:prSet/>
      <dgm:spPr/>
      <dgm:t>
        <a:bodyPr/>
        <a:lstStyle/>
        <a:p>
          <a:pPr rtl="1"/>
          <a:endParaRPr lang="he-IL"/>
        </a:p>
      </dgm:t>
    </dgm:pt>
    <dgm:pt modelId="{56D38573-9C77-46C3-A8AB-423EDE5793B6}" type="pres">
      <dgm:prSet presAssocID="{DCE2FC68-A581-4A12-ADAF-03CB59070E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3B1DD27-1BE8-40D4-B4B7-92D7996918C3}" type="pres">
      <dgm:prSet presAssocID="{9F5D0C2C-6AF5-47DB-B787-761BE41B27CF}" presName="parentText" presStyleLbl="node1" presStyleIdx="0" presStyleCnt="1" custScaleY="62685" custLinFactNeighborX="58" custLinFactNeighborY="-2108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C40BEC5-DF4D-4F41-8F91-161AF7FFB548}" type="pres">
      <dgm:prSet presAssocID="{9F5D0C2C-6AF5-47DB-B787-761BE41B27C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8835C77-46F4-4D81-9A99-E12E19915750}" type="presOf" srcId="{DCE2FC68-A581-4A12-ADAF-03CB59070E0D}" destId="{56D38573-9C77-46C3-A8AB-423EDE5793B6}" srcOrd="0" destOrd="0" presId="urn:microsoft.com/office/officeart/2005/8/layout/vList2"/>
    <dgm:cxn modelId="{6ED39A66-FB6C-4FB7-886B-7C1913C9EC77}" srcId="{9F5D0C2C-6AF5-47DB-B787-761BE41B27CF}" destId="{CB648D59-5585-4A75-998D-D6249CCF7375}" srcOrd="1" destOrd="0" parTransId="{624F1EB4-A670-4493-BF3E-7F383514D4A5}" sibTransId="{1C778653-ADF3-46EC-9161-52DDA10BF73B}"/>
    <dgm:cxn modelId="{60F76626-B298-4808-80BA-83EE43904016}" srcId="{DCE2FC68-A581-4A12-ADAF-03CB59070E0D}" destId="{9F5D0C2C-6AF5-47DB-B787-761BE41B27CF}" srcOrd="0" destOrd="0" parTransId="{A755E747-2EA0-4E8A-A728-B9E1C60FDB2E}" sibTransId="{0666A313-C89C-4988-B9EA-3A6EC9E1997A}"/>
    <dgm:cxn modelId="{D86028E5-7C0A-4C2B-85BF-9DFB9542B7D6}" type="presOf" srcId="{4DFCC742-E0F3-432E-AAAF-53678A1A2167}" destId="{0C40BEC5-DF4D-4F41-8F91-161AF7FFB548}" srcOrd="0" destOrd="0" presId="urn:microsoft.com/office/officeart/2005/8/layout/vList2"/>
    <dgm:cxn modelId="{0064B25B-F396-4882-8F9F-A77063EAA001}" type="presOf" srcId="{8916ABDF-1640-47B8-9595-8CE1C2D89D05}" destId="{0C40BEC5-DF4D-4F41-8F91-161AF7FFB548}" srcOrd="0" destOrd="2" presId="urn:microsoft.com/office/officeart/2005/8/layout/vList2"/>
    <dgm:cxn modelId="{EB31060C-2AE0-45D5-89AE-71896910EDCD}" type="presOf" srcId="{9F5D0C2C-6AF5-47DB-B787-761BE41B27CF}" destId="{A3B1DD27-1BE8-40D4-B4B7-92D7996918C3}" srcOrd="0" destOrd="0" presId="urn:microsoft.com/office/officeart/2005/8/layout/vList2"/>
    <dgm:cxn modelId="{7F8DB29F-4B21-48D2-BFEF-D4D87DE20CE8}" srcId="{9F5D0C2C-6AF5-47DB-B787-761BE41B27CF}" destId="{8916ABDF-1640-47B8-9595-8CE1C2D89D05}" srcOrd="2" destOrd="0" parTransId="{C4504FED-4FFE-4B02-A2A8-C2EC3CF377D8}" sibTransId="{C6D5A2D8-1B79-4008-B051-8D332AB41752}"/>
    <dgm:cxn modelId="{588F2A83-5C7E-4527-950C-53D9313D0824}" type="presOf" srcId="{FC3D66C8-204F-4064-9DC3-8B639A03D150}" destId="{0C40BEC5-DF4D-4F41-8F91-161AF7FFB548}" srcOrd="0" destOrd="3" presId="urn:microsoft.com/office/officeart/2005/8/layout/vList2"/>
    <dgm:cxn modelId="{E5AF008E-75C4-4E80-BDF7-485B19526F96}" srcId="{9F5D0C2C-6AF5-47DB-B787-761BE41B27CF}" destId="{4DFCC742-E0F3-432E-AAAF-53678A1A2167}" srcOrd="0" destOrd="0" parTransId="{C5A4C8ED-EF16-4A1A-8F14-AAE3D101F959}" sibTransId="{EAA00E0E-5E07-4B85-812D-498415DAE012}"/>
    <dgm:cxn modelId="{2066C5AD-CD12-499A-A2D3-6D4D2C1DDEFC}" type="presOf" srcId="{CB648D59-5585-4A75-998D-D6249CCF7375}" destId="{0C40BEC5-DF4D-4F41-8F91-161AF7FFB548}" srcOrd="0" destOrd="1" presId="urn:microsoft.com/office/officeart/2005/8/layout/vList2"/>
    <dgm:cxn modelId="{DDA7D788-E268-43FC-AAE0-6EA217AC0990}" srcId="{9F5D0C2C-6AF5-47DB-B787-761BE41B27CF}" destId="{FC3D66C8-204F-4064-9DC3-8B639A03D150}" srcOrd="3" destOrd="0" parTransId="{802A7879-0632-4CE4-9B77-837ADB99DF4A}" sibTransId="{A27D8159-9EEE-433B-AD9F-E4568F5C2BCF}"/>
    <dgm:cxn modelId="{DE308989-28CD-4949-816F-754100B154D0}" type="presParOf" srcId="{56D38573-9C77-46C3-A8AB-423EDE5793B6}" destId="{A3B1DD27-1BE8-40D4-B4B7-92D7996918C3}" srcOrd="0" destOrd="0" presId="urn:microsoft.com/office/officeart/2005/8/layout/vList2"/>
    <dgm:cxn modelId="{09ADBEC6-2423-46D0-8396-13CB0D067698}" type="presParOf" srcId="{56D38573-9C77-46C3-A8AB-423EDE5793B6}" destId="{0C40BEC5-DF4D-4F41-8F91-161AF7FFB54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ECC4E5-7DFA-4182-8ABC-63C6B2B632B8}" type="doc">
      <dgm:prSet loTypeId="urn:microsoft.com/office/officeart/2005/8/layout/pList2#1" loCatId="list" qsTypeId="urn:microsoft.com/office/officeart/2005/8/quickstyle/simple1" qsCatId="simple" csTypeId="urn:microsoft.com/office/officeart/2005/8/colors/accent0_3" csCatId="mainScheme" phldr="1"/>
      <dgm:spPr/>
    </dgm:pt>
    <dgm:pt modelId="{94180F3D-191E-4440-8E91-E037CB757958}">
      <dgm:prSet phldrT="[טקסט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  <a:latin typeface=".Arial Hebrew Desk Interface"/>
            </a:rPr>
            <a:t>Biometrics in the law enforcement agencies</a:t>
          </a:r>
          <a:endParaRPr lang="he-IL" sz="1800" b="1" dirty="0" smtClean="0">
            <a:solidFill>
              <a:schemeClr val="tx1"/>
            </a:solidFill>
            <a:latin typeface=".Arial Hebrew Desk Interface"/>
          </a:endParaRPr>
        </a:p>
        <a:p>
          <a:pPr rtl="0"/>
          <a:r>
            <a:rPr lang="en-US" sz="1800" b="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Allows quick and reliable answers</a:t>
          </a:r>
          <a:endParaRPr lang="he-IL" sz="1800" b="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22FC3886-B5E9-425E-BB89-98CF03421ECA}" type="parTrans" cxnId="{9FB21FD6-8A36-4A54-B775-6F6E3979015E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6EAAE5-8905-4EA1-83FD-DEB0779F8F50}" type="sibTrans" cxnId="{9FB21FD6-8A36-4A54-B775-6F6E3979015E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424445-8323-40BB-BB39-D929CC44EC42}">
      <dgm:prSet phldrT="[טקסט]" custT="1"/>
      <dgm:spPr/>
      <dgm:t>
        <a:bodyPr/>
        <a:lstStyle/>
        <a:p>
          <a:pPr rtl="1"/>
          <a:r>
            <a:rPr lang="en-US" sz="1800" b="1" dirty="0" smtClean="0">
              <a:solidFill>
                <a:schemeClr val="tx1"/>
              </a:solidFill>
              <a:latin typeface=".Arial Hebrew Desk Interface"/>
            </a:rPr>
            <a:t>Biometrics in border control</a:t>
          </a:r>
          <a:endParaRPr lang="he-IL" sz="1800" b="1" dirty="0" smtClean="0">
            <a:solidFill>
              <a:schemeClr val="tx1"/>
            </a:solidFill>
            <a:latin typeface=".Arial Hebrew Desk Interface"/>
          </a:endParaRPr>
        </a:p>
        <a:p>
          <a:pPr rtl="1"/>
          <a:r>
            <a:rPr lang="en-US" sz="1800" b="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Allows for quick passage, while maintaining a high level of identification of those passing through</a:t>
          </a:r>
          <a:endParaRPr lang="he-IL" sz="1400" b="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91742766-2A89-47BE-8732-C5073D314E48}" type="parTrans" cxnId="{B6DB41D2-5CA3-4A24-9840-2EEDE72328D2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94E3E3-7197-4DDC-B5F8-E6B70E35BD0F}" type="sibTrans" cxnId="{B6DB41D2-5CA3-4A24-9840-2EEDE72328D2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D44B7C-1871-4D69-A6B8-E3AF00695DDB}">
      <dgm:prSet phldrT="[טקסט]" custT="1"/>
      <dgm:spPr/>
      <dgm:t>
        <a:bodyPr/>
        <a:lstStyle/>
        <a:p>
          <a:pPr rtl="1"/>
          <a:r>
            <a:rPr lang="en-US" sz="18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In medicine</a:t>
          </a:r>
          <a:endParaRPr lang="he-IL" sz="18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rtl="1"/>
          <a:r>
            <a:rPr lang="en-US" sz="1800" b="0" dirty="0" smtClean="0">
              <a:solidFill>
                <a:schemeClr val="tx1"/>
              </a:solidFill>
              <a:latin typeface=".Arial Hebrew Desk Interface"/>
            </a:rPr>
            <a:t>Prevents mistakes in identifying patients, allows personalized medicine</a:t>
          </a:r>
          <a:endParaRPr lang="he-IL" sz="1800" b="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A267FDB6-D5F8-4C6E-90D5-AE716F33D30E}" type="parTrans" cxnId="{7C61612B-E2CE-4D0F-BD72-6184528107A4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F62F4D-D13F-4C8A-B210-712E469A6DED}" type="sibTrans" cxnId="{7C61612B-E2CE-4D0F-BD72-6184528107A4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231E20-97BB-4461-820B-83536D3F49B2}">
      <dgm:prSet phldrT="[טקסט]" custT="1"/>
      <dgm:spPr/>
      <dgm:t>
        <a:bodyPr/>
        <a:lstStyle/>
        <a:p>
          <a:pPr rtl="1"/>
          <a:r>
            <a:rPr lang="en-US" sz="18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In Finances</a:t>
          </a:r>
          <a:endParaRPr lang="he-IL" sz="18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rtl="1"/>
          <a:r>
            <a:rPr lang="en-US" sz="1800" b="0" dirty="0" smtClean="0">
              <a:solidFill>
                <a:schemeClr val="tx1"/>
              </a:solidFill>
              <a:latin typeface=".Arial Hebrew Desk Interface"/>
            </a:rPr>
            <a:t>Allows secure remote actions</a:t>
          </a:r>
          <a:endParaRPr lang="he-IL" sz="1800" b="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DDFC503A-3621-4F4F-B38C-468A15F3CD46}" type="parTrans" cxnId="{AF9EDAAE-9AB5-48B6-A4EA-29BB38DACBBD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A32B16-93DD-491E-A68B-B7DFAAB24EF7}" type="sibTrans" cxnId="{AF9EDAAE-9AB5-48B6-A4EA-29BB38DACBBD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4B3853-DCCB-4C9A-9BDF-9125EF34B1F4}">
      <dgm:prSet phldrT="[טקסט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  <a:latin typeface=".Arial Hebrew Desk Interface"/>
            </a:rPr>
            <a:t>Biometrics i</a:t>
          </a:r>
          <a:r>
            <a:rPr lang="en-US" sz="18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n </a:t>
          </a:r>
          <a:r>
            <a:rPr lang="en-US" sz="18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the Military</a:t>
          </a:r>
          <a:endParaRPr lang="he-IL" sz="18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rtl="1"/>
          <a:r>
            <a:rPr lang="en-US" sz="1800" b="0" dirty="0" smtClean="0">
              <a:solidFill>
                <a:schemeClr val="tx1"/>
              </a:solidFill>
              <a:latin typeface=".Arial Hebrew Desk Interface"/>
            </a:rPr>
            <a:t>Allows identifying suspects or taking biometrics from a scene for generalizing </a:t>
          </a:r>
          <a:endParaRPr lang="he-IL" sz="1400" b="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D6CF1CA1-4620-437B-AF74-A8A63E2442EB}" type="parTrans" cxnId="{4AD0EAF2-B8E0-41C3-94D1-2EF1B2342322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AB53E2-C374-421E-ACD0-6FB6E265DD59}" type="sibTrans" cxnId="{4AD0EAF2-B8E0-41C3-94D1-2EF1B2342322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9BBE7A-9581-4635-9169-130C8A88CF9C}" type="pres">
      <dgm:prSet presAssocID="{82ECC4E5-7DFA-4182-8ABC-63C6B2B632B8}" presName="Name0" presStyleCnt="0">
        <dgm:presLayoutVars>
          <dgm:dir/>
          <dgm:resizeHandles val="exact"/>
        </dgm:presLayoutVars>
      </dgm:prSet>
      <dgm:spPr/>
    </dgm:pt>
    <dgm:pt modelId="{09B1D069-4808-41ED-91A8-792CF6BE0058}" type="pres">
      <dgm:prSet presAssocID="{82ECC4E5-7DFA-4182-8ABC-63C6B2B632B8}" presName="bkgdShp" presStyleLbl="alignAccFollowNode1" presStyleIdx="0" presStyleCnt="1"/>
      <dgm:spPr/>
    </dgm:pt>
    <dgm:pt modelId="{823E8C0F-4D5D-43B9-8EC5-224286EA31D3}" type="pres">
      <dgm:prSet presAssocID="{82ECC4E5-7DFA-4182-8ABC-63C6B2B632B8}" presName="linComp" presStyleCnt="0"/>
      <dgm:spPr/>
    </dgm:pt>
    <dgm:pt modelId="{DF4C7989-4052-47E3-83F1-81590E09D254}" type="pres">
      <dgm:prSet presAssocID="{C14B3853-DCCB-4C9A-9BDF-9125EF34B1F4}" presName="compNode" presStyleCnt="0"/>
      <dgm:spPr/>
    </dgm:pt>
    <dgm:pt modelId="{4D631A3A-DA35-454F-9DBD-9EE4D93010C3}" type="pres">
      <dgm:prSet presAssocID="{C14B3853-DCCB-4C9A-9BDF-9125EF34B1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A9FB75-EFBC-4321-A688-6CA63C40F278}" type="pres">
      <dgm:prSet presAssocID="{C14B3853-DCCB-4C9A-9BDF-9125EF34B1F4}" presName="invisiNode" presStyleLbl="node1" presStyleIdx="0" presStyleCnt="5"/>
      <dgm:spPr/>
    </dgm:pt>
    <dgm:pt modelId="{8B9DAD5B-7B98-4057-A75E-82AD8A68E69A}" type="pres">
      <dgm:prSet presAssocID="{C14B3853-DCCB-4C9A-9BDF-9125EF34B1F4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6000" r="-36000"/>
          </a:stretch>
        </a:blipFill>
      </dgm:spPr>
    </dgm:pt>
    <dgm:pt modelId="{35D55167-8E07-4C7E-BFBD-38D900F11B53}" type="pres">
      <dgm:prSet presAssocID="{0DAB53E2-C374-421E-ACD0-6FB6E265DD59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0C0BE772-A2FD-4FAD-9F82-3986E87DA15A}" type="pres">
      <dgm:prSet presAssocID="{94180F3D-191E-4440-8E91-E037CB757958}" presName="compNode" presStyleCnt="0"/>
      <dgm:spPr/>
    </dgm:pt>
    <dgm:pt modelId="{ED9F889A-5E2F-4109-8F6C-CC30AD74C482}" type="pres">
      <dgm:prSet presAssocID="{94180F3D-191E-4440-8E91-E037CB75795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18441D-A455-487E-BE7D-72F665EE3696}" type="pres">
      <dgm:prSet presAssocID="{94180F3D-191E-4440-8E91-E037CB757958}" presName="invisiNode" presStyleLbl="node1" presStyleIdx="1" presStyleCnt="5"/>
      <dgm:spPr/>
    </dgm:pt>
    <dgm:pt modelId="{F829E8E2-7FBD-4811-98C8-A956C796F70B}" type="pres">
      <dgm:prSet presAssocID="{94180F3D-191E-4440-8E91-E037CB757958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</dgm:spPr>
    </dgm:pt>
    <dgm:pt modelId="{97C79804-7F45-4EF9-920E-984D4564AE18}" type="pres">
      <dgm:prSet presAssocID="{626EAAE5-8905-4EA1-83FD-DEB0779F8F50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05575CA1-CE09-410A-831E-981D8977BD8E}" type="pres">
      <dgm:prSet presAssocID="{98424445-8323-40BB-BB39-D929CC44EC42}" presName="compNode" presStyleCnt="0"/>
      <dgm:spPr/>
    </dgm:pt>
    <dgm:pt modelId="{B6EE2E18-96A5-4300-8F80-726BCEC4C8E6}" type="pres">
      <dgm:prSet presAssocID="{98424445-8323-40BB-BB39-D929CC44EC4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B9197A0-DCB0-40F2-88BB-3C18BCEC4453}" type="pres">
      <dgm:prSet presAssocID="{98424445-8323-40BB-BB39-D929CC44EC42}" presName="invisiNode" presStyleLbl="node1" presStyleIdx="2" presStyleCnt="5"/>
      <dgm:spPr/>
    </dgm:pt>
    <dgm:pt modelId="{2A43BDDC-BE38-45A3-9F60-D0C32912A0DA}" type="pres">
      <dgm:prSet presAssocID="{98424445-8323-40BB-BB39-D929CC44EC42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</dgm:pt>
    <dgm:pt modelId="{4B3C125A-083C-4704-89D0-C83C3844228A}" type="pres">
      <dgm:prSet presAssocID="{B794E3E3-7197-4DDC-B5F8-E6B70E35BD0F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E8F2F631-D7F2-4A14-97A1-395A65C7F7E4}" type="pres">
      <dgm:prSet presAssocID="{76D44B7C-1871-4D69-A6B8-E3AF00695DDB}" presName="compNode" presStyleCnt="0"/>
      <dgm:spPr/>
    </dgm:pt>
    <dgm:pt modelId="{20C0ED27-7D0D-41E6-8E87-20FEABB7B6CE}" type="pres">
      <dgm:prSet presAssocID="{76D44B7C-1871-4D69-A6B8-E3AF00695D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83EA096-13A7-4D13-B569-F6AB71040B3E}" type="pres">
      <dgm:prSet presAssocID="{76D44B7C-1871-4D69-A6B8-E3AF00695DDB}" presName="invisiNode" presStyleLbl="node1" presStyleIdx="3" presStyleCnt="5"/>
      <dgm:spPr/>
    </dgm:pt>
    <dgm:pt modelId="{829C7EA5-A422-4903-9937-BE2510B3CF77}" type="pres">
      <dgm:prSet presAssocID="{76D44B7C-1871-4D69-A6B8-E3AF00695DD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</dgm:spPr>
    </dgm:pt>
    <dgm:pt modelId="{84CE9205-75D6-4EE5-BF06-4FB6CDA420DE}" type="pres">
      <dgm:prSet presAssocID="{61F62F4D-D13F-4C8A-B210-712E469A6DED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06DDD53A-81C3-441B-BFFC-4447E0F02C8E}" type="pres">
      <dgm:prSet presAssocID="{E0231E20-97BB-4461-820B-83536D3F49B2}" presName="compNode" presStyleCnt="0"/>
      <dgm:spPr/>
    </dgm:pt>
    <dgm:pt modelId="{474AD62A-F10B-41A0-91E9-75DF76CEB8FB}" type="pres">
      <dgm:prSet presAssocID="{E0231E20-97BB-4461-820B-83536D3F49B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84A8752-2E9F-483C-8E8B-B1A4662928C6}" type="pres">
      <dgm:prSet presAssocID="{E0231E20-97BB-4461-820B-83536D3F49B2}" presName="invisiNode" presStyleLbl="node1" presStyleIdx="4" presStyleCnt="5"/>
      <dgm:spPr/>
    </dgm:pt>
    <dgm:pt modelId="{8BCE00B1-182B-4483-AC83-374AF3AB9F66}" type="pres">
      <dgm:prSet presAssocID="{E0231E20-97BB-4461-820B-83536D3F49B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AF9EDAAE-9AB5-48B6-A4EA-29BB38DACBBD}" srcId="{82ECC4E5-7DFA-4182-8ABC-63C6B2B632B8}" destId="{E0231E20-97BB-4461-820B-83536D3F49B2}" srcOrd="4" destOrd="0" parTransId="{DDFC503A-3621-4F4F-B38C-468A15F3CD46}" sibTransId="{13A32B16-93DD-491E-A68B-B7DFAAB24EF7}"/>
    <dgm:cxn modelId="{97DCFAE6-0926-4445-8209-78DF6BD8D2DC}" type="presOf" srcId="{C14B3853-DCCB-4C9A-9BDF-9125EF34B1F4}" destId="{4D631A3A-DA35-454F-9DBD-9EE4D93010C3}" srcOrd="0" destOrd="0" presId="urn:microsoft.com/office/officeart/2005/8/layout/pList2#1"/>
    <dgm:cxn modelId="{B6DB41D2-5CA3-4A24-9840-2EEDE72328D2}" srcId="{82ECC4E5-7DFA-4182-8ABC-63C6B2B632B8}" destId="{98424445-8323-40BB-BB39-D929CC44EC42}" srcOrd="2" destOrd="0" parTransId="{91742766-2A89-47BE-8732-C5073D314E48}" sibTransId="{B794E3E3-7197-4DDC-B5F8-E6B70E35BD0F}"/>
    <dgm:cxn modelId="{4AD0EAF2-B8E0-41C3-94D1-2EF1B2342322}" srcId="{82ECC4E5-7DFA-4182-8ABC-63C6B2B632B8}" destId="{C14B3853-DCCB-4C9A-9BDF-9125EF34B1F4}" srcOrd="0" destOrd="0" parTransId="{D6CF1CA1-4620-437B-AF74-A8A63E2442EB}" sibTransId="{0DAB53E2-C374-421E-ACD0-6FB6E265DD59}"/>
    <dgm:cxn modelId="{F14FA8E4-B823-4EE9-9EA6-00BC784A9E1B}" type="presOf" srcId="{82ECC4E5-7DFA-4182-8ABC-63C6B2B632B8}" destId="{3C9BBE7A-9581-4635-9169-130C8A88CF9C}" srcOrd="0" destOrd="0" presId="urn:microsoft.com/office/officeart/2005/8/layout/pList2#1"/>
    <dgm:cxn modelId="{8C569AB4-48C8-4B1F-AA29-17EBFE4480C3}" type="presOf" srcId="{626EAAE5-8905-4EA1-83FD-DEB0779F8F50}" destId="{97C79804-7F45-4EF9-920E-984D4564AE18}" srcOrd="0" destOrd="0" presId="urn:microsoft.com/office/officeart/2005/8/layout/pList2#1"/>
    <dgm:cxn modelId="{E02F37A5-E3D2-4CBA-88F4-79B9A124FCE8}" type="presOf" srcId="{0DAB53E2-C374-421E-ACD0-6FB6E265DD59}" destId="{35D55167-8E07-4C7E-BFBD-38D900F11B53}" srcOrd="0" destOrd="0" presId="urn:microsoft.com/office/officeart/2005/8/layout/pList2#1"/>
    <dgm:cxn modelId="{1E9D8C9C-B389-4DD1-9954-A82678DA5684}" type="presOf" srcId="{61F62F4D-D13F-4C8A-B210-712E469A6DED}" destId="{84CE9205-75D6-4EE5-BF06-4FB6CDA420DE}" srcOrd="0" destOrd="0" presId="urn:microsoft.com/office/officeart/2005/8/layout/pList2#1"/>
    <dgm:cxn modelId="{647834AF-4997-492D-8D03-D1C625BCC4D0}" type="presOf" srcId="{76D44B7C-1871-4D69-A6B8-E3AF00695DDB}" destId="{20C0ED27-7D0D-41E6-8E87-20FEABB7B6CE}" srcOrd="0" destOrd="0" presId="urn:microsoft.com/office/officeart/2005/8/layout/pList2#1"/>
    <dgm:cxn modelId="{7C61612B-E2CE-4D0F-BD72-6184528107A4}" srcId="{82ECC4E5-7DFA-4182-8ABC-63C6B2B632B8}" destId="{76D44B7C-1871-4D69-A6B8-E3AF00695DDB}" srcOrd="3" destOrd="0" parTransId="{A267FDB6-D5F8-4C6E-90D5-AE716F33D30E}" sibTransId="{61F62F4D-D13F-4C8A-B210-712E469A6DED}"/>
    <dgm:cxn modelId="{0926E04C-69F1-4698-843F-B5E636CD49EF}" type="presOf" srcId="{94180F3D-191E-4440-8E91-E037CB757958}" destId="{ED9F889A-5E2F-4109-8F6C-CC30AD74C482}" srcOrd="0" destOrd="0" presId="urn:microsoft.com/office/officeart/2005/8/layout/pList2#1"/>
    <dgm:cxn modelId="{753CF500-A231-4A94-B1C4-80CA82847A3F}" type="presOf" srcId="{98424445-8323-40BB-BB39-D929CC44EC42}" destId="{B6EE2E18-96A5-4300-8F80-726BCEC4C8E6}" srcOrd="0" destOrd="0" presId="urn:microsoft.com/office/officeart/2005/8/layout/pList2#1"/>
    <dgm:cxn modelId="{E5729486-4C25-4EDE-88F9-EB452973837B}" type="presOf" srcId="{B794E3E3-7197-4DDC-B5F8-E6B70E35BD0F}" destId="{4B3C125A-083C-4704-89D0-C83C3844228A}" srcOrd="0" destOrd="0" presId="urn:microsoft.com/office/officeart/2005/8/layout/pList2#1"/>
    <dgm:cxn modelId="{EA14ED00-5D71-46A9-B4F6-1F2E130C96D8}" type="presOf" srcId="{E0231E20-97BB-4461-820B-83536D3F49B2}" destId="{474AD62A-F10B-41A0-91E9-75DF76CEB8FB}" srcOrd="0" destOrd="0" presId="urn:microsoft.com/office/officeart/2005/8/layout/pList2#1"/>
    <dgm:cxn modelId="{9FB21FD6-8A36-4A54-B775-6F6E3979015E}" srcId="{82ECC4E5-7DFA-4182-8ABC-63C6B2B632B8}" destId="{94180F3D-191E-4440-8E91-E037CB757958}" srcOrd="1" destOrd="0" parTransId="{22FC3886-B5E9-425E-BB89-98CF03421ECA}" sibTransId="{626EAAE5-8905-4EA1-83FD-DEB0779F8F50}"/>
    <dgm:cxn modelId="{23DF2207-BEA2-4405-BE0A-1EF2400C83BF}" type="presParOf" srcId="{3C9BBE7A-9581-4635-9169-130C8A88CF9C}" destId="{09B1D069-4808-41ED-91A8-792CF6BE0058}" srcOrd="0" destOrd="0" presId="urn:microsoft.com/office/officeart/2005/8/layout/pList2#1"/>
    <dgm:cxn modelId="{0FEF9216-3782-40EC-9E63-4B9FF9B8844F}" type="presParOf" srcId="{3C9BBE7A-9581-4635-9169-130C8A88CF9C}" destId="{823E8C0F-4D5D-43B9-8EC5-224286EA31D3}" srcOrd="1" destOrd="0" presId="urn:microsoft.com/office/officeart/2005/8/layout/pList2#1"/>
    <dgm:cxn modelId="{A121CBD0-6CE2-48B2-BB04-1E999CCFE891}" type="presParOf" srcId="{823E8C0F-4D5D-43B9-8EC5-224286EA31D3}" destId="{DF4C7989-4052-47E3-83F1-81590E09D254}" srcOrd="0" destOrd="0" presId="urn:microsoft.com/office/officeart/2005/8/layout/pList2#1"/>
    <dgm:cxn modelId="{AF78EB58-F257-4A6A-B5E9-91A6DEFE43ED}" type="presParOf" srcId="{DF4C7989-4052-47E3-83F1-81590E09D254}" destId="{4D631A3A-DA35-454F-9DBD-9EE4D93010C3}" srcOrd="0" destOrd="0" presId="urn:microsoft.com/office/officeart/2005/8/layout/pList2#1"/>
    <dgm:cxn modelId="{5AF228B4-D4C9-4872-938D-1713F43836A6}" type="presParOf" srcId="{DF4C7989-4052-47E3-83F1-81590E09D254}" destId="{33A9FB75-EFBC-4321-A688-6CA63C40F278}" srcOrd="1" destOrd="0" presId="urn:microsoft.com/office/officeart/2005/8/layout/pList2#1"/>
    <dgm:cxn modelId="{7229395E-3F1F-4EF0-8319-F91F2D77D7F9}" type="presParOf" srcId="{DF4C7989-4052-47E3-83F1-81590E09D254}" destId="{8B9DAD5B-7B98-4057-A75E-82AD8A68E69A}" srcOrd="2" destOrd="0" presId="urn:microsoft.com/office/officeart/2005/8/layout/pList2#1"/>
    <dgm:cxn modelId="{A09041E1-5015-4D22-A9DF-75AF1C791FD0}" type="presParOf" srcId="{823E8C0F-4D5D-43B9-8EC5-224286EA31D3}" destId="{35D55167-8E07-4C7E-BFBD-38D900F11B53}" srcOrd="1" destOrd="0" presId="urn:microsoft.com/office/officeart/2005/8/layout/pList2#1"/>
    <dgm:cxn modelId="{BB23F612-F3A1-411D-9313-600F7A7833F8}" type="presParOf" srcId="{823E8C0F-4D5D-43B9-8EC5-224286EA31D3}" destId="{0C0BE772-A2FD-4FAD-9F82-3986E87DA15A}" srcOrd="2" destOrd="0" presId="urn:microsoft.com/office/officeart/2005/8/layout/pList2#1"/>
    <dgm:cxn modelId="{A1A17FAC-B2B1-487B-9672-EE60CDD21632}" type="presParOf" srcId="{0C0BE772-A2FD-4FAD-9F82-3986E87DA15A}" destId="{ED9F889A-5E2F-4109-8F6C-CC30AD74C482}" srcOrd="0" destOrd="0" presId="urn:microsoft.com/office/officeart/2005/8/layout/pList2#1"/>
    <dgm:cxn modelId="{FF9D64AB-6766-4E46-A864-09018408EB96}" type="presParOf" srcId="{0C0BE772-A2FD-4FAD-9F82-3986E87DA15A}" destId="{9018441D-A455-487E-BE7D-72F665EE3696}" srcOrd="1" destOrd="0" presId="urn:microsoft.com/office/officeart/2005/8/layout/pList2#1"/>
    <dgm:cxn modelId="{18B47909-1B98-4623-9853-E8012821B54A}" type="presParOf" srcId="{0C0BE772-A2FD-4FAD-9F82-3986E87DA15A}" destId="{F829E8E2-7FBD-4811-98C8-A956C796F70B}" srcOrd="2" destOrd="0" presId="urn:microsoft.com/office/officeart/2005/8/layout/pList2#1"/>
    <dgm:cxn modelId="{8220239B-4A9A-4780-9DB2-5119AF4CCB9D}" type="presParOf" srcId="{823E8C0F-4D5D-43B9-8EC5-224286EA31D3}" destId="{97C79804-7F45-4EF9-920E-984D4564AE18}" srcOrd="3" destOrd="0" presId="urn:microsoft.com/office/officeart/2005/8/layout/pList2#1"/>
    <dgm:cxn modelId="{C4429BDF-B72F-40CE-979A-E2D92661E5DB}" type="presParOf" srcId="{823E8C0F-4D5D-43B9-8EC5-224286EA31D3}" destId="{05575CA1-CE09-410A-831E-981D8977BD8E}" srcOrd="4" destOrd="0" presId="urn:microsoft.com/office/officeart/2005/8/layout/pList2#1"/>
    <dgm:cxn modelId="{F9D86694-F20A-4753-94CD-69872190EF27}" type="presParOf" srcId="{05575CA1-CE09-410A-831E-981D8977BD8E}" destId="{B6EE2E18-96A5-4300-8F80-726BCEC4C8E6}" srcOrd="0" destOrd="0" presId="urn:microsoft.com/office/officeart/2005/8/layout/pList2#1"/>
    <dgm:cxn modelId="{99BEEC10-A0AE-45B2-ACBF-827C559FB69E}" type="presParOf" srcId="{05575CA1-CE09-410A-831E-981D8977BD8E}" destId="{AB9197A0-DCB0-40F2-88BB-3C18BCEC4453}" srcOrd="1" destOrd="0" presId="urn:microsoft.com/office/officeart/2005/8/layout/pList2#1"/>
    <dgm:cxn modelId="{23988FA1-53D0-410C-8DA4-7BBAE7A254C3}" type="presParOf" srcId="{05575CA1-CE09-410A-831E-981D8977BD8E}" destId="{2A43BDDC-BE38-45A3-9F60-D0C32912A0DA}" srcOrd="2" destOrd="0" presId="urn:microsoft.com/office/officeart/2005/8/layout/pList2#1"/>
    <dgm:cxn modelId="{F2BAAA71-97BE-4465-9692-EC6022247600}" type="presParOf" srcId="{823E8C0F-4D5D-43B9-8EC5-224286EA31D3}" destId="{4B3C125A-083C-4704-89D0-C83C3844228A}" srcOrd="5" destOrd="0" presId="urn:microsoft.com/office/officeart/2005/8/layout/pList2#1"/>
    <dgm:cxn modelId="{2BD7EBD2-97BE-425C-80EE-A5A1B8913F51}" type="presParOf" srcId="{823E8C0F-4D5D-43B9-8EC5-224286EA31D3}" destId="{E8F2F631-D7F2-4A14-97A1-395A65C7F7E4}" srcOrd="6" destOrd="0" presId="urn:microsoft.com/office/officeart/2005/8/layout/pList2#1"/>
    <dgm:cxn modelId="{62099563-4D6A-4D26-97AE-BD93AD75ED3B}" type="presParOf" srcId="{E8F2F631-D7F2-4A14-97A1-395A65C7F7E4}" destId="{20C0ED27-7D0D-41E6-8E87-20FEABB7B6CE}" srcOrd="0" destOrd="0" presId="urn:microsoft.com/office/officeart/2005/8/layout/pList2#1"/>
    <dgm:cxn modelId="{600A1B98-E44C-4896-A889-516D758B602F}" type="presParOf" srcId="{E8F2F631-D7F2-4A14-97A1-395A65C7F7E4}" destId="{783EA096-13A7-4D13-B569-F6AB71040B3E}" srcOrd="1" destOrd="0" presId="urn:microsoft.com/office/officeart/2005/8/layout/pList2#1"/>
    <dgm:cxn modelId="{54F32811-6815-433B-9D08-AF5B9A49F599}" type="presParOf" srcId="{E8F2F631-D7F2-4A14-97A1-395A65C7F7E4}" destId="{829C7EA5-A422-4903-9937-BE2510B3CF77}" srcOrd="2" destOrd="0" presId="urn:microsoft.com/office/officeart/2005/8/layout/pList2#1"/>
    <dgm:cxn modelId="{E072C402-6023-4857-91BF-941639731EBB}" type="presParOf" srcId="{823E8C0F-4D5D-43B9-8EC5-224286EA31D3}" destId="{84CE9205-75D6-4EE5-BF06-4FB6CDA420DE}" srcOrd="7" destOrd="0" presId="urn:microsoft.com/office/officeart/2005/8/layout/pList2#1"/>
    <dgm:cxn modelId="{126621BD-5DCB-4E69-8173-745ECD985D83}" type="presParOf" srcId="{823E8C0F-4D5D-43B9-8EC5-224286EA31D3}" destId="{06DDD53A-81C3-441B-BFFC-4447E0F02C8E}" srcOrd="8" destOrd="0" presId="urn:microsoft.com/office/officeart/2005/8/layout/pList2#1"/>
    <dgm:cxn modelId="{E73053DC-AB48-4037-ADE4-9186ECA288A4}" type="presParOf" srcId="{06DDD53A-81C3-441B-BFFC-4447E0F02C8E}" destId="{474AD62A-F10B-41A0-91E9-75DF76CEB8FB}" srcOrd="0" destOrd="0" presId="urn:microsoft.com/office/officeart/2005/8/layout/pList2#1"/>
    <dgm:cxn modelId="{DB890E98-D1E0-4E16-82F2-B91F4902871F}" type="presParOf" srcId="{06DDD53A-81C3-441B-BFFC-4447E0F02C8E}" destId="{E84A8752-2E9F-483C-8E8B-B1A4662928C6}" srcOrd="1" destOrd="0" presId="urn:microsoft.com/office/officeart/2005/8/layout/pList2#1"/>
    <dgm:cxn modelId="{69ADDE2B-C5DE-4C43-B937-2F12649533AF}" type="presParOf" srcId="{06DDD53A-81C3-441B-BFFC-4447E0F02C8E}" destId="{8BCE00B1-182B-4483-AC83-374AF3AB9F6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E2FC68-A581-4A12-ADAF-03CB59070E0D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6EB01637-DE9F-4E36-ACAE-83D0DB0FD67E}">
      <dgm:prSet custT="1"/>
      <dgm:spPr/>
      <dgm:t>
        <a:bodyPr/>
        <a:lstStyle/>
        <a:p>
          <a:pPr algn="ctr" rtl="1"/>
          <a:r>
            <a:rPr lang="en-US" sz="24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The Purpose of the Project</a:t>
          </a:r>
          <a:endParaRPr lang="he-IL" sz="24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D96C1A8A-7014-4178-AA63-B1CA89519359}" type="parTrans" cxnId="{F0D248E2-94EA-4D3E-B731-98B745921621}">
      <dgm:prSet/>
      <dgm:spPr/>
      <dgm:t>
        <a:bodyPr/>
        <a:lstStyle/>
        <a:p>
          <a:pPr algn="r"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2E61A9-1637-41E4-A274-8EB96D898DEE}" type="sibTrans" cxnId="{F0D248E2-94EA-4D3E-B731-98B745921621}">
      <dgm:prSet/>
      <dgm:spPr/>
      <dgm:t>
        <a:bodyPr/>
        <a:lstStyle/>
        <a:p>
          <a:pPr algn="r"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0C3F4B-695C-405F-A6A7-47FC78CAE4F3}">
      <dgm:prSet phldrT="[טקסט]" custT="1"/>
      <dgm:spPr/>
      <dgm:t>
        <a:bodyPr/>
        <a:lstStyle/>
        <a:p>
          <a:pPr rtl="0"/>
          <a:r>
            <a:rPr lang="en-US" sz="1800" dirty="0" smtClean="0">
              <a:latin typeface=".Arial Hebrew Desk Interface"/>
            </a:rPr>
            <a:t>Issuing smart national documentation (passports and identity cards)</a:t>
          </a:r>
          <a:endParaRPr lang="he-IL" sz="1800" dirty="0">
            <a:latin typeface=".Arial Hebrew Desk Interface"/>
            <a:cs typeface="Calibri" panose="020F0502020204030204" pitchFamily="34" charset="0"/>
          </a:endParaRPr>
        </a:p>
      </dgm:t>
    </dgm:pt>
    <dgm:pt modelId="{40CA6EBA-FC27-43E8-9CA6-994F3125E56B}" type="parTrans" cxnId="{1063C72B-F0ED-4FC0-8BD1-B6D30E74058D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B5A958-09CA-40A5-9F3D-65C1A3670EC6}" type="sibTrans" cxnId="{1063C72B-F0ED-4FC0-8BD1-B6D30E74058D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BED2C2-E523-49AA-9EB5-CFBB5435B66B}">
      <dgm:prSet custT="1"/>
      <dgm:spPr/>
      <dgm:t>
        <a:bodyPr/>
        <a:lstStyle/>
        <a:p>
          <a:pPr algn="ctr" rtl="1"/>
          <a:r>
            <a:rPr lang="en-US" sz="2000" b="1" dirty="0" smtClean="0">
              <a:solidFill>
                <a:schemeClr val="tx1"/>
              </a:solidFill>
              <a:latin typeface=".Arial Hebrew Desk Interface"/>
            </a:rPr>
            <a:t>Authority: Inclusion of Means of Identification Act, 2009</a:t>
          </a:r>
          <a:endParaRPr lang="he-IL" sz="20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9E0C9812-9C00-4542-A16B-9B9486662419}" type="parTrans" cxnId="{31A19711-E1E1-41BD-A07F-9583AFB29501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134364-CBFC-435D-A23A-74EE13598AD0}" type="sibTrans" cxnId="{31A19711-E1E1-41BD-A07F-9583AFB29501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845FB-6168-4E9C-A24B-24F26BA6666D}">
      <dgm:prSet custT="1"/>
      <dgm:spPr/>
      <dgm:t>
        <a:bodyPr/>
        <a:lstStyle/>
        <a:p>
          <a:pPr rtl="0"/>
          <a:r>
            <a:rPr lang="en-US" sz="1800" dirty="0" smtClean="0">
              <a:latin typeface=".Arial Hebrew Desk Interface"/>
            </a:rPr>
            <a:t>Legislative amendments in 2017 entered into force on 1.6.2017</a:t>
          </a:r>
          <a:endParaRPr lang="he-IL" sz="1800" dirty="0">
            <a:latin typeface=".Arial Hebrew Desk Interface"/>
            <a:cs typeface="Calibri" panose="020F0502020204030204" pitchFamily="34" charset="0"/>
          </a:endParaRPr>
        </a:p>
      </dgm:t>
    </dgm:pt>
    <dgm:pt modelId="{5E067F3B-7363-4DF7-944C-6D8FBB2F6A12}" type="parTrans" cxnId="{FCBD04E9-ABD8-4DB6-B5B2-00868466863C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14DEBF-9BE6-4B07-AE8F-B91DD49965A2}" type="sibTrans" cxnId="{FCBD04E9-ABD8-4DB6-B5B2-00868466863C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6F7060-771B-4F77-9A1C-E45AF8626AA5}">
      <dgm:prSet custT="1"/>
      <dgm:spPr/>
      <dgm:t>
        <a:bodyPr/>
        <a:lstStyle/>
        <a:p>
          <a:pPr algn="ctr" rtl="1"/>
          <a:r>
            <a:rPr lang="en-US" sz="2400" b="1" dirty="0" smtClean="0">
              <a:solidFill>
                <a:schemeClr val="tx1"/>
              </a:solidFill>
              <a:latin typeface=".Arial Hebrew Desk Interface"/>
            </a:rPr>
            <a:t>Responsibility: Ministry of the Interior</a:t>
          </a:r>
          <a:endParaRPr lang="he-IL" sz="24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8CBB4027-3955-43AB-8214-58C87E69CD4A}" type="parTrans" cxnId="{893E752B-37A9-473F-B6F2-66F03CC76CFA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BB4D70-CC84-4829-A347-F49D032CDF84}" type="sibTrans" cxnId="{893E752B-37A9-473F-B6F2-66F03CC76CFA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422DDD-1839-4A44-940E-584FC3692A9E}">
      <dgm:prSet custT="1"/>
      <dgm:spPr/>
      <dgm:t>
        <a:bodyPr/>
        <a:lstStyle/>
        <a:p>
          <a:pPr rtl="0"/>
          <a:r>
            <a:rPr lang="en-US" sz="1800" dirty="0" smtClean="0">
              <a:latin typeface=".Arial Hebrew Desk Interface"/>
            </a:rPr>
            <a:t>Population Authority</a:t>
          </a:r>
          <a:endParaRPr lang="he-IL" sz="1800" dirty="0">
            <a:latin typeface=".Arial Hebrew Desk Interface"/>
            <a:cs typeface="Calibri" panose="020F0502020204030204" pitchFamily="34" charset="0"/>
          </a:endParaRPr>
        </a:p>
      </dgm:t>
    </dgm:pt>
    <dgm:pt modelId="{DA08C49D-7B40-48E1-8CAD-5484E75235ED}" type="parTrans" cxnId="{70593B1D-A26A-4AD3-AF32-FEBD772B0E50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39D1F5-01E0-4B5F-A710-1A8B0E687ADD}" type="sibTrans" cxnId="{70593B1D-A26A-4AD3-AF32-FEBD772B0E50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F934EA-D4F5-454A-9DFA-CB2EE2C0AA4C}">
      <dgm:prSet custT="1"/>
      <dgm:spPr/>
      <dgm:t>
        <a:bodyPr/>
        <a:lstStyle/>
        <a:p>
          <a:pPr algn="ctr" rtl="1"/>
          <a:r>
            <a:rPr lang="en-US" sz="24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Status</a:t>
          </a:r>
          <a:r>
            <a:rPr lang="he-IL" sz="2400" b="1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 </a:t>
          </a:r>
          <a:endParaRPr lang="he-IL" sz="2400" b="1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gm:t>
    </dgm:pt>
    <dgm:pt modelId="{6DD6F265-C64D-427A-B63D-768605BF4571}" type="parTrans" cxnId="{38C384B4-5C01-408C-91E9-3514EDBB18B6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92DE3A-DCD6-4770-A9E8-EDF747959320}" type="sibTrans" cxnId="{38C384B4-5C01-408C-91E9-3514EDBB18B6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86FC4E-C8B5-43DA-B2FB-1C31AAB1207E}">
      <dgm:prSet custT="1"/>
      <dgm:spPr/>
      <dgm:t>
        <a:bodyPr/>
        <a:lstStyle/>
        <a:p>
          <a:pPr rtl="0"/>
          <a:r>
            <a:rPr lang="en-US" sz="1800" dirty="0" smtClean="0">
              <a:latin typeface=".Arial Hebrew Desk Interface"/>
            </a:rPr>
            <a:t>Over 3.5 million people Joined</a:t>
          </a:r>
          <a:endParaRPr lang="he-IL" sz="1800" dirty="0">
            <a:latin typeface=".Arial Hebrew Desk Interface"/>
            <a:cs typeface="Calibri" panose="020F0502020204030204" pitchFamily="34" charset="0"/>
          </a:endParaRPr>
        </a:p>
      </dgm:t>
    </dgm:pt>
    <dgm:pt modelId="{C65895A2-A58E-47F6-ACDF-8FC65C87D52B}" type="parTrans" cxnId="{33C922F9-9777-401F-A638-11CA2301EA3C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B878FC-C363-4C6C-A965-4C59F14547DA}" type="sibTrans" cxnId="{33C922F9-9777-401F-A638-11CA2301EA3C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D4C36-A5B7-4001-A9AF-D0C88B15423D}">
      <dgm:prSet custT="1"/>
      <dgm:spPr/>
      <dgm:t>
        <a:bodyPr/>
        <a:lstStyle/>
        <a:p>
          <a:r>
            <a:rPr lang="en-US" sz="1800" dirty="0">
              <a:latin typeface=".Arial Hebrew Desk Interface"/>
            </a:rPr>
            <a:t>The Biometric Database Management Authority</a:t>
          </a:r>
        </a:p>
      </dgm:t>
    </dgm:pt>
    <dgm:pt modelId="{C234B073-4FFB-44BD-AE5B-E339E763194E}" type="parTrans" cxnId="{241C1227-6D98-4292-B7E2-61828B3A281E}">
      <dgm:prSet/>
      <dgm:spPr/>
      <dgm:t>
        <a:bodyPr/>
        <a:lstStyle/>
        <a:p>
          <a:endParaRPr lang="en-US"/>
        </a:p>
      </dgm:t>
    </dgm:pt>
    <dgm:pt modelId="{4153ED69-4CEC-471B-B7B0-7245E2FE83FF}" type="sibTrans" cxnId="{241C1227-6D98-4292-B7E2-61828B3A281E}">
      <dgm:prSet/>
      <dgm:spPr/>
      <dgm:t>
        <a:bodyPr/>
        <a:lstStyle/>
        <a:p>
          <a:endParaRPr lang="en-US"/>
        </a:p>
      </dgm:t>
    </dgm:pt>
    <dgm:pt modelId="{E62DF2D6-962B-44D7-B8B5-EE0B334EBD42}">
      <dgm:prSet custT="1"/>
      <dgm:spPr/>
      <dgm:t>
        <a:bodyPr/>
        <a:lstStyle/>
        <a:p>
          <a:r>
            <a:rPr lang="en-US" sz="1800" dirty="0">
              <a:latin typeface=".Arial Hebrew Desk Interface"/>
            </a:rPr>
            <a:t>High Court</a:t>
          </a:r>
        </a:p>
      </dgm:t>
    </dgm:pt>
    <dgm:pt modelId="{2B884448-3393-41B6-A543-FD7568A63687}" type="parTrans" cxnId="{48099607-8417-4B79-A194-F5ACEE9B996C}">
      <dgm:prSet/>
      <dgm:spPr/>
      <dgm:t>
        <a:bodyPr/>
        <a:lstStyle/>
        <a:p>
          <a:endParaRPr lang="en-US"/>
        </a:p>
      </dgm:t>
    </dgm:pt>
    <dgm:pt modelId="{917D71C3-35DC-4BFA-B6A2-78D24F85721C}" type="sibTrans" cxnId="{48099607-8417-4B79-A194-F5ACEE9B996C}">
      <dgm:prSet/>
      <dgm:spPr/>
      <dgm:t>
        <a:bodyPr/>
        <a:lstStyle/>
        <a:p>
          <a:endParaRPr lang="en-US"/>
        </a:p>
      </dgm:t>
    </dgm:pt>
    <dgm:pt modelId="{671CE63C-F939-4CBE-87B1-5229C47427E4}">
      <dgm:prSet custT="1"/>
      <dgm:spPr/>
      <dgm:t>
        <a:bodyPr/>
        <a:lstStyle/>
        <a:p>
          <a:r>
            <a:rPr lang="en-US" sz="1800" dirty="0">
              <a:latin typeface=".Arial Hebrew Desk Interface"/>
            </a:rPr>
            <a:t>Contents of the biometric database</a:t>
          </a:r>
        </a:p>
      </dgm:t>
    </dgm:pt>
    <dgm:pt modelId="{A6B90149-8298-4EF9-A4FD-63FFC0F18972}" type="parTrans" cxnId="{CE7A61CD-79C4-417E-B57B-D2370532D96D}">
      <dgm:prSet/>
      <dgm:spPr/>
      <dgm:t>
        <a:bodyPr/>
        <a:lstStyle/>
        <a:p>
          <a:endParaRPr lang="en-US"/>
        </a:p>
      </dgm:t>
    </dgm:pt>
    <dgm:pt modelId="{EB5FA40C-9A03-4006-8F32-506FAF1A706F}" type="sibTrans" cxnId="{CE7A61CD-79C4-417E-B57B-D2370532D96D}">
      <dgm:prSet/>
      <dgm:spPr/>
      <dgm:t>
        <a:bodyPr/>
        <a:lstStyle/>
        <a:p>
          <a:endParaRPr lang="en-US"/>
        </a:p>
      </dgm:t>
    </dgm:pt>
    <dgm:pt modelId="{C4A19B6A-B3F3-4244-844B-A6F57746FBA7}" type="pres">
      <dgm:prSet presAssocID="{DCE2FC68-A581-4A12-ADAF-03CB59070E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D7007CB6-AB4D-4076-8E32-43E36607443E}" type="pres">
      <dgm:prSet presAssocID="{6EB01637-DE9F-4E36-ACAE-83D0DB0FD67E}" presName="linNode" presStyleCnt="0"/>
      <dgm:spPr/>
    </dgm:pt>
    <dgm:pt modelId="{30A24EB2-5087-495E-9929-2965BBCB5F45}" type="pres">
      <dgm:prSet presAssocID="{6EB01637-DE9F-4E36-ACAE-83D0DB0FD67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C0A65C9-B2F6-4823-8B19-F1D8A19B8333}" type="pres">
      <dgm:prSet presAssocID="{6EB01637-DE9F-4E36-ACAE-83D0DB0FD67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776AD7-D6E5-49F4-9EDD-D86CE3ABD2B5}" type="pres">
      <dgm:prSet presAssocID="{882E61A9-1637-41E4-A274-8EB96D898DEE}" presName="sp" presStyleCnt="0"/>
      <dgm:spPr/>
    </dgm:pt>
    <dgm:pt modelId="{4BBBAF03-CB2D-4A04-96F8-4FFF19C34DF7}" type="pres">
      <dgm:prSet presAssocID="{E8BED2C2-E523-49AA-9EB5-CFBB5435B66B}" presName="linNode" presStyleCnt="0"/>
      <dgm:spPr/>
    </dgm:pt>
    <dgm:pt modelId="{C5362AE5-33AA-433E-AE62-DCC7566E2DEA}" type="pres">
      <dgm:prSet presAssocID="{E8BED2C2-E523-49AA-9EB5-CFBB5435B66B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CBCEC51-2FF4-49E8-BBA0-1957CDD16F35}" type="pres">
      <dgm:prSet presAssocID="{E8BED2C2-E523-49AA-9EB5-CFBB5435B66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4B7128D-1190-4F08-A664-88656161840F}" type="pres">
      <dgm:prSet presAssocID="{DC134364-CBFC-435D-A23A-74EE13598AD0}" presName="sp" presStyleCnt="0"/>
      <dgm:spPr/>
    </dgm:pt>
    <dgm:pt modelId="{D319F874-F873-455A-8C56-11EB55B6040E}" type="pres">
      <dgm:prSet presAssocID="{9F6F7060-771B-4F77-9A1C-E45AF8626AA5}" presName="linNode" presStyleCnt="0"/>
      <dgm:spPr/>
    </dgm:pt>
    <dgm:pt modelId="{4CBCBD66-BB27-4FD6-AB15-677E6791F292}" type="pres">
      <dgm:prSet presAssocID="{9F6F7060-771B-4F77-9A1C-E45AF8626AA5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2076B00-954C-450E-9F2C-92B27EF78226}" type="pres">
      <dgm:prSet presAssocID="{9F6F7060-771B-4F77-9A1C-E45AF8626AA5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5249DD-C622-4553-B247-33A2A114EA31}" type="pres">
      <dgm:prSet presAssocID="{69BB4D70-CC84-4829-A347-F49D032CDF84}" presName="sp" presStyleCnt="0"/>
      <dgm:spPr/>
    </dgm:pt>
    <dgm:pt modelId="{3043CC12-4FBE-4564-A3E5-10B6870617F5}" type="pres">
      <dgm:prSet presAssocID="{29F934EA-D4F5-454A-9DFA-CB2EE2C0AA4C}" presName="linNode" presStyleCnt="0"/>
      <dgm:spPr/>
    </dgm:pt>
    <dgm:pt modelId="{371ADACF-9EDD-462B-AF36-EA6F6960B013}" type="pres">
      <dgm:prSet presAssocID="{29F934EA-D4F5-454A-9DFA-CB2EE2C0AA4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812F218-0F89-4A00-B3EB-2B6F7B850449}" type="pres">
      <dgm:prSet presAssocID="{29F934EA-D4F5-454A-9DFA-CB2EE2C0AA4C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8C384B4-5C01-408C-91E9-3514EDBB18B6}" srcId="{DCE2FC68-A581-4A12-ADAF-03CB59070E0D}" destId="{29F934EA-D4F5-454A-9DFA-CB2EE2C0AA4C}" srcOrd="3" destOrd="0" parTransId="{6DD6F265-C64D-427A-B63D-768605BF4571}" sibTransId="{E492DE3A-DCD6-4770-A9E8-EDF747959320}"/>
    <dgm:cxn modelId="{31A19711-E1E1-41BD-A07F-9583AFB29501}" srcId="{DCE2FC68-A581-4A12-ADAF-03CB59070E0D}" destId="{E8BED2C2-E523-49AA-9EB5-CFBB5435B66B}" srcOrd="1" destOrd="0" parTransId="{9E0C9812-9C00-4542-A16B-9B9486662419}" sibTransId="{DC134364-CBFC-435D-A23A-74EE13598AD0}"/>
    <dgm:cxn modelId="{0E4216DA-B7BB-4565-BA77-3CFA6B6A603E}" type="presOf" srcId="{3486FC4E-C8B5-43DA-B2FB-1C31AAB1207E}" destId="{2812F218-0F89-4A00-B3EB-2B6F7B850449}" srcOrd="0" destOrd="0" presId="urn:microsoft.com/office/officeart/2005/8/layout/vList5"/>
    <dgm:cxn modelId="{826A82FE-FA10-47FB-82B3-91E212657852}" type="presOf" srcId="{E62DF2D6-962B-44D7-B8B5-EE0B334EBD42}" destId="{2812F218-0F89-4A00-B3EB-2B6F7B850449}" srcOrd="0" destOrd="1" presId="urn:microsoft.com/office/officeart/2005/8/layout/vList5"/>
    <dgm:cxn modelId="{1BBAC14F-C5E5-40B9-976D-BAB2846089F9}" type="presOf" srcId="{060C3F4B-695C-405F-A6A7-47FC78CAE4F3}" destId="{9C0A65C9-B2F6-4823-8B19-F1D8A19B8333}" srcOrd="0" destOrd="0" presId="urn:microsoft.com/office/officeart/2005/8/layout/vList5"/>
    <dgm:cxn modelId="{14F2F683-D622-45E2-B5F3-B64A815A6B7A}" type="presOf" srcId="{0BFD4C36-A5B7-4001-A9AF-D0C88B15423D}" destId="{52076B00-954C-450E-9F2C-92B27EF78226}" srcOrd="0" destOrd="1" presId="urn:microsoft.com/office/officeart/2005/8/layout/vList5"/>
    <dgm:cxn modelId="{893E752B-37A9-473F-B6F2-66F03CC76CFA}" srcId="{DCE2FC68-A581-4A12-ADAF-03CB59070E0D}" destId="{9F6F7060-771B-4F77-9A1C-E45AF8626AA5}" srcOrd="2" destOrd="0" parTransId="{8CBB4027-3955-43AB-8214-58C87E69CD4A}" sibTransId="{69BB4D70-CC84-4829-A347-F49D032CDF84}"/>
    <dgm:cxn modelId="{0ACCF153-89AE-4721-95DC-8764552EDB0E}" type="presOf" srcId="{DCE2FC68-A581-4A12-ADAF-03CB59070E0D}" destId="{C4A19B6A-B3F3-4244-844B-A6F57746FBA7}" srcOrd="0" destOrd="0" presId="urn:microsoft.com/office/officeart/2005/8/layout/vList5"/>
    <dgm:cxn modelId="{1063C72B-F0ED-4FC0-8BD1-B6D30E74058D}" srcId="{6EB01637-DE9F-4E36-ACAE-83D0DB0FD67E}" destId="{060C3F4B-695C-405F-A6A7-47FC78CAE4F3}" srcOrd="0" destOrd="0" parTransId="{40CA6EBA-FC27-43E8-9CA6-994F3125E56B}" sibTransId="{C5B5A958-09CA-40A5-9F3D-65C1A3670EC6}"/>
    <dgm:cxn modelId="{9042D39D-9A74-44C0-A1FF-46E9B8BD38CC}" type="presOf" srcId="{671CE63C-F939-4CBE-87B1-5229C47427E4}" destId="{2812F218-0F89-4A00-B3EB-2B6F7B850449}" srcOrd="0" destOrd="2" presId="urn:microsoft.com/office/officeart/2005/8/layout/vList5"/>
    <dgm:cxn modelId="{33C922F9-9777-401F-A638-11CA2301EA3C}" srcId="{29F934EA-D4F5-454A-9DFA-CB2EE2C0AA4C}" destId="{3486FC4E-C8B5-43DA-B2FB-1C31AAB1207E}" srcOrd="0" destOrd="0" parTransId="{C65895A2-A58E-47F6-ACDF-8FC65C87D52B}" sibTransId="{4DB878FC-C363-4C6C-A965-4C59F14547DA}"/>
    <dgm:cxn modelId="{96F29EFF-63B4-43FF-BD5C-659DFBCF994A}" type="presOf" srcId="{29F934EA-D4F5-454A-9DFA-CB2EE2C0AA4C}" destId="{371ADACF-9EDD-462B-AF36-EA6F6960B013}" srcOrd="0" destOrd="0" presId="urn:microsoft.com/office/officeart/2005/8/layout/vList5"/>
    <dgm:cxn modelId="{E0A57D31-0570-406C-A948-8C12E6C6E4E5}" type="presOf" srcId="{6B2845FB-6168-4E9C-A24B-24F26BA6666D}" destId="{5CBCEC51-2FF4-49E8-BBA0-1957CDD16F35}" srcOrd="0" destOrd="0" presId="urn:microsoft.com/office/officeart/2005/8/layout/vList5"/>
    <dgm:cxn modelId="{CE7A61CD-79C4-417E-B57B-D2370532D96D}" srcId="{29F934EA-D4F5-454A-9DFA-CB2EE2C0AA4C}" destId="{671CE63C-F939-4CBE-87B1-5229C47427E4}" srcOrd="2" destOrd="0" parTransId="{A6B90149-8298-4EF9-A4FD-63FFC0F18972}" sibTransId="{EB5FA40C-9A03-4006-8F32-506FAF1A706F}"/>
    <dgm:cxn modelId="{70B5D633-197E-42A1-AAAD-D4E8CCDF6B5C}" type="presOf" srcId="{9F6F7060-771B-4F77-9A1C-E45AF8626AA5}" destId="{4CBCBD66-BB27-4FD6-AB15-677E6791F292}" srcOrd="0" destOrd="0" presId="urn:microsoft.com/office/officeart/2005/8/layout/vList5"/>
    <dgm:cxn modelId="{241C1227-6D98-4292-B7E2-61828B3A281E}" srcId="{9F6F7060-771B-4F77-9A1C-E45AF8626AA5}" destId="{0BFD4C36-A5B7-4001-A9AF-D0C88B15423D}" srcOrd="1" destOrd="0" parTransId="{C234B073-4FFB-44BD-AE5B-E339E763194E}" sibTransId="{4153ED69-4CEC-471B-B7B0-7245E2FE83FF}"/>
    <dgm:cxn modelId="{68A16FB4-DF37-4956-8AC2-9DD774AC933C}" type="presOf" srcId="{E8BED2C2-E523-49AA-9EB5-CFBB5435B66B}" destId="{C5362AE5-33AA-433E-AE62-DCC7566E2DEA}" srcOrd="0" destOrd="0" presId="urn:microsoft.com/office/officeart/2005/8/layout/vList5"/>
    <dgm:cxn modelId="{48099607-8417-4B79-A194-F5ACEE9B996C}" srcId="{29F934EA-D4F5-454A-9DFA-CB2EE2C0AA4C}" destId="{E62DF2D6-962B-44D7-B8B5-EE0B334EBD42}" srcOrd="1" destOrd="0" parTransId="{2B884448-3393-41B6-A543-FD7568A63687}" sibTransId="{917D71C3-35DC-4BFA-B6A2-78D24F85721C}"/>
    <dgm:cxn modelId="{70593B1D-A26A-4AD3-AF32-FEBD772B0E50}" srcId="{9F6F7060-771B-4F77-9A1C-E45AF8626AA5}" destId="{30422DDD-1839-4A44-940E-584FC3692A9E}" srcOrd="0" destOrd="0" parTransId="{DA08C49D-7B40-48E1-8CAD-5484E75235ED}" sibTransId="{B539D1F5-01E0-4B5F-A710-1A8B0E687ADD}"/>
    <dgm:cxn modelId="{6498F189-0F0B-4DE7-9689-5505CDD2DF72}" type="presOf" srcId="{30422DDD-1839-4A44-940E-584FC3692A9E}" destId="{52076B00-954C-450E-9F2C-92B27EF78226}" srcOrd="0" destOrd="0" presId="urn:microsoft.com/office/officeart/2005/8/layout/vList5"/>
    <dgm:cxn modelId="{33BD86B3-0201-4938-8387-29F0E7E697B0}" type="presOf" srcId="{6EB01637-DE9F-4E36-ACAE-83D0DB0FD67E}" destId="{30A24EB2-5087-495E-9929-2965BBCB5F45}" srcOrd="0" destOrd="0" presId="urn:microsoft.com/office/officeart/2005/8/layout/vList5"/>
    <dgm:cxn modelId="{F0D248E2-94EA-4D3E-B731-98B745921621}" srcId="{DCE2FC68-A581-4A12-ADAF-03CB59070E0D}" destId="{6EB01637-DE9F-4E36-ACAE-83D0DB0FD67E}" srcOrd="0" destOrd="0" parTransId="{D96C1A8A-7014-4178-AA63-B1CA89519359}" sibTransId="{882E61A9-1637-41E4-A274-8EB96D898DEE}"/>
    <dgm:cxn modelId="{FCBD04E9-ABD8-4DB6-B5B2-00868466863C}" srcId="{E8BED2C2-E523-49AA-9EB5-CFBB5435B66B}" destId="{6B2845FB-6168-4E9C-A24B-24F26BA6666D}" srcOrd="0" destOrd="0" parTransId="{5E067F3B-7363-4DF7-944C-6D8FBB2F6A12}" sibTransId="{4614DEBF-9BE6-4B07-AE8F-B91DD49965A2}"/>
    <dgm:cxn modelId="{E5A2C97A-5EFA-44DB-A001-90A0EE5EBAEA}" type="presParOf" srcId="{C4A19B6A-B3F3-4244-844B-A6F57746FBA7}" destId="{D7007CB6-AB4D-4076-8E32-43E36607443E}" srcOrd="0" destOrd="0" presId="urn:microsoft.com/office/officeart/2005/8/layout/vList5"/>
    <dgm:cxn modelId="{3D00DB63-D460-4E4A-9E90-05909B610B46}" type="presParOf" srcId="{D7007CB6-AB4D-4076-8E32-43E36607443E}" destId="{30A24EB2-5087-495E-9929-2965BBCB5F45}" srcOrd="0" destOrd="0" presId="urn:microsoft.com/office/officeart/2005/8/layout/vList5"/>
    <dgm:cxn modelId="{218A6191-6B72-4E54-814E-3650A7F7B243}" type="presParOf" srcId="{D7007CB6-AB4D-4076-8E32-43E36607443E}" destId="{9C0A65C9-B2F6-4823-8B19-F1D8A19B8333}" srcOrd="1" destOrd="0" presId="urn:microsoft.com/office/officeart/2005/8/layout/vList5"/>
    <dgm:cxn modelId="{42B5C4A7-B420-4169-B0EA-7942E5771528}" type="presParOf" srcId="{C4A19B6A-B3F3-4244-844B-A6F57746FBA7}" destId="{3D776AD7-D6E5-49F4-9EDD-D86CE3ABD2B5}" srcOrd="1" destOrd="0" presId="urn:microsoft.com/office/officeart/2005/8/layout/vList5"/>
    <dgm:cxn modelId="{D027A7FC-4B9C-47D8-AE03-6087617E99B1}" type="presParOf" srcId="{C4A19B6A-B3F3-4244-844B-A6F57746FBA7}" destId="{4BBBAF03-CB2D-4A04-96F8-4FFF19C34DF7}" srcOrd="2" destOrd="0" presId="urn:microsoft.com/office/officeart/2005/8/layout/vList5"/>
    <dgm:cxn modelId="{F56804F3-10AD-4E9A-8D3D-177B3FAD3B0D}" type="presParOf" srcId="{4BBBAF03-CB2D-4A04-96F8-4FFF19C34DF7}" destId="{C5362AE5-33AA-433E-AE62-DCC7566E2DEA}" srcOrd="0" destOrd="0" presId="urn:microsoft.com/office/officeart/2005/8/layout/vList5"/>
    <dgm:cxn modelId="{7844E156-E8B3-416F-B4B6-59EDD18C3855}" type="presParOf" srcId="{4BBBAF03-CB2D-4A04-96F8-4FFF19C34DF7}" destId="{5CBCEC51-2FF4-49E8-BBA0-1957CDD16F35}" srcOrd="1" destOrd="0" presId="urn:microsoft.com/office/officeart/2005/8/layout/vList5"/>
    <dgm:cxn modelId="{44AEEC29-2E0B-416C-A9D8-7EDF0E2E21E1}" type="presParOf" srcId="{C4A19B6A-B3F3-4244-844B-A6F57746FBA7}" destId="{34B7128D-1190-4F08-A664-88656161840F}" srcOrd="3" destOrd="0" presId="urn:microsoft.com/office/officeart/2005/8/layout/vList5"/>
    <dgm:cxn modelId="{86D4ED00-A7DA-4E4C-A6FB-74B2573405EF}" type="presParOf" srcId="{C4A19B6A-B3F3-4244-844B-A6F57746FBA7}" destId="{D319F874-F873-455A-8C56-11EB55B6040E}" srcOrd="4" destOrd="0" presId="urn:microsoft.com/office/officeart/2005/8/layout/vList5"/>
    <dgm:cxn modelId="{653427AD-215A-4EFB-9AEB-783932F13518}" type="presParOf" srcId="{D319F874-F873-455A-8C56-11EB55B6040E}" destId="{4CBCBD66-BB27-4FD6-AB15-677E6791F292}" srcOrd="0" destOrd="0" presId="urn:microsoft.com/office/officeart/2005/8/layout/vList5"/>
    <dgm:cxn modelId="{FFCB82AE-5F2E-4E00-8471-0F77D7EF3803}" type="presParOf" srcId="{D319F874-F873-455A-8C56-11EB55B6040E}" destId="{52076B00-954C-450E-9F2C-92B27EF78226}" srcOrd="1" destOrd="0" presId="urn:microsoft.com/office/officeart/2005/8/layout/vList5"/>
    <dgm:cxn modelId="{D60A78E5-C798-4436-BF6D-EEA3AB5EFFBA}" type="presParOf" srcId="{C4A19B6A-B3F3-4244-844B-A6F57746FBA7}" destId="{515249DD-C622-4553-B247-33A2A114EA31}" srcOrd="5" destOrd="0" presId="urn:microsoft.com/office/officeart/2005/8/layout/vList5"/>
    <dgm:cxn modelId="{F4E88D52-C923-47A3-A769-81B7DA3CE9A8}" type="presParOf" srcId="{C4A19B6A-B3F3-4244-844B-A6F57746FBA7}" destId="{3043CC12-4FBE-4564-A3E5-10B6870617F5}" srcOrd="6" destOrd="0" presId="urn:microsoft.com/office/officeart/2005/8/layout/vList5"/>
    <dgm:cxn modelId="{7535B766-9627-4B89-904B-04A559E4E7A6}" type="presParOf" srcId="{3043CC12-4FBE-4564-A3E5-10B6870617F5}" destId="{371ADACF-9EDD-462B-AF36-EA6F6960B013}" srcOrd="0" destOrd="0" presId="urn:microsoft.com/office/officeart/2005/8/layout/vList5"/>
    <dgm:cxn modelId="{54A4E7D4-E134-4C22-9EAE-809AE8DC3FA2}" type="presParOf" srcId="{3043CC12-4FBE-4564-A3E5-10B6870617F5}" destId="{2812F218-0F89-4A00-B3EB-2B6F7B85044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B45877-A355-4D27-AF13-005B88450144}" type="doc">
      <dgm:prSet loTypeId="urn:microsoft.com/office/officeart/2005/8/layout/hList7#1" loCatId="list" qsTypeId="urn:microsoft.com/office/officeart/2005/8/quickstyle/simple1" qsCatId="simple" csTypeId="urn:microsoft.com/office/officeart/2005/8/colors/accent0_3" csCatId="mainScheme" phldr="1"/>
      <dgm:spPr/>
    </dgm:pt>
    <dgm:pt modelId="{54C4DADB-4A83-4765-B551-90F0A7E1626D}">
      <dgm:prSet phldrT="[טקסט]" custT="1"/>
      <dgm:spPr>
        <a:xfrm>
          <a:off x="1525" y="0"/>
          <a:ext cx="2373291" cy="4322618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endParaRPr lang="he-IL" sz="2800" b="1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0">
            <a:buNone/>
          </a:pPr>
          <a:r>
            <a:rPr lang="en-US" sz="2400" b="1" dirty="0" smtClean="0">
              <a:solidFill>
                <a:schemeClr val="tx1"/>
              </a:solidFill>
              <a:latin typeface=".Arial Hebrew Desk Interface"/>
              <a:ea typeface="+mn-ea"/>
            </a:rPr>
            <a:t>danger level</a:t>
          </a:r>
          <a:r>
            <a:rPr lang="he-IL" sz="2400" b="1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</a:t>
          </a:r>
          <a:endParaRPr lang="he-IL" sz="2400" b="1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1">
            <a:buNone/>
          </a:pPr>
          <a:r>
            <a:rPr lang="en-US" sz="1600" b="1" dirty="0">
              <a:latin typeface=".Arial Hebrew Desk Interface"/>
              <a:ea typeface="+mn-ea"/>
              <a:cs typeface="Calibri" panose="020F0502020204030204" pitchFamily="34" charset="0"/>
            </a:rPr>
            <a:t/>
          </a:r>
          <a:br>
            <a:rPr lang="en-US" sz="1600" b="1" dirty="0">
              <a:latin typeface=".Arial Hebrew Desk Interface"/>
              <a:ea typeface="+mn-ea"/>
              <a:cs typeface="Calibri" panose="020F0502020204030204" pitchFamily="34" charset="0"/>
            </a:rPr>
          </a:br>
          <a:r>
            <a:rPr lang="en-US" sz="1600" b="1" dirty="0" smtClean="0">
              <a:latin typeface=".Arial Hebrew Desk Interface"/>
              <a:ea typeface="+mn-ea"/>
            </a:rPr>
            <a:t>From which inputs are derived from the project and the involvement of the unit</a:t>
          </a:r>
          <a:endParaRPr lang="he-IL" sz="1600" b="1" dirty="0">
            <a:latin typeface=".Arial Hebrew Desk Interface"/>
            <a:ea typeface="+mn-ea"/>
            <a:cs typeface="Calibri" panose="020F0502020204030204" pitchFamily="34" charset="0"/>
          </a:endParaRPr>
        </a:p>
      </dgm:t>
    </dgm:pt>
    <dgm:pt modelId="{6969262C-7D57-4803-BEE7-AFEE88F5779F}" type="parTrans" cxnId="{7BCBFAB7-3CBE-45DA-9B23-A5E761D186B8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A86E34-396A-4C1B-A77D-F3BE370DBF54}" type="sibTrans" cxnId="{7BCBFAB7-3CBE-45DA-9B23-A5E761D186B8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63537B-4271-4B1B-9712-0D3EA8075D77}">
      <dgm:prSet phldrT="[טקסט]" custT="1"/>
      <dgm:spPr>
        <a:xfrm>
          <a:off x="2446015" y="0"/>
          <a:ext cx="2373291" cy="4322618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endParaRPr lang="he-IL" sz="3700" dirty="0">
            <a:latin typeface=".Arial Hebrew Desk Interface"/>
            <a:ea typeface="+mn-ea"/>
            <a:cs typeface="Calibri" panose="020F0502020204030204" pitchFamily="34" charset="0"/>
          </a:endParaRPr>
        </a:p>
        <a:p>
          <a:pPr rtl="0">
            <a:buNone/>
          </a:pPr>
          <a:r>
            <a:rPr lang="en-US" sz="2400" b="1" dirty="0" smtClean="0">
              <a:solidFill>
                <a:schemeClr val="tx1"/>
              </a:solidFill>
              <a:latin typeface=".Arial Hebrew Desk Interface"/>
              <a:ea typeface="+mn-ea"/>
            </a:rPr>
            <a:t>Scoring</a:t>
          </a:r>
          <a:r>
            <a:rPr lang="he-IL" sz="2400" b="1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</a:t>
          </a:r>
          <a:endParaRPr lang="he-IL" sz="2400" b="1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1">
            <a:buNone/>
          </a:pPr>
          <a:r>
            <a:rPr lang="en-US" sz="2400" b="1" dirty="0" smtClean="0">
              <a:solidFill>
                <a:schemeClr val="accent5">
                  <a:lumMod val="50000"/>
                </a:schemeClr>
              </a:solidFill>
              <a:latin typeface=".Arial Hebrew Desk Interface"/>
              <a:ea typeface="+mn-ea"/>
              <a:cs typeface="Calibri" panose="020F0502020204030204" pitchFamily="34" charset="0"/>
            </a:rPr>
            <a:t>Low</a:t>
          </a:r>
          <a:endParaRPr lang="he-IL" sz="2400" b="1" dirty="0" smtClean="0">
            <a:solidFill>
              <a:schemeClr val="accent5">
                <a:lumMod val="50000"/>
              </a:schemeClr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1">
            <a:buNone/>
          </a:pPr>
          <a:r>
            <a:rPr lang="en-US" sz="2400" b="1" dirty="0" smtClean="0">
              <a:solidFill>
                <a:srgbClr val="FFFF00"/>
              </a:solidFill>
              <a:latin typeface=".Arial Hebrew Desk Interface"/>
              <a:ea typeface="+mn-ea"/>
              <a:cs typeface="Calibri" panose="020F0502020204030204" pitchFamily="34" charset="0"/>
            </a:rPr>
            <a:t>Medium</a:t>
          </a:r>
          <a:endParaRPr lang="he-IL" sz="2400" b="1" dirty="0" smtClean="0">
            <a:solidFill>
              <a:srgbClr val="FFFF00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1">
            <a:buNone/>
          </a:pPr>
          <a:r>
            <a:rPr lang="en-US" sz="2400" b="1" dirty="0" smtClean="0">
              <a:solidFill>
                <a:srgbClr val="FF0000"/>
              </a:solidFill>
              <a:latin typeface=".Arial Hebrew Desk Interface"/>
              <a:ea typeface="+mn-ea"/>
              <a:cs typeface="Calibri" panose="020F0502020204030204" pitchFamily="34" charset="0"/>
            </a:rPr>
            <a:t>High </a:t>
          </a:r>
          <a:endParaRPr lang="he-IL" sz="2400" b="1" dirty="0">
            <a:solidFill>
              <a:srgbClr val="FF0000"/>
            </a:solidFill>
            <a:latin typeface=".Arial Hebrew Desk Interface"/>
            <a:ea typeface="+mn-ea"/>
            <a:cs typeface="Calibri" panose="020F0502020204030204" pitchFamily="34" charset="0"/>
          </a:endParaRPr>
        </a:p>
      </dgm:t>
    </dgm:pt>
    <dgm:pt modelId="{BD8710FF-521E-4555-A233-E86D9DAD7491}" type="parTrans" cxnId="{4A0BE2B3-899B-4619-80F3-1F5FDCE3E8A3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709720-1876-46C6-BC27-0A68F431C602}" type="sibTrans" cxnId="{4A0BE2B3-899B-4619-80F3-1F5FDCE3E8A3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4F619E-9D0D-4A01-8B9B-00CDDC49F0FE}">
      <dgm:prSet phldrT="[טקסט]" custT="1"/>
      <dgm:spPr>
        <a:xfrm>
          <a:off x="4890506" y="0"/>
          <a:ext cx="2373291" cy="4322618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endParaRPr lang="he-IL" sz="2800" dirty="0">
            <a:latin typeface=".Arial Hebrew Desk Interface"/>
            <a:ea typeface="+mn-ea"/>
            <a:cs typeface="Calibri" panose="020F0502020204030204" pitchFamily="34" charset="0"/>
          </a:endParaRPr>
        </a:p>
        <a:p>
          <a:pPr rtl="0">
            <a:buNone/>
          </a:pPr>
          <a:r>
            <a:rPr lang="en-US" sz="2000" b="1" dirty="0" smtClean="0">
              <a:solidFill>
                <a:schemeClr val="tx1"/>
              </a:solidFill>
              <a:latin typeface=".Arial Hebrew Desk Interface"/>
              <a:ea typeface="+mn-ea"/>
            </a:rPr>
            <a:t>Diagnosis</a:t>
          </a:r>
          <a:r>
            <a:rPr lang="he-IL" sz="2400" b="1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 </a:t>
          </a:r>
          <a:endParaRPr lang="he-IL" sz="2400" b="1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rtl="1"/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sector</a:t>
          </a:r>
        </a:p>
        <a:p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size</a:t>
          </a:r>
        </a:p>
        <a:p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Type of data</a:t>
          </a:r>
        </a:p>
        <a:p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Storage </a:t>
          </a:r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location</a:t>
          </a:r>
        </a:p>
        <a:p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Mandatory/</a:t>
          </a:r>
        </a:p>
        <a:p>
          <a:r>
            <a:rPr lang="en-US" sz="1600" b="1" dirty="0" smtClean="0">
              <a:solidFill>
                <a:srgbClr val="0070C0"/>
              </a:solidFill>
              <a:latin typeface=".Arial Hebrew Desk Interface"/>
              <a:ea typeface="+mn-ea"/>
            </a:rPr>
            <a:t>optional</a:t>
          </a:r>
          <a:endParaRPr lang="en-US" sz="1800" b="1" dirty="0" smtClean="0">
            <a:solidFill>
              <a:srgbClr val="0070C0"/>
            </a:solidFill>
            <a:latin typeface=".Arial Hebrew Desk Interface"/>
            <a:ea typeface="+mn-ea"/>
          </a:endParaRPr>
        </a:p>
        <a:p>
          <a:endParaRPr lang="he-IL" sz="1100" b="1" dirty="0">
            <a:solidFill>
              <a:srgbClr val="0070C0"/>
            </a:solidFill>
            <a:latin typeface=".Arial Hebrew Desk Interface"/>
            <a:ea typeface="+mn-ea"/>
            <a:cs typeface="Calibri" panose="020F0502020204030204" pitchFamily="34" charset="0"/>
          </a:endParaRPr>
        </a:p>
      </dgm:t>
    </dgm:pt>
    <dgm:pt modelId="{A5ACE56E-FF92-47F4-9FE0-F39C8824C311}" type="parTrans" cxnId="{E184087F-0123-4171-8F23-156E22B12B1E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09B04F-1492-40A2-8B9A-1B63C096300C}" type="sibTrans" cxnId="{E184087F-0123-4171-8F23-156E22B12B1E}">
      <dgm:prSet/>
      <dgm:spPr/>
      <dgm:t>
        <a:bodyPr/>
        <a:lstStyle/>
        <a:p>
          <a:pPr rtl="1"/>
          <a:endParaRPr lang="he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2257DA-9353-4311-A986-D881CA5FDD0F}" type="pres">
      <dgm:prSet presAssocID="{F7B45877-A355-4D27-AF13-005B88450144}" presName="Name0" presStyleCnt="0">
        <dgm:presLayoutVars>
          <dgm:dir/>
          <dgm:resizeHandles val="exact"/>
        </dgm:presLayoutVars>
      </dgm:prSet>
      <dgm:spPr/>
    </dgm:pt>
    <dgm:pt modelId="{12E15C21-5DD9-4C5A-B589-FE908AAD3434}" type="pres">
      <dgm:prSet presAssocID="{F7B45877-A355-4D27-AF13-005B88450144}" presName="fgShape" presStyleLbl="fgShp" presStyleIdx="0" presStyleCnt="1" custFlipVert="1" custScaleX="46817" custScaleY="39032" custLinFactNeighborX="-138" custLinFactNeighborY="44160"/>
      <dgm:spPr>
        <a:xfrm flipV="1">
          <a:off x="2058790" y="3942080"/>
          <a:ext cx="3129293" cy="253080"/>
        </a:xfrm>
        <a:prstGeom prst="leftRightArrow">
          <a:avLst/>
        </a:prstGeom>
        <a:solidFill>
          <a:srgbClr val="1185A4"/>
        </a:solidFill>
        <a:ln>
          <a:noFill/>
        </a:ln>
      </dgm:spPr>
    </dgm:pt>
    <dgm:pt modelId="{EE85F7E5-48E2-4989-8907-4F8D5A802AB3}" type="pres">
      <dgm:prSet presAssocID="{F7B45877-A355-4D27-AF13-005B88450144}" presName="linComp" presStyleCnt="0"/>
      <dgm:spPr/>
    </dgm:pt>
    <dgm:pt modelId="{365EEBDC-DDF1-4623-916D-ED98AB4EB6A2}" type="pres">
      <dgm:prSet presAssocID="{54C4DADB-4A83-4765-B551-90F0A7E1626D}" presName="compNode" presStyleCnt="0"/>
      <dgm:spPr/>
    </dgm:pt>
    <dgm:pt modelId="{BAB9465F-A6F3-4504-8FC7-D337EE1DE46E}" type="pres">
      <dgm:prSet presAssocID="{54C4DADB-4A83-4765-B551-90F0A7E1626D}" presName="bkgdShape" presStyleLbl="node1" presStyleIdx="0" presStyleCnt="3"/>
      <dgm:spPr/>
      <dgm:t>
        <a:bodyPr/>
        <a:lstStyle/>
        <a:p>
          <a:pPr rtl="1"/>
          <a:endParaRPr lang="he-IL"/>
        </a:p>
      </dgm:t>
    </dgm:pt>
    <dgm:pt modelId="{D0F3D793-8226-4C40-9B5E-7770A679E68F}" type="pres">
      <dgm:prSet presAssocID="{54C4DADB-4A83-4765-B551-90F0A7E1626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3D96788-94AF-4712-ADE2-AEAFFC1446DA}" type="pres">
      <dgm:prSet presAssocID="{54C4DADB-4A83-4765-B551-90F0A7E1626D}" presName="invisiNode" presStyleLbl="node1" presStyleIdx="0" presStyleCnt="3"/>
      <dgm:spPr/>
    </dgm:pt>
    <dgm:pt modelId="{EB02EE72-9D5E-434E-B5D5-C0CD40996F3B}" type="pres">
      <dgm:prSet presAssocID="{54C4DADB-4A83-4765-B551-90F0A7E1626D}" presName="imagNode" presStyleLbl="fgImgPlace1" presStyleIdx="0" presStyleCnt="3"/>
      <dgm:spPr>
        <a:xfrm>
          <a:off x="468455" y="259357"/>
          <a:ext cx="1439431" cy="1439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2EB44E-CFC0-44EE-8F1E-320AE785C1CB}" type="pres">
      <dgm:prSet presAssocID="{89A86E34-396A-4C1B-A77D-F3BE370DBF54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051F6DBF-A667-4CE7-A3A1-3590C8E868D7}" type="pres">
      <dgm:prSet presAssocID="{0163537B-4271-4B1B-9712-0D3EA8075D77}" presName="compNode" presStyleCnt="0"/>
      <dgm:spPr/>
    </dgm:pt>
    <dgm:pt modelId="{074BA1E4-B791-42F2-AA31-9F75D48ECEDF}" type="pres">
      <dgm:prSet presAssocID="{0163537B-4271-4B1B-9712-0D3EA8075D77}" presName="bkgdShape" presStyleLbl="node1" presStyleIdx="1" presStyleCnt="3" custLinFactNeighborY="-5252"/>
      <dgm:spPr/>
      <dgm:t>
        <a:bodyPr/>
        <a:lstStyle/>
        <a:p>
          <a:pPr rtl="1"/>
          <a:endParaRPr lang="he-IL"/>
        </a:p>
      </dgm:t>
    </dgm:pt>
    <dgm:pt modelId="{CA8703A5-3AB0-4E64-BAFB-C14FDDCAB53D}" type="pres">
      <dgm:prSet presAssocID="{0163537B-4271-4B1B-9712-0D3EA8075D7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6F2494C-6A04-4F8D-B57D-119D7B0A5C1C}" type="pres">
      <dgm:prSet presAssocID="{0163537B-4271-4B1B-9712-0D3EA8075D77}" presName="invisiNode" presStyleLbl="node1" presStyleIdx="1" presStyleCnt="3"/>
      <dgm:spPr/>
    </dgm:pt>
    <dgm:pt modelId="{470C41FE-FAC2-4C59-9803-556B4DCA9052}" type="pres">
      <dgm:prSet presAssocID="{0163537B-4271-4B1B-9712-0D3EA8075D77}" presName="imagNode" presStyleLbl="fgImgPlace1" presStyleIdx="1" presStyleCnt="3"/>
      <dgm:spPr>
        <a:xfrm>
          <a:off x="2912945" y="259357"/>
          <a:ext cx="1439431" cy="14394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06D9A4C-CD0D-4520-996B-21D3482B3D27}" type="pres">
      <dgm:prSet presAssocID="{0A709720-1876-46C6-BC27-0A68F431C602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0992F0E9-5E4D-4617-89C2-5784B98BBBC5}" type="pres">
      <dgm:prSet presAssocID="{7D4F619E-9D0D-4A01-8B9B-00CDDC49F0FE}" presName="compNode" presStyleCnt="0"/>
      <dgm:spPr/>
    </dgm:pt>
    <dgm:pt modelId="{95D28856-CBA2-4844-9DA8-B49775CFE9FA}" type="pres">
      <dgm:prSet presAssocID="{7D4F619E-9D0D-4A01-8B9B-00CDDC49F0FE}" presName="bkgdShape" presStyleLbl="node1" presStyleIdx="2" presStyleCnt="3" custLinFactNeighborX="64" custLinFactNeighborY="-874"/>
      <dgm:spPr/>
      <dgm:t>
        <a:bodyPr/>
        <a:lstStyle/>
        <a:p>
          <a:pPr rtl="1"/>
          <a:endParaRPr lang="he-IL"/>
        </a:p>
      </dgm:t>
    </dgm:pt>
    <dgm:pt modelId="{405B6EB0-7EF6-4BCA-8064-9ACED413DBA6}" type="pres">
      <dgm:prSet presAssocID="{7D4F619E-9D0D-4A01-8B9B-00CDDC49F0F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56D4410-91F1-47A0-B826-50BF7236A80B}" type="pres">
      <dgm:prSet presAssocID="{7D4F619E-9D0D-4A01-8B9B-00CDDC49F0FE}" presName="invisiNode" presStyleLbl="node1" presStyleIdx="2" presStyleCnt="3"/>
      <dgm:spPr/>
    </dgm:pt>
    <dgm:pt modelId="{7F12662D-8B24-4D1D-9292-84A32014D7BE}" type="pres">
      <dgm:prSet presAssocID="{7D4F619E-9D0D-4A01-8B9B-00CDDC49F0FE}" presName="imagNode" presStyleLbl="fgImgPlace1" presStyleIdx="2" presStyleCnt="3" custLinFactNeighborX="9610" custLinFactNeighborY="-3724"/>
      <dgm:spPr>
        <a:xfrm>
          <a:off x="5495765" y="205752"/>
          <a:ext cx="1439431" cy="143943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B94CC5F-14F3-4C4A-BCA3-8F82AD144D81}" type="presOf" srcId="{89A86E34-396A-4C1B-A77D-F3BE370DBF54}" destId="{DC2EB44E-CFC0-44EE-8F1E-320AE785C1CB}" srcOrd="0" destOrd="0" presId="urn:microsoft.com/office/officeart/2005/8/layout/hList7#1"/>
    <dgm:cxn modelId="{707E8FA9-FF1A-4B16-AB00-42302FA6830B}" type="presOf" srcId="{54C4DADB-4A83-4765-B551-90F0A7E1626D}" destId="{BAB9465F-A6F3-4504-8FC7-D337EE1DE46E}" srcOrd="0" destOrd="0" presId="urn:microsoft.com/office/officeart/2005/8/layout/hList7#1"/>
    <dgm:cxn modelId="{83C4E342-97E1-4708-83FE-2C252B41DE99}" type="presOf" srcId="{F7B45877-A355-4D27-AF13-005B88450144}" destId="{732257DA-9353-4311-A986-D881CA5FDD0F}" srcOrd="0" destOrd="0" presId="urn:microsoft.com/office/officeart/2005/8/layout/hList7#1"/>
    <dgm:cxn modelId="{4A0BE2B3-899B-4619-80F3-1F5FDCE3E8A3}" srcId="{F7B45877-A355-4D27-AF13-005B88450144}" destId="{0163537B-4271-4B1B-9712-0D3EA8075D77}" srcOrd="1" destOrd="0" parTransId="{BD8710FF-521E-4555-A233-E86D9DAD7491}" sibTransId="{0A709720-1876-46C6-BC27-0A68F431C602}"/>
    <dgm:cxn modelId="{59E7E03B-478A-4DBC-802C-74D897036A41}" type="presOf" srcId="{7D4F619E-9D0D-4A01-8B9B-00CDDC49F0FE}" destId="{95D28856-CBA2-4844-9DA8-B49775CFE9FA}" srcOrd="0" destOrd="0" presId="urn:microsoft.com/office/officeart/2005/8/layout/hList7#1"/>
    <dgm:cxn modelId="{99D92F4B-013B-43EB-87EE-661DF966813F}" type="presOf" srcId="{0163537B-4271-4B1B-9712-0D3EA8075D77}" destId="{CA8703A5-3AB0-4E64-BAFB-C14FDDCAB53D}" srcOrd="1" destOrd="0" presId="urn:microsoft.com/office/officeart/2005/8/layout/hList7#1"/>
    <dgm:cxn modelId="{80F04AF3-D2BC-45E2-AC78-7C0BF04A2492}" type="presOf" srcId="{0163537B-4271-4B1B-9712-0D3EA8075D77}" destId="{074BA1E4-B791-42F2-AA31-9F75D48ECEDF}" srcOrd="0" destOrd="0" presId="urn:microsoft.com/office/officeart/2005/8/layout/hList7#1"/>
    <dgm:cxn modelId="{513E633D-7A87-47BC-8EFE-4D8432AFD68E}" type="presOf" srcId="{54C4DADB-4A83-4765-B551-90F0A7E1626D}" destId="{D0F3D793-8226-4C40-9B5E-7770A679E68F}" srcOrd="1" destOrd="0" presId="urn:microsoft.com/office/officeart/2005/8/layout/hList7#1"/>
    <dgm:cxn modelId="{7BCBFAB7-3CBE-45DA-9B23-A5E761D186B8}" srcId="{F7B45877-A355-4D27-AF13-005B88450144}" destId="{54C4DADB-4A83-4765-B551-90F0A7E1626D}" srcOrd="0" destOrd="0" parTransId="{6969262C-7D57-4803-BEE7-AFEE88F5779F}" sibTransId="{89A86E34-396A-4C1B-A77D-F3BE370DBF54}"/>
    <dgm:cxn modelId="{A1326629-14CE-4B7A-965C-6A866C7E7A04}" type="presOf" srcId="{7D4F619E-9D0D-4A01-8B9B-00CDDC49F0FE}" destId="{405B6EB0-7EF6-4BCA-8064-9ACED413DBA6}" srcOrd="1" destOrd="0" presId="urn:microsoft.com/office/officeart/2005/8/layout/hList7#1"/>
    <dgm:cxn modelId="{E184087F-0123-4171-8F23-156E22B12B1E}" srcId="{F7B45877-A355-4D27-AF13-005B88450144}" destId="{7D4F619E-9D0D-4A01-8B9B-00CDDC49F0FE}" srcOrd="2" destOrd="0" parTransId="{A5ACE56E-FF92-47F4-9FE0-F39C8824C311}" sibTransId="{3509B04F-1492-40A2-8B9A-1B63C096300C}"/>
    <dgm:cxn modelId="{B4C9365E-AC27-429E-8BE2-DA62FACF8C7F}" type="presOf" srcId="{0A709720-1876-46C6-BC27-0A68F431C602}" destId="{706D9A4C-CD0D-4520-996B-21D3482B3D27}" srcOrd="0" destOrd="0" presId="urn:microsoft.com/office/officeart/2005/8/layout/hList7#1"/>
    <dgm:cxn modelId="{CA31039D-4C54-48BF-991F-0FBE72E853E4}" type="presParOf" srcId="{732257DA-9353-4311-A986-D881CA5FDD0F}" destId="{12E15C21-5DD9-4C5A-B589-FE908AAD3434}" srcOrd="0" destOrd="0" presId="urn:microsoft.com/office/officeart/2005/8/layout/hList7#1"/>
    <dgm:cxn modelId="{AC52525E-82DB-412B-8AF6-D0756DCF4DF5}" type="presParOf" srcId="{732257DA-9353-4311-A986-D881CA5FDD0F}" destId="{EE85F7E5-48E2-4989-8907-4F8D5A802AB3}" srcOrd="1" destOrd="0" presId="urn:microsoft.com/office/officeart/2005/8/layout/hList7#1"/>
    <dgm:cxn modelId="{8B704003-E9AA-467E-B6B0-9AE288C2BDCD}" type="presParOf" srcId="{EE85F7E5-48E2-4989-8907-4F8D5A802AB3}" destId="{365EEBDC-DDF1-4623-916D-ED98AB4EB6A2}" srcOrd="0" destOrd="0" presId="urn:microsoft.com/office/officeart/2005/8/layout/hList7#1"/>
    <dgm:cxn modelId="{93FFE255-DAB8-4EE6-BD68-66663197715A}" type="presParOf" srcId="{365EEBDC-DDF1-4623-916D-ED98AB4EB6A2}" destId="{BAB9465F-A6F3-4504-8FC7-D337EE1DE46E}" srcOrd="0" destOrd="0" presId="urn:microsoft.com/office/officeart/2005/8/layout/hList7#1"/>
    <dgm:cxn modelId="{6418B2D9-B121-4586-9D16-0DE623486573}" type="presParOf" srcId="{365EEBDC-DDF1-4623-916D-ED98AB4EB6A2}" destId="{D0F3D793-8226-4C40-9B5E-7770A679E68F}" srcOrd="1" destOrd="0" presId="urn:microsoft.com/office/officeart/2005/8/layout/hList7#1"/>
    <dgm:cxn modelId="{222D646F-C07A-45A8-8F21-C4B61AB58FAE}" type="presParOf" srcId="{365EEBDC-DDF1-4623-916D-ED98AB4EB6A2}" destId="{B3D96788-94AF-4712-ADE2-AEAFFC1446DA}" srcOrd="2" destOrd="0" presId="urn:microsoft.com/office/officeart/2005/8/layout/hList7#1"/>
    <dgm:cxn modelId="{621CC33A-468B-41B3-A8D9-1021D14F513F}" type="presParOf" srcId="{365EEBDC-DDF1-4623-916D-ED98AB4EB6A2}" destId="{EB02EE72-9D5E-434E-B5D5-C0CD40996F3B}" srcOrd="3" destOrd="0" presId="urn:microsoft.com/office/officeart/2005/8/layout/hList7#1"/>
    <dgm:cxn modelId="{7BEF2061-0E7A-446E-88DB-63644DDF297D}" type="presParOf" srcId="{EE85F7E5-48E2-4989-8907-4F8D5A802AB3}" destId="{DC2EB44E-CFC0-44EE-8F1E-320AE785C1CB}" srcOrd="1" destOrd="0" presId="urn:microsoft.com/office/officeart/2005/8/layout/hList7#1"/>
    <dgm:cxn modelId="{36D5805D-D247-48D7-B278-8652A2EEBC59}" type="presParOf" srcId="{EE85F7E5-48E2-4989-8907-4F8D5A802AB3}" destId="{051F6DBF-A667-4CE7-A3A1-3590C8E868D7}" srcOrd="2" destOrd="0" presId="urn:microsoft.com/office/officeart/2005/8/layout/hList7#1"/>
    <dgm:cxn modelId="{E855C0CB-365A-407D-8219-480CAA97A7BF}" type="presParOf" srcId="{051F6DBF-A667-4CE7-A3A1-3590C8E868D7}" destId="{074BA1E4-B791-42F2-AA31-9F75D48ECEDF}" srcOrd="0" destOrd="0" presId="urn:microsoft.com/office/officeart/2005/8/layout/hList7#1"/>
    <dgm:cxn modelId="{C5D79E9B-F940-44A3-BF8E-12E886BE4259}" type="presParOf" srcId="{051F6DBF-A667-4CE7-A3A1-3590C8E868D7}" destId="{CA8703A5-3AB0-4E64-BAFB-C14FDDCAB53D}" srcOrd="1" destOrd="0" presId="urn:microsoft.com/office/officeart/2005/8/layout/hList7#1"/>
    <dgm:cxn modelId="{73C68C9C-616A-4B5D-8112-9A609FB26080}" type="presParOf" srcId="{051F6DBF-A667-4CE7-A3A1-3590C8E868D7}" destId="{F6F2494C-6A04-4F8D-B57D-119D7B0A5C1C}" srcOrd="2" destOrd="0" presId="urn:microsoft.com/office/officeart/2005/8/layout/hList7#1"/>
    <dgm:cxn modelId="{EA23C0D8-1D88-47DD-855F-B562B48B92C3}" type="presParOf" srcId="{051F6DBF-A667-4CE7-A3A1-3590C8E868D7}" destId="{470C41FE-FAC2-4C59-9803-556B4DCA9052}" srcOrd="3" destOrd="0" presId="urn:microsoft.com/office/officeart/2005/8/layout/hList7#1"/>
    <dgm:cxn modelId="{6DBD66E4-87FD-48E8-8C5E-C7A2C95E97C7}" type="presParOf" srcId="{EE85F7E5-48E2-4989-8907-4F8D5A802AB3}" destId="{706D9A4C-CD0D-4520-996B-21D3482B3D27}" srcOrd="3" destOrd="0" presId="urn:microsoft.com/office/officeart/2005/8/layout/hList7#1"/>
    <dgm:cxn modelId="{B7664D6A-1BBE-4F74-B4B8-E6D66014F3C0}" type="presParOf" srcId="{EE85F7E5-48E2-4989-8907-4F8D5A802AB3}" destId="{0992F0E9-5E4D-4617-89C2-5784B98BBBC5}" srcOrd="4" destOrd="0" presId="urn:microsoft.com/office/officeart/2005/8/layout/hList7#1"/>
    <dgm:cxn modelId="{185B18C5-769B-463F-9B69-C971199EF9E2}" type="presParOf" srcId="{0992F0E9-5E4D-4617-89C2-5784B98BBBC5}" destId="{95D28856-CBA2-4844-9DA8-B49775CFE9FA}" srcOrd="0" destOrd="0" presId="urn:microsoft.com/office/officeart/2005/8/layout/hList7#1"/>
    <dgm:cxn modelId="{49F1D0F1-E620-4853-AC0C-93DED3606A89}" type="presParOf" srcId="{0992F0E9-5E4D-4617-89C2-5784B98BBBC5}" destId="{405B6EB0-7EF6-4BCA-8064-9ACED413DBA6}" srcOrd="1" destOrd="0" presId="urn:microsoft.com/office/officeart/2005/8/layout/hList7#1"/>
    <dgm:cxn modelId="{FE87D8E9-A0D8-49C3-BAEC-B3DDC3D9AB62}" type="presParOf" srcId="{0992F0E9-5E4D-4617-89C2-5784B98BBBC5}" destId="{656D4410-91F1-47A0-B826-50BF7236A80B}" srcOrd="2" destOrd="0" presId="urn:microsoft.com/office/officeart/2005/8/layout/hList7#1"/>
    <dgm:cxn modelId="{1672B917-929F-41BF-82ED-1E8570F311FB}" type="presParOf" srcId="{0992F0E9-5E4D-4617-89C2-5784B98BBBC5}" destId="{7F12662D-8B24-4D1D-9292-84A32014D7BE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0DE41F-A57F-4083-91B7-0235F6769EF2}" type="doc">
      <dgm:prSet loTypeId="urn:microsoft.com/office/officeart/2005/8/layout/chevron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F50C28F2-4A63-4750-B525-6781BBD93A06}">
      <dgm:prSet phldrT="[טקסט]" custT="1"/>
      <dgm:spPr/>
      <dgm:t>
        <a:bodyPr spcFirstLastPara="0" vert="horz" wrap="square" lIns="68580" tIns="68580" rIns="68580" bIns="68580" numCol="1" spcCol="1270" anchor="ctr" anchorCtr="0"/>
        <a:lstStyle/>
        <a:p>
          <a:pPr algn="r" rtl="1">
            <a:buNone/>
          </a:pPr>
          <a:r>
            <a:rPr lang="en-US" sz="1800" kern="1200" dirty="0" smtClean="0">
              <a:latin typeface=".Arial Hebrew Desk Interface"/>
              <a:ea typeface="Verdana"/>
              <a:sym typeface="Verdana"/>
            </a:rPr>
            <a:t>UN Security Council Resolution 2396</a:t>
          </a:r>
          <a:endParaRPr lang="he-IL" sz="1800" b="1" kern="1200" dirty="0">
            <a:latin typeface=".Arial Hebrew Desk Interface"/>
            <a:cs typeface="Calibri" panose="020F0502020204030204" pitchFamily="34" charset="0"/>
          </a:endParaRPr>
        </a:p>
      </dgm:t>
    </dgm:pt>
    <dgm:pt modelId="{EAE6F88F-AA8B-4D31-AD91-AF843B84F24C}" type="parTrans" cxnId="{D5A2D890-AFA6-4706-85C1-28DA3342DB45}">
      <dgm:prSet/>
      <dgm:spPr/>
      <dgm:t>
        <a:bodyPr/>
        <a:lstStyle/>
        <a:p>
          <a:pPr algn="r" rtl="1"/>
          <a:endParaRPr lang="he-IL" sz="18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C2AB8C-FCCB-4403-97F2-5207384BA3F6}" type="sibTrans" cxnId="{D5A2D890-AFA6-4706-85C1-28DA3342DB45}">
      <dgm:prSet/>
      <dgm:spPr/>
      <dgm:t>
        <a:bodyPr/>
        <a:lstStyle/>
        <a:p>
          <a:pPr algn="r" rtl="1"/>
          <a:endParaRPr lang="he-IL" sz="18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F7897F-7E91-45DF-BA84-28FDB24F8B48}">
      <dgm:prSet custT="1"/>
      <dgm:spPr/>
      <dgm:t>
        <a:bodyPr/>
        <a:lstStyle/>
        <a:p>
          <a:pPr algn="r" rtl="1">
            <a:buNone/>
          </a:pPr>
          <a:r>
            <a:rPr lang="en-US" sz="1800" dirty="0" smtClean="0">
              <a:latin typeface=".Arial Hebrew Desk Interface"/>
              <a:ea typeface="Verdana"/>
              <a:sym typeface="Verdana"/>
            </a:rPr>
            <a:t>International cooperation for biometric information sharing (M5, Interpol)</a:t>
          </a:r>
          <a:endParaRPr lang="he-IL" sz="18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gm:t>
    </dgm:pt>
    <dgm:pt modelId="{D7B74A1E-3FE7-4354-AE3A-5D09BDC047AE}" type="parTrans" cxnId="{921B6072-1F8B-49B4-86A0-A8EF800DD7F7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B660D3-E399-4485-8EE8-54C0CB87DFDC}" type="sibTrans" cxnId="{921B6072-1F8B-49B4-86A0-A8EF800DD7F7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0A0B0B-0BB0-4654-A232-2F43B23A0B06}">
      <dgm:prSet custT="1"/>
      <dgm:spPr/>
      <dgm:t>
        <a:bodyPr/>
        <a:lstStyle/>
        <a:p>
          <a:pPr algn="r" rtl="1">
            <a:buNone/>
          </a:pPr>
          <a:r>
            <a:rPr lang="en-US" sz="1800" dirty="0" smtClean="0">
              <a:latin typeface=".Arial Hebrew Desk Interface"/>
              <a:ea typeface="Verdana"/>
              <a:sym typeface="Verdana"/>
            </a:rPr>
            <a:t>ICAO-9303 for biometric passports, increase in the distribution of biometric passports</a:t>
          </a:r>
          <a:endParaRPr lang="he-IL" sz="18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gm:t>
    </dgm:pt>
    <dgm:pt modelId="{1EE08326-6D5F-482E-AA9E-A935762DBB91}" type="parTrans" cxnId="{0A1A24E0-4725-4549-92C9-9DBCC46544AF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42CF46-761A-4995-BB0B-42BA7EB69BD0}" type="sibTrans" cxnId="{0A1A24E0-4725-4549-92C9-9DBCC46544AF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E202FE-56D8-4807-A63A-E85EFDED7676}">
      <dgm:prSet custT="1"/>
      <dgm:spPr/>
      <dgm:t>
        <a:bodyPr/>
        <a:lstStyle/>
        <a:p>
          <a:pPr algn="r" rtl="1">
            <a:buNone/>
          </a:pPr>
          <a:r>
            <a:rPr lang="en-US" sz="1800" dirty="0" smtClean="0">
              <a:latin typeface=".Arial Hebrew Desk Interface"/>
              <a:ea typeface="Verdana"/>
              <a:sym typeface="Verdana"/>
            </a:rPr>
            <a:t>Implementation of face recognition technologies in end-to-end projects, from curve to gate (EU, USA, Australia)</a:t>
          </a:r>
          <a:endParaRPr lang="he-IL" sz="18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gm:t>
    </dgm:pt>
    <dgm:pt modelId="{F7D8896D-5720-43CA-AB1F-6C7419D281F2}" type="parTrans" cxnId="{458F2B48-F736-4604-BD19-F0A13D991E16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F6789C-3598-4C90-A283-BA1DA24064A0}" type="sibTrans" cxnId="{458F2B48-F736-4604-BD19-F0A13D991E16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93634E-9240-4F23-8A1B-0093D17CAC96}">
      <dgm:prSet phldrT="[טקסט]" custT="1"/>
      <dgm:spPr>
        <a:solidFill>
          <a:srgbClr val="9EE0FC"/>
        </a:solidFill>
      </dgm:spPr>
      <dgm:t>
        <a:bodyPr spcFirstLastPara="0" vert="horz" wrap="square" lIns="68580" tIns="68580" rIns="68580" bIns="68580" numCol="1" spcCol="1270" anchor="ctr" anchorCtr="0"/>
        <a:lstStyle/>
        <a:p>
          <a:pPr algn="ctr" rtl="1"/>
          <a:r>
            <a:rPr lang="he-IL" sz="1800" b="1" kern="1200" dirty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1</a:t>
          </a:r>
        </a:p>
      </dgm:t>
    </dgm:pt>
    <dgm:pt modelId="{4DE3A8EC-0632-4CB2-BA3A-D8475033B792}" type="parTrans" cxnId="{0A91D3AC-D310-42F8-8E36-1749A2928A8E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6897BC-DDF5-4BA8-88AD-EF4DB1C852E6}" type="sibTrans" cxnId="{0A91D3AC-D310-42F8-8E36-1749A2928A8E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F358F6-761A-43A4-AAA6-40D025F0FA08}">
      <dgm:prSet custT="1"/>
      <dgm:spPr/>
      <dgm:t>
        <a:bodyPr/>
        <a:lstStyle/>
        <a:p>
          <a:pPr algn="ctr" rtl="1"/>
          <a:r>
            <a:rPr lang="he-IL" sz="1800" b="1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2</a:t>
          </a:r>
        </a:p>
      </dgm:t>
    </dgm:pt>
    <dgm:pt modelId="{CE7C963E-2113-4BAB-BE2F-75DC0ACCC2B2}" type="parTrans" cxnId="{491A6B20-CDA6-4EE3-AB6A-49B93158BC6D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51CD13-6DAC-47A8-86AD-FD2825C332BC}" type="sibTrans" cxnId="{491A6B20-CDA6-4EE3-AB6A-49B93158BC6D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393D23-815C-4B67-9DAD-C52DE4EE6451}">
      <dgm:prSet custT="1"/>
      <dgm:spPr/>
      <dgm:t>
        <a:bodyPr/>
        <a:lstStyle/>
        <a:p>
          <a:pPr algn="ctr" rtl="1"/>
          <a:r>
            <a:rPr lang="he-IL" sz="1800" b="1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3</a:t>
          </a:r>
        </a:p>
      </dgm:t>
    </dgm:pt>
    <dgm:pt modelId="{01941612-3D5E-4AE6-8911-D214BAEC4B50}" type="parTrans" cxnId="{7FBA7A5B-05B4-40AD-8BB7-33DF030BB584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D05867-F4F3-4BEC-9D05-735E0362A0FC}" type="sibTrans" cxnId="{7FBA7A5B-05B4-40AD-8BB7-33DF030BB584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59A222-5524-4105-A8C2-6DA21C5163DA}">
      <dgm:prSet custT="1"/>
      <dgm:spPr/>
      <dgm:t>
        <a:bodyPr/>
        <a:lstStyle/>
        <a:p>
          <a:pPr algn="ctr" rtl="1"/>
          <a:r>
            <a:rPr lang="he-IL" sz="1800" b="1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4</a:t>
          </a:r>
        </a:p>
      </dgm:t>
    </dgm:pt>
    <dgm:pt modelId="{38EFE308-27FA-4C8A-B22A-E150D10B5EEF}" type="parTrans" cxnId="{1B3278CE-5199-4056-A99C-57817194B6FF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CA29A8-029F-4A72-AB7F-A3CEE9978A34}" type="sibTrans" cxnId="{1B3278CE-5199-4056-A99C-57817194B6FF}">
      <dgm:prSet/>
      <dgm:spPr/>
      <dgm:t>
        <a:bodyPr/>
        <a:lstStyle/>
        <a:p>
          <a:pPr algn="r" rtl="1"/>
          <a:endParaRPr lang="he-IL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4E3F08-C968-4531-87A8-AADCA90514CD}" type="pres">
      <dgm:prSet presAssocID="{670DE41F-A57F-4083-91B7-0235F6769EF2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C7B19B5-588F-4784-8C66-56CE1FEDCDDE}" type="pres">
      <dgm:prSet presAssocID="{B293634E-9240-4F23-8A1B-0093D17CAC96}" presName="composite" presStyleCnt="0"/>
      <dgm:spPr/>
    </dgm:pt>
    <dgm:pt modelId="{16F548C8-BB4C-427B-ADC2-A2BB89008F76}" type="pres">
      <dgm:prSet presAssocID="{B293634E-9240-4F23-8A1B-0093D17CAC9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007C158-C00F-4517-BE84-90EDAD6B5D4E}" type="pres">
      <dgm:prSet presAssocID="{B293634E-9240-4F23-8A1B-0093D17CAC9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2EC942-1DC5-4C64-8F7A-87A46A2104D0}" type="pres">
      <dgm:prSet presAssocID="{2F6897BC-DDF5-4BA8-88AD-EF4DB1C852E6}" presName="sp" presStyleCnt="0"/>
      <dgm:spPr/>
    </dgm:pt>
    <dgm:pt modelId="{B184D328-3B25-4AA5-B21B-4F0BE7FA6503}" type="pres">
      <dgm:prSet presAssocID="{62F358F6-761A-43A4-AAA6-40D025F0FA08}" presName="composite" presStyleCnt="0"/>
      <dgm:spPr/>
    </dgm:pt>
    <dgm:pt modelId="{F832FE51-F5A9-4627-A5E8-487A9EDCE7E6}" type="pres">
      <dgm:prSet presAssocID="{62F358F6-761A-43A4-AAA6-40D025F0FA0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967F1F9-CCCC-40C7-B895-82CFD9DD78DC}" type="pres">
      <dgm:prSet presAssocID="{62F358F6-761A-43A4-AAA6-40D025F0FA08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C1E7FE-443B-48CB-AFF3-0FC2E37753AD}" type="pres">
      <dgm:prSet presAssocID="{F151CD13-6DAC-47A8-86AD-FD2825C332BC}" presName="sp" presStyleCnt="0"/>
      <dgm:spPr/>
    </dgm:pt>
    <dgm:pt modelId="{5B8018E1-3C34-47EF-B47B-611D3AA0CB4D}" type="pres">
      <dgm:prSet presAssocID="{84393D23-815C-4B67-9DAD-C52DE4EE6451}" presName="composite" presStyleCnt="0"/>
      <dgm:spPr/>
    </dgm:pt>
    <dgm:pt modelId="{112C5E3A-4230-4E44-90D0-688A9657A30D}" type="pres">
      <dgm:prSet presAssocID="{84393D23-815C-4B67-9DAD-C52DE4EE645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CDD6AC4-FA34-4F1F-AF04-051396B02708}" type="pres">
      <dgm:prSet presAssocID="{84393D23-815C-4B67-9DAD-C52DE4EE645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79CB745-A668-4D29-92E7-7A2C07C0A0D7}" type="pres">
      <dgm:prSet presAssocID="{B3D05867-F4F3-4BEC-9D05-735E0362A0FC}" presName="sp" presStyleCnt="0"/>
      <dgm:spPr/>
    </dgm:pt>
    <dgm:pt modelId="{9FB55A7D-BBC8-4A54-8238-A68BC6931BC4}" type="pres">
      <dgm:prSet presAssocID="{C059A222-5524-4105-A8C2-6DA21C5163DA}" presName="composite" presStyleCnt="0"/>
      <dgm:spPr/>
    </dgm:pt>
    <dgm:pt modelId="{35EE0F00-9370-4335-B949-280109A1F560}" type="pres">
      <dgm:prSet presAssocID="{C059A222-5524-4105-A8C2-6DA21C5163D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DB4AFB-CC2E-4F79-82CE-EC192B86B11C}" type="pres">
      <dgm:prSet presAssocID="{C059A222-5524-4105-A8C2-6DA21C5163D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0D8D75D-A49D-4B0D-9E62-2B5489504159}" type="presOf" srcId="{C059A222-5524-4105-A8C2-6DA21C5163DA}" destId="{35EE0F00-9370-4335-B949-280109A1F560}" srcOrd="0" destOrd="0" presId="urn:microsoft.com/office/officeart/2005/8/layout/chevron2"/>
    <dgm:cxn modelId="{921B6072-1F8B-49B4-86A0-A8EF800DD7F7}" srcId="{62F358F6-761A-43A4-AAA6-40D025F0FA08}" destId="{3CF7897F-7E91-45DF-BA84-28FDB24F8B48}" srcOrd="0" destOrd="0" parTransId="{D7B74A1E-3FE7-4354-AE3A-5D09BDC047AE}" sibTransId="{BAB660D3-E399-4485-8EE8-54C0CB87DFDC}"/>
    <dgm:cxn modelId="{D33C4C4C-F82A-4E36-A14A-90AF9CE2A083}" type="presOf" srcId="{670DE41F-A57F-4083-91B7-0235F6769EF2}" destId="{A34E3F08-C968-4531-87A8-AADCA90514CD}" srcOrd="0" destOrd="0" presId="urn:microsoft.com/office/officeart/2005/8/layout/chevron2"/>
    <dgm:cxn modelId="{A0908A23-0C1B-4302-BFE9-58506163416A}" type="presOf" srcId="{84393D23-815C-4B67-9DAD-C52DE4EE6451}" destId="{112C5E3A-4230-4E44-90D0-688A9657A30D}" srcOrd="0" destOrd="0" presId="urn:microsoft.com/office/officeart/2005/8/layout/chevron2"/>
    <dgm:cxn modelId="{7FBA7A5B-05B4-40AD-8BB7-33DF030BB584}" srcId="{670DE41F-A57F-4083-91B7-0235F6769EF2}" destId="{84393D23-815C-4B67-9DAD-C52DE4EE6451}" srcOrd="2" destOrd="0" parTransId="{01941612-3D5E-4AE6-8911-D214BAEC4B50}" sibTransId="{B3D05867-F4F3-4BEC-9D05-735E0362A0FC}"/>
    <dgm:cxn modelId="{61703B4A-A414-409D-B987-EF23D4734F5D}" type="presOf" srcId="{F50C28F2-4A63-4750-B525-6781BBD93A06}" destId="{6007C158-C00F-4517-BE84-90EDAD6B5D4E}" srcOrd="0" destOrd="0" presId="urn:microsoft.com/office/officeart/2005/8/layout/chevron2"/>
    <dgm:cxn modelId="{0A91D3AC-D310-42F8-8E36-1749A2928A8E}" srcId="{670DE41F-A57F-4083-91B7-0235F6769EF2}" destId="{B293634E-9240-4F23-8A1B-0093D17CAC96}" srcOrd="0" destOrd="0" parTransId="{4DE3A8EC-0632-4CB2-BA3A-D8475033B792}" sibTransId="{2F6897BC-DDF5-4BA8-88AD-EF4DB1C852E6}"/>
    <dgm:cxn modelId="{D5A2D890-AFA6-4706-85C1-28DA3342DB45}" srcId="{B293634E-9240-4F23-8A1B-0093D17CAC96}" destId="{F50C28F2-4A63-4750-B525-6781BBD93A06}" srcOrd="0" destOrd="0" parTransId="{EAE6F88F-AA8B-4D31-AD91-AF843B84F24C}" sibTransId="{05C2AB8C-FCCB-4403-97F2-5207384BA3F6}"/>
    <dgm:cxn modelId="{EDAB7898-712F-42E7-93FC-5C5578169B10}" type="presOf" srcId="{3CF7897F-7E91-45DF-BA84-28FDB24F8B48}" destId="{A967F1F9-CCCC-40C7-B895-82CFD9DD78DC}" srcOrd="0" destOrd="0" presId="urn:microsoft.com/office/officeart/2005/8/layout/chevron2"/>
    <dgm:cxn modelId="{0A1A24E0-4725-4549-92C9-9DBCC46544AF}" srcId="{84393D23-815C-4B67-9DAD-C52DE4EE6451}" destId="{740A0B0B-0BB0-4654-A232-2F43B23A0B06}" srcOrd="0" destOrd="0" parTransId="{1EE08326-6D5F-482E-AA9E-A935762DBB91}" sibTransId="{5742CF46-761A-4995-BB0B-42BA7EB69BD0}"/>
    <dgm:cxn modelId="{1816A2D0-37F3-4AF5-886E-47134456D832}" type="presOf" srcId="{62F358F6-761A-43A4-AAA6-40D025F0FA08}" destId="{F832FE51-F5A9-4627-A5E8-487A9EDCE7E6}" srcOrd="0" destOrd="0" presId="urn:microsoft.com/office/officeart/2005/8/layout/chevron2"/>
    <dgm:cxn modelId="{491A6B20-CDA6-4EE3-AB6A-49B93158BC6D}" srcId="{670DE41F-A57F-4083-91B7-0235F6769EF2}" destId="{62F358F6-761A-43A4-AAA6-40D025F0FA08}" srcOrd="1" destOrd="0" parTransId="{CE7C963E-2113-4BAB-BE2F-75DC0ACCC2B2}" sibTransId="{F151CD13-6DAC-47A8-86AD-FD2825C332BC}"/>
    <dgm:cxn modelId="{1B3278CE-5199-4056-A99C-57817194B6FF}" srcId="{670DE41F-A57F-4083-91B7-0235F6769EF2}" destId="{C059A222-5524-4105-A8C2-6DA21C5163DA}" srcOrd="3" destOrd="0" parTransId="{38EFE308-27FA-4C8A-B22A-E150D10B5EEF}" sibTransId="{29CA29A8-029F-4A72-AB7F-A3CEE9978A34}"/>
    <dgm:cxn modelId="{9C660B66-ABC2-450B-A7CB-5D874B7AFF19}" type="presOf" srcId="{B293634E-9240-4F23-8A1B-0093D17CAC96}" destId="{16F548C8-BB4C-427B-ADC2-A2BB89008F76}" srcOrd="0" destOrd="0" presId="urn:microsoft.com/office/officeart/2005/8/layout/chevron2"/>
    <dgm:cxn modelId="{DDE64EE5-6AB4-4E49-9563-83F45602B94B}" type="presOf" srcId="{2DE202FE-56D8-4807-A63A-E85EFDED7676}" destId="{3EDB4AFB-CC2E-4F79-82CE-EC192B86B11C}" srcOrd="0" destOrd="0" presId="urn:microsoft.com/office/officeart/2005/8/layout/chevron2"/>
    <dgm:cxn modelId="{458F2B48-F736-4604-BD19-F0A13D991E16}" srcId="{C059A222-5524-4105-A8C2-6DA21C5163DA}" destId="{2DE202FE-56D8-4807-A63A-E85EFDED7676}" srcOrd="0" destOrd="0" parTransId="{F7D8896D-5720-43CA-AB1F-6C7419D281F2}" sibTransId="{29F6789C-3598-4C90-A283-BA1DA24064A0}"/>
    <dgm:cxn modelId="{02288583-6718-47EE-8E1B-AC401B56A2B3}" type="presOf" srcId="{740A0B0B-0BB0-4654-A232-2F43B23A0B06}" destId="{FCDD6AC4-FA34-4F1F-AF04-051396B02708}" srcOrd="0" destOrd="0" presId="urn:microsoft.com/office/officeart/2005/8/layout/chevron2"/>
    <dgm:cxn modelId="{1B564999-0ABB-4A92-85BC-D5F3CBEC0718}" type="presParOf" srcId="{A34E3F08-C968-4531-87A8-AADCA90514CD}" destId="{BC7B19B5-588F-4784-8C66-56CE1FEDCDDE}" srcOrd="0" destOrd="0" presId="urn:microsoft.com/office/officeart/2005/8/layout/chevron2"/>
    <dgm:cxn modelId="{7ADA4F95-C26E-47EC-9099-06DFE4087284}" type="presParOf" srcId="{BC7B19B5-588F-4784-8C66-56CE1FEDCDDE}" destId="{16F548C8-BB4C-427B-ADC2-A2BB89008F76}" srcOrd="0" destOrd="0" presId="urn:microsoft.com/office/officeart/2005/8/layout/chevron2"/>
    <dgm:cxn modelId="{BB902F62-A46E-457E-A264-3F570E128056}" type="presParOf" srcId="{BC7B19B5-588F-4784-8C66-56CE1FEDCDDE}" destId="{6007C158-C00F-4517-BE84-90EDAD6B5D4E}" srcOrd="1" destOrd="0" presId="urn:microsoft.com/office/officeart/2005/8/layout/chevron2"/>
    <dgm:cxn modelId="{73EAEEF6-11FF-48EF-A8D8-8F16772E0DD8}" type="presParOf" srcId="{A34E3F08-C968-4531-87A8-AADCA90514CD}" destId="{C62EC942-1DC5-4C64-8F7A-87A46A2104D0}" srcOrd="1" destOrd="0" presId="urn:microsoft.com/office/officeart/2005/8/layout/chevron2"/>
    <dgm:cxn modelId="{AEEB6D65-3D06-41B4-A7A1-29E2F5C735D8}" type="presParOf" srcId="{A34E3F08-C968-4531-87A8-AADCA90514CD}" destId="{B184D328-3B25-4AA5-B21B-4F0BE7FA6503}" srcOrd="2" destOrd="0" presId="urn:microsoft.com/office/officeart/2005/8/layout/chevron2"/>
    <dgm:cxn modelId="{E9B937C0-17C4-43FE-B4F6-8B699FEB41F2}" type="presParOf" srcId="{B184D328-3B25-4AA5-B21B-4F0BE7FA6503}" destId="{F832FE51-F5A9-4627-A5E8-487A9EDCE7E6}" srcOrd="0" destOrd="0" presId="urn:microsoft.com/office/officeart/2005/8/layout/chevron2"/>
    <dgm:cxn modelId="{570F1D66-CFA4-4F3C-8C0E-74EF8F3E922A}" type="presParOf" srcId="{B184D328-3B25-4AA5-B21B-4F0BE7FA6503}" destId="{A967F1F9-CCCC-40C7-B895-82CFD9DD78DC}" srcOrd="1" destOrd="0" presId="urn:microsoft.com/office/officeart/2005/8/layout/chevron2"/>
    <dgm:cxn modelId="{E9101185-92A4-421A-9540-54A762F94E57}" type="presParOf" srcId="{A34E3F08-C968-4531-87A8-AADCA90514CD}" destId="{51C1E7FE-443B-48CB-AFF3-0FC2E37753AD}" srcOrd="3" destOrd="0" presId="urn:microsoft.com/office/officeart/2005/8/layout/chevron2"/>
    <dgm:cxn modelId="{B0574BCE-90F4-4D8E-B41D-5A46547C889E}" type="presParOf" srcId="{A34E3F08-C968-4531-87A8-AADCA90514CD}" destId="{5B8018E1-3C34-47EF-B47B-611D3AA0CB4D}" srcOrd="4" destOrd="0" presId="urn:microsoft.com/office/officeart/2005/8/layout/chevron2"/>
    <dgm:cxn modelId="{431632E6-1971-436D-8D3B-D417306E0592}" type="presParOf" srcId="{5B8018E1-3C34-47EF-B47B-611D3AA0CB4D}" destId="{112C5E3A-4230-4E44-90D0-688A9657A30D}" srcOrd="0" destOrd="0" presId="urn:microsoft.com/office/officeart/2005/8/layout/chevron2"/>
    <dgm:cxn modelId="{98495137-289B-49F5-891D-882E67361A6D}" type="presParOf" srcId="{5B8018E1-3C34-47EF-B47B-611D3AA0CB4D}" destId="{FCDD6AC4-FA34-4F1F-AF04-051396B02708}" srcOrd="1" destOrd="0" presId="urn:microsoft.com/office/officeart/2005/8/layout/chevron2"/>
    <dgm:cxn modelId="{F09F6E07-BA52-4EC5-98FD-3D1789CF624F}" type="presParOf" srcId="{A34E3F08-C968-4531-87A8-AADCA90514CD}" destId="{B79CB745-A668-4D29-92E7-7A2C07C0A0D7}" srcOrd="5" destOrd="0" presId="urn:microsoft.com/office/officeart/2005/8/layout/chevron2"/>
    <dgm:cxn modelId="{D1278D25-56D2-4855-9DAE-12C1C18396E7}" type="presParOf" srcId="{A34E3F08-C968-4531-87A8-AADCA90514CD}" destId="{9FB55A7D-BBC8-4A54-8238-A68BC6931BC4}" srcOrd="6" destOrd="0" presId="urn:microsoft.com/office/officeart/2005/8/layout/chevron2"/>
    <dgm:cxn modelId="{287BDF6E-402E-4F5E-9DE0-FF693BC774EA}" type="presParOf" srcId="{9FB55A7D-BBC8-4A54-8238-A68BC6931BC4}" destId="{35EE0F00-9370-4335-B949-280109A1F560}" srcOrd="0" destOrd="0" presId="urn:microsoft.com/office/officeart/2005/8/layout/chevron2"/>
    <dgm:cxn modelId="{D55F703D-B1A7-4B02-AD11-6F1144FDB1C3}" type="presParOf" srcId="{9FB55A7D-BBC8-4A54-8238-A68BC6931BC4}" destId="{3EDB4AFB-CC2E-4F79-82CE-EC192B86B1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B1DD27-1BE8-40D4-B4B7-92D7996918C3}">
      <dsp:nvSpPr>
        <dsp:cNvPr id="0" name=""/>
        <dsp:cNvSpPr/>
      </dsp:nvSpPr>
      <dsp:spPr>
        <a:xfrm>
          <a:off x="0" y="0"/>
          <a:ext cx="9948161" cy="7627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tx1"/>
              </a:solidFill>
              <a:latin typeface=".Arial Hebrew Desk Interface"/>
            </a:rPr>
            <a:t>Biometrics - A term used to describe a feature or process</a:t>
          </a:r>
          <a:endParaRPr lang="he-IL" sz="26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>
        <a:off x="0" y="0"/>
        <a:ext cx="9948161" cy="762751"/>
      </dsp:txXfrm>
    </dsp:sp>
    <dsp:sp modelId="{0C40BEC5-DF4D-4F41-8F91-161AF7FFB548}">
      <dsp:nvSpPr>
        <dsp:cNvPr id="0" name=""/>
        <dsp:cNvSpPr/>
      </dsp:nvSpPr>
      <dsp:spPr>
        <a:xfrm>
          <a:off x="0" y="898667"/>
          <a:ext cx="9948161" cy="3027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85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.Arial Hebrew Desk Interface"/>
            </a:rPr>
            <a:t>As a feature - a biological (anatomical or physiological) and measurable behavioral property that can be used for automatic </a:t>
          </a:r>
          <a:r>
            <a:rPr lang="en-US" sz="2000" kern="1200" smtClean="0">
              <a:latin typeface=".Arial Hebrew Desk Interface"/>
            </a:rPr>
            <a:t>identification.</a:t>
          </a: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  <a:p>
          <a:pPr marL="228600" lvl="1" indent="-228600" algn="r" defTabSz="889000" rtl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  <a:p>
          <a:pPr marL="228600" lvl="1" indent="-228600" algn="l" defTabSz="889000" rtl="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.Arial Hebrew Desk Interface"/>
              <a:ea typeface="+mn-ea"/>
            </a:rPr>
            <a:t>As a process - automatic methods of identifying a person based on biological (anatomical and physiological) and measurable behavioral characteristics.</a:t>
          </a:r>
          <a:endParaRPr lang="he-IL" sz="2000" kern="1200" dirty="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marL="228600" lvl="1" indent="-228600" algn="r" defTabSz="889000" rtl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e-IL" sz="2000" kern="1200" dirty="0">
            <a:latin typeface=".Arial Hebrew Desk Interface"/>
            <a:cs typeface="Calibri" panose="020F0502020204030204" pitchFamily="34" charset="0"/>
          </a:endParaRPr>
        </a:p>
      </dsp:txBody>
      <dsp:txXfrm>
        <a:off x="0" y="898667"/>
        <a:ext cx="9948161" cy="30273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B1D069-4808-41ED-91A8-792CF6BE0058}">
      <dsp:nvSpPr>
        <dsp:cNvPr id="0" name=""/>
        <dsp:cNvSpPr/>
      </dsp:nvSpPr>
      <dsp:spPr>
        <a:xfrm>
          <a:off x="0" y="0"/>
          <a:ext cx="11421687" cy="214418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DAD5B-7B98-4057-A75E-82AD8A68E69A}">
      <dsp:nvSpPr>
        <dsp:cNvPr id="0" name=""/>
        <dsp:cNvSpPr/>
      </dsp:nvSpPr>
      <dsp:spPr>
        <a:xfrm>
          <a:off x="346320" y="285891"/>
          <a:ext cx="1986860" cy="15724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31A3A-DA35-454F-9DBD-9EE4D93010C3}">
      <dsp:nvSpPr>
        <dsp:cNvPr id="0" name=""/>
        <dsp:cNvSpPr/>
      </dsp:nvSpPr>
      <dsp:spPr>
        <a:xfrm rot="10800000">
          <a:off x="346320" y="2144184"/>
          <a:ext cx="1986860" cy="262067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.Arial Hebrew Desk Interface"/>
            </a:rPr>
            <a:t>Biometrics i</a:t>
          </a:r>
          <a:r>
            <a:rPr lang="en-US" sz="18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n </a:t>
          </a:r>
          <a:r>
            <a:rPr lang="en-US" sz="18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the Military</a:t>
          </a:r>
          <a:endParaRPr lang="he-IL" sz="18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.Arial Hebrew Desk Interface"/>
            </a:rPr>
            <a:t>Allows identifying suspects or taking biometrics from a scene for generalizing </a:t>
          </a:r>
          <a:endParaRPr lang="he-IL" sz="1400" b="0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 rot="10800000">
        <a:off x="346320" y="2144184"/>
        <a:ext cx="1986860" cy="2620670"/>
      </dsp:txXfrm>
    </dsp:sp>
    <dsp:sp modelId="{F829E8E2-7FBD-4811-98C8-A956C796F70B}">
      <dsp:nvSpPr>
        <dsp:cNvPr id="0" name=""/>
        <dsp:cNvSpPr/>
      </dsp:nvSpPr>
      <dsp:spPr>
        <a:xfrm>
          <a:off x="2531866" y="285891"/>
          <a:ext cx="1986860" cy="15724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F889A-5E2F-4109-8F6C-CC30AD74C482}">
      <dsp:nvSpPr>
        <dsp:cNvPr id="0" name=""/>
        <dsp:cNvSpPr/>
      </dsp:nvSpPr>
      <dsp:spPr>
        <a:xfrm rot="10800000">
          <a:off x="2531866" y="2144184"/>
          <a:ext cx="1986860" cy="262067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.Arial Hebrew Desk Interface"/>
            </a:rPr>
            <a:t>Biometrics in the law enforcement agencies</a:t>
          </a:r>
          <a:endParaRPr lang="he-IL" sz="1800" b="1" kern="1200" dirty="0" smtClean="0">
            <a:solidFill>
              <a:schemeClr val="tx1"/>
            </a:solidFill>
            <a:latin typeface=".Arial Hebrew Desk Interface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Allows quick and reliable answers</a:t>
          </a:r>
          <a:endParaRPr lang="he-IL" sz="1800" b="0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 rot="10800000">
        <a:off x="2531866" y="2144184"/>
        <a:ext cx="1986860" cy="2620670"/>
      </dsp:txXfrm>
    </dsp:sp>
    <dsp:sp modelId="{2A43BDDC-BE38-45A3-9F60-D0C32912A0DA}">
      <dsp:nvSpPr>
        <dsp:cNvPr id="0" name=""/>
        <dsp:cNvSpPr/>
      </dsp:nvSpPr>
      <dsp:spPr>
        <a:xfrm>
          <a:off x="4717413" y="285891"/>
          <a:ext cx="1986860" cy="15724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E2E18-96A5-4300-8F80-726BCEC4C8E6}">
      <dsp:nvSpPr>
        <dsp:cNvPr id="0" name=""/>
        <dsp:cNvSpPr/>
      </dsp:nvSpPr>
      <dsp:spPr>
        <a:xfrm rot="10800000">
          <a:off x="4717413" y="2144184"/>
          <a:ext cx="1986860" cy="262067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.Arial Hebrew Desk Interface"/>
            </a:rPr>
            <a:t>Biometrics in border control</a:t>
          </a:r>
          <a:endParaRPr lang="he-IL" sz="1800" b="1" kern="1200" dirty="0" smtClean="0">
            <a:solidFill>
              <a:schemeClr val="tx1"/>
            </a:solidFill>
            <a:latin typeface=".Arial Hebrew Desk Interface"/>
          </a:endParaRP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Allows for quick passage, while maintaining a high level of identification of those passing through</a:t>
          </a:r>
          <a:endParaRPr lang="he-IL" sz="1400" b="0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 rot="10800000">
        <a:off x="4717413" y="2144184"/>
        <a:ext cx="1986860" cy="2620670"/>
      </dsp:txXfrm>
    </dsp:sp>
    <dsp:sp modelId="{829C7EA5-A422-4903-9937-BE2510B3CF77}">
      <dsp:nvSpPr>
        <dsp:cNvPr id="0" name=""/>
        <dsp:cNvSpPr/>
      </dsp:nvSpPr>
      <dsp:spPr>
        <a:xfrm>
          <a:off x="6902959" y="285891"/>
          <a:ext cx="1986860" cy="15724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0ED27-7D0D-41E6-8E87-20FEABB7B6CE}">
      <dsp:nvSpPr>
        <dsp:cNvPr id="0" name=""/>
        <dsp:cNvSpPr/>
      </dsp:nvSpPr>
      <dsp:spPr>
        <a:xfrm rot="10800000">
          <a:off x="6902959" y="2144184"/>
          <a:ext cx="1986860" cy="262067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In medicine</a:t>
          </a:r>
          <a:endParaRPr lang="he-IL" sz="18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.Arial Hebrew Desk Interface"/>
            </a:rPr>
            <a:t>Prevents mistakes in identifying patients, allows personalized medicine</a:t>
          </a:r>
          <a:endParaRPr lang="he-IL" sz="1800" b="0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 rot="10800000">
        <a:off x="6902959" y="2144184"/>
        <a:ext cx="1986860" cy="2620670"/>
      </dsp:txXfrm>
    </dsp:sp>
    <dsp:sp modelId="{8BCE00B1-182B-4483-AC83-374AF3AB9F66}">
      <dsp:nvSpPr>
        <dsp:cNvPr id="0" name=""/>
        <dsp:cNvSpPr/>
      </dsp:nvSpPr>
      <dsp:spPr>
        <a:xfrm>
          <a:off x="9088506" y="285891"/>
          <a:ext cx="1986860" cy="15724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AD62A-F10B-41A0-91E9-75DF76CEB8FB}">
      <dsp:nvSpPr>
        <dsp:cNvPr id="0" name=""/>
        <dsp:cNvSpPr/>
      </dsp:nvSpPr>
      <dsp:spPr>
        <a:xfrm rot="10800000">
          <a:off x="9088506" y="2144184"/>
          <a:ext cx="1986860" cy="262067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In Finances</a:t>
          </a:r>
          <a:endParaRPr lang="he-IL" sz="18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.Arial Hebrew Desk Interface"/>
            </a:rPr>
            <a:t>Allows secure remote actions</a:t>
          </a:r>
          <a:endParaRPr lang="he-IL" sz="1800" b="0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 rot="10800000">
        <a:off x="9088506" y="2144184"/>
        <a:ext cx="1986860" cy="262067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0A65C9-B2F6-4823-8B19-F1D8A19B8333}">
      <dsp:nvSpPr>
        <dsp:cNvPr id="0" name=""/>
        <dsp:cNvSpPr/>
      </dsp:nvSpPr>
      <dsp:spPr>
        <a:xfrm rot="5400000">
          <a:off x="5995208" y="-2518789"/>
          <a:ext cx="771044" cy="60053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</a:rPr>
            <a:t>Issuing smart national documentation (passports and identity cards)</a:t>
          </a:r>
          <a:endParaRPr lang="he-IL" sz="1800" kern="1200" dirty="0">
            <a:latin typeface=".Arial Hebrew Desk Interface"/>
            <a:cs typeface="Calibri" panose="020F0502020204030204" pitchFamily="34" charset="0"/>
          </a:endParaRPr>
        </a:p>
      </dsp:txBody>
      <dsp:txXfrm rot="5400000">
        <a:off x="5995208" y="-2518789"/>
        <a:ext cx="771044" cy="6005393"/>
      </dsp:txXfrm>
    </dsp:sp>
    <dsp:sp modelId="{30A24EB2-5087-495E-9929-2965BBCB5F45}">
      <dsp:nvSpPr>
        <dsp:cNvPr id="0" name=""/>
        <dsp:cNvSpPr/>
      </dsp:nvSpPr>
      <dsp:spPr>
        <a:xfrm>
          <a:off x="0" y="2003"/>
          <a:ext cx="3378033" cy="963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The Purpose of the Project</a:t>
          </a:r>
          <a:endParaRPr lang="he-IL" sz="24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>
        <a:off x="0" y="2003"/>
        <a:ext cx="3378033" cy="963805"/>
      </dsp:txXfrm>
    </dsp:sp>
    <dsp:sp modelId="{5CBCEC51-2FF4-49E8-BBA0-1957CDD16F35}">
      <dsp:nvSpPr>
        <dsp:cNvPr id="0" name=""/>
        <dsp:cNvSpPr/>
      </dsp:nvSpPr>
      <dsp:spPr>
        <a:xfrm rot="5400000">
          <a:off x="5995208" y="-1506794"/>
          <a:ext cx="771044" cy="60053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</a:rPr>
            <a:t>Legislative amendments in 2017 entered into force on 1.6.2017</a:t>
          </a:r>
          <a:endParaRPr lang="he-IL" sz="1800" kern="1200" dirty="0">
            <a:latin typeface=".Arial Hebrew Desk Interface"/>
            <a:cs typeface="Calibri" panose="020F0502020204030204" pitchFamily="34" charset="0"/>
          </a:endParaRPr>
        </a:p>
      </dsp:txBody>
      <dsp:txXfrm rot="5400000">
        <a:off x="5995208" y="-1506794"/>
        <a:ext cx="771044" cy="6005393"/>
      </dsp:txXfrm>
    </dsp:sp>
    <dsp:sp modelId="{C5362AE5-33AA-433E-AE62-DCC7566E2DEA}">
      <dsp:nvSpPr>
        <dsp:cNvPr id="0" name=""/>
        <dsp:cNvSpPr/>
      </dsp:nvSpPr>
      <dsp:spPr>
        <a:xfrm>
          <a:off x="0" y="1013999"/>
          <a:ext cx="3378033" cy="963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.Arial Hebrew Desk Interface"/>
            </a:rPr>
            <a:t>Authority: Inclusion of Means of Identification Act, 2009</a:t>
          </a:r>
          <a:endParaRPr lang="he-IL" sz="20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>
        <a:off x="0" y="1013999"/>
        <a:ext cx="3378033" cy="963805"/>
      </dsp:txXfrm>
    </dsp:sp>
    <dsp:sp modelId="{52076B00-954C-450E-9F2C-92B27EF78226}">
      <dsp:nvSpPr>
        <dsp:cNvPr id="0" name=""/>
        <dsp:cNvSpPr/>
      </dsp:nvSpPr>
      <dsp:spPr>
        <a:xfrm rot="5400000">
          <a:off x="5995208" y="-494798"/>
          <a:ext cx="771044" cy="60053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</a:rPr>
            <a:t>Population Authority</a:t>
          </a:r>
          <a:endParaRPr lang="he-IL" sz="1800" kern="1200" dirty="0">
            <a:latin typeface=".Arial Hebrew Desk Interface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.Arial Hebrew Desk Interface"/>
            </a:rPr>
            <a:t>The Biometric Database Management Authority</a:t>
          </a:r>
        </a:p>
      </dsp:txBody>
      <dsp:txXfrm rot="5400000">
        <a:off x="5995208" y="-494798"/>
        <a:ext cx="771044" cy="6005393"/>
      </dsp:txXfrm>
    </dsp:sp>
    <dsp:sp modelId="{4CBCBD66-BB27-4FD6-AB15-677E6791F292}">
      <dsp:nvSpPr>
        <dsp:cNvPr id="0" name=""/>
        <dsp:cNvSpPr/>
      </dsp:nvSpPr>
      <dsp:spPr>
        <a:xfrm>
          <a:off x="0" y="2025995"/>
          <a:ext cx="3378033" cy="963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.Arial Hebrew Desk Interface"/>
            </a:rPr>
            <a:t>Responsibility: Ministry of the Interior</a:t>
          </a:r>
          <a:endParaRPr lang="he-IL" sz="24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>
        <a:off x="0" y="2025995"/>
        <a:ext cx="3378033" cy="963805"/>
      </dsp:txXfrm>
    </dsp:sp>
    <dsp:sp modelId="{2812F218-0F89-4A00-B3EB-2B6F7B850449}">
      <dsp:nvSpPr>
        <dsp:cNvPr id="0" name=""/>
        <dsp:cNvSpPr/>
      </dsp:nvSpPr>
      <dsp:spPr>
        <a:xfrm rot="5400000">
          <a:off x="5995208" y="517197"/>
          <a:ext cx="771044" cy="600539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</a:rPr>
            <a:t>Over 3.5 million people Joined</a:t>
          </a:r>
          <a:endParaRPr lang="he-IL" sz="1800" kern="1200" dirty="0">
            <a:latin typeface=".Arial Hebrew Desk Interface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.Arial Hebrew Desk Interface"/>
            </a:rPr>
            <a:t>High Court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.Arial Hebrew Desk Interface"/>
            </a:rPr>
            <a:t>Contents of the biometric database</a:t>
          </a:r>
        </a:p>
      </dsp:txBody>
      <dsp:txXfrm rot="5400000">
        <a:off x="5995208" y="517197"/>
        <a:ext cx="771044" cy="6005393"/>
      </dsp:txXfrm>
    </dsp:sp>
    <dsp:sp modelId="{371ADACF-9EDD-462B-AF36-EA6F6960B013}">
      <dsp:nvSpPr>
        <dsp:cNvPr id="0" name=""/>
        <dsp:cNvSpPr/>
      </dsp:nvSpPr>
      <dsp:spPr>
        <a:xfrm>
          <a:off x="0" y="3037991"/>
          <a:ext cx="3378033" cy="963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Status</a:t>
          </a:r>
          <a:r>
            <a:rPr lang="he-IL" sz="2400" b="1" kern="1200" dirty="0" smtClean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 </a:t>
          </a:r>
          <a:endParaRPr lang="he-IL" sz="2400" b="1" kern="1200" dirty="0">
            <a:solidFill>
              <a:schemeClr val="tx1"/>
            </a:solidFill>
            <a:latin typeface=".Arial Hebrew Desk Interface"/>
            <a:cs typeface="Calibri" panose="020F0502020204030204" pitchFamily="34" charset="0"/>
          </a:endParaRPr>
        </a:p>
      </dsp:txBody>
      <dsp:txXfrm>
        <a:off x="0" y="3037991"/>
        <a:ext cx="3378033" cy="96380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B9465F-A6F3-4504-8FC7-D337EE1DE46E}">
      <dsp:nvSpPr>
        <dsp:cNvPr id="0" name=""/>
        <dsp:cNvSpPr/>
      </dsp:nvSpPr>
      <dsp:spPr>
        <a:xfrm>
          <a:off x="1366" y="0"/>
          <a:ext cx="2125906" cy="43481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2800" b="1" kern="1200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smtClean="0">
              <a:solidFill>
                <a:schemeClr val="tx1"/>
              </a:solidFill>
              <a:latin typeface=".Arial Hebrew Desk Interface"/>
              <a:ea typeface="+mn-ea"/>
            </a:rPr>
            <a:t>danger level</a:t>
          </a:r>
          <a:r>
            <a:rPr lang="he-IL" sz="2400" b="1" kern="1200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</a:t>
          </a:r>
          <a:endParaRPr lang="he-IL" sz="2400" b="1" kern="1200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.Arial Hebrew Desk Interface"/>
              <a:ea typeface="+mn-ea"/>
              <a:cs typeface="Calibri" panose="020F0502020204030204" pitchFamily="34" charset="0"/>
            </a:rPr>
            <a:t/>
          </a:r>
          <a:br>
            <a:rPr lang="en-US" sz="1600" b="1" kern="1200" dirty="0">
              <a:latin typeface=".Arial Hebrew Desk Interface"/>
              <a:ea typeface="+mn-ea"/>
              <a:cs typeface="Calibri" panose="020F0502020204030204" pitchFamily="34" charset="0"/>
            </a:rPr>
          </a:br>
          <a:r>
            <a:rPr lang="en-US" sz="1600" b="1" kern="1200" dirty="0" smtClean="0">
              <a:latin typeface=".Arial Hebrew Desk Interface"/>
              <a:ea typeface="+mn-ea"/>
            </a:rPr>
            <a:t>From which inputs are derived from the project and the involvement of the unit</a:t>
          </a:r>
          <a:endParaRPr lang="he-IL" sz="1600" b="1" kern="1200" dirty="0">
            <a:latin typeface=".Arial Hebrew Desk Interface"/>
            <a:ea typeface="+mn-ea"/>
            <a:cs typeface="Calibri" panose="020F0502020204030204" pitchFamily="34" charset="0"/>
          </a:endParaRPr>
        </a:p>
      </dsp:txBody>
      <dsp:txXfrm>
        <a:off x="1366" y="1739271"/>
        <a:ext cx="2125906" cy="1739271"/>
      </dsp:txXfrm>
    </dsp:sp>
    <dsp:sp modelId="{EB02EE72-9D5E-434E-B5D5-C0CD40996F3B}">
      <dsp:nvSpPr>
        <dsp:cNvPr id="0" name=""/>
        <dsp:cNvSpPr/>
      </dsp:nvSpPr>
      <dsp:spPr>
        <a:xfrm>
          <a:off x="340348" y="260890"/>
          <a:ext cx="1447943" cy="144794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A1E4-B791-42F2-AA31-9F75D48ECEDF}">
      <dsp:nvSpPr>
        <dsp:cNvPr id="0" name=""/>
        <dsp:cNvSpPr/>
      </dsp:nvSpPr>
      <dsp:spPr>
        <a:xfrm>
          <a:off x="2191050" y="0"/>
          <a:ext cx="2125906" cy="43481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700" kern="1200" dirty="0"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smtClean="0">
              <a:solidFill>
                <a:schemeClr val="tx1"/>
              </a:solidFill>
              <a:latin typeface=".Arial Hebrew Desk Interface"/>
              <a:ea typeface="+mn-ea"/>
            </a:rPr>
            <a:t>Scoring</a:t>
          </a:r>
          <a:r>
            <a:rPr lang="he-IL" sz="2400" b="1" kern="1200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</a:t>
          </a:r>
          <a:endParaRPr lang="he-IL" sz="2400" b="1" kern="1200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  <a:latin typeface=".Arial Hebrew Desk Interface"/>
              <a:ea typeface="+mn-ea"/>
              <a:cs typeface="Calibri" panose="020F0502020204030204" pitchFamily="34" charset="0"/>
            </a:rPr>
            <a:t>Low</a:t>
          </a:r>
          <a:endParaRPr lang="he-IL" sz="2400" b="1" kern="1200" dirty="0" smtClean="0">
            <a:solidFill>
              <a:schemeClr val="accent5">
                <a:lumMod val="50000"/>
              </a:schemeClr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smtClean="0">
              <a:solidFill>
                <a:srgbClr val="FFFF00"/>
              </a:solidFill>
              <a:latin typeface=".Arial Hebrew Desk Interface"/>
              <a:ea typeface="+mn-ea"/>
              <a:cs typeface="Calibri" panose="020F0502020204030204" pitchFamily="34" charset="0"/>
            </a:rPr>
            <a:t>Medium</a:t>
          </a:r>
          <a:endParaRPr lang="he-IL" sz="2400" b="1" kern="1200" dirty="0" smtClean="0">
            <a:solidFill>
              <a:srgbClr val="FFFF00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smtClean="0">
              <a:solidFill>
                <a:srgbClr val="FF0000"/>
              </a:solidFill>
              <a:latin typeface=".Arial Hebrew Desk Interface"/>
              <a:ea typeface="+mn-ea"/>
              <a:cs typeface="Calibri" panose="020F0502020204030204" pitchFamily="34" charset="0"/>
            </a:rPr>
            <a:t>High </a:t>
          </a:r>
          <a:endParaRPr lang="he-IL" sz="2400" b="1" kern="1200" dirty="0">
            <a:solidFill>
              <a:srgbClr val="FF0000"/>
            </a:solidFill>
            <a:latin typeface=".Arial Hebrew Desk Interface"/>
            <a:ea typeface="+mn-ea"/>
            <a:cs typeface="Calibri" panose="020F0502020204030204" pitchFamily="34" charset="0"/>
          </a:endParaRPr>
        </a:p>
      </dsp:txBody>
      <dsp:txXfrm>
        <a:off x="2191050" y="1739271"/>
        <a:ext cx="2125906" cy="1739271"/>
      </dsp:txXfrm>
    </dsp:sp>
    <dsp:sp modelId="{470C41FE-FAC2-4C59-9803-556B4DCA9052}">
      <dsp:nvSpPr>
        <dsp:cNvPr id="0" name=""/>
        <dsp:cNvSpPr/>
      </dsp:nvSpPr>
      <dsp:spPr>
        <a:xfrm>
          <a:off x="2530031" y="260890"/>
          <a:ext cx="1447943" cy="14479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28856-CBA2-4844-9DA8-B49775CFE9FA}">
      <dsp:nvSpPr>
        <dsp:cNvPr id="0" name=""/>
        <dsp:cNvSpPr/>
      </dsp:nvSpPr>
      <dsp:spPr>
        <a:xfrm>
          <a:off x="4382094" y="0"/>
          <a:ext cx="2125906" cy="43481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2800" kern="1200" dirty="0"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smtClean="0">
              <a:solidFill>
                <a:schemeClr val="tx1"/>
              </a:solidFill>
              <a:latin typeface=".Arial Hebrew Desk Interface"/>
              <a:ea typeface="+mn-ea"/>
            </a:rPr>
            <a:t>Diagnosis</a:t>
          </a:r>
          <a:r>
            <a:rPr lang="he-IL" sz="2400" b="1" kern="1200" dirty="0" smtClean="0">
              <a:solidFill>
                <a:schemeClr val="tx1"/>
              </a:solidFill>
              <a:latin typeface=".Arial Hebrew Desk Interface"/>
              <a:ea typeface="+mn-ea"/>
              <a:cs typeface="Calibri" panose="020F0502020204030204" pitchFamily="34" charset="0"/>
            </a:rPr>
            <a:t>: </a:t>
          </a:r>
          <a:endParaRPr lang="he-IL" sz="2400" b="1" kern="1200" dirty="0">
            <a:solidFill>
              <a:schemeClr val="tx1"/>
            </a:solidFill>
            <a:latin typeface=".Arial Hebrew Desk Interface"/>
            <a:ea typeface="+mn-ea"/>
            <a:cs typeface="Calibri" panose="020F0502020204030204" pitchFamily="34" charset="0"/>
          </a:endParaRP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sector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size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Type of data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Storage </a:t>
          </a: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location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Mandatory/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70C0"/>
              </a:solidFill>
              <a:latin typeface=".Arial Hebrew Desk Interface"/>
              <a:ea typeface="+mn-ea"/>
            </a:rPr>
            <a:t>optional</a:t>
          </a:r>
          <a:endParaRPr lang="en-US" sz="1800" b="1" kern="1200" dirty="0" smtClean="0">
            <a:solidFill>
              <a:srgbClr val="0070C0"/>
            </a:solidFill>
            <a:latin typeface=".Arial Hebrew Desk Interface"/>
            <a:ea typeface="+mn-ea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100" b="1" kern="1200" dirty="0">
            <a:solidFill>
              <a:srgbClr val="0070C0"/>
            </a:solidFill>
            <a:latin typeface=".Arial Hebrew Desk Interface"/>
            <a:ea typeface="+mn-ea"/>
            <a:cs typeface="Calibri" panose="020F0502020204030204" pitchFamily="34" charset="0"/>
          </a:endParaRPr>
        </a:p>
      </dsp:txBody>
      <dsp:txXfrm>
        <a:off x="4382094" y="1739271"/>
        <a:ext cx="2125906" cy="1739271"/>
      </dsp:txXfrm>
    </dsp:sp>
    <dsp:sp modelId="{7F12662D-8B24-4D1D-9292-84A32014D7BE}">
      <dsp:nvSpPr>
        <dsp:cNvPr id="0" name=""/>
        <dsp:cNvSpPr/>
      </dsp:nvSpPr>
      <dsp:spPr>
        <a:xfrm>
          <a:off x="4858862" y="206969"/>
          <a:ext cx="1447943" cy="144794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15C21-5DD9-4C5A-B589-FE908AAD3434}">
      <dsp:nvSpPr>
        <dsp:cNvPr id="0" name=""/>
        <dsp:cNvSpPr/>
      </dsp:nvSpPr>
      <dsp:spPr>
        <a:xfrm flipV="1">
          <a:off x="1844188" y="3965390"/>
          <a:ext cx="2803105" cy="254577"/>
        </a:xfrm>
        <a:prstGeom prst="leftRightArrow">
          <a:avLst/>
        </a:prstGeom>
        <a:solidFill>
          <a:srgbClr val="1185A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F548C8-BB4C-427B-ADC2-A2BB89008F76}">
      <dsp:nvSpPr>
        <dsp:cNvPr id="0" name=""/>
        <dsp:cNvSpPr/>
      </dsp:nvSpPr>
      <dsp:spPr>
        <a:xfrm rot="5400000">
          <a:off x="10553845" y="128298"/>
          <a:ext cx="840184" cy="588128"/>
        </a:xfrm>
        <a:prstGeom prst="chevron">
          <a:avLst/>
        </a:prstGeom>
        <a:solidFill>
          <a:srgbClr val="9EE0FC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chemeClr val="tx1"/>
              </a:solidFill>
              <a:latin typeface=".Arial Hebrew Desk Interface"/>
              <a:cs typeface="Calibri" panose="020F0502020204030204" pitchFamily="34" charset="0"/>
            </a:rPr>
            <a:t>1</a:t>
          </a:r>
        </a:p>
      </dsp:txBody>
      <dsp:txXfrm rot="5400000">
        <a:off x="10553845" y="128298"/>
        <a:ext cx="840184" cy="588128"/>
      </dsp:txXfrm>
    </dsp:sp>
    <dsp:sp modelId="{6007C158-C00F-4517-BE84-90EDAD6B5D4E}">
      <dsp:nvSpPr>
        <dsp:cNvPr id="0" name=""/>
        <dsp:cNvSpPr/>
      </dsp:nvSpPr>
      <dsp:spPr>
        <a:xfrm rot="16200000">
          <a:off x="5066733" y="-5064462"/>
          <a:ext cx="546406" cy="1067987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  <a:ea typeface="Verdana"/>
              <a:sym typeface="Verdana"/>
            </a:rPr>
            <a:t>UN Security Council Resolution 2396</a:t>
          </a:r>
          <a:endParaRPr lang="he-IL" sz="1800" b="1" kern="1200" dirty="0">
            <a:latin typeface=".Arial Hebrew Desk Interface"/>
            <a:cs typeface="Calibri" panose="020F0502020204030204" pitchFamily="34" charset="0"/>
          </a:endParaRPr>
        </a:p>
      </dsp:txBody>
      <dsp:txXfrm rot="16200000">
        <a:off x="5066733" y="-5064462"/>
        <a:ext cx="546406" cy="10679873"/>
      </dsp:txXfrm>
    </dsp:sp>
    <dsp:sp modelId="{F832FE51-F5A9-4627-A5E8-487A9EDCE7E6}">
      <dsp:nvSpPr>
        <dsp:cNvPr id="0" name=""/>
        <dsp:cNvSpPr/>
      </dsp:nvSpPr>
      <dsp:spPr>
        <a:xfrm rot="5400000">
          <a:off x="10553845" y="813265"/>
          <a:ext cx="840184" cy="58812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2</a:t>
          </a:r>
        </a:p>
      </dsp:txBody>
      <dsp:txXfrm rot="5400000">
        <a:off x="10553845" y="813265"/>
        <a:ext cx="840184" cy="588128"/>
      </dsp:txXfrm>
    </dsp:sp>
    <dsp:sp modelId="{A967F1F9-CCCC-40C7-B895-82CFD9DD78DC}">
      <dsp:nvSpPr>
        <dsp:cNvPr id="0" name=""/>
        <dsp:cNvSpPr/>
      </dsp:nvSpPr>
      <dsp:spPr>
        <a:xfrm rot="16200000">
          <a:off x="5066876" y="-4379638"/>
          <a:ext cx="546119" cy="1067987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  <a:ea typeface="Verdana"/>
              <a:sym typeface="Verdana"/>
            </a:rPr>
            <a:t>International cooperation for biometric information sharing (M5, Interpol)</a:t>
          </a:r>
          <a:endParaRPr lang="he-IL" sz="1800" kern="12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sp:txBody>
      <dsp:txXfrm rot="16200000">
        <a:off x="5066876" y="-4379638"/>
        <a:ext cx="546119" cy="10679873"/>
      </dsp:txXfrm>
    </dsp:sp>
    <dsp:sp modelId="{112C5E3A-4230-4E44-90D0-688A9657A30D}">
      <dsp:nvSpPr>
        <dsp:cNvPr id="0" name=""/>
        <dsp:cNvSpPr/>
      </dsp:nvSpPr>
      <dsp:spPr>
        <a:xfrm rot="5400000">
          <a:off x="10553845" y="1498233"/>
          <a:ext cx="840184" cy="58812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3</a:t>
          </a:r>
        </a:p>
      </dsp:txBody>
      <dsp:txXfrm rot="5400000">
        <a:off x="10553845" y="1498233"/>
        <a:ext cx="840184" cy="588128"/>
      </dsp:txXfrm>
    </dsp:sp>
    <dsp:sp modelId="{FCDD6AC4-FA34-4F1F-AF04-051396B02708}">
      <dsp:nvSpPr>
        <dsp:cNvPr id="0" name=""/>
        <dsp:cNvSpPr/>
      </dsp:nvSpPr>
      <dsp:spPr>
        <a:xfrm rot="16200000">
          <a:off x="5066876" y="-3694670"/>
          <a:ext cx="546119" cy="1067987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  <a:ea typeface="Verdana"/>
              <a:sym typeface="Verdana"/>
            </a:rPr>
            <a:t>ICAO-9303 for biometric passports, increase in the distribution of biometric passports</a:t>
          </a:r>
          <a:endParaRPr lang="he-IL" sz="1800" kern="12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sp:txBody>
      <dsp:txXfrm rot="16200000">
        <a:off x="5066876" y="-3694670"/>
        <a:ext cx="546119" cy="10679873"/>
      </dsp:txXfrm>
    </dsp:sp>
    <dsp:sp modelId="{35EE0F00-9370-4335-B949-280109A1F560}">
      <dsp:nvSpPr>
        <dsp:cNvPr id="0" name=""/>
        <dsp:cNvSpPr/>
      </dsp:nvSpPr>
      <dsp:spPr>
        <a:xfrm rot="5400000">
          <a:off x="10553845" y="2183201"/>
          <a:ext cx="840184" cy="58812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chemeClr val="accent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rPr>
            <a:t>4</a:t>
          </a:r>
        </a:p>
      </dsp:txBody>
      <dsp:txXfrm rot="5400000">
        <a:off x="10553845" y="2183201"/>
        <a:ext cx="840184" cy="588128"/>
      </dsp:txXfrm>
    </dsp:sp>
    <dsp:sp modelId="{3EDB4AFB-CC2E-4F79-82CE-EC192B86B11C}">
      <dsp:nvSpPr>
        <dsp:cNvPr id="0" name=""/>
        <dsp:cNvSpPr/>
      </dsp:nvSpPr>
      <dsp:spPr>
        <a:xfrm rot="16200000">
          <a:off x="5066876" y="-3009703"/>
          <a:ext cx="546119" cy="1067987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.Arial Hebrew Desk Interface"/>
              <a:ea typeface="Verdana"/>
              <a:sym typeface="Verdana"/>
            </a:rPr>
            <a:t>Implementation of face recognition technologies in end-to-end projects, from curve to gate (EU, USA, Australia)</a:t>
          </a:r>
          <a:endParaRPr lang="he-IL" sz="1800" kern="1200" dirty="0">
            <a:latin typeface=".Arial Hebrew Desk Interface"/>
            <a:ea typeface="Verdana"/>
            <a:cs typeface="Calibri" panose="020F0502020204030204" pitchFamily="34" charset="0"/>
            <a:sym typeface="Verdana"/>
          </a:endParaRPr>
        </a:p>
      </dsp:txBody>
      <dsp:txXfrm rot="16200000">
        <a:off x="5066876" y="-3009703"/>
        <a:ext cx="546119" cy="10679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>
              <a:latin typeface=".Arial Hebrew Desk Interface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339DA3-9518-483F-875D-AF4855F80798}" type="datetimeFigureOut">
              <a:rPr lang="he-IL" smtClean="0">
                <a:latin typeface=".Arial Hebrew Desk Interface"/>
              </a:rPr>
              <a:pPr/>
              <a:t>כ"ג/אייר/תשע"ט</a:t>
            </a:fld>
            <a:endParaRPr lang="he-IL" dirty="0">
              <a:latin typeface=".Arial Hebrew Desk Interface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46513" y="9426575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>
              <a:latin typeface=".Arial Hebrew Desk Interface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9426575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D312566-8ABF-46AB-B07E-CABBBFED1CC9}" type="slidenum">
              <a:rPr lang="he-IL" smtClean="0">
                <a:latin typeface=".Arial Hebrew Desk Interface"/>
              </a:rPr>
              <a:pPr/>
              <a:t>‹#›</a:t>
            </a:fld>
            <a:endParaRPr lang="he-IL" dirty="0">
              <a:latin typeface=".Arial Hebrew Desk Interfac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993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.Arial Hebrew Desk Interface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.Arial Hebrew Desk Interface"/>
              </a:defRPr>
            </a:lvl1pPr>
          </a:lstStyle>
          <a:p>
            <a:fld id="{A36D7D7F-58F4-49A7-8A7A-46CCC5C007BC}" type="datetimeFigureOut">
              <a:rPr lang="he-IL" smtClean="0"/>
              <a:pPr/>
              <a:t>כ"ג/אייר/תשע"ט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75200"/>
            <a:ext cx="5429250" cy="39084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ערוך סגנונות טקסט של תבנית בסיס</a:t>
            </a:r>
          </a:p>
          <a:p>
            <a:pPr lvl="1"/>
            <a:r>
              <a:rPr lang="he-IL" dirty="0"/>
              <a:t>רמה שניה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46513" y="9426575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.Arial Hebrew Desk Interface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6575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.Arial Hebrew Desk Interface"/>
              </a:defRPr>
            </a:lvl1pPr>
          </a:lstStyle>
          <a:p>
            <a:fld id="{834B5C23-CBF9-4C38-B937-62B01BC6AC91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6178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.Arial Hebrew Desk Interface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.Arial Hebrew Desk Interface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.Arial Hebrew Desk Interface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.Arial Hebrew Desk Interface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.Arial Hebrew Desk Interface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6925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283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9124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2441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1207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531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182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9187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882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3.png">
            <a:extLst>
              <a:ext uri="{FF2B5EF4-FFF2-40B4-BE49-F238E27FC236}">
                <a16:creationId xmlns:a16="http://schemas.microsoft.com/office/drawing/2014/main" xmlns="" id="{BD12C4C0-ABCD-884F-9BA6-F5A1990DA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17757" y="757683"/>
            <a:ext cx="4843542" cy="546216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184D96-DD86-B340-AE24-6F41DED8E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0" y="1923124"/>
            <a:ext cx="5456238" cy="1511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he-IL" dirty="0"/>
              <a:t>שם מצגת כותבים כאן בשתי שורות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1EEA6F-FFBB-614D-8F55-73411D8B5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8810372" y="361523"/>
            <a:ext cx="3023120" cy="79231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E11D2A12-B2DD-364C-AE36-85674A157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2706" y="4168451"/>
            <a:ext cx="2646982" cy="90430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rgbClr val="2E65F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he-IL" dirty="0"/>
              <a:t>שם המציג או כותרת משנה קטנה</a:t>
            </a:r>
            <a:endParaRPr lang="en-US" dirty="0"/>
          </a:p>
        </p:txBody>
      </p:sp>
      <p:pic>
        <p:nvPicPr>
          <p:cNvPr id="7" name="18DACBB0-AEF9-445C-8979-F3ED862380BF" descr="image1.png">
            <a:extLst>
              <a:ext uri="{FF2B5EF4-FFF2-40B4-BE49-F238E27FC236}">
                <a16:creationId xmlns:a16="http://schemas.microsoft.com/office/drawing/2014/main" xmlns="" id="{0B10034A-F6B0-49D2-98D1-9367CE830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9061" y="495657"/>
            <a:ext cx="417211" cy="5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911432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425">
          <p15:clr>
            <a:srgbClr val="FBAE40"/>
          </p15:clr>
        </p15:guide>
        <p15:guide id="3" pos="422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">
            <a:extLst>
              <a:ext uri="{FF2B5EF4-FFF2-40B4-BE49-F238E27FC236}">
                <a16:creationId xmlns:a16="http://schemas.microsoft.com/office/drawing/2014/main" xmlns="" id="{4E38DD1C-EB40-49B3-975E-B8E293D1A10E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F94B734-1534-4974-B142-062DEAD746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.Arial Hebrew Desk Interface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C169D2F1-CBEE-4011-90CF-FB243E846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latin typeface=".Arial Hebrew Desk Interface"/>
                <a:cs typeface="Calibri" panose="020F0502020204030204" pitchFamily="34" charset="0"/>
              </a:defRPr>
            </a:lvl1pPr>
          </a:lstStyle>
          <a:p>
            <a:fld id="{31A79D02-B3F4-6449-9E41-AAB97E9D88AE}" type="slidenum">
              <a:rPr lang="he-IL" smtClean="0"/>
              <a:pPr/>
              <a:t>‹#›</a:t>
            </a:fld>
            <a:endParaRPr lang="he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80C1F9-6E74-4CB1-8357-0CFA3003B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1" name="18DACBB0-AEF9-445C-8979-F3ED862380BF" descr="image1.png">
            <a:extLst>
              <a:ext uri="{FF2B5EF4-FFF2-40B4-BE49-F238E27FC236}">
                <a16:creationId xmlns:a16="http://schemas.microsoft.com/office/drawing/2014/main" xmlns="" id="{DBB4539C-E574-48F0-ACE0-55BB50F48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1">
            <a:extLst>
              <a:ext uri="{FF2B5EF4-FFF2-40B4-BE49-F238E27FC236}">
                <a16:creationId xmlns:a16="http://schemas.microsoft.com/office/drawing/2014/main" xmlns="" id="{A5235806-EA77-4FE5-ABBE-0B17BAA7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>
                <a:latin typeface=".Arial Hebrew Desk Interface"/>
                <a:cs typeface="Calibri" panose="020F0502020204030204" pitchFamily="34" charset="0"/>
              </a:defRPr>
            </a:lvl1pPr>
          </a:lstStyle>
          <a:p>
            <a:pPr lvl="0" fontAlgn="auto">
              <a:spcBef>
                <a:spcPts val="1200"/>
              </a:spcBef>
            </a:pPr>
            <a:r>
              <a:rPr lang="he-IL" dirty="0"/>
              <a:t>-בלמ״ס-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007862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5F3A1A-2C79-9347-AB49-EF1D9EBFE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8" y="4305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כותרת ראשית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596357-0778-E347-9095-0B936FD48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9169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A05DAE-0786-4B48-91A0-AED58B8C9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19582"/>
            <a:ext cx="12192000" cy="68580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236742FD-2575-5441-9262-22DC52013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358" y="12306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 dirty="0"/>
              <a:t>כותרת משנית</a:t>
            </a:r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F54553A9-BC7A-E14F-AF01-44384E0CD3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48705B53-1010-4C48-8287-9015A1FC72E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94064" y="2232026"/>
            <a:ext cx="8567736" cy="3346504"/>
          </a:xfr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14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>
                <a:latin typeface="+mn-lt"/>
              </a:defRPr>
            </a:lvl1pPr>
            <a:lvl2pPr marL="0" indent="0">
              <a:buNone/>
              <a:defRPr sz="1600">
                <a:latin typeface="+mn-lt"/>
              </a:defRPr>
            </a:lvl2pPr>
            <a:lvl3pPr marL="373062" indent="0">
              <a:buNone/>
              <a:defRPr sz="1600">
                <a:latin typeface="+mn-lt"/>
              </a:defRPr>
            </a:lvl3pPr>
            <a:lvl4pPr marL="933450" indent="0">
              <a:buNone/>
              <a:defRPr sz="1600">
                <a:latin typeface="+mn-lt"/>
              </a:defRPr>
            </a:lvl4pPr>
            <a:lvl5pPr marL="1250950" indent="0">
              <a:buNone/>
              <a:defRPr sz="1600">
                <a:latin typeface="+mn-lt"/>
              </a:defRPr>
            </a:lvl5pPr>
          </a:lstStyle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שתרבעוצבודה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</a:p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33397CE3-7697-2048-9A85-368E13951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B233C7F-2275-BD4A-A967-F67DD61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424658F8-C41E-4067-97EC-82D2165A1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5" name="18DACBB0-AEF9-445C-8979-F3ED862380BF" descr="image1.png">
            <a:extLst>
              <a:ext uri="{FF2B5EF4-FFF2-40B4-BE49-F238E27FC236}">
                <a16:creationId xmlns:a16="http://schemas.microsoft.com/office/drawing/2014/main" xmlns="" id="{8833305F-B2D0-4814-814A-C9C4DD388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342293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3.png">
            <a:extLst>
              <a:ext uri="{FF2B5EF4-FFF2-40B4-BE49-F238E27FC236}">
                <a16:creationId xmlns:a16="http://schemas.microsoft.com/office/drawing/2014/main" xmlns="" id="{BD12C4C0-ABCD-884F-9BA6-F5A1990DA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17757" y="757683"/>
            <a:ext cx="4843542" cy="546216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184D96-DD86-B340-AE24-6F41DED8E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0" y="1923124"/>
            <a:ext cx="5456238" cy="1511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he-IL" dirty="0"/>
              <a:t>שם מצגת כותבים כאן בשתי שורות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1EEA6F-FFBB-614D-8F55-73411D8B5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8810372" y="361523"/>
            <a:ext cx="3023120" cy="79231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E11D2A12-B2DD-364C-AE36-85674A157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2706" y="4168451"/>
            <a:ext cx="2646982" cy="90430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rgbClr val="2E65F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he-IL" dirty="0"/>
              <a:t>שם המציג או כותרת משנה קטנה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CB00F514-DF80-6947-B271-19CCB5406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7" name="18DACBB0-AEF9-445C-8979-F3ED862380BF" descr="image1.png">
            <a:extLst>
              <a:ext uri="{FF2B5EF4-FFF2-40B4-BE49-F238E27FC236}">
                <a16:creationId xmlns:a16="http://schemas.microsoft.com/office/drawing/2014/main" xmlns="" id="{0B10034A-F6B0-49D2-98D1-9367CE830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9061" y="495657"/>
            <a:ext cx="417211" cy="5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69798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425">
          <p15:clr>
            <a:srgbClr val="FBAE40"/>
          </p15:clr>
        </p15:guide>
        <p15:guide id="3" pos="422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5F3A1A-2C79-9347-AB49-EF1D9EBFE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8" y="4305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כותרת ראשית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596357-0778-E347-9095-0B936FD48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9169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A05DAE-0786-4B48-91A0-AED58B8C9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19582"/>
            <a:ext cx="12192000" cy="68580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236742FD-2575-5441-9262-22DC52013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358" y="12306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 dirty="0"/>
              <a:t>כותרת משנית</a:t>
            </a:r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F54553A9-BC7A-E14F-AF01-44384E0CD3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48705B53-1010-4C48-8287-9015A1FC72E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94064" y="2232026"/>
            <a:ext cx="8567736" cy="3346504"/>
          </a:xfr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14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>
                <a:latin typeface="+mn-lt"/>
              </a:defRPr>
            </a:lvl1pPr>
            <a:lvl2pPr marL="0" indent="0">
              <a:buNone/>
              <a:defRPr sz="1600">
                <a:latin typeface="+mn-lt"/>
              </a:defRPr>
            </a:lvl2pPr>
            <a:lvl3pPr marL="373062" indent="0">
              <a:buNone/>
              <a:defRPr sz="1600">
                <a:latin typeface="+mn-lt"/>
              </a:defRPr>
            </a:lvl3pPr>
            <a:lvl4pPr marL="933450" indent="0">
              <a:buNone/>
              <a:defRPr sz="1600">
                <a:latin typeface="+mn-lt"/>
              </a:defRPr>
            </a:lvl4pPr>
            <a:lvl5pPr marL="1250950" indent="0">
              <a:buNone/>
              <a:defRPr sz="1600">
                <a:latin typeface="+mn-lt"/>
              </a:defRPr>
            </a:lvl5pPr>
          </a:lstStyle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שתרבעוצבודה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</a:p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33397CE3-7697-2048-9A85-368E13951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B233C7F-2275-BD4A-A967-F67DD61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424658F8-C41E-4067-97EC-82D2165A1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5" name="18DACBB0-AEF9-445C-8979-F3ED862380BF" descr="image1.png">
            <a:extLst>
              <a:ext uri="{FF2B5EF4-FFF2-40B4-BE49-F238E27FC236}">
                <a16:creationId xmlns:a16="http://schemas.microsoft.com/office/drawing/2014/main" xmlns="" id="{8833305F-B2D0-4814-814A-C9C4DD388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52876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D48769A-BBD1-B548-BAE1-CBEB9C947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004" y="1300976"/>
            <a:ext cx="5002454" cy="4280673"/>
          </a:xfrm>
          <a:prstGeom prst="rect">
            <a:avLst/>
          </a:prstGeom>
        </p:spPr>
        <p:txBody>
          <a:bodyPr/>
          <a:lstStyle>
            <a:lvl1pPr marL="0" indent="0" algn="r" defTabSz="914400" rtl="1">
              <a:lnSpc>
                <a:spcPct val="140000"/>
              </a:lnSpc>
              <a:spcBef>
                <a:spcPts val="1200"/>
              </a:spcBef>
              <a:buSzPct val="100000"/>
              <a:buNone/>
              <a:defRPr sz="1600" b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3C555190-45A0-3042-9B21-60B775EAB1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52911" y="1301750"/>
            <a:ext cx="5708890" cy="42799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xmlns="" id="{EBF66409-952B-084C-A83C-9EBE8005E68F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F2255615-7CF8-D24A-855A-FA1AB6AAE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9D950AC9-181D-6245-A2EE-ED97F061A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100" y="430599"/>
            <a:ext cx="10913700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גרף פאי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54C6160-3A74-9B4E-9C1D-1E1916695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19F37-9DE3-A84F-A2E0-55EAF539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DB706822-8D8F-43F7-A5F9-6BC63CB3C4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2" name="18DACBB0-AEF9-445C-8979-F3ED862380BF" descr="image1.png">
            <a:extLst>
              <a:ext uri="{FF2B5EF4-FFF2-40B4-BE49-F238E27FC236}">
                <a16:creationId xmlns:a16="http://schemas.microsoft.com/office/drawing/2014/main" xmlns="" id="{B8CDC3B1-5E30-427E-BE2C-35F9418215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792014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290C1C7D-8FF7-8745-8860-A9D36BBFE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1039" y="1300976"/>
            <a:ext cx="4700762" cy="4280673"/>
          </a:xfrm>
          <a:prstGeom prst="rect">
            <a:avLst/>
          </a:prstGeom>
        </p:spPr>
        <p:txBody>
          <a:bodyPr/>
          <a:lstStyle>
            <a:lvl1pPr marL="0" indent="0" defTabSz="914400" rtl="1">
              <a:lnSpc>
                <a:spcPct val="140000"/>
              </a:lnSpc>
              <a:spcBef>
                <a:spcPts val="1200"/>
              </a:spcBef>
              <a:buSzPct val="100000"/>
              <a:buNone/>
              <a:defRPr sz="1600" b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xmlns="" id="{E44843AA-E66E-DF4D-8561-ADB23834E8F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7455" y="1301750"/>
            <a:ext cx="5995987" cy="42799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14" name="Shape 47">
            <a:extLst>
              <a:ext uri="{FF2B5EF4-FFF2-40B4-BE49-F238E27FC236}">
                <a16:creationId xmlns:a16="http://schemas.microsoft.com/office/drawing/2014/main" xmlns="" id="{304877C3-13C9-0044-BB0F-65227FA533B7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xmlns="" id="{5A805FFC-5460-A843-BA6D-92307A1A16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A4932EF3-F8AB-8B46-A5CD-9F2DF4C8D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8" y="430599"/>
            <a:ext cx="11189443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גרף קו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B400A00-B63B-4D47-A94C-602146D35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4FC1A-DE8F-FB4E-9BDE-0DC785A4C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6837A6F-8961-4600-83D3-02E4FD007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3" name="18DACBB0-AEF9-445C-8979-F3ED862380BF" descr="image1.png">
            <a:extLst>
              <a:ext uri="{FF2B5EF4-FFF2-40B4-BE49-F238E27FC236}">
                <a16:creationId xmlns:a16="http://schemas.microsoft.com/office/drawing/2014/main" xmlns="" id="{4BB786E3-9446-41EE-8306-D160670CEC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32380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D48769A-BBD1-B548-BAE1-CBEB9C947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7311" y="1288717"/>
            <a:ext cx="4794490" cy="2169857"/>
          </a:xfrm>
          <a:prstGeom prst="rect">
            <a:avLst/>
          </a:prstGeom>
        </p:spPr>
        <p:txBody>
          <a:bodyPr/>
          <a:lstStyle>
            <a:lvl1pPr marL="17463" indent="0" rtl="1">
              <a:buNone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D1FF5A-0D96-A34D-8384-C0E2EFCBE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7311" y="3611042"/>
            <a:ext cx="4794490" cy="1740448"/>
          </a:xfrm>
          <a:prstGeom prst="rect">
            <a:avLst/>
          </a:prstGeom>
        </p:spPr>
        <p:txBody>
          <a:bodyPr/>
          <a:lstStyle>
            <a:lvl1pPr marL="17463" indent="0">
              <a:buNone/>
              <a:tabLst/>
              <a:defRPr sz="1600">
                <a:solidFill>
                  <a:srgbClr val="77E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 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S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 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6A1F492-F55D-F545-8085-A6C4264C3F3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2358" y="1289361"/>
            <a:ext cx="5984633" cy="443291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xmlns="" id="{79A607B5-AF38-3B43-BD60-2DC50DB1316F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3C7DF338-D934-6F42-8B90-12ABE6434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1EE60546-E620-1F4E-B27F-F21278ABBA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7" y="430599"/>
            <a:ext cx="11189443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כותרת משנית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73BAFA14-4A6C-5D4B-9A18-7A062068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D4CB1-F275-E54D-831E-394EEFC33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0608E3A5-5993-4EC3-855E-3F91E7F6A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2" name="18DACBB0-AEF9-445C-8979-F3ED862380BF" descr="image1.png">
            <a:extLst>
              <a:ext uri="{FF2B5EF4-FFF2-40B4-BE49-F238E27FC236}">
                <a16:creationId xmlns:a16="http://schemas.microsoft.com/office/drawing/2014/main" xmlns="" id="{89D85A9C-E57C-4ED3-A713-56CDA632B8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058657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1">
            <a:extLst>
              <a:ext uri="{FF2B5EF4-FFF2-40B4-BE49-F238E27FC236}">
                <a16:creationId xmlns:a16="http://schemas.microsoft.com/office/drawing/2014/main" xmlns="" id="{78015379-145A-B040-980E-96F265D5D163}"/>
              </a:ext>
            </a:extLst>
          </p:cNvPr>
          <p:cNvSpPr/>
          <p:nvPr userDrawn="1"/>
        </p:nvSpPr>
        <p:spPr>
          <a:xfrm>
            <a:off x="6053333" y="1847768"/>
            <a:ext cx="4774011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rtl="1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he-IL" dirty="0"/>
              <a:t>תודה רבה</a:t>
            </a:r>
          </a:p>
          <a:p>
            <a:pPr algn="r" rtl="1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he-IL" dirty="0"/>
              <a:t>על ההקשבה!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xmlns="" id="{94F7A2DE-CB9D-E448-B1BF-AECEEC049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65117" y="1212755"/>
            <a:ext cx="3823414" cy="43117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750042F-C61E-3F41-9A79-12E0E9342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0344" y="4749761"/>
            <a:ext cx="2667000" cy="1905000"/>
          </a:xfrm>
        </p:spPr>
        <p:txBody>
          <a:bodyPr/>
          <a:lstStyle>
            <a:lvl1pPr marL="17463" indent="0" algn="r" defTabSz="457200" rtl="1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0">
              <a:buNone/>
              <a:defRPr/>
            </a:lvl2pPr>
            <a:lvl3pPr marL="373062" indent="0">
              <a:buNone/>
              <a:defRPr/>
            </a:lvl3pPr>
            <a:lvl4pPr marL="933450" indent="0">
              <a:buNone/>
              <a:defRPr/>
            </a:lvl4pPr>
            <a:lvl5pPr marL="1250950" indent="0">
              <a:buNone/>
              <a:defRPr/>
            </a:lvl5pPr>
          </a:lstStyle>
          <a:p>
            <a:pPr lvl="0"/>
            <a:r>
              <a:rPr lang="en-US" dirty="0"/>
              <a:t>Cyber </a:t>
            </a:r>
            <a:r>
              <a:rPr lang="en-US" dirty="0" err="1"/>
              <a:t>israel</a:t>
            </a:r>
            <a:endParaRPr lang="en-US" dirty="0"/>
          </a:p>
          <a:p>
            <a:pPr lvl="0"/>
            <a:r>
              <a:rPr lang="en-US" dirty="0"/>
              <a:t>National Cyber Directorate</a:t>
            </a:r>
          </a:p>
          <a:p>
            <a:pPr lvl="0"/>
            <a:r>
              <a:rPr lang="en-US" dirty="0" err="1"/>
              <a:t>team@cert.gov.il</a:t>
            </a:r>
            <a:endParaRPr lang="en-US" dirty="0"/>
          </a:p>
          <a:p>
            <a:pPr lvl="0"/>
            <a:r>
              <a:rPr lang="en-US" dirty="0"/>
              <a:t>+972.72.3990800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6259-1BD3-2143-945C-88F5A94B7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AD2615-4D58-7C49-B3D5-AAF33A199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8810372" y="361523"/>
            <a:ext cx="3023120" cy="792319"/>
          </a:xfrm>
          <a:prstGeom prst="rect">
            <a:avLst/>
          </a:prstGeom>
        </p:spPr>
      </p:pic>
      <p:pic>
        <p:nvPicPr>
          <p:cNvPr id="7" name="18DACBB0-AEF9-445C-8979-F3ED862380BF" descr="image1.png">
            <a:extLst>
              <a:ext uri="{FF2B5EF4-FFF2-40B4-BE49-F238E27FC236}">
                <a16:creationId xmlns:a16="http://schemas.microsoft.com/office/drawing/2014/main" xmlns="" id="{31BFB34B-7417-4165-810A-E6D976B6C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9061" y="495657"/>
            <a:ext cx="417211" cy="5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42449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">
            <a:extLst>
              <a:ext uri="{FF2B5EF4-FFF2-40B4-BE49-F238E27FC236}">
                <a16:creationId xmlns:a16="http://schemas.microsoft.com/office/drawing/2014/main" xmlns="" id="{4E38DD1C-EB40-49B3-975E-B8E293D1A10E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F94B734-1534-4974-B142-062DEAD746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C169D2F1-CBEE-4011-90CF-FB243E846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80C1F9-6E74-4CB1-8357-0CFA3003B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1" name="18DACBB0-AEF9-445C-8979-F3ED862380BF" descr="image1.png">
            <a:extLst>
              <a:ext uri="{FF2B5EF4-FFF2-40B4-BE49-F238E27FC236}">
                <a16:creationId xmlns:a16="http://schemas.microsoft.com/office/drawing/2014/main" xmlns="" id="{DBB4539C-E574-48F0-ACE0-55BB50F48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21529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5F3A1A-2C79-9347-AB49-EF1D9EBFE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8" y="4305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כותרת ראשית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596357-0778-E347-9095-0B936FD48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9169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A05DAE-0786-4B48-91A0-AED58B8C9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19582"/>
            <a:ext cx="12192000" cy="68580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236742FD-2575-5441-9262-22DC52013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358" y="1230699"/>
            <a:ext cx="11189443" cy="5800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 dirty="0"/>
              <a:t>כותרת משנית</a:t>
            </a:r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F54553A9-BC7A-E14F-AF01-44384E0CD3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48705B53-1010-4C48-8287-9015A1FC72E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94064" y="2232026"/>
            <a:ext cx="8567736" cy="3346504"/>
          </a:xfrm>
        </p:spPr>
        <p:txBody>
          <a:bodyPr>
            <a:noAutofit/>
          </a:bodyPr>
          <a:lstStyle>
            <a:lvl1pPr marL="0" marR="0" indent="0" algn="r" defTabSz="914400" rtl="1" eaLnBrk="1" fontAlgn="auto" latinLnBrk="0" hangingPunct="1">
              <a:lnSpc>
                <a:spcPct val="14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>
                <a:latin typeface="+mn-lt"/>
              </a:defRPr>
            </a:lvl1pPr>
            <a:lvl2pPr marL="0" indent="0">
              <a:buNone/>
              <a:defRPr sz="1600">
                <a:latin typeface="+mn-lt"/>
              </a:defRPr>
            </a:lvl2pPr>
            <a:lvl3pPr marL="373062" indent="0">
              <a:buNone/>
              <a:defRPr sz="1600">
                <a:latin typeface="+mn-lt"/>
              </a:defRPr>
            </a:lvl3pPr>
            <a:lvl4pPr marL="933450" indent="0">
              <a:buNone/>
              <a:defRPr sz="1600">
                <a:latin typeface="+mn-lt"/>
              </a:defRPr>
            </a:lvl4pPr>
            <a:lvl5pPr marL="1250950" indent="0">
              <a:buNone/>
              <a:defRPr sz="1600">
                <a:latin typeface="+mn-lt"/>
              </a:defRPr>
            </a:lvl5pPr>
          </a:lstStyle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שתרבעוצבודה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יוחור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מושלכם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בזכות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ולתמונותיים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דפיקה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הזמנים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למללוחון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אותנת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מסמך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פשיפוגרפי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מכים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מוס</a:t>
            </a:r>
            <a:r>
              <a:rPr lang="he-IL" dirty="0" err="1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בקצוין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במים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מכיו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אחורט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ביעיל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יעיצו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אדו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לחזור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מיוחון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שתוכן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בעזרתייצים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הטיפו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למללו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שתמונות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עם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לחזורט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</a:p>
          <a:p>
            <a:pPr marL="0" lvl="0" indent="0" defTabSz="914400" hangingPunct="1">
              <a:lnSpc>
                <a:spcPct val="140000"/>
              </a:lnSpc>
              <a:spcBef>
                <a:spcPts val="1200"/>
              </a:spcBef>
              <a:buClrTx/>
              <a:buSzTx/>
              <a:buFontTx/>
              <a:buNone/>
            </a:pP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33397CE3-7697-2048-9A85-368E13951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424658F8-C41E-4067-97EC-82D2165A1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5" name="18DACBB0-AEF9-445C-8979-F3ED862380BF" descr="image1.png">
            <a:extLst>
              <a:ext uri="{FF2B5EF4-FFF2-40B4-BE49-F238E27FC236}">
                <a16:creationId xmlns:a16="http://schemas.microsoft.com/office/drawing/2014/main" xmlns="" id="{8833305F-B2D0-4814-814A-C9C4DD388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44628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D48769A-BBD1-B548-BAE1-CBEB9C947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004" y="1300976"/>
            <a:ext cx="5002454" cy="4280673"/>
          </a:xfrm>
          <a:prstGeom prst="rect">
            <a:avLst/>
          </a:prstGeom>
        </p:spPr>
        <p:txBody>
          <a:bodyPr/>
          <a:lstStyle>
            <a:lvl1pPr marL="0" indent="0" algn="r" defTabSz="914400" rtl="1">
              <a:lnSpc>
                <a:spcPct val="140000"/>
              </a:lnSpc>
              <a:spcBef>
                <a:spcPts val="1200"/>
              </a:spcBef>
              <a:buSzPct val="100000"/>
              <a:buNone/>
              <a:defRPr sz="1600" b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3C555190-45A0-3042-9B21-60B775EAB1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52911" y="1301750"/>
            <a:ext cx="5708890" cy="42799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xmlns="" id="{EBF66409-952B-084C-A83C-9EBE8005E68F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F2255615-7CF8-D24A-855A-FA1AB6AAE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9D950AC9-181D-6245-A2EE-ED97F061A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100" y="430599"/>
            <a:ext cx="10913700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גרף פאי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54C6160-3A74-9B4E-9C1D-1E1916695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19F37-9DE3-A84F-A2E0-55EAF539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DB706822-8D8F-43F7-A5F9-6BC63CB3C4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2" name="18DACBB0-AEF9-445C-8979-F3ED862380BF" descr="image1.png">
            <a:extLst>
              <a:ext uri="{FF2B5EF4-FFF2-40B4-BE49-F238E27FC236}">
                <a16:creationId xmlns:a16="http://schemas.microsoft.com/office/drawing/2014/main" xmlns="" id="{B8CDC3B1-5E30-427E-BE2C-35F9418215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91277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290C1C7D-8FF7-8745-8860-A9D36BBFE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1039" y="1300976"/>
            <a:ext cx="4700762" cy="4280673"/>
          </a:xfrm>
          <a:prstGeom prst="rect">
            <a:avLst/>
          </a:prstGeom>
        </p:spPr>
        <p:txBody>
          <a:bodyPr/>
          <a:lstStyle>
            <a:lvl1pPr marL="0" indent="0" defTabSz="914400" rtl="1">
              <a:lnSpc>
                <a:spcPct val="140000"/>
              </a:lnSpc>
              <a:spcBef>
                <a:spcPts val="1200"/>
              </a:spcBef>
              <a:buSzPct val="100000"/>
              <a:buNone/>
              <a:defRPr sz="1600" b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xmlns="" id="{E44843AA-E66E-DF4D-8561-ADB23834E8F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7455" y="1301750"/>
            <a:ext cx="5995987" cy="42799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14" name="Shape 47">
            <a:extLst>
              <a:ext uri="{FF2B5EF4-FFF2-40B4-BE49-F238E27FC236}">
                <a16:creationId xmlns:a16="http://schemas.microsoft.com/office/drawing/2014/main" xmlns="" id="{304877C3-13C9-0044-BB0F-65227FA533B7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xmlns="" id="{5A805FFC-5460-A843-BA6D-92307A1A16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A4932EF3-F8AB-8B46-A5CD-9F2DF4C8D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8" y="430599"/>
            <a:ext cx="11189443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גרף קו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B400A00-B63B-4D47-A94C-602146D35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4FC1A-DE8F-FB4E-9BDE-0DC785A4C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6837A6F-8961-4600-83D3-02E4FD007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3" name="18DACBB0-AEF9-445C-8979-F3ED862380BF" descr="image1.png">
            <a:extLst>
              <a:ext uri="{FF2B5EF4-FFF2-40B4-BE49-F238E27FC236}">
                <a16:creationId xmlns:a16="http://schemas.microsoft.com/office/drawing/2014/main" xmlns="" id="{4BB786E3-9446-41EE-8306-D160670CEC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54312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D48769A-BBD1-B548-BAE1-CBEB9C947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7311" y="1288717"/>
            <a:ext cx="4794490" cy="2169857"/>
          </a:xfrm>
          <a:prstGeom prst="rect">
            <a:avLst/>
          </a:prstGeom>
        </p:spPr>
        <p:txBody>
          <a:bodyPr/>
          <a:lstStyle>
            <a:lvl1pPr marL="17463" indent="0" rtl="1">
              <a:buNone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D1FF5A-0D96-A34D-8384-C0E2EFCBE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7311" y="3611042"/>
            <a:ext cx="4794490" cy="1740448"/>
          </a:xfrm>
          <a:prstGeom prst="rect">
            <a:avLst/>
          </a:prstGeom>
        </p:spPr>
        <p:txBody>
          <a:bodyPr/>
          <a:lstStyle>
            <a:lvl1pPr marL="17463" indent="0">
              <a:buNone/>
              <a:tabLst/>
              <a:defRPr sz="1600">
                <a:solidFill>
                  <a:srgbClr val="77E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 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S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 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6A1F492-F55D-F545-8085-A6C4264C3F3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2358" y="1289361"/>
            <a:ext cx="5984633" cy="443291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xmlns="" id="{79A607B5-AF38-3B43-BD60-2DC50DB1316F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3C7DF338-D934-6F42-8B90-12ABE6434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1EE60546-E620-1F4E-B27F-F21278ABBA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57" y="430599"/>
            <a:ext cx="11189443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כותרת משנית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73BAFA14-4A6C-5D4B-9A18-7A062068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D4CB1-F275-E54D-831E-394EEFC33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0608E3A5-5993-4EC3-855E-3F91E7F6A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2" name="18DACBB0-AEF9-445C-8979-F3ED862380BF" descr="image1.png">
            <a:extLst>
              <a:ext uri="{FF2B5EF4-FFF2-40B4-BE49-F238E27FC236}">
                <a16:creationId xmlns:a16="http://schemas.microsoft.com/office/drawing/2014/main" xmlns="" id="{89D85A9C-E57C-4ED3-A713-56CDA632B8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130261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1">
            <a:extLst>
              <a:ext uri="{FF2B5EF4-FFF2-40B4-BE49-F238E27FC236}">
                <a16:creationId xmlns:a16="http://schemas.microsoft.com/office/drawing/2014/main" xmlns="" id="{78015379-145A-B040-980E-96F265D5D163}"/>
              </a:ext>
            </a:extLst>
          </p:cNvPr>
          <p:cNvSpPr/>
          <p:nvPr userDrawn="1"/>
        </p:nvSpPr>
        <p:spPr>
          <a:xfrm>
            <a:off x="6053333" y="1847768"/>
            <a:ext cx="4774011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rtl="1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he-IL" dirty="0"/>
              <a:t>תודה רבה</a:t>
            </a:r>
          </a:p>
          <a:p>
            <a:pPr algn="r" rtl="1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he-IL" dirty="0"/>
              <a:t>על ההקשבה!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xmlns="" id="{94F7A2DE-CB9D-E448-B1BF-AECEEC049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65117" y="1212755"/>
            <a:ext cx="3823414" cy="43117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750042F-C61E-3F41-9A79-12E0E9342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0344" y="4749761"/>
            <a:ext cx="2667000" cy="1905000"/>
          </a:xfrm>
        </p:spPr>
        <p:txBody>
          <a:bodyPr/>
          <a:lstStyle>
            <a:lvl1pPr marL="17463" indent="0" algn="r" defTabSz="457200" rtl="1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0">
              <a:buNone/>
              <a:defRPr/>
            </a:lvl2pPr>
            <a:lvl3pPr marL="373062" indent="0">
              <a:buNone/>
              <a:defRPr/>
            </a:lvl3pPr>
            <a:lvl4pPr marL="933450" indent="0">
              <a:buNone/>
              <a:defRPr/>
            </a:lvl4pPr>
            <a:lvl5pPr marL="1250950" indent="0">
              <a:buNone/>
              <a:defRPr/>
            </a:lvl5pPr>
          </a:lstStyle>
          <a:p>
            <a:pPr lvl="0"/>
            <a:r>
              <a:rPr lang="en-US" dirty="0"/>
              <a:t>Cyber </a:t>
            </a:r>
            <a:r>
              <a:rPr lang="en-US" dirty="0" err="1"/>
              <a:t>israel</a:t>
            </a:r>
            <a:endParaRPr lang="en-US" dirty="0"/>
          </a:p>
          <a:p>
            <a:pPr lvl="0"/>
            <a:r>
              <a:rPr lang="en-US" dirty="0"/>
              <a:t>National Cyber Directorate</a:t>
            </a:r>
          </a:p>
          <a:p>
            <a:pPr lvl="0"/>
            <a:r>
              <a:rPr lang="en-US" dirty="0" err="1"/>
              <a:t>team@cert.gov.il</a:t>
            </a:r>
            <a:endParaRPr lang="en-US" dirty="0"/>
          </a:p>
          <a:p>
            <a:pPr lvl="0"/>
            <a:r>
              <a:rPr lang="en-US" dirty="0"/>
              <a:t>+972.72.3990800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AD2615-4D58-7C49-B3D5-AAF33A199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8810372" y="361523"/>
            <a:ext cx="3023120" cy="792319"/>
          </a:xfrm>
          <a:prstGeom prst="rect">
            <a:avLst/>
          </a:prstGeom>
        </p:spPr>
      </p:pic>
      <p:pic>
        <p:nvPicPr>
          <p:cNvPr id="7" name="18DACBB0-AEF9-445C-8979-F3ED862380BF" descr="image1.png">
            <a:extLst>
              <a:ext uri="{FF2B5EF4-FFF2-40B4-BE49-F238E27FC236}">
                <a16:creationId xmlns:a16="http://schemas.microsoft.com/office/drawing/2014/main" xmlns="" id="{31BFB34B-7417-4165-810A-E6D976B6C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9061" y="495657"/>
            <a:ext cx="417211" cy="5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1">
            <a:extLst>
              <a:ext uri="{FF2B5EF4-FFF2-40B4-BE49-F238E27FC236}">
                <a16:creationId xmlns:a16="http://schemas.microsoft.com/office/drawing/2014/main" xmlns="" id="{FB739A25-702B-4804-AAF0-D9B3A112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>
                <a:latin typeface=".Arial Hebrew Desk Interface"/>
                <a:cs typeface="Calibri" panose="020F0502020204030204" pitchFamily="34" charset="0"/>
              </a:defRPr>
            </a:lvl1pPr>
          </a:lstStyle>
          <a:p>
            <a:pPr lvl="0" fontAlgn="auto">
              <a:spcBef>
                <a:spcPts val="1200"/>
              </a:spcBef>
            </a:pPr>
            <a:r>
              <a:rPr lang="he-IL" dirty="0"/>
              <a:t>-בלמ״ס-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70184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">
            <a:extLst>
              <a:ext uri="{FF2B5EF4-FFF2-40B4-BE49-F238E27FC236}">
                <a16:creationId xmlns:a16="http://schemas.microsoft.com/office/drawing/2014/main" xmlns="" id="{4E38DD1C-EB40-49B3-975E-B8E293D1A10E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F94B734-1534-4974-B142-062DEAD746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.Arial Hebrew Desk Interface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C169D2F1-CBEE-4011-90CF-FB243E846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latin typeface=".Arial Hebrew Desk Interface"/>
                <a:cs typeface="Calibri" panose="020F0502020204030204" pitchFamily="34" charset="0"/>
              </a:defRPr>
            </a:lvl1pPr>
          </a:lstStyle>
          <a:p>
            <a:fld id="{31A79D02-B3F4-6449-9E41-AAB97E9D88AE}" type="slidenum">
              <a:rPr lang="he-IL" smtClean="0"/>
              <a:pPr/>
              <a:t>‹#›</a:t>
            </a:fld>
            <a:endParaRPr lang="he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80C1F9-6E74-4CB1-8357-0CFA3003B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1" name="18DACBB0-AEF9-445C-8979-F3ED862380BF" descr="image1.png">
            <a:extLst>
              <a:ext uri="{FF2B5EF4-FFF2-40B4-BE49-F238E27FC236}">
                <a16:creationId xmlns:a16="http://schemas.microsoft.com/office/drawing/2014/main" xmlns="" id="{DBB4539C-E574-48F0-ACE0-55BB50F48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1">
            <a:extLst>
              <a:ext uri="{FF2B5EF4-FFF2-40B4-BE49-F238E27FC236}">
                <a16:creationId xmlns:a16="http://schemas.microsoft.com/office/drawing/2014/main" xmlns="" id="{A5235806-EA77-4FE5-ABBE-0B17BAA7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>
              <a:defRPr>
                <a:latin typeface=".Arial Hebrew Desk Interface"/>
                <a:cs typeface="Calibri" panose="020F0502020204030204" pitchFamily="34" charset="0"/>
              </a:defRPr>
            </a:lvl1pPr>
          </a:lstStyle>
          <a:p>
            <a:pPr lvl="0" fontAlgn="auto">
              <a:spcBef>
                <a:spcPts val="1200"/>
              </a:spcBef>
            </a:pPr>
            <a:r>
              <a:rPr lang="he-IL" dirty="0"/>
              <a:t>-בלמ״ס-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33119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">
            <a:extLst>
              <a:ext uri="{FF2B5EF4-FFF2-40B4-BE49-F238E27FC236}">
                <a16:creationId xmlns:a16="http://schemas.microsoft.com/office/drawing/2014/main" xmlns="" id="{4E38DD1C-EB40-49B3-975E-B8E293D1A10E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F94B734-1534-4974-B142-062DEAD746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C169D2F1-CBEE-4011-90CF-FB243E846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80C1F9-6E74-4CB1-8357-0CFA3003B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676613" y="6035752"/>
            <a:ext cx="2536781" cy="664856"/>
          </a:xfrm>
          <a:prstGeom prst="rect">
            <a:avLst/>
          </a:prstGeom>
        </p:spPr>
      </p:pic>
      <p:pic>
        <p:nvPicPr>
          <p:cNvPr id="11" name="18DACBB0-AEF9-445C-8979-F3ED862380BF" descr="image1.png">
            <a:extLst>
              <a:ext uri="{FF2B5EF4-FFF2-40B4-BE49-F238E27FC236}">
                <a16:creationId xmlns:a16="http://schemas.microsoft.com/office/drawing/2014/main" xmlns="" id="{DBB4539C-E574-48F0-ACE0-55BB50F48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9010"/>
            <a:ext cx="346413" cy="4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078008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Prim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D48769A-BBD1-B548-BAE1-CBEB9C947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004" y="1300976"/>
            <a:ext cx="5002454" cy="4280673"/>
          </a:xfrm>
          <a:prstGeom prst="rect">
            <a:avLst/>
          </a:prstGeom>
        </p:spPr>
        <p:txBody>
          <a:bodyPr/>
          <a:lstStyle>
            <a:lvl1pPr marL="0" indent="0" algn="r" defTabSz="914400" rtl="1">
              <a:lnSpc>
                <a:spcPct val="140000"/>
              </a:lnSpc>
              <a:spcBef>
                <a:spcPts val="1200"/>
              </a:spcBef>
              <a:buSzPct val="100000"/>
              <a:buNone/>
              <a:defRPr sz="1600" b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rtl="1"/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נפשראה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שתמושל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תכונותנים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שתר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אצבעזרת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הטיפוגרפיסו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מונותיכה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במהשראה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תכונות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הרגישו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דפורים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לערים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הסקיפו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טבלאותיים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אוות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בזכונים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ובסו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ואפקטי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לנסות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הסקיצרות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שליטחון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בכל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שליעילו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תרצוין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משק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המספר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ייניים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לכליעילות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הטיפוסריכה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הזמניקה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חות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כלוחדש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יצו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וב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עותיכם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ביטה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 err="1">
                <a:solidFill>
                  <a:srgbClr val="454545"/>
                </a:solidFill>
                <a:effectLst/>
                <a:latin typeface=".Arial Hebrew Desk Interface"/>
              </a:rPr>
              <a:t>ומטיפור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he-IL" dirty="0">
                <a:solidFill>
                  <a:srgbClr val="454545"/>
                </a:solidFill>
                <a:effectLst/>
                <a:latin typeface=".Arial Hebrew Desk Interface"/>
              </a:rPr>
              <a:t>אצבות</a:t>
            </a:r>
            <a:r>
              <a:rPr lang="he-IL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.</a:t>
            </a:r>
            <a:endParaRPr lang="he-IL" dirty="0">
              <a:solidFill>
                <a:srgbClr val="454545"/>
              </a:solidFill>
              <a:effectLst/>
              <a:latin typeface=".Arial Hebrew Desk Interface"/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3C555190-45A0-3042-9B21-60B775EAB1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52911" y="1301750"/>
            <a:ext cx="5708890" cy="42799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en-US"/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xmlns="" id="{EBF66409-952B-084C-A83C-9EBE8005E68F}"/>
              </a:ext>
            </a:extLst>
          </p:cNvPr>
          <p:cNvSpPr/>
          <p:nvPr userDrawn="1"/>
        </p:nvSpPr>
        <p:spPr>
          <a:xfrm>
            <a:off x="330200" y="5969000"/>
            <a:ext cx="11531601" cy="0"/>
          </a:xfrm>
          <a:prstGeom prst="line">
            <a:avLst/>
          </a:prstGeom>
          <a:ln w="12700">
            <a:solidFill>
              <a:srgbClr val="0166FF"/>
            </a:solidFill>
          </a:ln>
        </p:spPr>
        <p:txBody>
          <a:bodyPr lIns="45718" tIns="45718" rIns="45718" bIns="45718"/>
          <a:lstStyle/>
          <a:p>
            <a:pPr algn="r" rtl="1"/>
            <a:endParaRPr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F2255615-7CF8-D24A-855A-FA1AB6AAE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80156" y="6221654"/>
            <a:ext cx="7713455" cy="354391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2E65F6"/>
                </a:solidFill>
                <a:latin typeface=".Arial Hebrew Desk Interface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77527D-A9B5-4143-A659-24428B38E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136980" y="5998693"/>
            <a:ext cx="3023120" cy="792319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9D950AC9-181D-6245-A2EE-ED97F061A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100" y="430599"/>
            <a:ext cx="10913700" cy="580054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F66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he-IL" dirty="0"/>
              <a:t>גרף פאי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F54C6160-3A74-9B4E-9C1D-1E1916695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8092" y="6217657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latin typeface=".Arial Hebrew Desk Interface"/>
                <a:cs typeface="Calibri" panose="020F0502020204030204" pitchFamily="34" charset="0"/>
              </a:defRPr>
            </a:lvl1pPr>
          </a:lstStyle>
          <a:p>
            <a:fld id="{31A79D02-B3F4-6449-9E41-AAB97E9D88AE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19F37-9DE3-A84F-A2E0-55EAF539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dirty="0"/>
              <a:t>-בלמ״ס-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05725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xmlns="" id="{EE965088-5807-254C-A781-D253DC5B0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744" y="6221654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lang="en-US" sz="1200" smtClean="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4502B019-BD1E-B14B-A90C-9F91CB5D1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261" y="1238250"/>
            <a:ext cx="10968539" cy="493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עריכת נקודה ראשונה בתבנית</a:t>
            </a:r>
            <a:endParaRPr lang="en-US" dirty="0"/>
          </a:p>
          <a:p>
            <a:pPr lvl="2"/>
            <a:r>
              <a:rPr lang="he-IL" dirty="0"/>
              <a:t>רמה שניה</a:t>
            </a:r>
            <a:endParaRPr lang="en-US" dirty="0"/>
          </a:p>
          <a:p>
            <a:pPr lvl="3"/>
            <a:r>
              <a:rPr lang="he-IL" dirty="0"/>
              <a:t>רמה שלישית</a:t>
            </a:r>
            <a:endParaRPr lang="en-US" dirty="0"/>
          </a:p>
          <a:p>
            <a:pPr lvl="4"/>
            <a:r>
              <a:rPr lang="he-IL" dirty="0"/>
              <a:t>רמה רביעית</a:t>
            </a:r>
            <a:endParaRPr lang="en-US" dirty="0"/>
          </a:p>
          <a:p>
            <a:pPr lvl="5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5225F25-9D46-9F44-AD60-39F466498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e-IL"/>
              <a:t>תפיסה לאומית לביומטריה ולהזדהות</a:t>
            </a:r>
            <a:endParaRPr lang="en-US"/>
          </a:p>
        </p:txBody>
      </p:sp>
      <p:sp>
        <p:nvSpPr>
          <p:cNvPr id="6" name="Title Placeholder 11">
            <a:extLst>
              <a:ext uri="{FF2B5EF4-FFF2-40B4-BE49-F238E27FC236}">
                <a16:creationId xmlns:a16="http://schemas.microsoft.com/office/drawing/2014/main" xmlns="" id="{0E58C6E7-3FB3-46F2-BE60-3F41CA15BFE2}"/>
              </a:ext>
            </a:extLst>
          </p:cNvPr>
          <p:cNvSpPr txBox="1">
            <a:spLocks/>
          </p:cNvSpPr>
          <p:nvPr userDrawn="1"/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>
            <a:lvl1pPr marL="0" marR="0" indent="0" algn="ctr" defTabSz="914400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1" i="0" u="none" strike="noStrike" cap="none" spc="0" normalizeH="0" baseline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Calibri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he-IL" kern="0" dirty="0">
                <a:latin typeface=".Arial Hebrew Desk Interface"/>
              </a:rPr>
              <a:t>-בלמ״ס-</a:t>
            </a:r>
          </a:p>
        </p:txBody>
      </p:sp>
    </p:spTree>
    <p:extLst>
      <p:ext uri="{BB962C8B-B14F-4D97-AF65-F5344CB8AC3E}">
        <p14:creationId xmlns:p14="http://schemas.microsoft.com/office/powerpoint/2010/main" xmlns="" val="358253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98" r:id="rId8"/>
    <p:sldLayoutId id="2147483662" r:id="rId9"/>
    <p:sldLayoutId id="2147483697" r:id="rId10"/>
    <p:sldLayoutId id="2147483699" r:id="rId11"/>
  </p:sldLayoutIdLst>
  <p:transition spd="med"/>
  <p:hf hdr="0" dt="0"/>
  <p:txStyles>
    <p:titleStyle>
      <a:lvl1pPr marL="0" marR="0" indent="0" algn="ctr" defTabSz="914400" rtl="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1200" b="1" i="0" u="none" strike="noStrike" cap="none" spc="0" normalizeH="0" baseline="0" smtClean="0">
          <a:ln>
            <a:noFill/>
          </a:ln>
          <a:solidFill>
            <a:schemeClr val="tx1">
              <a:lumMod val="25000"/>
              <a:lumOff val="75000"/>
            </a:schemeClr>
          </a:solidFill>
          <a:effectLst/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Calibri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15913" marR="0" indent="-298450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15000"/>
        <a:buFont typeface="Arial" panose="020B0604020202020204" pitchFamily="34" charset="0"/>
        <a:buChar char="•"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L="285750" marR="0" indent="-285750" algn="l" defTabSz="457200" rtl="0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15000"/>
        <a:buFont typeface="Arial" panose="020B0604020202020204" pitchFamily="34" charset="0"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Arial"/>
          <a:ea typeface="Arial"/>
          <a:cs typeface="Arial"/>
          <a:sym typeface="Arial"/>
        </a:defRPr>
      </a:lvl2pPr>
      <a:lvl3pPr marL="727075" marR="0" indent="-354013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15000"/>
        <a:buFont typeface="Arial" panose="020B0604020202020204" pitchFamily="34" charset="0"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3pPr>
      <a:lvl4pPr marL="1250950" marR="0" indent="-317500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15000"/>
        <a:buFont typeface="Arial" panose="020B0604020202020204" pitchFamily="34" charset="0"/>
        <a:buChar char="•"/>
        <a:tabLst/>
        <a:defRPr sz="1800" b="0" i="0" u="none" strike="noStrike" cap="none" spc="0" baseline="0">
          <a:ln>
            <a:noFill/>
          </a:ln>
          <a:solidFill>
            <a:srgbClr val="77E1FF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4pPr>
      <a:lvl5pPr marL="1604963" marR="0" indent="-354013" algn="r" defTabSz="914400" rtl="1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ln>
            <a:noFill/>
          </a:ln>
          <a:solidFill>
            <a:schemeClr val="tx1">
              <a:lumMod val="50000"/>
              <a:lumOff val="50000"/>
            </a:schemeClr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5pPr>
      <a:lvl6pPr marL="1828800" marR="0" indent="-223838" algn="r" defTabSz="914400" rtl="1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6pPr>
      <a:lvl7pPr marL="0" marR="0" indent="27432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989013" marR="0" indent="-167005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xmlns="" id="{EE965088-5807-254C-A781-D253DC5B0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744" y="6221654"/>
            <a:ext cx="562183" cy="354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lang="en-US" sz="1200" smtClean="0">
                <a:solidFill>
                  <a:srgbClr val="2E65F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1A79D02-B3F4-6449-9E41-AAB97E9D88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xmlns="" id="{17EE8BE8-1EB7-284B-B7FE-FB6A7642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61" y="0"/>
            <a:ext cx="3213925" cy="240516"/>
          </a:xfrm>
          <a:prstGeom prst="rect">
            <a:avLst/>
          </a:prstGeom>
        </p:spPr>
        <p:txBody>
          <a:bodyPr/>
          <a:lstStyle/>
          <a:p>
            <a:pPr lvl="0" fontAlgn="auto">
              <a:spcBef>
                <a:spcPts val="1200"/>
              </a:spcBef>
            </a:pPr>
            <a:r>
              <a:rPr lang="he-IL" dirty="0"/>
              <a:t>-בלמ״ס-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4502B019-BD1E-B14B-A90C-9F91CB5D1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261" y="1238250"/>
            <a:ext cx="10968539" cy="493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עריכת נקודה ראשונה בתבנית</a:t>
            </a:r>
            <a:endParaRPr lang="en-US" dirty="0"/>
          </a:p>
          <a:p>
            <a:pPr lvl="2"/>
            <a:r>
              <a:rPr lang="he-IL" dirty="0"/>
              <a:t>רמה שניה</a:t>
            </a:r>
            <a:endParaRPr lang="en-US" dirty="0"/>
          </a:p>
          <a:p>
            <a:pPr lvl="3"/>
            <a:r>
              <a:rPr lang="he-IL" dirty="0"/>
              <a:t>רמה שלישית</a:t>
            </a:r>
            <a:endParaRPr lang="en-US" dirty="0"/>
          </a:p>
          <a:p>
            <a:pPr lvl="4"/>
            <a:r>
              <a:rPr lang="he-IL" dirty="0"/>
              <a:t>רמה רביעית</a:t>
            </a:r>
            <a:endParaRPr lang="en-US" dirty="0"/>
          </a:p>
          <a:p>
            <a:pPr lvl="5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5225F25-9D46-9F44-AD60-39F466498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e-IL"/>
              <a:t>תפיסה לאומית לביומטריה ולהזדהות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332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ransition spd="med"/>
  <p:hf hdr="0" dt="0"/>
  <p:txStyles>
    <p:titleStyle>
      <a:lvl1pPr marL="0" marR="0" indent="0" algn="ctr" defTabSz="914400" rtl="1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1200" b="1" i="0" u="none" strike="noStrike" cap="none" spc="0" normalizeH="0" baseline="0" smtClean="0">
          <a:ln>
            <a:noFill/>
          </a:ln>
          <a:solidFill>
            <a:schemeClr val="tx1">
              <a:lumMod val="25000"/>
              <a:lumOff val="75000"/>
            </a:schemeClr>
          </a:solidFill>
          <a:effectLst/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Calibri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-10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15913" marR="0" indent="-298450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15000"/>
        <a:buFont typeface="Arial" panose="020B0604020202020204" pitchFamily="34" charset="0"/>
        <a:buChar char="•"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L="285750" marR="0" indent="-285750" algn="l" defTabSz="457200" rtl="0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15000"/>
        <a:buFont typeface="Arial" panose="020B0604020202020204" pitchFamily="34" charset="0"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Arial"/>
          <a:ea typeface="Arial"/>
          <a:cs typeface="Arial"/>
          <a:sym typeface="Arial"/>
        </a:defRPr>
      </a:lvl2pPr>
      <a:lvl3pPr marL="727075" marR="0" indent="-354013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15000"/>
        <a:buFont typeface="Arial" panose="020B0604020202020204" pitchFamily="34" charset="0"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3pPr>
      <a:lvl4pPr marL="1250950" marR="0" indent="-317500" algn="r" defTabSz="457200" rtl="1" eaLnBrk="1" fontAlgn="auto" latinLnBrk="0" hangingPunct="0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SzPct val="115000"/>
        <a:buFont typeface="Arial" panose="020B0604020202020204" pitchFamily="34" charset="0"/>
        <a:buChar char="•"/>
        <a:tabLst/>
        <a:defRPr sz="1800" b="0" i="0" u="none" strike="noStrike" cap="none" spc="0" baseline="0">
          <a:ln>
            <a:noFill/>
          </a:ln>
          <a:solidFill>
            <a:srgbClr val="77E1FF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4pPr>
      <a:lvl5pPr marL="1604963" marR="0" indent="-354013" algn="r" defTabSz="914400" rtl="1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ln>
            <a:noFill/>
          </a:ln>
          <a:solidFill>
            <a:schemeClr val="tx1">
              <a:lumMod val="50000"/>
              <a:lumOff val="50000"/>
            </a:schemeClr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5pPr>
      <a:lvl6pPr marL="1828800" marR="0" indent="-223838" algn="r" defTabSz="914400" rtl="1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6pPr>
      <a:lvl7pPr marL="0" marR="0" indent="27432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989013" marR="0" indent="-167005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2.mp4"/><Relationship Id="rId5" Type="http://schemas.openxmlformats.org/officeDocument/2006/relationships/image" Target="../media/image34.png"/><Relationship Id="rId4" Type="http://schemas.microsoft.com/office/2007/relationships/media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0.png"/><Relationship Id="rId18" Type="http://schemas.openxmlformats.org/officeDocument/2006/relationships/image" Target="../media/image60.svg"/><Relationship Id="rId3" Type="http://schemas.openxmlformats.org/officeDocument/2006/relationships/image" Target="../media/image45.png"/><Relationship Id="rId21" Type="http://schemas.openxmlformats.org/officeDocument/2006/relationships/image" Target="../media/image54.png"/><Relationship Id="rId7" Type="http://schemas.openxmlformats.org/officeDocument/2006/relationships/image" Target="../media/image47.png"/><Relationship Id="rId12" Type="http://schemas.openxmlformats.org/officeDocument/2006/relationships/image" Target="../media/image54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11" Type="http://schemas.openxmlformats.org/officeDocument/2006/relationships/image" Target="../media/image49.png"/><Relationship Id="rId24" Type="http://schemas.openxmlformats.org/officeDocument/2006/relationships/image" Target="../media/image66.sv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52.svg"/><Relationship Id="rId19" Type="http://schemas.openxmlformats.org/officeDocument/2006/relationships/image" Target="../media/image53.png"/><Relationship Id="rId4" Type="http://schemas.openxmlformats.org/officeDocument/2006/relationships/image" Target="../media/image46.svg"/><Relationship Id="rId9" Type="http://schemas.openxmlformats.org/officeDocument/2006/relationships/image" Target="../media/image48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9.wdp"/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microsoft.com/office/2007/relationships/hdphoto" Target="../media/hdphoto6.wdp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microsoft.com/office/2007/relationships/hdphoto" Target="../media/hdphoto11.wdp"/><Relationship Id="rId10" Type="http://schemas.microsoft.com/office/2007/relationships/hdphoto" Target="../media/hdphoto12.wdp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3.jpe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04.png"/><Relationship Id="rId3" Type="http://schemas.microsoft.com/office/2007/relationships/hdphoto" Target="../media/hdphoto14.wdp"/><Relationship Id="rId7" Type="http://schemas.openxmlformats.org/officeDocument/2006/relationships/image" Target="../media/image101.png"/><Relationship Id="rId12" Type="http://schemas.microsoft.com/office/2007/relationships/hdphoto" Target="../media/hdphoto11.wdp"/><Relationship Id="rId2" Type="http://schemas.openxmlformats.org/officeDocument/2006/relationships/image" Target="../media/image98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5" Type="http://schemas.openxmlformats.org/officeDocument/2006/relationships/image" Target="../media/image105.png"/><Relationship Id="rId10" Type="http://schemas.microsoft.com/office/2007/relationships/hdphoto" Target="../media/hdphoto15.wdp"/><Relationship Id="rId4" Type="http://schemas.openxmlformats.org/officeDocument/2006/relationships/image" Target="../media/image99.png"/><Relationship Id="rId9" Type="http://schemas.openxmlformats.org/officeDocument/2006/relationships/image" Target="../media/image102.png"/><Relationship Id="rId1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"/>
          <p:cNvSpPr/>
          <p:nvPr/>
        </p:nvSpPr>
        <p:spPr>
          <a:xfrm>
            <a:off x="5594513" y="2493272"/>
            <a:ext cx="6597487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 defTabSz="457200" hangingPunct="0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b="1" kern="0" dirty="0" smtClean="0">
                <a:solidFill>
                  <a:srgbClr val="0166FF"/>
                </a:solidFill>
                <a:latin typeface="Verdana"/>
                <a:ea typeface="Verdana"/>
                <a:cs typeface="Calibri" panose="020F0502020204030204" pitchFamily="34" charset="0"/>
                <a:sym typeface="Verdana"/>
              </a:rPr>
              <a:t>National Conception on Biometrics and Identification</a:t>
            </a:r>
            <a:endParaRPr lang="he-IL" sz="4000" b="1" kern="0" dirty="0">
              <a:solidFill>
                <a:srgbClr val="0166FF"/>
              </a:solidFill>
              <a:latin typeface="Verdana"/>
              <a:ea typeface="Verdana"/>
              <a:cs typeface="Calibri" panose="020F0502020204030204" pitchFamily="34" charset="0"/>
              <a:sym typeface="Verdana"/>
            </a:endParaRPr>
          </a:p>
        </p:txBody>
      </p:sp>
      <p:sp>
        <p:nvSpPr>
          <p:cNvPr id="3" name="Shape 24"/>
          <p:cNvSpPr/>
          <p:nvPr/>
        </p:nvSpPr>
        <p:spPr>
          <a:xfrm>
            <a:off x="6369583" y="4493313"/>
            <a:ext cx="505883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 defTabSz="457200" hangingPunct="0">
              <a:defRPr sz="240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kern="0" dirty="0" smtClean="0">
                <a:solidFill>
                  <a:srgbClr val="0166FF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Roee Friedman,</a:t>
            </a:r>
          </a:p>
          <a:p>
            <a:pPr lvl="0" algn="ctr" defTabSz="457200" hangingPunct="0">
              <a:defRPr sz="240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kern="0" dirty="0" smtClean="0">
                <a:solidFill>
                  <a:srgbClr val="0166FF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Head of the Identification and Biometric Applications Unit</a:t>
            </a:r>
            <a:endParaRPr lang="he-IL" sz="2400" kern="0" dirty="0">
              <a:solidFill>
                <a:srgbClr val="0166FF"/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dirty="0" smtClean="0">
                <a:latin typeface=".Arial Hebrew Desk Interface"/>
              </a:rPr>
              <a:t>Facial Recognition - China</a:t>
            </a:r>
            <a:endParaRPr lang="he-IL" dirty="0">
              <a:latin typeface=".Arial Hebrew Desk Interface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2419C864-F4DF-4FD0-81E0-803CAE5F6C94}"/>
              </a:ext>
            </a:extLst>
          </p:cNvPr>
          <p:cNvSpPr/>
          <p:nvPr/>
        </p:nvSpPr>
        <p:spPr>
          <a:xfrm>
            <a:off x="7447909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מדיה3">
            <a:hlinkClick r:id="" action="ppaction://media"/>
            <a:extLst>
              <a:ext uri="{FF2B5EF4-FFF2-40B4-BE49-F238E27FC236}">
                <a16:creationId xmlns:a16="http://schemas.microsoft.com/office/drawing/2014/main" xmlns="" id="{545832B7-539B-4A1F-AD83-57747ABD32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43516" y="1070013"/>
            <a:ext cx="8546238" cy="4807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2256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BCC3B33A-5134-45EF-89E5-B22AEE22FC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6C5D03DE-3FE9-4245-972A-1EEC5590F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A79D02-B3F4-6449-9E41-AAB97E9D88A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Shape 621">
            <a:extLst>
              <a:ext uri="{FF2B5EF4-FFF2-40B4-BE49-F238E27FC236}">
                <a16:creationId xmlns:a16="http://schemas.microsoft.com/office/drawing/2014/main" xmlns="" id="{146D32A5-0C7D-4764-9C6E-A6D5FD17A8D9}"/>
              </a:ext>
            </a:extLst>
          </p:cNvPr>
          <p:cNvSpPr txBox="1">
            <a:spLocks/>
          </p:cNvSpPr>
          <p:nvPr/>
        </p:nvSpPr>
        <p:spPr>
          <a:xfrm>
            <a:off x="3063240" y="0"/>
            <a:ext cx="9121691" cy="145009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 kern="0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ctr"/>
            <a:r>
              <a:rPr lang="en-US" sz="3200" dirty="0" smtClean="0">
                <a:latin typeface=".Arial Hebrew Desk Interface"/>
              </a:rPr>
              <a:t>Applications and Implications at the National Level, Dilemmas and Challenges</a:t>
            </a:r>
            <a:endParaRPr lang="he-IL" sz="3200" dirty="0">
              <a:latin typeface=".Arial Hebrew Desk Interfac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8997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defTabSz="457200" hangingPunct="0">
              <a:defRPr sz="240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3200" kern="0" dirty="0">
                <a:latin typeface=".Arial Hebrew Desk Interface"/>
                <a:sym typeface="Verdana"/>
              </a:rPr>
              <a:t>Identification and Biometric Applications Unit</a:t>
            </a:r>
            <a:endParaRPr lang="he-IL" sz="3200" kern="0" dirty="0">
              <a:latin typeface=".Arial Hebrew Desk Interface"/>
              <a:sym typeface="Verdana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2419C864-F4DF-4FD0-81E0-803CAE5F6C94}"/>
              </a:ext>
            </a:extLst>
          </p:cNvPr>
          <p:cNvSpPr/>
          <p:nvPr/>
        </p:nvSpPr>
        <p:spPr>
          <a:xfrm>
            <a:off x="7284718" y="3409631"/>
            <a:ext cx="18473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he-IL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xmlns="" id="{E4AA1715-E083-44FE-9AD5-A626A50734E4}"/>
              </a:ext>
            </a:extLst>
          </p:cNvPr>
          <p:cNvSpPr/>
          <p:nvPr/>
        </p:nvSpPr>
        <p:spPr>
          <a:xfrm>
            <a:off x="8815560" y="3108952"/>
            <a:ext cx="314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</p:txBody>
      </p:sp>
      <p:sp>
        <p:nvSpPr>
          <p:cNvPr id="43" name="כותרת 3">
            <a:extLst>
              <a:ext uri="{FF2B5EF4-FFF2-40B4-BE49-F238E27FC236}">
                <a16:creationId xmlns:a16="http://schemas.microsoft.com/office/drawing/2014/main" xmlns="" id="{223A101B-0AA3-4FE4-9B39-88436B006B80}"/>
              </a:ext>
            </a:extLst>
          </p:cNvPr>
          <p:cNvSpPr txBox="1">
            <a:spLocks/>
          </p:cNvSpPr>
          <p:nvPr/>
        </p:nvSpPr>
        <p:spPr>
          <a:xfrm>
            <a:off x="1487590" y="2139728"/>
            <a:ext cx="2553130" cy="71951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20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  <p:grpSp>
        <p:nvGrpSpPr>
          <p:cNvPr id="45" name="קבוצה 44">
            <a:extLst>
              <a:ext uri="{FF2B5EF4-FFF2-40B4-BE49-F238E27FC236}">
                <a16:creationId xmlns:a16="http://schemas.microsoft.com/office/drawing/2014/main" xmlns="" id="{659326C5-0A65-48DF-9642-FFF16890FFB6}"/>
              </a:ext>
            </a:extLst>
          </p:cNvPr>
          <p:cNvGrpSpPr/>
          <p:nvPr/>
        </p:nvGrpSpPr>
        <p:grpSpPr>
          <a:xfrm>
            <a:off x="1779380" y="1633646"/>
            <a:ext cx="1802020" cy="1574191"/>
            <a:chOff x="1414444" y="1961309"/>
            <a:chExt cx="1802020" cy="1574191"/>
          </a:xfrm>
          <a:noFill/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xmlns="" id="{618F0926-C8D1-4197-B388-9EB69929E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64997" y="1961309"/>
              <a:ext cx="797023" cy="719518"/>
            </a:xfrm>
            <a:prstGeom prst="rect">
              <a:avLst/>
            </a:prstGeom>
            <a:grpFill/>
          </p:spPr>
        </p:pic>
        <p:sp>
          <p:nvSpPr>
            <p:cNvPr id="48" name="כותרת 3">
              <a:extLst>
                <a:ext uri="{FF2B5EF4-FFF2-40B4-BE49-F238E27FC236}">
                  <a16:creationId xmlns:a16="http://schemas.microsoft.com/office/drawing/2014/main" xmlns="" id="{7196296F-CE8F-47A5-90AF-155201BBD6AC}"/>
                </a:ext>
              </a:extLst>
            </p:cNvPr>
            <p:cNvSpPr txBox="1">
              <a:spLocks/>
            </p:cNvSpPr>
            <p:nvPr/>
          </p:nvSpPr>
          <p:spPr>
            <a:xfrm>
              <a:off x="1414444" y="2971832"/>
              <a:ext cx="1802020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Secure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Identification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קבוצה 48">
            <a:extLst>
              <a:ext uri="{FF2B5EF4-FFF2-40B4-BE49-F238E27FC236}">
                <a16:creationId xmlns:a16="http://schemas.microsoft.com/office/drawing/2014/main" xmlns="" id="{EC6EBFF5-CCF1-4E88-9287-3BFAAB81CCAF}"/>
              </a:ext>
            </a:extLst>
          </p:cNvPr>
          <p:cNvGrpSpPr/>
          <p:nvPr/>
        </p:nvGrpSpPr>
        <p:grpSpPr>
          <a:xfrm>
            <a:off x="4271776" y="1559888"/>
            <a:ext cx="2065214" cy="1614661"/>
            <a:chOff x="4437610" y="1955403"/>
            <a:chExt cx="2065214" cy="1551172"/>
          </a:xfrm>
          <a:noFill/>
        </p:grpSpPr>
        <p:sp>
          <p:nvSpPr>
            <p:cNvPr id="50" name="אליפסה 49">
              <a:extLst>
                <a:ext uri="{FF2B5EF4-FFF2-40B4-BE49-F238E27FC236}">
                  <a16:creationId xmlns:a16="http://schemas.microsoft.com/office/drawing/2014/main" xmlns="" id="{BD003021-A0D2-4F34-B0A5-6D232E5E84F7}"/>
                </a:ext>
              </a:extLst>
            </p:cNvPr>
            <p:cNvSpPr/>
            <p:nvPr/>
          </p:nvSpPr>
          <p:spPr>
            <a:xfrm>
              <a:off x="4871215" y="1955403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כותרת 3">
              <a:extLst>
                <a:ext uri="{FF2B5EF4-FFF2-40B4-BE49-F238E27FC236}">
                  <a16:creationId xmlns:a16="http://schemas.microsoft.com/office/drawing/2014/main" xmlns="" id="{16814E49-28AD-4390-B57B-A04D121EFBF8}"/>
                </a:ext>
              </a:extLst>
            </p:cNvPr>
            <p:cNvSpPr txBox="1">
              <a:spLocks/>
            </p:cNvSpPr>
            <p:nvPr/>
          </p:nvSpPr>
          <p:spPr>
            <a:xfrm>
              <a:off x="4437610" y="2942907"/>
              <a:ext cx="2065214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Biometric Applications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52" name="Picture 15">
              <a:extLst>
                <a:ext uri="{FF2B5EF4-FFF2-40B4-BE49-F238E27FC236}">
                  <a16:creationId xmlns:a16="http://schemas.microsoft.com/office/drawing/2014/main" xmlns="" id="{FC02D195-CD84-4E2D-948A-662CE490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Edg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09146" y="2040372"/>
              <a:ext cx="598858" cy="627358"/>
            </a:xfrm>
            <a:prstGeom prst="rect">
              <a:avLst/>
            </a:prstGeom>
            <a:grpFill/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xmlns="" id="{AC6FB3FF-914F-42ED-84BC-377F186C10F1}"/>
              </a:ext>
            </a:extLst>
          </p:cNvPr>
          <p:cNvGrpSpPr/>
          <p:nvPr/>
        </p:nvGrpSpPr>
        <p:grpSpPr>
          <a:xfrm>
            <a:off x="914400" y="4135847"/>
            <a:ext cx="2076449" cy="1523672"/>
            <a:chOff x="387477" y="4214165"/>
            <a:chExt cx="2076449" cy="1523672"/>
          </a:xfrm>
          <a:noFill/>
        </p:grpSpPr>
        <p:sp>
          <p:nvSpPr>
            <p:cNvPr id="58" name="כותרת 3">
              <a:extLst>
                <a:ext uri="{FF2B5EF4-FFF2-40B4-BE49-F238E27FC236}">
                  <a16:creationId xmlns:a16="http://schemas.microsoft.com/office/drawing/2014/main" xmlns="" id="{60C4DB9D-E6DC-44D1-9904-F0FE1640C781}"/>
                </a:ext>
              </a:extLst>
            </p:cNvPr>
            <p:cNvSpPr txBox="1">
              <a:spLocks/>
            </p:cNvSpPr>
            <p:nvPr/>
          </p:nvSpPr>
          <p:spPr>
            <a:xfrm>
              <a:off x="387477" y="5174169"/>
              <a:ext cx="2076449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Standardization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0" name="Picture 23">
              <a:extLst>
                <a:ext uri="{FF2B5EF4-FFF2-40B4-BE49-F238E27FC236}">
                  <a16:creationId xmlns:a16="http://schemas.microsoft.com/office/drawing/2014/main" xmlns="" id="{F7012FD4-852B-48A3-84B4-561E780D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33100" y="4214165"/>
              <a:ext cx="579466" cy="562627"/>
            </a:xfrm>
            <a:prstGeom prst="rect">
              <a:avLst/>
            </a:prstGeom>
            <a:grpFill/>
          </p:spPr>
        </p:pic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xmlns="" id="{C2C453B1-461E-4B82-8FA1-C3B7ED14B201}"/>
              </a:ext>
            </a:extLst>
          </p:cNvPr>
          <p:cNvGrpSpPr/>
          <p:nvPr/>
        </p:nvGrpSpPr>
        <p:grpSpPr>
          <a:xfrm>
            <a:off x="5321930" y="3750485"/>
            <a:ext cx="2448106" cy="1909034"/>
            <a:chOff x="5656229" y="3951919"/>
            <a:chExt cx="2448106" cy="1909034"/>
          </a:xfrm>
          <a:noFill/>
        </p:grpSpPr>
        <p:sp>
          <p:nvSpPr>
            <p:cNvPr id="63" name="מלבן 62">
              <a:extLst>
                <a:ext uri="{FF2B5EF4-FFF2-40B4-BE49-F238E27FC236}">
                  <a16:creationId xmlns:a16="http://schemas.microsoft.com/office/drawing/2014/main" xmlns="" id="{BE8E9BB3-6459-4713-BCB0-55F2FAADDD4F}"/>
                </a:ext>
              </a:extLst>
            </p:cNvPr>
            <p:cNvSpPr/>
            <p:nvPr/>
          </p:nvSpPr>
          <p:spPr>
            <a:xfrm>
              <a:off x="5656229" y="5153067"/>
              <a:ext cx="2448106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22888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N</a:t>
              </a:r>
              <a:r>
                <a:rPr lang="en-US" sz="2000" b="1" kern="0" dirty="0" err="1" smtClean="0">
                  <a:solidFill>
                    <a:srgbClr val="122888"/>
                  </a:solidFill>
                  <a:latin typeface=".Arial Hebrew Desk Interface"/>
                  <a:cs typeface="Calibri" panose="020F0502020204030204" pitchFamily="34" charset="0"/>
                </a:rPr>
                <a:t>ational</a:t>
              </a:r>
              <a:r>
                <a:rPr lang="en-US" sz="2000" b="1" kern="0" dirty="0" smtClean="0">
                  <a:solidFill>
                    <a:srgbClr val="122888"/>
                  </a:solidFill>
                  <a:latin typeface=".Arial Hebrew Desk Interface"/>
                  <a:cs typeface="Calibri" panose="020F0502020204030204" pitchFamily="34" charset="0"/>
                </a:rPr>
                <a:t> Biometric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smtClean="0">
                  <a:solidFill>
                    <a:srgbClr val="122888"/>
                  </a:solidFill>
                  <a:latin typeface=".Arial Hebrew Desk Interface"/>
                  <a:cs typeface="Calibri" panose="020F0502020204030204" pitchFamily="34" charset="0"/>
                </a:rPr>
                <a:t>Lab</a:t>
              </a:r>
              <a:endPara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122888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4" name="תמונה 63">
              <a:extLst>
                <a:ext uri="{FF2B5EF4-FFF2-40B4-BE49-F238E27FC236}">
                  <a16:creationId xmlns:a16="http://schemas.microsoft.com/office/drawing/2014/main" xmlns="" id="{B5BF858E-B2D2-460C-949A-ED11AE0B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91262" y="3951919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xmlns="" id="{B1CDB1D7-4388-4B92-BA2B-267CB63DF286}"/>
              </a:ext>
            </a:extLst>
          </p:cNvPr>
          <p:cNvGrpSpPr/>
          <p:nvPr/>
        </p:nvGrpSpPr>
        <p:grpSpPr>
          <a:xfrm>
            <a:off x="8815560" y="3885430"/>
            <a:ext cx="2857884" cy="2143421"/>
            <a:chOff x="9242426" y="4066635"/>
            <a:chExt cx="2857884" cy="2143421"/>
          </a:xfrm>
          <a:noFill/>
        </p:grpSpPr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xmlns="" id="{7CCA3202-6FF5-4E47-883A-E54906A2146F}"/>
                </a:ext>
              </a:extLst>
            </p:cNvPr>
            <p:cNvSpPr/>
            <p:nvPr/>
          </p:nvSpPr>
          <p:spPr>
            <a:xfrm>
              <a:off x="9242426" y="5132838"/>
              <a:ext cx="2857884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A comprehensive approach </a:t>
              </a: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to</a:t>
              </a:r>
            </a:p>
            <a:p>
              <a:pPr lvl="0" algn="ctr">
                <a:defRPr/>
              </a:pP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the use of </a:t>
              </a: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biometrics</a:t>
              </a:r>
            </a:p>
            <a:p>
              <a:pPr lvl="0" algn="ctr">
                <a:defRPr/>
              </a:pP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at border crossings</a:t>
              </a:r>
              <a:endPara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8" name="תמונה 67">
              <a:extLst>
                <a:ext uri="{FF2B5EF4-FFF2-40B4-BE49-F238E27FC236}">
                  <a16:creationId xmlns:a16="http://schemas.microsoft.com/office/drawing/2014/main" xmlns="" id="{844585E6-931B-434F-8C88-4316DECD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14331" y="4066635"/>
              <a:ext cx="753831" cy="753831"/>
            </a:xfrm>
            <a:prstGeom prst="rect">
              <a:avLst/>
            </a:prstGeom>
            <a:grpFill/>
          </p:spPr>
        </p:pic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xmlns="" id="{C7F325E4-BBFA-4D78-9E62-3D8F706B07E4}"/>
              </a:ext>
            </a:extLst>
          </p:cNvPr>
          <p:cNvGrpSpPr/>
          <p:nvPr/>
        </p:nvGrpSpPr>
        <p:grpSpPr>
          <a:xfrm>
            <a:off x="2906642" y="3903194"/>
            <a:ext cx="2935285" cy="1756325"/>
            <a:chOff x="2667075" y="3959761"/>
            <a:chExt cx="2935285" cy="1756325"/>
          </a:xfrm>
          <a:noFill/>
        </p:grpSpPr>
        <p:sp>
          <p:nvSpPr>
            <p:cNvPr id="71" name="כותרת 3">
              <a:extLst>
                <a:ext uri="{FF2B5EF4-FFF2-40B4-BE49-F238E27FC236}">
                  <a16:creationId xmlns:a16="http://schemas.microsoft.com/office/drawing/2014/main" xmlns="" id="{AF73C9F3-F2A7-4BA6-823C-7A75F2175E88}"/>
                </a:ext>
              </a:extLst>
            </p:cNvPr>
            <p:cNvSpPr txBox="1">
              <a:spLocks/>
            </p:cNvSpPr>
            <p:nvPr/>
          </p:nvSpPr>
          <p:spPr>
            <a:xfrm>
              <a:off x="2667075" y="5152418"/>
              <a:ext cx="2935285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R</a:t>
              </a:r>
              <a:r>
                <a:rPr lang="en-US" sz="2000" b="1" dirty="0" err="1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esearch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and Developing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2" name="אליפסה 71">
              <a:extLst>
                <a:ext uri="{FF2B5EF4-FFF2-40B4-BE49-F238E27FC236}">
                  <a16:creationId xmlns:a16="http://schemas.microsoft.com/office/drawing/2014/main" xmlns="" id="{82383C45-72C9-4E63-8B84-3B02993F336E}"/>
                </a:ext>
              </a:extLst>
            </p:cNvPr>
            <p:cNvSpPr/>
            <p:nvPr/>
          </p:nvSpPr>
          <p:spPr>
            <a:xfrm>
              <a:off x="3637804" y="4133484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3" name="תמונה 72">
              <a:extLst>
                <a:ext uri="{FF2B5EF4-FFF2-40B4-BE49-F238E27FC236}">
                  <a16:creationId xmlns:a16="http://schemas.microsoft.com/office/drawing/2014/main" xmlns="" id="{C8B8357F-ACD1-4312-BB53-B2759716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4905" y="3959761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xmlns="" id="{2BF05D30-5508-40FB-BBB2-DDA2C9A56C23}"/>
              </a:ext>
            </a:extLst>
          </p:cNvPr>
          <p:cNvGrpSpPr/>
          <p:nvPr/>
        </p:nvGrpSpPr>
        <p:grpSpPr>
          <a:xfrm>
            <a:off x="7163180" y="1330668"/>
            <a:ext cx="2538992" cy="2100312"/>
            <a:chOff x="6973950" y="1285698"/>
            <a:chExt cx="2538992" cy="2100312"/>
          </a:xfrm>
        </p:grpSpPr>
        <p:grpSp>
          <p:nvGrpSpPr>
            <p:cNvPr id="53" name="קבוצה 52">
              <a:extLst>
                <a:ext uri="{FF2B5EF4-FFF2-40B4-BE49-F238E27FC236}">
                  <a16:creationId xmlns:a16="http://schemas.microsoft.com/office/drawing/2014/main" xmlns="" id="{6609E086-8DC6-4CDE-826A-94757DDE09B1}"/>
                </a:ext>
              </a:extLst>
            </p:cNvPr>
            <p:cNvGrpSpPr/>
            <p:nvPr/>
          </p:nvGrpSpPr>
          <p:grpSpPr>
            <a:xfrm>
              <a:off x="6973950" y="1339718"/>
              <a:ext cx="2538992" cy="2046292"/>
              <a:chOff x="7298710" y="1714291"/>
              <a:chExt cx="2538992" cy="2046292"/>
            </a:xfrm>
            <a:noFill/>
          </p:grpSpPr>
          <p:sp>
            <p:nvSpPr>
              <p:cNvPr id="54" name="אליפסה 53">
                <a:extLst>
                  <a:ext uri="{FF2B5EF4-FFF2-40B4-BE49-F238E27FC236}">
                    <a16:creationId xmlns:a16="http://schemas.microsoft.com/office/drawing/2014/main" xmlns="" id="{2E8E8741-6D17-4917-9D11-E6BF967F76FA}"/>
                  </a:ext>
                </a:extLst>
              </p:cNvPr>
              <p:cNvSpPr/>
              <p:nvPr/>
            </p:nvSpPr>
            <p:spPr>
              <a:xfrm>
                <a:off x="7970948" y="1884220"/>
                <a:ext cx="1145915" cy="562627"/>
              </a:xfrm>
              <a:prstGeom prst="ellipse">
                <a:avLst/>
              </a:prstGeom>
              <a:grpFill/>
              <a:ln w="76200" cap="flat">
                <a:solidFill>
                  <a:sysClr val="window" lastClr="FFFFFF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.Arial Hebrew Desk Interface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כותרת 3">
                <a:extLst>
                  <a:ext uri="{FF2B5EF4-FFF2-40B4-BE49-F238E27FC236}">
                    <a16:creationId xmlns:a16="http://schemas.microsoft.com/office/drawing/2014/main" xmlns="" id="{06FD7750-3C75-40DD-BAB3-34F5B63D60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8710" y="2891765"/>
                <a:ext cx="2538992" cy="868818"/>
              </a:xfrm>
              <a:prstGeom prst="rect">
                <a:avLst/>
              </a:prstGeom>
              <a:grpFill/>
            </p:spPr>
            <p:txBody>
              <a:bodyPr vert="horz" lIns="68580" tIns="34290" rIns="68580" bIns="34290" rtlCol="0" anchor="t">
                <a:noAutofit/>
              </a:bodyPr>
              <a:lstStyle>
                <a:lvl1pPr algn="ctr" defTabSz="1125444" rtl="0" eaLnBrk="1" latinLnBrk="0" hangingPunct="1">
                  <a:spcBef>
                    <a:spcPct val="0"/>
                  </a:spcBef>
                  <a:buNone/>
                  <a:defRPr sz="5416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>
                  <a:defRPr/>
                </a:pPr>
                <a:r>
                  <a:rPr lang="en-US" sz="1600" b="1" dirty="0">
                    <a:solidFill>
                      <a:srgbClr val="5B9BD5">
                        <a:lumMod val="50000"/>
                      </a:srgbClr>
                    </a:solidFill>
                    <a:latin typeface=".Arial Hebrew Desk Interface"/>
                    <a:cs typeface="Calibri" panose="020F0502020204030204" pitchFamily="34" charset="0"/>
                  </a:rPr>
                  <a:t>Supervision of </a:t>
                </a:r>
                <a:r>
                  <a:rPr lang="en-US" sz="1600" b="1" dirty="0" smtClean="0">
                    <a:solidFill>
                      <a:srgbClr val="5B9BD5">
                        <a:lumMod val="50000"/>
                      </a:srgbClr>
                    </a:solidFill>
                    <a:latin typeface=".Arial Hebrew Desk Interface"/>
                    <a:cs typeface="Calibri" panose="020F0502020204030204" pitchFamily="34" charset="0"/>
                  </a:rPr>
                  <a:t>the</a:t>
                </a:r>
                <a:endParaRPr lang="en-US" sz="1600" b="1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en-US" sz="1600" b="1" dirty="0" smtClean="0">
                    <a:solidFill>
                      <a:srgbClr val="5B9BD5">
                        <a:lumMod val="50000"/>
                      </a:srgbClr>
                    </a:solidFill>
                    <a:latin typeface=".Arial Hebrew Desk Interface"/>
                    <a:cs typeface="Calibri" panose="020F0502020204030204" pitchFamily="34" charset="0"/>
                  </a:rPr>
                  <a:t>National Smart </a:t>
                </a:r>
                <a:r>
                  <a:rPr lang="en-US" sz="1600" b="1" dirty="0" smtClean="0">
                    <a:solidFill>
                      <a:srgbClr val="5B9BD5">
                        <a:lumMod val="50000"/>
                      </a:srgbClr>
                    </a:solidFill>
                    <a:latin typeface=".Arial Hebrew Desk Interface"/>
                    <a:cs typeface="Calibri" panose="020F0502020204030204" pitchFamily="34" charset="0"/>
                  </a:rPr>
                  <a:t>D</a:t>
                </a:r>
                <a:r>
                  <a:rPr lang="en-US" sz="1600" b="1" dirty="0" smtClean="0">
                    <a:solidFill>
                      <a:srgbClr val="5B9BD5">
                        <a:lumMod val="50000"/>
                      </a:srgbClr>
                    </a:solidFill>
                    <a:latin typeface=".Arial Hebrew Desk Interface"/>
                    <a:cs typeface="Calibri" panose="020F0502020204030204" pitchFamily="34" charset="0"/>
                  </a:rPr>
                  <a:t>ocumentation Project</a:t>
                </a:r>
                <a:endPara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endParaRPr>
              </a:p>
            </p:txBody>
          </p:sp>
          <p:pic>
            <p:nvPicPr>
              <p:cNvPr id="56" name="תמונה 55">
                <a:extLst>
                  <a:ext uri="{FF2B5EF4-FFF2-40B4-BE49-F238E27FC236}">
                    <a16:creationId xmlns:a16="http://schemas.microsoft.com/office/drawing/2014/main" xmlns="" id="{5EA47148-2325-416E-A1C4-87B8E39E5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95173" y="1714291"/>
                <a:ext cx="904463" cy="904463"/>
              </a:xfrm>
              <a:prstGeom prst="rect">
                <a:avLst/>
              </a:prstGeom>
              <a:grpFill/>
            </p:spPr>
          </p:pic>
        </p:grpSp>
        <p:sp>
          <p:nvSpPr>
            <p:cNvPr id="74" name="מלבן 73">
              <a:extLst>
                <a:ext uri="{FF2B5EF4-FFF2-40B4-BE49-F238E27FC236}">
                  <a16:creationId xmlns:a16="http://schemas.microsoft.com/office/drawing/2014/main" xmlns="" id="{96AF8BF1-51C4-4097-BD5A-FB83556FEAB5}"/>
                </a:ext>
              </a:extLst>
            </p:cNvPr>
            <p:cNvSpPr/>
            <p:nvPr/>
          </p:nvSpPr>
          <p:spPr>
            <a:xfrm>
              <a:off x="7015059" y="1285698"/>
              <a:ext cx="2497883" cy="20379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3585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graphicFrame>
        <p:nvGraphicFramePr>
          <p:cNvPr id="4" name="מציין מיקום תוכן 9">
            <a:extLst>
              <a:ext uri="{FF2B5EF4-FFF2-40B4-BE49-F238E27FC236}">
                <a16:creationId xmlns:a16="http://schemas.microsoft.com/office/drawing/2014/main" xmlns="" id="{67CD86DA-5731-49D0-89B5-3717CAB75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45346010"/>
              </p:ext>
            </p:extLst>
          </p:nvPr>
        </p:nvGraphicFramePr>
        <p:xfrm>
          <a:off x="2576848" y="339808"/>
          <a:ext cx="9383427" cy="400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://www.piba.gov.il/SiteCollectionImages/Smatid_passID.jpg">
            <a:extLst>
              <a:ext uri="{FF2B5EF4-FFF2-40B4-BE49-F238E27FC236}">
                <a16:creationId xmlns:a16="http://schemas.microsoft.com/office/drawing/2014/main" xmlns="" id="{491668CA-DE84-4D13-88F5-B0C38696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19" y="3902185"/>
            <a:ext cx="1872208" cy="1934497"/>
          </a:xfrm>
          <a:prstGeom prst="rect">
            <a:avLst/>
          </a:prstGeom>
          <a:solidFill>
            <a:schemeClr val="accent5">
              <a:lumMod val="20000"/>
              <a:lumOff val="80000"/>
              <a:alpha val="64000"/>
            </a:schemeClr>
          </a:solidFill>
          <a:extLst/>
        </p:spPr>
      </p:pic>
      <p:pic>
        <p:nvPicPr>
          <p:cNvPr id="7" name="Picture 6" descr="https://trtpost-wpengine.netdna-ssl.com/files/2014/09/shutterstock_197803430-680x400.jpg">
            <a:extLst>
              <a:ext uri="{FF2B5EF4-FFF2-40B4-BE49-F238E27FC236}">
                <a16:creationId xmlns:a16="http://schemas.microsoft.com/office/drawing/2014/main" xmlns="" id="{18BA7D26-89B1-41D4-8E8B-F2FDFCF9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295" y="4050823"/>
            <a:ext cx="1005692" cy="585572"/>
          </a:xfrm>
          <a:prstGeom prst="rect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xmlns="" val="57192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">
            <a:extLst>
              <a:ext uri="{FF2B5EF4-FFF2-40B4-BE49-F238E27FC236}">
                <a16:creationId xmlns:a16="http://schemas.microsoft.com/office/drawing/2014/main" xmlns="" id="{10D97FF4-BB90-4539-8604-82D84F9B1F91}"/>
              </a:ext>
            </a:extLst>
          </p:cNvPr>
          <p:cNvGrpSpPr/>
          <p:nvPr/>
        </p:nvGrpSpPr>
        <p:grpSpPr>
          <a:xfrm>
            <a:off x="3758880" y="2870613"/>
            <a:ext cx="251091" cy="231774"/>
            <a:chOff x="2336801" y="3562351"/>
            <a:chExt cx="231776" cy="231774"/>
          </a:xfrm>
        </p:grpSpPr>
        <p:sp>
          <p:nvSpPr>
            <p:cNvPr id="133" name="Oval 12">
              <a:extLst>
                <a:ext uri="{FF2B5EF4-FFF2-40B4-BE49-F238E27FC236}">
                  <a16:creationId xmlns:a16="http://schemas.microsoft.com/office/drawing/2014/main" xmlns="" id="{3F18D0E8-0CDD-493E-B53C-BCC710133B87}"/>
                </a:ext>
              </a:extLst>
            </p:cNvPr>
            <p:cNvSpPr/>
            <p:nvPr/>
          </p:nvSpPr>
          <p:spPr>
            <a:xfrm>
              <a:off x="2336801" y="3562351"/>
              <a:ext cx="231776" cy="23177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134" name="Graphic 139">
              <a:extLst>
                <a:ext uri="{FF2B5EF4-FFF2-40B4-BE49-F238E27FC236}">
                  <a16:creationId xmlns:a16="http://schemas.microsoft.com/office/drawing/2014/main" xmlns="" id="{E353ACA8-CDE3-4256-8936-752BC6B3D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2837" y="3606799"/>
              <a:ext cx="136526" cy="136526"/>
            </a:xfrm>
            <a:prstGeom prst="rect">
              <a:avLst/>
            </a:prstGeom>
          </p:spPr>
        </p:pic>
      </p:grpSp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0" y="430599"/>
            <a:ext cx="12191999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sz="3200" dirty="0">
                <a:latin typeface=".Arial Hebrew Desk Interface"/>
              </a:rPr>
              <a:t>Supervision of the </a:t>
            </a:r>
            <a:r>
              <a:rPr lang="en-US" sz="3200" dirty="0" smtClean="0">
                <a:latin typeface=".Arial Hebrew Desk Interface"/>
              </a:rPr>
              <a:t>National Smart Documentation </a:t>
            </a:r>
            <a:r>
              <a:rPr lang="en-US" sz="3200" dirty="0">
                <a:latin typeface=".Arial Hebrew Desk Interface"/>
              </a:rPr>
              <a:t>Project</a:t>
            </a:r>
            <a:endParaRPr lang="he-IL" sz="3200" dirty="0">
              <a:latin typeface=".Arial Hebrew Desk Interface"/>
            </a:endParaRPr>
          </a:p>
        </p:txBody>
      </p:sp>
      <p:grpSp>
        <p:nvGrpSpPr>
          <p:cNvPr id="39" name="Group 5">
            <a:extLst>
              <a:ext uri="{FF2B5EF4-FFF2-40B4-BE49-F238E27FC236}">
                <a16:creationId xmlns:a16="http://schemas.microsoft.com/office/drawing/2014/main" xmlns="" id="{A876C3E7-A17E-4AC2-9602-9981BB12408C}"/>
              </a:ext>
            </a:extLst>
          </p:cNvPr>
          <p:cNvGrpSpPr/>
          <p:nvPr/>
        </p:nvGrpSpPr>
        <p:grpSpPr>
          <a:xfrm>
            <a:off x="2296377" y="2746344"/>
            <a:ext cx="2520711" cy="1430291"/>
            <a:chOff x="839021" y="3260644"/>
            <a:chExt cx="2326810" cy="1430291"/>
          </a:xfrm>
        </p:grpSpPr>
        <p:pic>
          <p:nvPicPr>
            <p:cNvPr id="40" name="Graphic 27">
              <a:extLst>
                <a:ext uri="{FF2B5EF4-FFF2-40B4-BE49-F238E27FC236}">
                  <a16:creationId xmlns:a16="http://schemas.microsoft.com/office/drawing/2014/main" xmlns="" id="{332E484C-BD84-4087-9ACA-32F4C871D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4165" y="4115836"/>
              <a:ext cx="609377" cy="575099"/>
            </a:xfrm>
            <a:prstGeom prst="rect">
              <a:avLst/>
            </a:prstGeom>
          </p:spPr>
        </p:pic>
        <p:pic>
          <p:nvPicPr>
            <p:cNvPr id="41" name="Graphic 37">
              <a:extLst>
                <a:ext uri="{FF2B5EF4-FFF2-40B4-BE49-F238E27FC236}">
                  <a16:creationId xmlns:a16="http://schemas.microsoft.com/office/drawing/2014/main" xmlns="" id="{3D49F429-9471-415B-B613-20C6A97E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55623" y="4301101"/>
              <a:ext cx="725261" cy="195263"/>
            </a:xfrm>
            <a:prstGeom prst="rect">
              <a:avLst/>
            </a:prstGeom>
          </p:spPr>
        </p:pic>
        <p:grpSp>
          <p:nvGrpSpPr>
            <p:cNvPr id="44" name="Group 47">
              <a:extLst>
                <a:ext uri="{FF2B5EF4-FFF2-40B4-BE49-F238E27FC236}">
                  <a16:creationId xmlns:a16="http://schemas.microsoft.com/office/drawing/2014/main" xmlns="" id="{5708739D-9B7B-4012-B371-268E20583938}"/>
                </a:ext>
              </a:extLst>
            </p:cNvPr>
            <p:cNvGrpSpPr/>
            <p:nvPr/>
          </p:nvGrpSpPr>
          <p:grpSpPr>
            <a:xfrm>
              <a:off x="1527114" y="3260644"/>
              <a:ext cx="1104007" cy="623207"/>
              <a:chOff x="1337866" y="3017157"/>
              <a:chExt cx="1472009" cy="830943"/>
            </a:xfrm>
          </p:grpSpPr>
          <p:cxnSp>
            <p:nvCxnSpPr>
              <p:cNvPr id="80" name="Straight Arrow Connector 48">
                <a:extLst>
                  <a:ext uri="{FF2B5EF4-FFF2-40B4-BE49-F238E27FC236}">
                    <a16:creationId xmlns:a16="http://schemas.microsoft.com/office/drawing/2014/main" xmlns="" id="{C480A7AB-2DDE-40DD-A25F-842758DE9F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6541" y="3017157"/>
                <a:ext cx="643334" cy="8309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1" name="Straight Arrow Connector 49">
                <a:extLst>
                  <a:ext uri="{FF2B5EF4-FFF2-40B4-BE49-F238E27FC236}">
                    <a16:creationId xmlns:a16="http://schemas.microsoft.com/office/drawing/2014/main" xmlns="" id="{9945432D-F446-417F-8DB9-5277688B09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37866" y="3017157"/>
                <a:ext cx="643334" cy="8309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75" name="Rectangle 52">
              <a:extLst>
                <a:ext uri="{FF2B5EF4-FFF2-40B4-BE49-F238E27FC236}">
                  <a16:creationId xmlns:a16="http://schemas.microsoft.com/office/drawing/2014/main" xmlns="" id="{5F3031D5-8FE8-43C2-83FA-B157A6B0A8A3}"/>
                </a:ext>
              </a:extLst>
            </p:cNvPr>
            <p:cNvSpPr/>
            <p:nvPr/>
          </p:nvSpPr>
          <p:spPr>
            <a:xfrm>
              <a:off x="2067477" y="3829185"/>
              <a:ext cx="1098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Encrypted temp. server</a:t>
              </a:r>
            </a:p>
          </p:txBody>
        </p:sp>
        <p:sp>
          <p:nvSpPr>
            <p:cNvPr id="76" name="Rectangle 53">
              <a:extLst>
                <a:ext uri="{FF2B5EF4-FFF2-40B4-BE49-F238E27FC236}">
                  <a16:creationId xmlns:a16="http://schemas.microsoft.com/office/drawing/2014/main" xmlns="" id="{82EF55A0-A16F-40CD-BBE8-B66B169248D9}"/>
                </a:ext>
              </a:extLst>
            </p:cNvPr>
            <p:cNvSpPr/>
            <p:nvPr/>
          </p:nvSpPr>
          <p:spPr>
            <a:xfrm>
              <a:off x="839021" y="3852713"/>
              <a:ext cx="129474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National Registry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7" name="Rectangle 54">
              <a:extLst>
                <a:ext uri="{FF2B5EF4-FFF2-40B4-BE49-F238E27FC236}">
                  <a16:creationId xmlns:a16="http://schemas.microsoft.com/office/drawing/2014/main" xmlns="" id="{F4F4F355-C441-4770-BC9E-62D55FB61CB3}"/>
                </a:ext>
              </a:extLst>
            </p:cNvPr>
            <p:cNvSpPr/>
            <p:nvPr/>
          </p:nvSpPr>
          <p:spPr>
            <a:xfrm>
              <a:off x="1060446" y="3398366"/>
              <a:ext cx="7800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Biographic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8" name="Rectangle 55">
              <a:extLst>
                <a:ext uri="{FF2B5EF4-FFF2-40B4-BE49-F238E27FC236}">
                  <a16:creationId xmlns:a16="http://schemas.microsoft.com/office/drawing/2014/main" xmlns="" id="{5DEBBFDF-4AB5-4AD7-B671-0090B7B1B49A}"/>
                </a:ext>
              </a:extLst>
            </p:cNvPr>
            <p:cNvSpPr/>
            <p:nvPr/>
          </p:nvSpPr>
          <p:spPr>
            <a:xfrm>
              <a:off x="2312427" y="3398368"/>
              <a:ext cx="7297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Biometric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9" name="Rectangle 57">
              <a:extLst>
                <a:ext uri="{FF2B5EF4-FFF2-40B4-BE49-F238E27FC236}">
                  <a16:creationId xmlns:a16="http://schemas.microsoft.com/office/drawing/2014/main" xmlns="" id="{D39BBAD8-7038-4F89-91C5-94B29B594DC5}"/>
                </a:ext>
              </a:extLst>
            </p:cNvPr>
            <p:cNvSpPr/>
            <p:nvPr/>
          </p:nvSpPr>
          <p:spPr>
            <a:xfrm>
              <a:off x="1899084" y="3364619"/>
              <a:ext cx="3741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 hangingPunct="1">
                <a:defRPr/>
              </a:pPr>
              <a:r>
                <a:rPr lang="en-US" sz="2800" b="1" noProof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1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xmlns="" id="{A6900381-0098-4A1F-B9E3-1D7112B4AC1F}"/>
              </a:ext>
            </a:extLst>
          </p:cNvPr>
          <p:cNvGrpSpPr/>
          <p:nvPr/>
        </p:nvGrpSpPr>
        <p:grpSpPr>
          <a:xfrm>
            <a:off x="1204525" y="1574559"/>
            <a:ext cx="3526072" cy="3793707"/>
            <a:chOff x="-87686" y="2088858"/>
            <a:chExt cx="3254836" cy="3793707"/>
          </a:xfrm>
        </p:grpSpPr>
        <p:grpSp>
          <p:nvGrpSpPr>
            <p:cNvPr id="83" name="Group 3">
              <a:extLst>
                <a:ext uri="{FF2B5EF4-FFF2-40B4-BE49-F238E27FC236}">
                  <a16:creationId xmlns:a16="http://schemas.microsoft.com/office/drawing/2014/main" xmlns="" id="{D116DF05-2910-4B13-8759-46118AB4BC33}"/>
                </a:ext>
              </a:extLst>
            </p:cNvPr>
            <p:cNvGrpSpPr/>
            <p:nvPr/>
          </p:nvGrpSpPr>
          <p:grpSpPr>
            <a:xfrm>
              <a:off x="892167" y="2088858"/>
              <a:ext cx="2274983" cy="3768495"/>
              <a:chOff x="892167" y="2088858"/>
              <a:chExt cx="2274983" cy="3768495"/>
            </a:xfrm>
          </p:grpSpPr>
          <p:sp>
            <p:nvSpPr>
              <p:cNvPr id="87" name="Rectangle 21">
                <a:extLst>
                  <a:ext uri="{FF2B5EF4-FFF2-40B4-BE49-F238E27FC236}">
                    <a16:creationId xmlns:a16="http://schemas.microsoft.com/office/drawing/2014/main" xmlns="" id="{94D82B0A-DBDA-445F-A213-B6440DEB70FC}"/>
                  </a:ext>
                </a:extLst>
              </p:cNvPr>
              <p:cNvSpPr/>
              <p:nvPr/>
            </p:nvSpPr>
            <p:spPr>
              <a:xfrm>
                <a:off x="960121" y="2091688"/>
                <a:ext cx="2207029" cy="3765665"/>
              </a:xfrm>
              <a:prstGeom prst="rect">
                <a:avLst/>
              </a:prstGeom>
              <a:noFill/>
              <a:ln w="12700" cap="flat" cmpd="sng" algn="ctr">
                <a:solidFill>
                  <a:srgbClr val="003D7A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endParaRPr>
              </a:p>
            </p:txBody>
          </p:sp>
          <p:grpSp>
            <p:nvGrpSpPr>
              <p:cNvPr id="88" name="Group 1">
                <a:extLst>
                  <a:ext uri="{FF2B5EF4-FFF2-40B4-BE49-F238E27FC236}">
                    <a16:creationId xmlns:a16="http://schemas.microsoft.com/office/drawing/2014/main" xmlns="" id="{C4114723-B4A0-4AAE-89B7-CD4FF286D3E0}"/>
                  </a:ext>
                </a:extLst>
              </p:cNvPr>
              <p:cNvGrpSpPr/>
              <p:nvPr/>
            </p:nvGrpSpPr>
            <p:grpSpPr>
              <a:xfrm>
                <a:off x="892167" y="2088858"/>
                <a:ext cx="2245889" cy="1242030"/>
                <a:chOff x="892167" y="2088858"/>
                <a:chExt cx="2245889" cy="1242030"/>
              </a:xfrm>
            </p:grpSpPr>
            <p:sp>
              <p:nvSpPr>
                <p:cNvPr id="89" name="Rectangle 22">
                  <a:extLst>
                    <a:ext uri="{FF2B5EF4-FFF2-40B4-BE49-F238E27FC236}">
                      <a16:creationId xmlns:a16="http://schemas.microsoft.com/office/drawing/2014/main" xmlns="" id="{45498AC0-6263-4CA2-A123-A0DCD388E3CD}"/>
                    </a:ext>
                  </a:extLst>
                </p:cNvPr>
                <p:cNvSpPr/>
                <p:nvPr/>
              </p:nvSpPr>
              <p:spPr>
                <a:xfrm>
                  <a:off x="892167" y="2088858"/>
                  <a:ext cx="2245889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1600" b="1" kern="0" dirty="0">
                      <a:solidFill>
                        <a:srgbClr val="003D7A"/>
                      </a:solidFill>
                      <a:latin typeface=".Arial Hebrew Desk Interface"/>
                      <a:cs typeface="Calibri" panose="020F0502020204030204" pitchFamily="34" charset="0"/>
                    </a:rPr>
                    <a:t>Population and Immigration Authority</a:t>
                  </a: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D7A"/>
                    </a:solidFill>
                    <a:effectLst/>
                    <a:uLnTx/>
                    <a:uFillTx/>
                    <a:latin typeface=".Arial Hebrew Desk Interface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0" name="Group 23">
                  <a:extLst>
                    <a:ext uri="{FF2B5EF4-FFF2-40B4-BE49-F238E27FC236}">
                      <a16:creationId xmlns:a16="http://schemas.microsoft.com/office/drawing/2014/main" xmlns="" id="{295CBC64-1890-4634-95F4-0BE4DADC4CA8}"/>
                    </a:ext>
                  </a:extLst>
                </p:cNvPr>
                <p:cNvGrpSpPr/>
                <p:nvPr/>
              </p:nvGrpSpPr>
              <p:grpSpPr>
                <a:xfrm>
                  <a:off x="1212207" y="2642536"/>
                  <a:ext cx="1675931" cy="688352"/>
                  <a:chOff x="940254" y="1925052"/>
                  <a:chExt cx="2533613" cy="1040625"/>
                </a:xfrm>
                <a:solidFill>
                  <a:srgbClr val="2E81A9"/>
                </a:solidFill>
              </p:grpSpPr>
              <p:pic>
                <p:nvPicPr>
                  <p:cNvPr id="91" name="Graphic 24" descr="Projector">
                    <a:extLst>
                      <a:ext uri="{FF2B5EF4-FFF2-40B4-BE49-F238E27FC236}">
                        <a16:creationId xmlns:a16="http://schemas.microsoft.com/office/drawing/2014/main" xmlns="" id="{8FDDE23E-9309-4992-B9BE-B8FF2827D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=""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0254" y="205127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2" name="Graphic 25" descr="User">
                    <a:extLst>
                      <a:ext uri="{FF2B5EF4-FFF2-40B4-BE49-F238E27FC236}">
                        <a16:creationId xmlns:a16="http://schemas.microsoft.com/office/drawing/2014/main" xmlns="" id="{FD7F6E30-640E-4F9D-B53E-C2762CF35A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=""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37954" y="1925052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3" name="Graphic 26" descr="Laptop">
                    <a:extLst>
                      <a:ext uri="{FF2B5EF4-FFF2-40B4-BE49-F238E27FC236}">
                        <a16:creationId xmlns:a16="http://schemas.microsoft.com/office/drawing/2014/main" xmlns="" id="{A88B089F-807D-41A3-8D31-7291634AC9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=""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59467" y="1975039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84" name="Group 94">
              <a:extLst>
                <a:ext uri="{FF2B5EF4-FFF2-40B4-BE49-F238E27FC236}">
                  <a16:creationId xmlns:a16="http://schemas.microsoft.com/office/drawing/2014/main" xmlns="" id="{D3A7710A-AB37-47AD-AA18-352464D6320E}"/>
                </a:ext>
              </a:extLst>
            </p:cNvPr>
            <p:cNvGrpSpPr/>
            <p:nvPr/>
          </p:nvGrpSpPr>
          <p:grpSpPr>
            <a:xfrm>
              <a:off x="-87686" y="3471127"/>
              <a:ext cx="913319" cy="2411438"/>
              <a:chOff x="-131431" y="3138151"/>
              <a:chExt cx="1217758" cy="3215250"/>
            </a:xfrm>
          </p:grpSpPr>
          <p:sp>
            <p:nvSpPr>
              <p:cNvPr id="85" name="Rectangle 95">
                <a:extLst>
                  <a:ext uri="{FF2B5EF4-FFF2-40B4-BE49-F238E27FC236}">
                    <a16:creationId xmlns:a16="http://schemas.microsoft.com/office/drawing/2014/main" xmlns="" id="{BE2A9084-1C8F-4E46-BDB6-7169EE11DBD9}"/>
                  </a:ext>
                </a:extLst>
              </p:cNvPr>
              <p:cNvSpPr/>
              <p:nvPr/>
            </p:nvSpPr>
            <p:spPr>
              <a:xfrm>
                <a:off x="-131431" y="3138151"/>
                <a:ext cx="115850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D7A"/>
                    </a:solidFill>
                    <a:effectLst/>
                    <a:uLnTx/>
                    <a:uFillTx/>
                    <a:latin typeface=".Arial Hebrew Desk Interface"/>
                    <a:cs typeface="Calibri" panose="020F0502020204030204" pitchFamily="34" charset="0"/>
                  </a:rPr>
                  <a:t>Citizen</a:t>
                </a:r>
                <a:endParaRPr kumimoji="0" lang="he-IL" sz="1350" b="1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endParaRPr>
              </a:p>
            </p:txBody>
          </p:sp>
          <p:pic>
            <p:nvPicPr>
              <p:cNvPr id="86" name="Graphic 96">
                <a:extLst>
                  <a:ext uri="{FF2B5EF4-FFF2-40B4-BE49-F238E27FC236}">
                    <a16:creationId xmlns:a16="http://schemas.microsoft.com/office/drawing/2014/main" xmlns="" id="{6F802F3F-DCFE-4378-8EC8-BCB3C5060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52877" y="3581626"/>
                <a:ext cx="933450" cy="2771775"/>
              </a:xfrm>
              <a:prstGeom prst="rect">
                <a:avLst/>
              </a:prstGeom>
            </p:spPr>
          </p:pic>
        </p:grpSp>
      </p:grpSp>
      <p:sp>
        <p:nvSpPr>
          <p:cNvPr id="94" name="Rectangle 97">
            <a:extLst>
              <a:ext uri="{FF2B5EF4-FFF2-40B4-BE49-F238E27FC236}">
                <a16:creationId xmlns:a16="http://schemas.microsoft.com/office/drawing/2014/main" xmlns="" id="{C97FF242-9D74-4728-93B1-006068D94CCD}"/>
              </a:ext>
            </a:extLst>
          </p:cNvPr>
          <p:cNvSpPr/>
          <p:nvPr/>
        </p:nvSpPr>
        <p:spPr>
          <a:xfrm>
            <a:off x="4820922" y="2862298"/>
            <a:ext cx="123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.Arial Hebrew Desk Interface"/>
                <a:cs typeface="Calibri" panose="020F0502020204030204" pitchFamily="34" charset="0"/>
              </a:rPr>
              <a:t>AIR GAP</a:t>
            </a:r>
          </a:p>
        </p:txBody>
      </p:sp>
      <p:grpSp>
        <p:nvGrpSpPr>
          <p:cNvPr id="95" name="Group 98">
            <a:extLst>
              <a:ext uri="{FF2B5EF4-FFF2-40B4-BE49-F238E27FC236}">
                <a16:creationId xmlns:a16="http://schemas.microsoft.com/office/drawing/2014/main" xmlns="" id="{473D1C37-F77A-431D-86E0-777EDFD3FC36}"/>
              </a:ext>
            </a:extLst>
          </p:cNvPr>
          <p:cNvGrpSpPr/>
          <p:nvPr/>
        </p:nvGrpSpPr>
        <p:grpSpPr>
          <a:xfrm>
            <a:off x="3942718" y="1565037"/>
            <a:ext cx="4597561" cy="3778019"/>
            <a:chOff x="2399876" y="2079336"/>
            <a:chExt cx="4243903" cy="3778019"/>
          </a:xfrm>
        </p:grpSpPr>
        <p:sp>
          <p:nvSpPr>
            <p:cNvPr id="96" name="Rectangle 99">
              <a:extLst>
                <a:ext uri="{FF2B5EF4-FFF2-40B4-BE49-F238E27FC236}">
                  <a16:creationId xmlns:a16="http://schemas.microsoft.com/office/drawing/2014/main" xmlns="" id="{FF2693E8-B2AC-4168-9B40-13DF93432195}"/>
                </a:ext>
              </a:extLst>
            </p:cNvPr>
            <p:cNvSpPr/>
            <p:nvPr/>
          </p:nvSpPr>
          <p:spPr>
            <a:xfrm>
              <a:off x="4436750" y="2091690"/>
              <a:ext cx="2207029" cy="3765665"/>
            </a:xfrm>
            <a:prstGeom prst="rect">
              <a:avLst/>
            </a:prstGeom>
            <a:noFill/>
            <a:ln w="12700" cap="flat" cmpd="sng" algn="ctr">
              <a:solidFill>
                <a:srgbClr val="003D7A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97" name="Rectangle 104">
              <a:extLst>
                <a:ext uri="{FF2B5EF4-FFF2-40B4-BE49-F238E27FC236}">
                  <a16:creationId xmlns:a16="http://schemas.microsoft.com/office/drawing/2014/main" xmlns="" id="{D7899600-6E77-4687-B052-0F6B7D65431C}"/>
                </a:ext>
              </a:extLst>
            </p:cNvPr>
            <p:cNvSpPr/>
            <p:nvPr/>
          </p:nvSpPr>
          <p:spPr>
            <a:xfrm>
              <a:off x="5031836" y="3404627"/>
              <a:ext cx="10168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De-duplication</a:t>
              </a:r>
            </a:p>
          </p:txBody>
        </p:sp>
        <p:sp>
          <p:nvSpPr>
            <p:cNvPr id="98" name="Rectangle 105">
              <a:extLst>
                <a:ext uri="{FF2B5EF4-FFF2-40B4-BE49-F238E27FC236}">
                  <a16:creationId xmlns:a16="http://schemas.microsoft.com/office/drawing/2014/main" xmlns="" id="{1825905C-ABCD-4EC7-909E-81C4A8F6C463}"/>
                </a:ext>
              </a:extLst>
            </p:cNvPr>
            <p:cNvSpPr/>
            <p:nvPr/>
          </p:nvSpPr>
          <p:spPr>
            <a:xfrm>
              <a:off x="4596530" y="2079336"/>
              <a:ext cx="19248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kern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The Biometric Database Management Authority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grpSp>
          <p:nvGrpSpPr>
            <p:cNvPr id="99" name="Group 106">
              <a:extLst>
                <a:ext uri="{FF2B5EF4-FFF2-40B4-BE49-F238E27FC236}">
                  <a16:creationId xmlns:a16="http://schemas.microsoft.com/office/drawing/2014/main" xmlns="" id="{237368B1-6A83-4842-A355-84C83247F071}"/>
                </a:ext>
              </a:extLst>
            </p:cNvPr>
            <p:cNvGrpSpPr/>
            <p:nvPr/>
          </p:nvGrpSpPr>
          <p:grpSpPr>
            <a:xfrm>
              <a:off x="2399876" y="3207578"/>
              <a:ext cx="2606153" cy="1872341"/>
              <a:chOff x="2810420" y="2801268"/>
              <a:chExt cx="1905120" cy="2496457"/>
            </a:xfrm>
          </p:grpSpPr>
          <p:cxnSp>
            <p:nvCxnSpPr>
              <p:cNvPr id="101" name="Elbow Connector 74">
                <a:extLst>
                  <a:ext uri="{FF2B5EF4-FFF2-40B4-BE49-F238E27FC236}">
                    <a16:creationId xmlns:a16="http://schemas.microsoft.com/office/drawing/2014/main" xmlns="" id="{2B919474-02CC-43C6-AA49-0314EF6C4C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 flipH="1" flipV="1">
                <a:off x="2893997" y="3476182"/>
                <a:ext cx="2496457" cy="1146629"/>
              </a:xfrm>
              <a:prstGeom prst="bentConnector3">
                <a:avLst>
                  <a:gd name="adj1" fmla="val 50000"/>
                </a:avLst>
              </a:prstGeom>
              <a:solidFill>
                <a:srgbClr val="4F81BD"/>
              </a:solidFill>
              <a:ln w="28575" cap="flat" cmpd="sng" algn="ctr">
                <a:solidFill>
                  <a:srgbClr val="003D7A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2" name="Elbow Connector 74">
                <a:extLst>
                  <a:ext uri="{FF2B5EF4-FFF2-40B4-BE49-F238E27FC236}">
                    <a16:creationId xmlns:a16="http://schemas.microsoft.com/office/drawing/2014/main" xmlns="" id="{8A56F855-3B66-46C9-BA23-DEF7C1D98D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 flipV="1">
                <a:off x="2810420" y="4945077"/>
                <a:ext cx="772886" cy="337096"/>
              </a:xfrm>
              <a:prstGeom prst="bentConnector3">
                <a:avLst>
                  <a:gd name="adj1" fmla="val 1937"/>
                </a:avLst>
              </a:prstGeom>
              <a:solidFill>
                <a:srgbClr val="4F81BD"/>
              </a:solidFill>
              <a:ln w="28575" cap="flat" cmpd="sng" algn="ctr">
                <a:solidFill>
                  <a:srgbClr val="003D7A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00" name="Rectangle 107">
              <a:extLst>
                <a:ext uri="{FF2B5EF4-FFF2-40B4-BE49-F238E27FC236}">
                  <a16:creationId xmlns:a16="http://schemas.microsoft.com/office/drawing/2014/main" xmlns="" id="{FF0B9652-DF75-4F31-998C-CD3875239EA2}"/>
                </a:ext>
              </a:extLst>
            </p:cNvPr>
            <p:cNvSpPr/>
            <p:nvPr/>
          </p:nvSpPr>
          <p:spPr>
            <a:xfrm>
              <a:off x="4818977" y="2727323"/>
              <a:ext cx="37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2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Group 7">
            <a:extLst>
              <a:ext uri="{FF2B5EF4-FFF2-40B4-BE49-F238E27FC236}">
                <a16:creationId xmlns:a16="http://schemas.microsoft.com/office/drawing/2014/main" xmlns="" id="{98697D0B-5424-465E-84E4-2FC045597986}"/>
              </a:ext>
            </a:extLst>
          </p:cNvPr>
          <p:cNvGrpSpPr/>
          <p:nvPr/>
        </p:nvGrpSpPr>
        <p:grpSpPr>
          <a:xfrm>
            <a:off x="7017908" y="3105029"/>
            <a:ext cx="904345" cy="2126842"/>
            <a:chOff x="5197358" y="3619328"/>
            <a:chExt cx="834780" cy="2126842"/>
          </a:xfrm>
        </p:grpSpPr>
        <p:pic>
          <p:nvPicPr>
            <p:cNvPr id="104" name="Graphic 110">
              <a:extLst>
                <a:ext uri="{FF2B5EF4-FFF2-40B4-BE49-F238E27FC236}">
                  <a16:creationId xmlns:a16="http://schemas.microsoft.com/office/drawing/2014/main" xmlns="" id="{716F8D86-9062-4BE7-9F2B-B4CCB958D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97359" y="4167011"/>
              <a:ext cx="685800" cy="771525"/>
            </a:xfrm>
            <a:prstGeom prst="rect">
              <a:avLst/>
            </a:prstGeom>
          </p:spPr>
        </p:pic>
        <p:sp>
          <p:nvSpPr>
            <p:cNvPr id="105" name="Rectangle 111">
              <a:extLst>
                <a:ext uri="{FF2B5EF4-FFF2-40B4-BE49-F238E27FC236}">
                  <a16:creationId xmlns:a16="http://schemas.microsoft.com/office/drawing/2014/main" xmlns="" id="{AAB5EF1E-59DF-40B4-B5D3-C1568B32DE33}"/>
                </a:ext>
              </a:extLst>
            </p:cNvPr>
            <p:cNvSpPr/>
            <p:nvPr/>
          </p:nvSpPr>
          <p:spPr>
            <a:xfrm>
              <a:off x="5197358" y="5469171"/>
              <a:ext cx="8347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Hit/No-Hit</a:t>
              </a:r>
            </a:p>
          </p:txBody>
        </p:sp>
        <p:cxnSp>
          <p:nvCxnSpPr>
            <p:cNvPr id="106" name="Straight Arrow Connector 112">
              <a:extLst>
                <a:ext uri="{FF2B5EF4-FFF2-40B4-BE49-F238E27FC236}">
                  <a16:creationId xmlns:a16="http://schemas.microsoft.com/office/drawing/2014/main" xmlns="" id="{4BFB2F35-4BDC-49DC-A0F7-66F4AE645A5F}"/>
                </a:ext>
              </a:extLst>
            </p:cNvPr>
            <p:cNvCxnSpPr>
              <a:cxnSpLocks/>
            </p:cNvCxnSpPr>
            <p:nvPr/>
          </p:nvCxnSpPr>
          <p:spPr>
            <a:xfrm>
              <a:off x="5536241" y="3619328"/>
              <a:ext cx="0" cy="4626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tailEnd type="triangle"/>
            </a:ln>
            <a:effectLst/>
          </p:spPr>
        </p:cxnSp>
        <p:cxnSp>
          <p:nvCxnSpPr>
            <p:cNvPr id="107" name="Straight Arrow Connector 113">
              <a:extLst>
                <a:ext uri="{FF2B5EF4-FFF2-40B4-BE49-F238E27FC236}">
                  <a16:creationId xmlns:a16="http://schemas.microsoft.com/office/drawing/2014/main" xmlns="" id="{1E522319-216A-4216-A59A-809066DAF41B}"/>
                </a:ext>
              </a:extLst>
            </p:cNvPr>
            <p:cNvCxnSpPr>
              <a:cxnSpLocks/>
            </p:cNvCxnSpPr>
            <p:nvPr/>
          </p:nvCxnSpPr>
          <p:spPr>
            <a:xfrm>
              <a:off x="5536241" y="4976640"/>
              <a:ext cx="0" cy="4626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08" name="Group 8">
            <a:extLst>
              <a:ext uri="{FF2B5EF4-FFF2-40B4-BE49-F238E27FC236}">
                <a16:creationId xmlns:a16="http://schemas.microsoft.com/office/drawing/2014/main" xmlns="" id="{71CB88C7-2D0C-4C48-9740-1DDC2048C0EC}"/>
              </a:ext>
            </a:extLst>
          </p:cNvPr>
          <p:cNvGrpSpPr/>
          <p:nvPr/>
        </p:nvGrpSpPr>
        <p:grpSpPr>
          <a:xfrm>
            <a:off x="3468261" y="4047163"/>
            <a:ext cx="3816462" cy="584775"/>
            <a:chOff x="1920761" y="4561464"/>
            <a:chExt cx="3522888" cy="584775"/>
          </a:xfrm>
        </p:grpSpPr>
        <p:cxnSp>
          <p:nvCxnSpPr>
            <p:cNvPr id="109" name="Connector: Elbow 118">
              <a:extLst>
                <a:ext uri="{FF2B5EF4-FFF2-40B4-BE49-F238E27FC236}">
                  <a16:creationId xmlns:a16="http://schemas.microsoft.com/office/drawing/2014/main" xmlns="" id="{84641E18-BF4E-4507-BFF5-473C90D220B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20761" y="4598499"/>
              <a:ext cx="3522888" cy="503191"/>
            </a:xfrm>
            <a:prstGeom prst="bentConnector3">
              <a:avLst/>
            </a:prstGeom>
            <a:noFill/>
            <a:ln w="28575" cap="flat" cmpd="sng" algn="ctr">
              <a:solidFill>
                <a:srgbClr val="003D7A"/>
              </a:solidFill>
              <a:prstDash val="dash"/>
            </a:ln>
            <a:effectLst/>
          </p:spPr>
        </p:cxnSp>
        <p:sp>
          <p:nvSpPr>
            <p:cNvPr id="110" name="Rectangle 119">
              <a:extLst>
                <a:ext uri="{FF2B5EF4-FFF2-40B4-BE49-F238E27FC236}">
                  <a16:creationId xmlns:a16="http://schemas.microsoft.com/office/drawing/2014/main" xmlns="" id="{C83BF9DE-5152-4003-831E-ED74D45123AC}"/>
                </a:ext>
              </a:extLst>
            </p:cNvPr>
            <p:cNvSpPr/>
            <p:nvPr/>
          </p:nvSpPr>
          <p:spPr>
            <a:xfrm>
              <a:off x="3905248" y="4561464"/>
              <a:ext cx="37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kern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11" name="Group 120">
            <a:extLst>
              <a:ext uri="{FF2B5EF4-FFF2-40B4-BE49-F238E27FC236}">
                <a16:creationId xmlns:a16="http://schemas.microsoft.com/office/drawing/2014/main" xmlns="" id="{52B1AAAF-F4B6-401C-8AFF-BF838495B85F}"/>
              </a:ext>
            </a:extLst>
          </p:cNvPr>
          <p:cNvGrpSpPr/>
          <p:nvPr/>
        </p:nvGrpSpPr>
        <p:grpSpPr>
          <a:xfrm>
            <a:off x="4419067" y="4192782"/>
            <a:ext cx="5511316" cy="1205428"/>
            <a:chOff x="2798427" y="4707081"/>
            <a:chExt cx="5087369" cy="1205428"/>
          </a:xfrm>
        </p:grpSpPr>
        <p:grpSp>
          <p:nvGrpSpPr>
            <p:cNvPr id="112" name="Group 121">
              <a:extLst>
                <a:ext uri="{FF2B5EF4-FFF2-40B4-BE49-F238E27FC236}">
                  <a16:creationId xmlns:a16="http://schemas.microsoft.com/office/drawing/2014/main" xmlns="" id="{2DB66DB1-1A61-48A6-9AAD-1895861D5186}"/>
                </a:ext>
              </a:extLst>
            </p:cNvPr>
            <p:cNvGrpSpPr/>
            <p:nvPr/>
          </p:nvGrpSpPr>
          <p:grpSpPr>
            <a:xfrm>
              <a:off x="2798427" y="4707081"/>
              <a:ext cx="5087369" cy="579665"/>
              <a:chOff x="3265716" y="4508503"/>
              <a:chExt cx="6783159" cy="1064983"/>
            </a:xfrm>
          </p:grpSpPr>
          <p:cxnSp>
            <p:nvCxnSpPr>
              <p:cNvPr id="114" name="Straight Connector 123">
                <a:extLst>
                  <a:ext uri="{FF2B5EF4-FFF2-40B4-BE49-F238E27FC236}">
                    <a16:creationId xmlns:a16="http://schemas.microsoft.com/office/drawing/2014/main" xmlns="" id="{99977498-86FF-461F-9EB1-011B367992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65716" y="5573486"/>
                <a:ext cx="678315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15" name="Straight Connector 124">
                <a:extLst>
                  <a:ext uri="{FF2B5EF4-FFF2-40B4-BE49-F238E27FC236}">
                    <a16:creationId xmlns:a16="http://schemas.microsoft.com/office/drawing/2014/main" xmlns="" id="{98D40536-62B3-4372-A47F-EA9B7DC7C0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1387" y="4508503"/>
                <a:ext cx="2" cy="1063848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16" name="Straight Connector 125">
                <a:extLst>
                  <a:ext uri="{FF2B5EF4-FFF2-40B4-BE49-F238E27FC236}">
                    <a16:creationId xmlns:a16="http://schemas.microsoft.com/office/drawing/2014/main" xmlns="" id="{0D1CCEA3-DDFE-4E82-A029-44E8F50C47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43662" y="4508503"/>
                <a:ext cx="2" cy="1063848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sp>
          <p:nvSpPr>
            <p:cNvPr id="113" name="Rectangle 122">
              <a:extLst>
                <a:ext uri="{FF2B5EF4-FFF2-40B4-BE49-F238E27FC236}">
                  <a16:creationId xmlns:a16="http://schemas.microsoft.com/office/drawing/2014/main" xmlns="" id="{3D5E2C40-C3AF-4E95-AC20-92D38C7423F9}"/>
                </a:ext>
              </a:extLst>
            </p:cNvPr>
            <p:cNvSpPr/>
            <p:nvPr/>
          </p:nvSpPr>
          <p:spPr>
            <a:xfrm>
              <a:off x="3610330" y="5327734"/>
              <a:ext cx="37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kern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17" name="Group 10">
            <a:extLst>
              <a:ext uri="{FF2B5EF4-FFF2-40B4-BE49-F238E27FC236}">
                <a16:creationId xmlns:a16="http://schemas.microsoft.com/office/drawing/2014/main" xmlns="" id="{326D69FF-E107-4E6D-BF16-9FDF6888C237}"/>
              </a:ext>
            </a:extLst>
          </p:cNvPr>
          <p:cNvGrpSpPr/>
          <p:nvPr/>
        </p:nvGrpSpPr>
        <p:grpSpPr>
          <a:xfrm>
            <a:off x="8758291" y="1577391"/>
            <a:ext cx="2390948" cy="3765665"/>
            <a:chOff x="6803865" y="2091690"/>
            <a:chExt cx="2207029" cy="3765665"/>
          </a:xfrm>
        </p:grpSpPr>
        <p:grpSp>
          <p:nvGrpSpPr>
            <p:cNvPr id="118" name="Group 9">
              <a:extLst>
                <a:ext uri="{FF2B5EF4-FFF2-40B4-BE49-F238E27FC236}">
                  <a16:creationId xmlns:a16="http://schemas.microsoft.com/office/drawing/2014/main" xmlns="" id="{ADE03129-7824-477D-B1F9-5AD7BEDA2604}"/>
                </a:ext>
              </a:extLst>
            </p:cNvPr>
            <p:cNvGrpSpPr/>
            <p:nvPr/>
          </p:nvGrpSpPr>
          <p:grpSpPr>
            <a:xfrm>
              <a:off x="6803865" y="2091690"/>
              <a:ext cx="2207029" cy="3765665"/>
              <a:chOff x="6803865" y="2091690"/>
              <a:chExt cx="2207029" cy="3765665"/>
            </a:xfrm>
          </p:grpSpPr>
          <p:sp>
            <p:nvSpPr>
              <p:cNvPr id="120" name="Rectangle 126">
                <a:extLst>
                  <a:ext uri="{FF2B5EF4-FFF2-40B4-BE49-F238E27FC236}">
                    <a16:creationId xmlns:a16="http://schemas.microsoft.com/office/drawing/2014/main" xmlns="" id="{733C8C73-7500-4950-8032-D19BC36925F4}"/>
                  </a:ext>
                </a:extLst>
              </p:cNvPr>
              <p:cNvSpPr/>
              <p:nvPr/>
            </p:nvSpPr>
            <p:spPr>
              <a:xfrm>
                <a:off x="6803865" y="2091690"/>
                <a:ext cx="2207029" cy="3765665"/>
              </a:xfrm>
              <a:prstGeom prst="rect">
                <a:avLst/>
              </a:prstGeom>
              <a:noFill/>
              <a:ln w="12700" cap="flat" cmpd="sng" algn="ctr">
                <a:solidFill>
                  <a:srgbClr val="003D7A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endParaRPr>
              </a:p>
            </p:txBody>
          </p:sp>
          <p:pic>
            <p:nvPicPr>
              <p:cNvPr id="121" name="Graphic 127">
                <a:extLst>
                  <a:ext uri="{FF2B5EF4-FFF2-40B4-BE49-F238E27FC236}">
                    <a16:creationId xmlns:a16="http://schemas.microsoft.com/office/drawing/2014/main" xmlns="" id="{698684CD-475E-49A8-BC96-E31911CE9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144034" y="4305292"/>
                <a:ext cx="1527572" cy="745370"/>
              </a:xfrm>
              <a:prstGeom prst="rect">
                <a:avLst/>
              </a:prstGeom>
            </p:spPr>
          </p:pic>
        </p:grpSp>
        <p:sp>
          <p:nvSpPr>
            <p:cNvPr id="119" name="Rectangle 128">
              <a:extLst>
                <a:ext uri="{FF2B5EF4-FFF2-40B4-BE49-F238E27FC236}">
                  <a16:creationId xmlns:a16="http://schemas.microsoft.com/office/drawing/2014/main" xmlns="" id="{5E971CA1-BC7A-443C-B09B-C86E18124969}"/>
                </a:ext>
              </a:extLst>
            </p:cNvPr>
            <p:cNvSpPr/>
            <p:nvPr/>
          </p:nvSpPr>
          <p:spPr>
            <a:xfrm>
              <a:off x="6963645" y="2135894"/>
              <a:ext cx="19248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b="1" kern="0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Issuing </a:t>
              </a:r>
              <a:r>
                <a:rPr lang="en-US" b="1" kern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center</a:t>
              </a:r>
              <a:endParaRPr kumimoji="0" lang="he-IL" b="1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122" name="Group 129">
            <a:extLst>
              <a:ext uri="{FF2B5EF4-FFF2-40B4-BE49-F238E27FC236}">
                <a16:creationId xmlns:a16="http://schemas.microsoft.com/office/drawing/2014/main" xmlns="" id="{9F63977B-A7ED-483C-97E0-C28CBF99B3A9}"/>
              </a:ext>
            </a:extLst>
          </p:cNvPr>
          <p:cNvGrpSpPr/>
          <p:nvPr/>
        </p:nvGrpSpPr>
        <p:grpSpPr>
          <a:xfrm>
            <a:off x="9084396" y="2089412"/>
            <a:ext cx="1685982" cy="1653241"/>
            <a:chOff x="7104885" y="2603711"/>
            <a:chExt cx="1556291" cy="1653241"/>
          </a:xfrm>
        </p:grpSpPr>
        <p:sp>
          <p:nvSpPr>
            <p:cNvPr id="123" name="Rectangle 130">
              <a:extLst>
                <a:ext uri="{FF2B5EF4-FFF2-40B4-BE49-F238E27FC236}">
                  <a16:creationId xmlns:a16="http://schemas.microsoft.com/office/drawing/2014/main" xmlns="" id="{AA18E725-1092-44F4-834C-EFC5B3CB91CF}"/>
                </a:ext>
              </a:extLst>
            </p:cNvPr>
            <p:cNvSpPr/>
            <p:nvPr/>
          </p:nvSpPr>
          <p:spPr>
            <a:xfrm>
              <a:off x="7574300" y="3404627"/>
              <a:ext cx="6661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Issuance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grpSp>
          <p:nvGrpSpPr>
            <p:cNvPr id="124" name="Group 131">
              <a:extLst>
                <a:ext uri="{FF2B5EF4-FFF2-40B4-BE49-F238E27FC236}">
                  <a16:creationId xmlns:a16="http://schemas.microsoft.com/office/drawing/2014/main" xmlns="" id="{CB8DB8AC-4EAE-46CA-9BFF-7FAC4637FD0D}"/>
                </a:ext>
              </a:extLst>
            </p:cNvPr>
            <p:cNvGrpSpPr/>
            <p:nvPr/>
          </p:nvGrpSpPr>
          <p:grpSpPr>
            <a:xfrm>
              <a:off x="7104885" y="2849703"/>
              <a:ext cx="1556291" cy="492366"/>
              <a:chOff x="9007663" y="2324100"/>
              <a:chExt cx="2075054" cy="656488"/>
            </a:xfrm>
          </p:grpSpPr>
          <p:pic>
            <p:nvPicPr>
              <p:cNvPr id="130" name="Graphic 137">
                <a:extLst>
                  <a:ext uri="{FF2B5EF4-FFF2-40B4-BE49-F238E27FC236}">
                    <a16:creationId xmlns:a16="http://schemas.microsoft.com/office/drawing/2014/main" xmlns="" id="{76182065-972D-48A6-8CA3-160B92F8D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9007663" y="2324100"/>
                <a:ext cx="1033360" cy="656488"/>
              </a:xfrm>
              <a:prstGeom prst="rect">
                <a:avLst/>
              </a:prstGeom>
            </p:spPr>
          </p:pic>
          <p:pic>
            <p:nvPicPr>
              <p:cNvPr id="131" name="Graphic 138">
                <a:extLst>
                  <a:ext uri="{FF2B5EF4-FFF2-40B4-BE49-F238E27FC236}">
                    <a16:creationId xmlns:a16="http://schemas.microsoft.com/office/drawing/2014/main" xmlns="" id="{B6E9D6B2-56B6-49D4-A818-BF5BD5135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106042" y="2336800"/>
                <a:ext cx="976675" cy="635000"/>
              </a:xfrm>
              <a:prstGeom prst="rect">
                <a:avLst/>
              </a:prstGeom>
            </p:spPr>
          </p:pic>
        </p:grpSp>
        <p:sp>
          <p:nvSpPr>
            <p:cNvPr id="125" name="Rectangle 132">
              <a:extLst>
                <a:ext uri="{FF2B5EF4-FFF2-40B4-BE49-F238E27FC236}">
                  <a16:creationId xmlns:a16="http://schemas.microsoft.com/office/drawing/2014/main" xmlns="" id="{B6982CAB-96A3-4333-84D9-5561CD5E0F9C}"/>
                </a:ext>
              </a:extLst>
            </p:cNvPr>
            <p:cNvSpPr/>
            <p:nvPr/>
          </p:nvSpPr>
          <p:spPr>
            <a:xfrm>
              <a:off x="7621147" y="2603711"/>
              <a:ext cx="5773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Deliver</a:t>
              </a:r>
              <a:endParaRPr kumimoji="0" lang="he-IL" sz="105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grpSp>
          <p:nvGrpSpPr>
            <p:cNvPr id="126" name="Group 133">
              <a:extLst>
                <a:ext uri="{FF2B5EF4-FFF2-40B4-BE49-F238E27FC236}">
                  <a16:creationId xmlns:a16="http://schemas.microsoft.com/office/drawing/2014/main" xmlns="" id="{BA2877A9-C790-4157-BE72-5C309209EE47}"/>
                </a:ext>
              </a:extLst>
            </p:cNvPr>
            <p:cNvGrpSpPr/>
            <p:nvPr/>
          </p:nvGrpSpPr>
          <p:grpSpPr>
            <a:xfrm rot="10800000">
              <a:off x="7346889" y="3460669"/>
              <a:ext cx="1104007" cy="623207"/>
              <a:chOff x="1337866" y="3017157"/>
              <a:chExt cx="1472009" cy="830943"/>
            </a:xfrm>
          </p:grpSpPr>
          <p:cxnSp>
            <p:nvCxnSpPr>
              <p:cNvPr id="128" name="Straight Arrow Connector 135">
                <a:extLst>
                  <a:ext uri="{FF2B5EF4-FFF2-40B4-BE49-F238E27FC236}">
                    <a16:creationId xmlns:a16="http://schemas.microsoft.com/office/drawing/2014/main" xmlns="" id="{1F518A47-2F12-4C4D-A538-125E22D26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6541" y="3017157"/>
                <a:ext cx="643334" cy="8309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9" name="Straight Arrow Connector 136">
                <a:extLst>
                  <a:ext uri="{FF2B5EF4-FFF2-40B4-BE49-F238E27FC236}">
                    <a16:creationId xmlns:a16="http://schemas.microsoft.com/office/drawing/2014/main" xmlns="" id="{11545328-10B6-46BB-BDFA-946B16831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37866" y="3017157"/>
                <a:ext cx="643334" cy="8309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127" name="Rectangle 134">
              <a:extLst>
                <a:ext uri="{FF2B5EF4-FFF2-40B4-BE49-F238E27FC236}">
                  <a16:creationId xmlns:a16="http://schemas.microsoft.com/office/drawing/2014/main" xmlns="" id="{E41011E7-8748-47D7-95DA-A2DDA0C5EE18}"/>
                </a:ext>
              </a:extLst>
            </p:cNvPr>
            <p:cNvSpPr/>
            <p:nvPr/>
          </p:nvSpPr>
          <p:spPr>
            <a:xfrm>
              <a:off x="7711840" y="3672177"/>
              <a:ext cx="37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kern="0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6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3571A8BB-F4AA-4845-A1D7-F62F9B3CF513}"/>
              </a:ext>
            </a:extLst>
          </p:cNvPr>
          <p:cNvSpPr txBox="1"/>
          <p:nvPr/>
        </p:nvSpPr>
        <p:spPr>
          <a:xfrm>
            <a:off x="7829868" y="332616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1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.Arial Hebrew Desk Interface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C431A09F-C637-42A9-ADE4-34DD35EE3DFB}"/>
              </a:ext>
            </a:extLst>
          </p:cNvPr>
          <p:cNvSpPr txBox="1"/>
          <p:nvPr/>
        </p:nvSpPr>
        <p:spPr>
          <a:xfrm>
            <a:off x="7477724" y="3095635"/>
            <a:ext cx="201386" cy="584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.Arial Hebrew Desk Interface"/>
              </a:rPr>
              <a:t>3</a:t>
            </a:r>
            <a:endParaRPr lang="he-IL" dirty="0">
              <a:latin typeface=".Arial Hebrew Desk Interface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66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271675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ctr" rtl="0"/>
            <a:r>
              <a:rPr lang="en-US" sz="3200" dirty="0">
                <a:latin typeface=".Arial Hebrew Desk Interface"/>
              </a:rPr>
              <a:t>Biometric Identification and Applications Unit </a:t>
            </a:r>
            <a:r>
              <a:rPr lang="en-US" sz="3200" dirty="0" smtClean="0">
                <a:latin typeface=".Arial Hebrew Desk Interface"/>
              </a:rPr>
              <a:t>– </a:t>
            </a:r>
          </a:p>
          <a:p>
            <a:pPr lvl="0" algn="ctr" rtl="0"/>
            <a:r>
              <a:rPr lang="en-US" sz="3200" dirty="0" smtClean="0">
                <a:latin typeface=".Arial Hebrew Desk Interface"/>
              </a:rPr>
              <a:t>Areas </a:t>
            </a:r>
            <a:r>
              <a:rPr lang="en-US" sz="3200" dirty="0">
                <a:latin typeface=".Arial Hebrew Desk Interface"/>
              </a:rPr>
              <a:t>of Activity</a:t>
            </a:r>
            <a:endParaRPr lang="he-IL" sz="3200" dirty="0">
              <a:latin typeface=".Arial Hebrew Desk Interface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2419C864-F4DF-4FD0-81E0-803CAE5F6C94}"/>
              </a:ext>
            </a:extLst>
          </p:cNvPr>
          <p:cNvSpPr/>
          <p:nvPr/>
        </p:nvSpPr>
        <p:spPr>
          <a:xfrm>
            <a:off x="7284718" y="3409631"/>
            <a:ext cx="18473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/>
            <a:endParaRPr lang="he-IL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xmlns="" id="{E4AA1715-E083-44FE-9AD5-A626A50734E4}"/>
              </a:ext>
            </a:extLst>
          </p:cNvPr>
          <p:cNvSpPr/>
          <p:nvPr/>
        </p:nvSpPr>
        <p:spPr>
          <a:xfrm>
            <a:off x="8815560" y="3108952"/>
            <a:ext cx="314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pPr algn="ctr" rtl="0"/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pPr algn="ctr" rtl="0"/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</p:txBody>
      </p:sp>
      <p:sp>
        <p:nvSpPr>
          <p:cNvPr id="43" name="כותרת 3">
            <a:extLst>
              <a:ext uri="{FF2B5EF4-FFF2-40B4-BE49-F238E27FC236}">
                <a16:creationId xmlns:a16="http://schemas.microsoft.com/office/drawing/2014/main" xmlns="" id="{223A101B-0AA3-4FE4-9B39-88436B006B80}"/>
              </a:ext>
            </a:extLst>
          </p:cNvPr>
          <p:cNvSpPr txBox="1">
            <a:spLocks/>
          </p:cNvSpPr>
          <p:nvPr/>
        </p:nvSpPr>
        <p:spPr>
          <a:xfrm>
            <a:off x="1487590" y="2139728"/>
            <a:ext cx="2553130" cy="71951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20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  <p:grpSp>
        <p:nvGrpSpPr>
          <p:cNvPr id="45" name="קבוצה 44">
            <a:extLst>
              <a:ext uri="{FF2B5EF4-FFF2-40B4-BE49-F238E27FC236}">
                <a16:creationId xmlns:a16="http://schemas.microsoft.com/office/drawing/2014/main" xmlns="" id="{659326C5-0A65-48DF-9642-FFF16890FFB6}"/>
              </a:ext>
            </a:extLst>
          </p:cNvPr>
          <p:cNvGrpSpPr/>
          <p:nvPr/>
        </p:nvGrpSpPr>
        <p:grpSpPr>
          <a:xfrm>
            <a:off x="1950831" y="1633646"/>
            <a:ext cx="1610298" cy="1574191"/>
            <a:chOff x="1585895" y="1961309"/>
            <a:chExt cx="1610298" cy="1574191"/>
          </a:xfrm>
          <a:noFill/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xmlns="" id="{618F0926-C8D1-4197-B388-9EB69929E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64997" y="1961309"/>
              <a:ext cx="797023" cy="719518"/>
            </a:xfrm>
            <a:prstGeom prst="rect">
              <a:avLst/>
            </a:prstGeom>
            <a:grpFill/>
          </p:spPr>
        </p:pic>
        <p:sp>
          <p:nvSpPr>
            <p:cNvPr id="48" name="כותרת 3">
              <a:extLst>
                <a:ext uri="{FF2B5EF4-FFF2-40B4-BE49-F238E27FC236}">
                  <a16:creationId xmlns:a16="http://schemas.microsoft.com/office/drawing/2014/main" xmlns="" id="{7196296F-CE8F-47A5-90AF-155201BBD6AC}"/>
                </a:ext>
              </a:extLst>
            </p:cNvPr>
            <p:cNvSpPr txBox="1">
              <a:spLocks/>
            </p:cNvSpPr>
            <p:nvPr/>
          </p:nvSpPr>
          <p:spPr>
            <a:xfrm>
              <a:off x="1585895" y="2971832"/>
              <a:ext cx="1610298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800" b="1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Biometric Applications</a:t>
              </a:r>
            </a:p>
            <a:p>
              <a:pPr lvl="0">
                <a:defRPr/>
              </a:pPr>
              <a:r>
                <a:rPr lang="en-US" sz="1800" b="1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Safe identification</a:t>
              </a:r>
              <a:endPara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קבוצה 48">
            <a:extLst>
              <a:ext uri="{FF2B5EF4-FFF2-40B4-BE49-F238E27FC236}">
                <a16:creationId xmlns:a16="http://schemas.microsoft.com/office/drawing/2014/main" xmlns="" id="{EC6EBFF5-CCF1-4E88-9287-3BFAAB81CCAF}"/>
              </a:ext>
            </a:extLst>
          </p:cNvPr>
          <p:cNvGrpSpPr/>
          <p:nvPr/>
        </p:nvGrpSpPr>
        <p:grpSpPr>
          <a:xfrm>
            <a:off x="4310134" y="1559889"/>
            <a:ext cx="2065214" cy="1681104"/>
            <a:chOff x="4475968" y="1955403"/>
            <a:chExt cx="2065214" cy="1615002"/>
          </a:xfrm>
          <a:noFill/>
        </p:grpSpPr>
        <p:sp>
          <p:nvSpPr>
            <p:cNvPr id="50" name="אליפסה 49">
              <a:extLst>
                <a:ext uri="{FF2B5EF4-FFF2-40B4-BE49-F238E27FC236}">
                  <a16:creationId xmlns:a16="http://schemas.microsoft.com/office/drawing/2014/main" xmlns="" id="{BD003021-A0D2-4F34-B0A5-6D232E5E84F7}"/>
                </a:ext>
              </a:extLst>
            </p:cNvPr>
            <p:cNvSpPr/>
            <p:nvPr/>
          </p:nvSpPr>
          <p:spPr>
            <a:xfrm>
              <a:off x="4871215" y="1955403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כותרת 3">
              <a:extLst>
                <a:ext uri="{FF2B5EF4-FFF2-40B4-BE49-F238E27FC236}">
                  <a16:creationId xmlns:a16="http://schemas.microsoft.com/office/drawing/2014/main" xmlns="" id="{16814E49-28AD-4390-B57B-A04D121EFBF8}"/>
                </a:ext>
              </a:extLst>
            </p:cNvPr>
            <p:cNvSpPr txBox="1">
              <a:spLocks/>
            </p:cNvSpPr>
            <p:nvPr/>
          </p:nvSpPr>
          <p:spPr>
            <a:xfrm>
              <a:off x="4475968" y="3006737"/>
              <a:ext cx="2065214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2000" b="1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Biometric Applications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52" name="Picture 15">
              <a:extLst>
                <a:ext uri="{FF2B5EF4-FFF2-40B4-BE49-F238E27FC236}">
                  <a16:creationId xmlns:a16="http://schemas.microsoft.com/office/drawing/2014/main" xmlns="" id="{FC02D195-CD84-4E2D-948A-662CE490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Edg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09146" y="2040372"/>
              <a:ext cx="598858" cy="627358"/>
            </a:xfrm>
            <a:prstGeom prst="rect">
              <a:avLst/>
            </a:prstGeom>
            <a:grpFill/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xmlns="" id="{AC6FB3FF-914F-42ED-84BC-377F186C10F1}"/>
              </a:ext>
            </a:extLst>
          </p:cNvPr>
          <p:cNvGrpSpPr/>
          <p:nvPr/>
        </p:nvGrpSpPr>
        <p:grpSpPr>
          <a:xfrm>
            <a:off x="1182005" y="4135847"/>
            <a:ext cx="1664457" cy="1523672"/>
            <a:chOff x="655082" y="4214165"/>
            <a:chExt cx="1664457" cy="1523672"/>
          </a:xfrm>
          <a:noFill/>
        </p:grpSpPr>
        <p:sp>
          <p:nvSpPr>
            <p:cNvPr id="58" name="כותרת 3">
              <a:extLst>
                <a:ext uri="{FF2B5EF4-FFF2-40B4-BE49-F238E27FC236}">
                  <a16:creationId xmlns:a16="http://schemas.microsoft.com/office/drawing/2014/main" xmlns="" id="{60C4DB9D-E6DC-44D1-9904-F0FE1640C781}"/>
                </a:ext>
              </a:extLst>
            </p:cNvPr>
            <p:cNvSpPr txBox="1">
              <a:spLocks/>
            </p:cNvSpPr>
            <p:nvPr/>
          </p:nvSpPr>
          <p:spPr>
            <a:xfrm>
              <a:off x="655082" y="5174169"/>
              <a:ext cx="1664457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6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Standardization</a:t>
              </a:r>
              <a:endPara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0" name="Picture 23">
              <a:extLst>
                <a:ext uri="{FF2B5EF4-FFF2-40B4-BE49-F238E27FC236}">
                  <a16:creationId xmlns:a16="http://schemas.microsoft.com/office/drawing/2014/main" xmlns="" id="{F7012FD4-852B-48A3-84B4-561E780D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33100" y="4214165"/>
              <a:ext cx="579466" cy="562627"/>
            </a:xfrm>
            <a:prstGeom prst="rect">
              <a:avLst/>
            </a:prstGeom>
            <a:grpFill/>
          </p:spPr>
        </p:pic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xmlns="" id="{C2C453B1-461E-4B82-8FA1-C3B7ED14B201}"/>
              </a:ext>
            </a:extLst>
          </p:cNvPr>
          <p:cNvGrpSpPr/>
          <p:nvPr/>
        </p:nvGrpSpPr>
        <p:grpSpPr>
          <a:xfrm>
            <a:off x="5642171" y="3750485"/>
            <a:ext cx="2127866" cy="2216811"/>
            <a:chOff x="5976470" y="3951919"/>
            <a:chExt cx="2127866" cy="2216811"/>
          </a:xfrm>
          <a:noFill/>
        </p:grpSpPr>
        <p:sp>
          <p:nvSpPr>
            <p:cNvPr id="63" name="מלבן 62">
              <a:extLst>
                <a:ext uri="{FF2B5EF4-FFF2-40B4-BE49-F238E27FC236}">
                  <a16:creationId xmlns:a16="http://schemas.microsoft.com/office/drawing/2014/main" xmlns="" id="{BE8E9BB3-6459-4713-BCB0-55F2FAADDD4F}"/>
                </a:ext>
              </a:extLst>
            </p:cNvPr>
            <p:cNvSpPr/>
            <p:nvPr/>
          </p:nvSpPr>
          <p:spPr>
            <a:xfrm>
              <a:off x="5976470" y="5153067"/>
              <a:ext cx="2127866" cy="10156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 rtl="0">
                <a:defRPr/>
              </a:pPr>
              <a:r>
                <a:rPr lang="en-US" sz="2000" b="1" dirty="0">
                  <a:solidFill>
                    <a:srgbClr val="003D7A"/>
                  </a:solidFill>
                  <a:latin typeface=".Arial Hebrew Desk Interface"/>
                  <a:ea typeface="+mj-ea"/>
                  <a:cs typeface="Calibri" panose="020F0502020204030204" pitchFamily="34" charset="0"/>
                </a:rPr>
                <a:t>National Biometric Laboratory</a:t>
              </a:r>
              <a:endParaRPr lang="he-IL" sz="2000" b="1" dirty="0">
                <a:solidFill>
                  <a:srgbClr val="003D7A"/>
                </a:solidFill>
                <a:latin typeface=".Arial Hebrew Desk Interface"/>
                <a:ea typeface="+mj-ea"/>
                <a:cs typeface="Calibri" panose="020F0502020204030204" pitchFamily="34" charset="0"/>
              </a:endParaRPr>
            </a:p>
          </p:txBody>
        </p:sp>
        <p:pic>
          <p:nvPicPr>
            <p:cNvPr id="64" name="תמונה 63">
              <a:extLst>
                <a:ext uri="{FF2B5EF4-FFF2-40B4-BE49-F238E27FC236}">
                  <a16:creationId xmlns:a16="http://schemas.microsoft.com/office/drawing/2014/main" xmlns="" id="{B5BF858E-B2D2-460C-949A-ED11AE0B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91262" y="3951919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xmlns="" id="{B1CDB1D7-4388-4B92-BA2B-267CB63DF286}"/>
              </a:ext>
            </a:extLst>
          </p:cNvPr>
          <p:cNvGrpSpPr/>
          <p:nvPr/>
        </p:nvGrpSpPr>
        <p:grpSpPr>
          <a:xfrm>
            <a:off x="8458200" y="3885430"/>
            <a:ext cx="3352800" cy="2008463"/>
            <a:chOff x="8885066" y="4066635"/>
            <a:chExt cx="3352800" cy="2008463"/>
          </a:xfrm>
          <a:noFill/>
        </p:grpSpPr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xmlns="" id="{7CCA3202-6FF5-4E47-883A-E54906A2146F}"/>
                </a:ext>
              </a:extLst>
            </p:cNvPr>
            <p:cNvSpPr/>
            <p:nvPr/>
          </p:nvSpPr>
          <p:spPr>
            <a:xfrm>
              <a:off x="8885066" y="4874769"/>
              <a:ext cx="335280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A comprehensive approach to</a:t>
              </a:r>
            </a:p>
            <a:p>
              <a:pPr lvl="0" algn="ctr">
                <a:defRPr/>
              </a:pPr>
              <a:r>
                <a:rPr lang="en-US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the use of biometrics</a:t>
              </a:r>
            </a:p>
            <a:p>
              <a:pPr lvl="0" algn="ctr">
                <a:defRPr/>
              </a:pPr>
              <a:r>
                <a:rPr lang="en-US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at border crossings</a:t>
              </a:r>
              <a:endParaRPr kumimoji="0" lang="he-IL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8" name="תמונה 67">
              <a:extLst>
                <a:ext uri="{FF2B5EF4-FFF2-40B4-BE49-F238E27FC236}">
                  <a16:creationId xmlns:a16="http://schemas.microsoft.com/office/drawing/2014/main" xmlns="" id="{844585E6-931B-434F-8C88-4316DECD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14331" y="4066635"/>
              <a:ext cx="753831" cy="753831"/>
            </a:xfrm>
            <a:prstGeom prst="rect">
              <a:avLst/>
            </a:prstGeom>
            <a:grpFill/>
          </p:spPr>
        </p:pic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xmlns="" id="{C7F325E4-BBFA-4D78-9E62-3D8F706B07E4}"/>
              </a:ext>
            </a:extLst>
          </p:cNvPr>
          <p:cNvGrpSpPr/>
          <p:nvPr/>
        </p:nvGrpSpPr>
        <p:grpSpPr>
          <a:xfrm>
            <a:off x="2906642" y="3903194"/>
            <a:ext cx="2935285" cy="1756325"/>
            <a:chOff x="2667075" y="3959761"/>
            <a:chExt cx="2935285" cy="1756325"/>
          </a:xfrm>
          <a:noFill/>
        </p:grpSpPr>
        <p:sp>
          <p:nvSpPr>
            <p:cNvPr id="71" name="כותרת 3">
              <a:extLst>
                <a:ext uri="{FF2B5EF4-FFF2-40B4-BE49-F238E27FC236}">
                  <a16:creationId xmlns:a16="http://schemas.microsoft.com/office/drawing/2014/main" xmlns="" id="{AF73C9F3-F2A7-4BA6-823C-7A75F2175E88}"/>
                </a:ext>
              </a:extLst>
            </p:cNvPr>
            <p:cNvSpPr txBox="1">
              <a:spLocks/>
            </p:cNvSpPr>
            <p:nvPr/>
          </p:nvSpPr>
          <p:spPr>
            <a:xfrm>
              <a:off x="2667075" y="5152418"/>
              <a:ext cx="2935285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2000" b="1" dirty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Research and development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2" name="אליפסה 71">
              <a:extLst>
                <a:ext uri="{FF2B5EF4-FFF2-40B4-BE49-F238E27FC236}">
                  <a16:creationId xmlns:a16="http://schemas.microsoft.com/office/drawing/2014/main" xmlns="" id="{82383C45-72C9-4E63-8B84-3B02993F336E}"/>
                </a:ext>
              </a:extLst>
            </p:cNvPr>
            <p:cNvSpPr/>
            <p:nvPr/>
          </p:nvSpPr>
          <p:spPr>
            <a:xfrm>
              <a:off x="3637804" y="4133484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3" name="תמונה 72">
              <a:extLst>
                <a:ext uri="{FF2B5EF4-FFF2-40B4-BE49-F238E27FC236}">
                  <a16:creationId xmlns:a16="http://schemas.microsoft.com/office/drawing/2014/main" xmlns="" id="{C8B8357F-ACD1-4312-BB53-B2759716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4905" y="3959761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xmlns="" id="{6609E086-8DC6-4CDE-826A-94757DDE09B1}"/>
              </a:ext>
            </a:extLst>
          </p:cNvPr>
          <p:cNvGrpSpPr/>
          <p:nvPr/>
        </p:nvGrpSpPr>
        <p:grpSpPr>
          <a:xfrm>
            <a:off x="7479558" y="1384688"/>
            <a:ext cx="2369292" cy="2046292"/>
            <a:chOff x="7615088" y="1714291"/>
            <a:chExt cx="2369292" cy="2046292"/>
          </a:xfrm>
          <a:noFill/>
        </p:grpSpPr>
        <p:sp>
          <p:nvSpPr>
            <p:cNvPr id="54" name="אליפסה 53">
              <a:extLst>
                <a:ext uri="{FF2B5EF4-FFF2-40B4-BE49-F238E27FC236}">
                  <a16:creationId xmlns:a16="http://schemas.microsoft.com/office/drawing/2014/main" xmlns="" id="{2E8E8741-6D17-4917-9D11-E6BF967F76FA}"/>
                </a:ext>
              </a:extLst>
            </p:cNvPr>
            <p:cNvSpPr/>
            <p:nvPr/>
          </p:nvSpPr>
          <p:spPr>
            <a:xfrm>
              <a:off x="7970948" y="1884220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כותרת 3">
              <a:extLst>
                <a:ext uri="{FF2B5EF4-FFF2-40B4-BE49-F238E27FC236}">
                  <a16:creationId xmlns:a16="http://schemas.microsoft.com/office/drawing/2014/main" xmlns="" id="{06FD7750-3C75-40DD-BAB3-34F5B63D6049}"/>
                </a:ext>
              </a:extLst>
            </p:cNvPr>
            <p:cNvSpPr txBox="1">
              <a:spLocks/>
            </p:cNvSpPr>
            <p:nvPr/>
          </p:nvSpPr>
          <p:spPr>
            <a:xfrm>
              <a:off x="7615088" y="2891765"/>
              <a:ext cx="2369292" cy="86881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800" b="1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Supervision of the</a:t>
              </a:r>
            </a:p>
            <a:p>
              <a:pPr lvl="0">
                <a:defRPr/>
              </a:pPr>
              <a:r>
                <a:rPr lang="en-US" sz="1800" b="1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National Smart Documentation Project</a:t>
              </a:r>
              <a:endParaRPr lang="he-IL" sz="1800" b="1" dirty="0">
                <a:solidFill>
                  <a:srgbClr val="5B9BD5">
                    <a:lumMod val="50000"/>
                  </a:srgbClr>
                </a:solidFill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56" name="תמונה 55">
              <a:extLst>
                <a:ext uri="{FF2B5EF4-FFF2-40B4-BE49-F238E27FC236}">
                  <a16:creationId xmlns:a16="http://schemas.microsoft.com/office/drawing/2014/main" xmlns="" id="{5EA47148-2325-416E-A1C4-87B8E39E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95173" y="1714291"/>
              <a:ext cx="904463" cy="904463"/>
            </a:xfrm>
            <a:prstGeom prst="rect">
              <a:avLst/>
            </a:prstGeom>
            <a:grpFill/>
          </p:spPr>
        </p:pic>
      </p:grpSp>
      <p:sp>
        <p:nvSpPr>
          <p:cNvPr id="34" name="מלבן 33">
            <a:extLst>
              <a:ext uri="{FF2B5EF4-FFF2-40B4-BE49-F238E27FC236}">
                <a16:creationId xmlns:a16="http://schemas.microsoft.com/office/drawing/2014/main" xmlns="" id="{EA1A2BBA-E23E-4773-B1E1-859FCF5E5514}"/>
              </a:ext>
            </a:extLst>
          </p:cNvPr>
          <p:cNvSpPr/>
          <p:nvPr/>
        </p:nvSpPr>
        <p:spPr>
          <a:xfrm>
            <a:off x="4195487" y="1381385"/>
            <a:ext cx="2497883" cy="2037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xmlns="" id="{660BFAF8-59AF-42BE-ACBB-666D6C8F6189}"/>
              </a:ext>
            </a:extLst>
          </p:cNvPr>
          <p:cNvSpPr/>
          <p:nvPr/>
        </p:nvSpPr>
        <p:spPr>
          <a:xfrm>
            <a:off x="8248626" y="3790411"/>
            <a:ext cx="3711649" cy="2037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Arial Hebrew Desk Interfac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19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367305" y="135598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dirty="0">
                <a:latin typeface=".Arial Hebrew Desk Interface"/>
              </a:rPr>
              <a:t>National policy for biometric applications</a:t>
            </a:r>
            <a:endParaRPr lang="he-IL" dirty="0">
              <a:latin typeface=".Arial Hebrew Desk Interface"/>
            </a:endParaRPr>
          </a:p>
        </p:txBody>
      </p:sp>
      <p:graphicFrame>
        <p:nvGraphicFramePr>
          <p:cNvPr id="75" name="דיאגרמה 74">
            <a:extLst>
              <a:ext uri="{FF2B5EF4-FFF2-40B4-BE49-F238E27FC236}">
                <a16:creationId xmlns:a16="http://schemas.microsoft.com/office/drawing/2014/main" xmlns="" id="{C32B3F02-4F8A-4397-B1B0-488D88D4AB6A}"/>
              </a:ext>
            </a:extLst>
          </p:cNvPr>
          <p:cNvGraphicFramePr/>
          <p:nvPr>
            <p:extLst/>
          </p:nvPr>
        </p:nvGraphicFramePr>
        <p:xfrm>
          <a:off x="2841996" y="1332890"/>
          <a:ext cx="6508007" cy="434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47B5788-8631-4D1F-BFCA-EA85078F180F}"/>
              </a:ext>
            </a:extLst>
          </p:cNvPr>
          <p:cNvSpPr txBox="1"/>
          <p:nvPr/>
        </p:nvSpPr>
        <p:spPr>
          <a:xfrm>
            <a:off x="361950" y="800858"/>
            <a:ext cx="108585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>
                <a:solidFill>
                  <a:srgbClr val="5B9BD5">
                    <a:lumMod val="50000"/>
                  </a:srgb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Guidelines: Matrix for risk management, which is derived from the characterization of the system</a:t>
            </a:r>
            <a:endParaRPr lang="he-IL" dirty="0">
              <a:solidFill>
                <a:prstClr val="black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69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32583E79-055C-40FD-BDA2-98FA1E1D3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858" y="3983261"/>
            <a:ext cx="1235919" cy="88348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xmlns="" id="{0D3C2419-2DEE-4CA0-B91D-B3CB8F9F6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</a:blip>
          <a:stretch>
            <a:fillRect/>
          </a:stretch>
        </p:blipFill>
        <p:spPr>
          <a:xfrm>
            <a:off x="7191560" y="3999963"/>
            <a:ext cx="1118072" cy="107951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xmlns="" id="{2BA6697F-42F5-4ACB-9300-E54D2A9BBC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2858" y="1362173"/>
            <a:ext cx="1025390" cy="101533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9935209D-2101-4BAF-8854-949134329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6377" y="3806282"/>
            <a:ext cx="1272405" cy="1292602"/>
          </a:xfrm>
          <a:prstGeom prst="rect">
            <a:avLst/>
          </a:prstGeom>
          <a:ln>
            <a:noFill/>
          </a:ln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17A734E2-F153-476A-B106-4C07C1234C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ED796925-AD4D-2E43-8981-7448B7749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417DB013-42BF-0748-98B0-FF5975E3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-FOUO-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xmlns="" id="{05373D80-A412-4BF7-8D15-F65E32A06019}"/>
              </a:ext>
            </a:extLst>
          </p:cNvPr>
          <p:cNvSpPr/>
          <p:nvPr/>
        </p:nvSpPr>
        <p:spPr>
          <a:xfrm>
            <a:off x="9230584" y="2698264"/>
            <a:ext cx="219803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Streamlining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9C93BB23-9B39-4824-BD11-A14E17A79F3D}"/>
              </a:ext>
            </a:extLst>
          </p:cNvPr>
          <p:cNvSpPr/>
          <p:nvPr/>
        </p:nvSpPr>
        <p:spPr>
          <a:xfrm>
            <a:off x="5864551" y="2762423"/>
            <a:ext cx="3431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Information security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39CD522E-A55B-4072-93E9-88368E0C9820}"/>
              </a:ext>
            </a:extLst>
          </p:cNvPr>
          <p:cNvSpPr/>
          <p:nvPr/>
        </p:nvSpPr>
        <p:spPr>
          <a:xfrm>
            <a:off x="3457563" y="2735874"/>
            <a:ext cx="288252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Privacy protection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EA51F20E-0789-45F7-8259-84804E295836}"/>
              </a:ext>
            </a:extLst>
          </p:cNvPr>
          <p:cNvSpPr/>
          <p:nvPr/>
        </p:nvSpPr>
        <p:spPr>
          <a:xfrm>
            <a:off x="914400" y="2693973"/>
            <a:ext cx="24860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Minimize data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xmlns="" id="{86AC9124-B23B-4914-AFCD-D4B720E1B2BC}"/>
              </a:ext>
            </a:extLst>
          </p:cNvPr>
          <p:cNvGrpSpPr/>
          <p:nvPr/>
        </p:nvGrpSpPr>
        <p:grpSpPr>
          <a:xfrm>
            <a:off x="1118450" y="1093860"/>
            <a:ext cx="9955100" cy="1636015"/>
            <a:chOff x="1149762" y="1128073"/>
            <a:chExt cx="9955100" cy="1636015"/>
          </a:xfrm>
        </p:grpSpPr>
        <p:pic>
          <p:nvPicPr>
            <p:cNvPr id="6150" name="Picture 6" descr="×ª××¦××ª ×ª××× × ×¢×××¨ âªsafe data iconâ¬â">
              <a:extLst>
                <a:ext uri="{FF2B5EF4-FFF2-40B4-BE49-F238E27FC236}">
                  <a16:creationId xmlns:a16="http://schemas.microsoft.com/office/drawing/2014/main" xmlns="" id="{E7C7CA9D-8B35-475C-8D26-70D133692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296" y="1454701"/>
              <a:ext cx="1071563" cy="107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אליפסה 20">
              <a:extLst>
                <a:ext uri="{FF2B5EF4-FFF2-40B4-BE49-F238E27FC236}">
                  <a16:creationId xmlns:a16="http://schemas.microsoft.com/office/drawing/2014/main" xmlns="" id="{72D575B1-9884-4561-AA9C-2AE28DDBC976}"/>
                </a:ext>
              </a:extLst>
            </p:cNvPr>
            <p:cNvSpPr/>
            <p:nvPr/>
          </p:nvSpPr>
          <p:spPr>
            <a:xfrm>
              <a:off x="1149762" y="1128073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אליפסה 21">
              <a:extLst>
                <a:ext uri="{FF2B5EF4-FFF2-40B4-BE49-F238E27FC236}">
                  <a16:creationId xmlns:a16="http://schemas.microsoft.com/office/drawing/2014/main" xmlns="" id="{94328E41-2197-4F1E-9B1E-C86ED22BB85A}"/>
                </a:ext>
              </a:extLst>
            </p:cNvPr>
            <p:cNvSpPr/>
            <p:nvPr/>
          </p:nvSpPr>
          <p:spPr>
            <a:xfrm>
              <a:off x="4232266" y="1189418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אליפסה 22">
              <a:extLst>
                <a:ext uri="{FF2B5EF4-FFF2-40B4-BE49-F238E27FC236}">
                  <a16:creationId xmlns:a16="http://schemas.microsoft.com/office/drawing/2014/main" xmlns="" id="{1A57E7A9-4D51-4E77-8325-95467372FDF0}"/>
                </a:ext>
              </a:extLst>
            </p:cNvPr>
            <p:cNvSpPr/>
            <p:nvPr/>
          </p:nvSpPr>
          <p:spPr>
            <a:xfrm>
              <a:off x="6829564" y="1262717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אליפסה 23">
              <a:extLst>
                <a:ext uri="{FF2B5EF4-FFF2-40B4-BE49-F238E27FC236}">
                  <a16:creationId xmlns:a16="http://schemas.microsoft.com/office/drawing/2014/main" xmlns="" id="{BA389634-3F72-45C1-B00C-5372F66DDDFF}"/>
                </a:ext>
              </a:extLst>
            </p:cNvPr>
            <p:cNvSpPr/>
            <p:nvPr/>
          </p:nvSpPr>
          <p:spPr>
            <a:xfrm>
              <a:off x="9500349" y="1226815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111D95CA-105C-42EB-AB8F-E622A01FF587}"/>
              </a:ext>
            </a:extLst>
          </p:cNvPr>
          <p:cNvSpPr/>
          <p:nvPr/>
        </p:nvSpPr>
        <p:spPr>
          <a:xfrm>
            <a:off x="9546481" y="5287524"/>
            <a:ext cx="2571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hangingPunct="0"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Prevention of </a:t>
            </a:r>
            <a:r>
              <a:rPr lang="en-US" altLang="he-IL" sz="2000" b="1" kern="0" dirty="0" smtClean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usage leakage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xmlns="" id="{49CE174D-8058-400E-99E7-140DDEC5C619}"/>
              </a:ext>
            </a:extLst>
          </p:cNvPr>
          <p:cNvSpPr/>
          <p:nvPr/>
        </p:nvSpPr>
        <p:spPr>
          <a:xfrm>
            <a:off x="6153150" y="5259295"/>
            <a:ext cx="380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hangingPunct="0"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Maintaining the </a:t>
            </a:r>
            <a:endParaRPr lang="en-US" altLang="he-IL" sz="2000" b="1" kern="0" dirty="0" smtClean="0"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  <a:p>
            <a:pPr lvl="1" algn="ctr" defTabSz="457200" hangingPunct="0">
              <a:defRPr/>
            </a:pPr>
            <a:r>
              <a:rPr lang="en-US" altLang="he-IL" sz="2000" b="1" kern="0" dirty="0" smtClean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purpose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C3B87CA7-D0BF-495F-89D2-2186A0FDD1BA}"/>
              </a:ext>
            </a:extLst>
          </p:cNvPr>
          <p:cNvSpPr/>
          <p:nvPr/>
        </p:nvSpPr>
        <p:spPr>
          <a:xfrm>
            <a:off x="4114800" y="5372100"/>
            <a:ext cx="2401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457200" rtl="0" hangingPunct="0"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Human Dignity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7D9114CB-F54F-4F1D-8D72-79B84D43CEE5}"/>
              </a:ext>
            </a:extLst>
          </p:cNvPr>
          <p:cNvSpPr/>
          <p:nvPr/>
        </p:nvSpPr>
        <p:spPr>
          <a:xfrm>
            <a:off x="349756" y="5247761"/>
            <a:ext cx="3269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defTabSz="457200" rtl="0" hangingPunct="0">
              <a:defRPr/>
            </a:pPr>
            <a:r>
              <a:rPr lang="en-US" altLang="he-IL" sz="2000" b="1" kern="0" dirty="0" smtClean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Dealing with exceptions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xmlns="" id="{6A7413D4-76EA-426C-8F2D-112F41278548}"/>
              </a:ext>
            </a:extLst>
          </p:cNvPr>
          <p:cNvSpPr/>
          <p:nvPr/>
        </p:nvSpPr>
        <p:spPr>
          <a:xfrm>
            <a:off x="1335368" y="3644930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xmlns="" id="{6E3CC281-680E-4DEB-9F36-797A252CC826}"/>
              </a:ext>
            </a:extLst>
          </p:cNvPr>
          <p:cNvSpPr/>
          <p:nvPr/>
        </p:nvSpPr>
        <p:spPr>
          <a:xfrm>
            <a:off x="4330643" y="3688606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xmlns="" id="{69B697D1-5AD6-4097-A402-A0D59A56235A}"/>
              </a:ext>
            </a:extLst>
          </p:cNvPr>
          <p:cNvSpPr/>
          <p:nvPr/>
        </p:nvSpPr>
        <p:spPr>
          <a:xfrm>
            <a:off x="6938562" y="3784774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xmlns="" id="{92B5CCCE-4246-48E5-8B3F-EDEC59577EAD}"/>
              </a:ext>
            </a:extLst>
          </p:cNvPr>
          <p:cNvSpPr/>
          <p:nvPr/>
        </p:nvSpPr>
        <p:spPr>
          <a:xfrm>
            <a:off x="9665181" y="3694397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8" descr="×ª××¦××ª ×ª××× × ×¢×××¨ âªprivate iconâ¬â">
            <a:extLst>
              <a:ext uri="{FF2B5EF4-FFF2-40B4-BE49-F238E27FC236}">
                <a16:creationId xmlns:a16="http://schemas.microsoft.com/office/drawing/2014/main" xmlns="" id="{B6986658-C24E-4413-BE66-E4F750D8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6231" y="1375597"/>
            <a:ext cx="1056846" cy="105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2F2909D6-12AA-5D4D-9B08-E2C512CE8217}"/>
              </a:ext>
            </a:extLst>
          </p:cNvPr>
          <p:cNvSpPr txBox="1">
            <a:spLocks/>
          </p:cNvSpPr>
          <p:nvPr/>
        </p:nvSpPr>
        <p:spPr>
          <a:xfrm>
            <a:off x="4039667" y="179302"/>
            <a:ext cx="4933427" cy="506671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l" rtl="0"/>
            <a:r>
              <a:rPr lang="en-US" dirty="0">
                <a:latin typeface=".Arial Hebrew Desk Interface"/>
                <a:sym typeface="Arial"/>
              </a:rPr>
              <a:t>Principles of policy</a:t>
            </a:r>
            <a:endParaRPr lang="he-IL" dirty="0">
              <a:latin typeface=".Arial Hebrew Desk Interface"/>
              <a:sym typeface="Arial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B5FC4211-6338-4744-800A-47C11C347C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4576226" y="3881607"/>
            <a:ext cx="1113346" cy="1091079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xmlns="" id="{DC35FF67-FB3B-4255-B164-DCEA442D01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9742567" y="1503075"/>
            <a:ext cx="1057452" cy="9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0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228600"/>
            <a:ext cx="10621021" cy="85870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ctr" rtl="0"/>
            <a:r>
              <a:rPr lang="en-US" dirty="0">
                <a:latin typeface=".Arial Hebrew Desk Interface"/>
              </a:rPr>
              <a:t>The challenge of identifying passengers at border crossings</a:t>
            </a:r>
            <a:endParaRPr lang="he-IL" dirty="0">
              <a:latin typeface=".Arial Hebrew Desk Interface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A2BBE569-33A9-46E4-B913-AA184102C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05" y="122226"/>
            <a:ext cx="1135367" cy="1135367"/>
          </a:xfrm>
          <a:prstGeom prst="rect">
            <a:avLst/>
          </a:prstGeom>
          <a:noFill/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85CE334C-E5FA-478C-BC99-0F0D1A78D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9649" y="1265416"/>
            <a:ext cx="854653" cy="84258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F87C6E77-4E55-4583-8E0F-C1994F00FF89}"/>
              </a:ext>
            </a:extLst>
          </p:cNvPr>
          <p:cNvSpPr/>
          <p:nvPr/>
        </p:nvSpPr>
        <p:spPr>
          <a:xfrm>
            <a:off x="9919143" y="2209800"/>
            <a:ext cx="2203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sz="2000" b="1" dirty="0">
                <a:solidFill>
                  <a:srgbClr val="7030A0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A steady increase in the number of passengers</a:t>
            </a:r>
            <a:endParaRPr lang="he-IL" sz="2000" b="1" dirty="0">
              <a:solidFill>
                <a:srgbClr val="7030A0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34DDE808-0700-4002-BAF1-04EB236DE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3797" y="1237339"/>
            <a:ext cx="984643" cy="91571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xmlns="" id="{925553C8-A38B-4A8E-A38A-4801364CF5ED}"/>
              </a:ext>
            </a:extLst>
          </p:cNvPr>
          <p:cNvSpPr/>
          <p:nvPr/>
        </p:nvSpPr>
        <p:spPr>
          <a:xfrm>
            <a:off x="6886037" y="2277758"/>
            <a:ext cx="3127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b="1" dirty="0"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Terrorists identify weaknesses (attack in Boston, attack in Paris)</a:t>
            </a:r>
            <a:endParaRPr lang="he-IL" b="1" dirty="0"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25EDAB80-C8E2-4A60-9766-6698DEC6F3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4136" y="1310096"/>
            <a:ext cx="1156389" cy="915719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A155AC97-CB09-40C8-80EB-71BE50E74C9A}"/>
              </a:ext>
            </a:extLst>
          </p:cNvPr>
          <p:cNvSpPr/>
          <p:nvPr/>
        </p:nvSpPr>
        <p:spPr>
          <a:xfrm>
            <a:off x="3974735" y="2294013"/>
            <a:ext cx="3055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b="1" dirty="0">
                <a:solidFill>
                  <a:srgbClr val="C00000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Lack of preliminary information about passengers</a:t>
            </a:r>
            <a:endParaRPr lang="he-IL" b="1" dirty="0">
              <a:solidFill>
                <a:srgbClr val="C00000"/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C8AB49DC-88F8-42A8-8909-E8A39497D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5273" y="3458355"/>
            <a:ext cx="1114376" cy="1108287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BA9C5D54-D45D-4D70-B6FF-E01B17A8D4CA}"/>
              </a:ext>
            </a:extLst>
          </p:cNvPr>
          <p:cNvSpPr/>
          <p:nvPr/>
        </p:nvSpPr>
        <p:spPr>
          <a:xfrm>
            <a:off x="8413740" y="4737778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0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Distribution of forged passports</a:t>
            </a:r>
          </a:p>
          <a:p>
            <a:pPr lvl="0" algn="ctr" rtl="0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a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fictitious identity (FOG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)</a:t>
            </a:r>
            <a:endParaRPr lang="he-IL" b="1" dirty="0">
              <a:solidFill>
                <a:schemeClr val="bg1">
                  <a:lumMod val="50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xmlns="" id="{E21978DB-8F4F-46FD-A0DC-FFC299140B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690" y="1296407"/>
            <a:ext cx="1069930" cy="900484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3A9FB4D7-D743-4AE0-9784-DFA4258F20FF}"/>
              </a:ext>
            </a:extLst>
          </p:cNvPr>
          <p:cNvSpPr/>
          <p:nvPr/>
        </p:nvSpPr>
        <p:spPr>
          <a:xfrm>
            <a:off x="44051" y="2217067"/>
            <a:ext cx="4576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b="1" dirty="0">
                <a:solidFill>
                  <a:srgbClr val="92D050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Lack of connectivity to databases available worldwide</a:t>
            </a:r>
          </a:p>
          <a:p>
            <a:pPr lvl="0" algn="ctr" rtl="0"/>
            <a:r>
              <a:rPr lang="en-US" b="1" dirty="0">
                <a:solidFill>
                  <a:srgbClr val="92D050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(For example, Interpol)</a:t>
            </a:r>
            <a:endParaRPr lang="he-IL" b="1" dirty="0">
              <a:solidFill>
                <a:srgbClr val="92D050"/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B4B61C0A-BA9A-4D7E-A8A5-FD2F978DEB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637" y="3598062"/>
            <a:ext cx="857869" cy="977451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xmlns="" id="{B0CFECA8-5211-4704-804A-AE0341D05FC4}"/>
              </a:ext>
            </a:extLst>
          </p:cNvPr>
          <p:cNvSpPr/>
          <p:nvPr/>
        </p:nvSpPr>
        <p:spPr>
          <a:xfrm>
            <a:off x="4144557" y="4754033"/>
            <a:ext cx="455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Databases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based on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biographical information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(*Dublin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mayor affair)</a:t>
            </a:r>
            <a:endParaRPr lang="he-IL" b="1" dirty="0">
              <a:solidFill>
                <a:schemeClr val="accent6">
                  <a:lumMod val="75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xmlns="" id="{6B78E244-3D0A-402C-8615-5C0BD39235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9795" y="3655312"/>
            <a:ext cx="1261825" cy="853297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xmlns="" id="{E73AB5A8-2AC0-4FD6-A664-9432BDB7FAA2}"/>
              </a:ext>
            </a:extLst>
          </p:cNvPr>
          <p:cNvSpPr/>
          <p:nvPr/>
        </p:nvSpPr>
        <p:spPr>
          <a:xfrm>
            <a:off x="351597" y="4770288"/>
            <a:ext cx="4110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The need for a factor with a long-term strategic vision</a:t>
            </a:r>
            <a:endParaRPr lang="he-IL" b="1" dirty="0">
              <a:solidFill>
                <a:schemeClr val="accent5">
                  <a:lumMod val="25000"/>
                </a:schemeClr>
              </a:solidFill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30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dirty="0">
                <a:latin typeface=".Arial Hebrew Desk Interface"/>
              </a:rPr>
              <a:t>Major trends in the world</a:t>
            </a:r>
            <a:endParaRPr lang="he-IL" dirty="0">
              <a:latin typeface=".Arial Hebrew Desk Interface"/>
            </a:endParaRPr>
          </a:p>
        </p:txBody>
      </p:sp>
      <p:graphicFrame>
        <p:nvGraphicFramePr>
          <p:cNvPr id="35" name="דיאגרמה 34">
            <a:extLst>
              <a:ext uri="{FF2B5EF4-FFF2-40B4-BE49-F238E27FC236}">
                <a16:creationId xmlns:a16="http://schemas.microsoft.com/office/drawing/2014/main" xmlns="" id="{420FCDEF-9BD4-4D2B-BBD4-DF5CF2279C02}"/>
              </a:ext>
            </a:extLst>
          </p:cNvPr>
          <p:cNvGraphicFramePr/>
          <p:nvPr>
            <p:extLst/>
          </p:nvPr>
        </p:nvGraphicFramePr>
        <p:xfrm>
          <a:off x="405443" y="1257593"/>
          <a:ext cx="11268002" cy="2899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5EFDDCA4-9827-4D93-A2F4-0E4DDA2AD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2401" y="4145437"/>
            <a:ext cx="7621064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153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BCC3B33A-5134-45EF-89E5-B22AEE22FC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6C5D03DE-3FE9-4245-972A-1EEC5590F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A79D02-B3F4-6449-9E41-AAB97E9D88A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Shape 621">
            <a:extLst>
              <a:ext uri="{FF2B5EF4-FFF2-40B4-BE49-F238E27FC236}">
                <a16:creationId xmlns:a16="http://schemas.microsoft.com/office/drawing/2014/main" xmlns="" id="{146D32A5-0C7D-4764-9C6E-A6D5FD17A8D9}"/>
              </a:ext>
            </a:extLst>
          </p:cNvPr>
          <p:cNvSpPr txBox="1">
            <a:spLocks/>
          </p:cNvSpPr>
          <p:nvPr/>
        </p:nvSpPr>
        <p:spPr>
          <a:xfrm>
            <a:off x="8037576" y="120258"/>
            <a:ext cx="4136907" cy="68164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 kern="0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ctr"/>
            <a:r>
              <a:rPr lang="en-US" sz="4400" dirty="0" smtClean="0">
                <a:latin typeface=".Arial Hebrew Desk Interface"/>
              </a:rPr>
              <a:t>Biometrics</a:t>
            </a:r>
            <a:endParaRPr lang="he-IL" sz="4400" dirty="0">
              <a:latin typeface=".Arial Hebrew Desk Interfac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6789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defTabSz="457200" hangingPunct="0">
              <a:defRPr sz="2400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3200" kern="0" dirty="0">
                <a:latin typeface=".Arial Hebrew Desk Interface"/>
                <a:sym typeface="Verdana"/>
              </a:rPr>
              <a:t>Identification and Biometric Applications Unit</a:t>
            </a:r>
            <a:endParaRPr lang="he-IL" sz="3200" kern="0" dirty="0">
              <a:latin typeface=".Arial Hebrew Desk Interface"/>
              <a:sym typeface="Verdana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2419C864-F4DF-4FD0-81E0-803CAE5F6C94}"/>
              </a:ext>
            </a:extLst>
          </p:cNvPr>
          <p:cNvSpPr/>
          <p:nvPr/>
        </p:nvSpPr>
        <p:spPr>
          <a:xfrm>
            <a:off x="7284718" y="3409631"/>
            <a:ext cx="18473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he-IL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xmlns="" id="{E4AA1715-E083-44FE-9AD5-A626A50734E4}"/>
              </a:ext>
            </a:extLst>
          </p:cNvPr>
          <p:cNvSpPr/>
          <p:nvPr/>
        </p:nvSpPr>
        <p:spPr>
          <a:xfrm>
            <a:off x="8815560" y="3108952"/>
            <a:ext cx="314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  <a:p>
            <a:endParaRPr lang="en-US" sz="16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  <a:hlinkClick r:id="" action="ppaction://noaction"/>
            </a:endParaRPr>
          </a:p>
        </p:txBody>
      </p:sp>
      <p:sp>
        <p:nvSpPr>
          <p:cNvPr id="43" name="כותרת 3">
            <a:extLst>
              <a:ext uri="{FF2B5EF4-FFF2-40B4-BE49-F238E27FC236}">
                <a16:creationId xmlns:a16="http://schemas.microsoft.com/office/drawing/2014/main" xmlns="" id="{223A101B-0AA3-4FE4-9B39-88436B006B80}"/>
              </a:ext>
            </a:extLst>
          </p:cNvPr>
          <p:cNvSpPr txBox="1">
            <a:spLocks/>
          </p:cNvSpPr>
          <p:nvPr/>
        </p:nvSpPr>
        <p:spPr>
          <a:xfrm>
            <a:off x="1487590" y="2139728"/>
            <a:ext cx="2553130" cy="71951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2000" b="1" dirty="0">
              <a:solidFill>
                <a:srgbClr val="003D7A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  <p:grpSp>
        <p:nvGrpSpPr>
          <p:cNvPr id="45" name="קבוצה 44">
            <a:extLst>
              <a:ext uri="{FF2B5EF4-FFF2-40B4-BE49-F238E27FC236}">
                <a16:creationId xmlns:a16="http://schemas.microsoft.com/office/drawing/2014/main" xmlns="" id="{659326C5-0A65-48DF-9642-FFF16890FFB6}"/>
              </a:ext>
            </a:extLst>
          </p:cNvPr>
          <p:cNvGrpSpPr/>
          <p:nvPr/>
        </p:nvGrpSpPr>
        <p:grpSpPr>
          <a:xfrm>
            <a:off x="1790700" y="1633646"/>
            <a:ext cx="1885949" cy="1574191"/>
            <a:chOff x="1425764" y="1961309"/>
            <a:chExt cx="1885949" cy="1574191"/>
          </a:xfrm>
          <a:noFill/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xmlns="" id="{618F0926-C8D1-4197-B388-9EB69929E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64997" y="1961309"/>
              <a:ext cx="797023" cy="719518"/>
            </a:xfrm>
            <a:prstGeom prst="rect">
              <a:avLst/>
            </a:prstGeom>
            <a:grpFill/>
          </p:spPr>
        </p:pic>
        <p:sp>
          <p:nvSpPr>
            <p:cNvPr id="48" name="כותרת 3">
              <a:extLst>
                <a:ext uri="{FF2B5EF4-FFF2-40B4-BE49-F238E27FC236}">
                  <a16:creationId xmlns:a16="http://schemas.microsoft.com/office/drawing/2014/main" xmlns="" id="{7196296F-CE8F-47A5-90AF-155201BBD6AC}"/>
                </a:ext>
              </a:extLst>
            </p:cNvPr>
            <p:cNvSpPr txBox="1">
              <a:spLocks/>
            </p:cNvSpPr>
            <p:nvPr/>
          </p:nvSpPr>
          <p:spPr>
            <a:xfrm>
              <a:off x="1425764" y="2971832"/>
              <a:ext cx="1885949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S</a:t>
              </a:r>
              <a:r>
                <a:rPr lang="en-US" sz="2000" b="1" dirty="0" err="1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ecure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 Identification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קבוצה 48">
            <a:extLst>
              <a:ext uri="{FF2B5EF4-FFF2-40B4-BE49-F238E27FC236}">
                <a16:creationId xmlns:a16="http://schemas.microsoft.com/office/drawing/2014/main" xmlns="" id="{EC6EBFF5-CCF1-4E88-9287-3BFAAB81CCAF}"/>
              </a:ext>
            </a:extLst>
          </p:cNvPr>
          <p:cNvGrpSpPr/>
          <p:nvPr/>
        </p:nvGrpSpPr>
        <p:grpSpPr>
          <a:xfrm>
            <a:off x="4271776" y="1559888"/>
            <a:ext cx="2065214" cy="1614661"/>
            <a:chOff x="4437610" y="1955403"/>
            <a:chExt cx="2065214" cy="1551172"/>
          </a:xfrm>
          <a:noFill/>
        </p:grpSpPr>
        <p:sp>
          <p:nvSpPr>
            <p:cNvPr id="50" name="אליפסה 49">
              <a:extLst>
                <a:ext uri="{FF2B5EF4-FFF2-40B4-BE49-F238E27FC236}">
                  <a16:creationId xmlns:a16="http://schemas.microsoft.com/office/drawing/2014/main" xmlns="" id="{BD003021-A0D2-4F34-B0A5-6D232E5E84F7}"/>
                </a:ext>
              </a:extLst>
            </p:cNvPr>
            <p:cNvSpPr/>
            <p:nvPr/>
          </p:nvSpPr>
          <p:spPr>
            <a:xfrm>
              <a:off x="4871215" y="1955403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כותרת 3">
              <a:extLst>
                <a:ext uri="{FF2B5EF4-FFF2-40B4-BE49-F238E27FC236}">
                  <a16:creationId xmlns:a16="http://schemas.microsoft.com/office/drawing/2014/main" xmlns="" id="{16814E49-28AD-4390-B57B-A04D121EFBF8}"/>
                </a:ext>
              </a:extLst>
            </p:cNvPr>
            <p:cNvSpPr txBox="1">
              <a:spLocks/>
            </p:cNvSpPr>
            <p:nvPr/>
          </p:nvSpPr>
          <p:spPr>
            <a:xfrm>
              <a:off x="4437610" y="2942907"/>
              <a:ext cx="2065214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Biometric Applications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52" name="Picture 15">
              <a:extLst>
                <a:ext uri="{FF2B5EF4-FFF2-40B4-BE49-F238E27FC236}">
                  <a16:creationId xmlns:a16="http://schemas.microsoft.com/office/drawing/2014/main" xmlns="" id="{FC02D195-CD84-4E2D-948A-662CE490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Edg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09146" y="2040372"/>
              <a:ext cx="598858" cy="627358"/>
            </a:xfrm>
            <a:prstGeom prst="rect">
              <a:avLst/>
            </a:prstGeom>
            <a:grpFill/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xmlns="" id="{AC6FB3FF-914F-42ED-84BC-377F186C10F1}"/>
              </a:ext>
            </a:extLst>
          </p:cNvPr>
          <p:cNvGrpSpPr/>
          <p:nvPr/>
        </p:nvGrpSpPr>
        <p:grpSpPr>
          <a:xfrm>
            <a:off x="971551" y="4135847"/>
            <a:ext cx="2171700" cy="1523672"/>
            <a:chOff x="444628" y="4214165"/>
            <a:chExt cx="2171700" cy="1523672"/>
          </a:xfrm>
          <a:noFill/>
        </p:grpSpPr>
        <p:sp>
          <p:nvSpPr>
            <p:cNvPr id="58" name="כותרת 3">
              <a:extLst>
                <a:ext uri="{FF2B5EF4-FFF2-40B4-BE49-F238E27FC236}">
                  <a16:creationId xmlns:a16="http://schemas.microsoft.com/office/drawing/2014/main" xmlns="" id="{60C4DB9D-E6DC-44D1-9904-F0FE1640C781}"/>
                </a:ext>
              </a:extLst>
            </p:cNvPr>
            <p:cNvSpPr txBox="1">
              <a:spLocks/>
            </p:cNvSpPr>
            <p:nvPr/>
          </p:nvSpPr>
          <p:spPr>
            <a:xfrm>
              <a:off x="444628" y="5174169"/>
              <a:ext cx="2171700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Standardization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0" name="Picture 23">
              <a:extLst>
                <a:ext uri="{FF2B5EF4-FFF2-40B4-BE49-F238E27FC236}">
                  <a16:creationId xmlns:a16="http://schemas.microsoft.com/office/drawing/2014/main" xmlns="" id="{F7012FD4-852B-48A3-84B4-561E780D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33100" y="4214165"/>
              <a:ext cx="579466" cy="562627"/>
            </a:xfrm>
            <a:prstGeom prst="rect">
              <a:avLst/>
            </a:prstGeom>
            <a:grpFill/>
          </p:spPr>
        </p:pic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xmlns="" id="{C2C453B1-461E-4B82-8FA1-C3B7ED14B201}"/>
              </a:ext>
            </a:extLst>
          </p:cNvPr>
          <p:cNvGrpSpPr/>
          <p:nvPr/>
        </p:nvGrpSpPr>
        <p:grpSpPr>
          <a:xfrm>
            <a:off x="5360030" y="3750485"/>
            <a:ext cx="2448106" cy="1909034"/>
            <a:chOff x="5694329" y="3951919"/>
            <a:chExt cx="2448106" cy="1909034"/>
          </a:xfrm>
          <a:noFill/>
        </p:grpSpPr>
        <p:sp>
          <p:nvSpPr>
            <p:cNvPr id="63" name="מלבן 62">
              <a:extLst>
                <a:ext uri="{FF2B5EF4-FFF2-40B4-BE49-F238E27FC236}">
                  <a16:creationId xmlns:a16="http://schemas.microsoft.com/office/drawing/2014/main" xmlns="" id="{BE8E9BB3-6459-4713-BCB0-55F2FAADDD4F}"/>
                </a:ext>
              </a:extLst>
            </p:cNvPr>
            <p:cNvSpPr/>
            <p:nvPr/>
          </p:nvSpPr>
          <p:spPr>
            <a:xfrm>
              <a:off x="5694329" y="5153067"/>
              <a:ext cx="2448106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ea typeface="+mj-ea"/>
                  <a:cs typeface="Calibri" panose="020F0502020204030204" pitchFamily="34" charset="0"/>
                </a:rPr>
                <a:t>N</a:t>
              </a:r>
              <a:r>
                <a:rPr lang="en-US" sz="2000" b="1" dirty="0" err="1" smtClean="0">
                  <a:solidFill>
                    <a:srgbClr val="003D7A"/>
                  </a:solidFill>
                  <a:latin typeface=".Arial Hebrew Desk Interface"/>
                  <a:ea typeface="+mj-ea"/>
                  <a:cs typeface="Calibri" panose="020F0502020204030204" pitchFamily="34" charset="0"/>
                </a:rPr>
                <a:t>ational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ea typeface="+mj-ea"/>
                  <a:cs typeface="Calibri" panose="020F0502020204030204" pitchFamily="34" charset="0"/>
                </a:rPr>
                <a:t> Biometric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ea typeface="+mj-ea"/>
                  <a:cs typeface="Calibri" panose="020F0502020204030204" pitchFamily="34" charset="0"/>
                </a:rPr>
                <a:t>Lab</a:t>
              </a:r>
              <a:endParaRPr lang="he-IL" sz="2000" b="1" dirty="0">
                <a:solidFill>
                  <a:srgbClr val="003D7A"/>
                </a:solidFill>
                <a:latin typeface=".Arial Hebrew Desk Interface"/>
                <a:ea typeface="+mj-ea"/>
                <a:cs typeface="Calibri" panose="020F0502020204030204" pitchFamily="34" charset="0"/>
              </a:endParaRPr>
            </a:p>
          </p:txBody>
        </p:sp>
        <p:pic>
          <p:nvPicPr>
            <p:cNvPr id="64" name="תמונה 63">
              <a:extLst>
                <a:ext uri="{FF2B5EF4-FFF2-40B4-BE49-F238E27FC236}">
                  <a16:creationId xmlns:a16="http://schemas.microsoft.com/office/drawing/2014/main" xmlns="" id="{B5BF858E-B2D2-460C-949A-ED11AE0B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91262" y="3951919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xmlns="" id="{B1CDB1D7-4388-4B92-BA2B-267CB63DF286}"/>
              </a:ext>
            </a:extLst>
          </p:cNvPr>
          <p:cNvGrpSpPr/>
          <p:nvPr/>
        </p:nvGrpSpPr>
        <p:grpSpPr>
          <a:xfrm>
            <a:off x="8815560" y="3885430"/>
            <a:ext cx="2857884" cy="2143421"/>
            <a:chOff x="9242426" y="4066635"/>
            <a:chExt cx="2857884" cy="2143421"/>
          </a:xfrm>
          <a:noFill/>
        </p:grpSpPr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xmlns="" id="{7CCA3202-6FF5-4E47-883A-E54906A2146F}"/>
                </a:ext>
              </a:extLst>
            </p:cNvPr>
            <p:cNvSpPr/>
            <p:nvPr/>
          </p:nvSpPr>
          <p:spPr>
            <a:xfrm>
              <a:off x="9242426" y="5132838"/>
              <a:ext cx="2857884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A comprehensive approach </a:t>
              </a: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to</a:t>
              </a:r>
            </a:p>
            <a:p>
              <a:pPr lvl="0" algn="ctr">
                <a:defRPr/>
              </a:pP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the use of </a:t>
              </a: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biometrics</a:t>
              </a:r>
            </a:p>
            <a:p>
              <a:pPr lvl="0" algn="ctr">
                <a:defRPr/>
              </a:pPr>
              <a:r>
                <a:rPr lang="en-US" sz="1600" b="1" kern="0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1600" b="1" kern="0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at border crossings</a:t>
              </a:r>
              <a:endPara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68" name="תמונה 67">
              <a:extLst>
                <a:ext uri="{FF2B5EF4-FFF2-40B4-BE49-F238E27FC236}">
                  <a16:creationId xmlns:a16="http://schemas.microsoft.com/office/drawing/2014/main" xmlns="" id="{844585E6-931B-434F-8C88-4316DECD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14331" y="4066635"/>
              <a:ext cx="753831" cy="753831"/>
            </a:xfrm>
            <a:prstGeom prst="rect">
              <a:avLst/>
            </a:prstGeom>
            <a:grpFill/>
          </p:spPr>
        </p:pic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xmlns="" id="{C7F325E4-BBFA-4D78-9E62-3D8F706B07E4}"/>
              </a:ext>
            </a:extLst>
          </p:cNvPr>
          <p:cNvGrpSpPr/>
          <p:nvPr/>
        </p:nvGrpSpPr>
        <p:grpSpPr>
          <a:xfrm>
            <a:off x="2906642" y="3903194"/>
            <a:ext cx="2935285" cy="1756325"/>
            <a:chOff x="2667075" y="3959761"/>
            <a:chExt cx="2935285" cy="1756325"/>
          </a:xfrm>
          <a:noFill/>
        </p:grpSpPr>
        <p:sp>
          <p:nvSpPr>
            <p:cNvPr id="71" name="כותרת 3">
              <a:extLst>
                <a:ext uri="{FF2B5EF4-FFF2-40B4-BE49-F238E27FC236}">
                  <a16:creationId xmlns:a16="http://schemas.microsoft.com/office/drawing/2014/main" xmlns="" id="{AF73C9F3-F2A7-4BA6-823C-7A75F2175E88}"/>
                </a:ext>
              </a:extLst>
            </p:cNvPr>
            <p:cNvSpPr txBox="1">
              <a:spLocks/>
            </p:cNvSpPr>
            <p:nvPr/>
          </p:nvSpPr>
          <p:spPr>
            <a:xfrm>
              <a:off x="2667075" y="5152418"/>
              <a:ext cx="2935285" cy="56366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1254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D7A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R</a:t>
              </a:r>
              <a:r>
                <a:rPr lang="en-US" sz="2000" b="1" dirty="0" err="1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esearch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lang="en-US" sz="2000" b="1" dirty="0" smtClean="0">
                  <a:solidFill>
                    <a:srgbClr val="003D7A"/>
                  </a:solidFill>
                  <a:latin typeface=".Arial Hebrew Desk Interface"/>
                  <a:cs typeface="Calibri" panose="020F0502020204030204" pitchFamily="34" charset="0"/>
                </a:rPr>
                <a:t>and Developing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72" name="אליפסה 71">
              <a:extLst>
                <a:ext uri="{FF2B5EF4-FFF2-40B4-BE49-F238E27FC236}">
                  <a16:creationId xmlns:a16="http://schemas.microsoft.com/office/drawing/2014/main" xmlns="" id="{82383C45-72C9-4E63-8B84-3B02993F336E}"/>
                </a:ext>
              </a:extLst>
            </p:cNvPr>
            <p:cNvSpPr/>
            <p:nvPr/>
          </p:nvSpPr>
          <p:spPr>
            <a:xfrm>
              <a:off x="3637804" y="4133484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3" name="תמונה 72">
              <a:extLst>
                <a:ext uri="{FF2B5EF4-FFF2-40B4-BE49-F238E27FC236}">
                  <a16:creationId xmlns:a16="http://schemas.microsoft.com/office/drawing/2014/main" xmlns="" id="{C8B8357F-ACD1-4312-BB53-B2759716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4905" y="3959761"/>
              <a:ext cx="906217" cy="906217"/>
            </a:xfrm>
            <a:prstGeom prst="rect">
              <a:avLst/>
            </a:prstGeom>
            <a:grpFill/>
          </p:spPr>
        </p:pic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xmlns="" id="{6609E086-8DC6-4CDE-826A-94757DDE09B1}"/>
              </a:ext>
            </a:extLst>
          </p:cNvPr>
          <p:cNvGrpSpPr/>
          <p:nvPr/>
        </p:nvGrpSpPr>
        <p:grpSpPr>
          <a:xfrm>
            <a:off x="7163180" y="1384688"/>
            <a:ext cx="2538992" cy="2046292"/>
            <a:chOff x="7298710" y="1714291"/>
            <a:chExt cx="2538992" cy="2046292"/>
          </a:xfrm>
          <a:noFill/>
        </p:grpSpPr>
        <p:sp>
          <p:nvSpPr>
            <p:cNvPr id="54" name="אליפסה 53">
              <a:extLst>
                <a:ext uri="{FF2B5EF4-FFF2-40B4-BE49-F238E27FC236}">
                  <a16:creationId xmlns:a16="http://schemas.microsoft.com/office/drawing/2014/main" xmlns="" id="{2E8E8741-6D17-4917-9D11-E6BF967F76FA}"/>
                </a:ext>
              </a:extLst>
            </p:cNvPr>
            <p:cNvSpPr/>
            <p:nvPr/>
          </p:nvSpPr>
          <p:spPr>
            <a:xfrm>
              <a:off x="7970948" y="1884220"/>
              <a:ext cx="1145915" cy="562627"/>
            </a:xfrm>
            <a:prstGeom prst="ellipse">
              <a:avLst/>
            </a:prstGeom>
            <a:grpFill/>
            <a:ln w="76200" cap="flat">
              <a:solidFill>
                <a:sysClr val="window" lastClr="FFFFFF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.Arial Hebrew Desk Interface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כותרת 3">
              <a:extLst>
                <a:ext uri="{FF2B5EF4-FFF2-40B4-BE49-F238E27FC236}">
                  <a16:creationId xmlns:a16="http://schemas.microsoft.com/office/drawing/2014/main" xmlns="" id="{06FD7750-3C75-40DD-BAB3-34F5B63D6049}"/>
                </a:ext>
              </a:extLst>
            </p:cNvPr>
            <p:cNvSpPr txBox="1">
              <a:spLocks/>
            </p:cNvSpPr>
            <p:nvPr/>
          </p:nvSpPr>
          <p:spPr>
            <a:xfrm>
              <a:off x="7298710" y="2891765"/>
              <a:ext cx="2538992" cy="868818"/>
            </a:xfrm>
            <a:prstGeom prst="rect">
              <a:avLst/>
            </a:prstGeom>
            <a:grpFill/>
          </p:spPr>
          <p:txBody>
            <a:bodyPr vert="horz" lIns="68580" tIns="34290" rIns="68580" bIns="34290" rtlCol="0" anchor="t">
              <a:noAutofit/>
            </a:bodyPr>
            <a:lstStyle>
              <a:lvl1pPr algn="ctr" defTabSz="1125444" rtl="0" eaLnBrk="1" latinLnBrk="0" hangingPunct="1">
                <a:spcBef>
                  <a:spcPct val="0"/>
                </a:spcBef>
                <a:buNone/>
                <a:defRPr sz="541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600" b="1" dirty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Supervision of </a:t>
              </a:r>
              <a:r>
                <a:rPr lang="en-US" sz="1600" b="1" dirty="0" smtClean="0">
                  <a:solidFill>
                    <a:srgbClr val="5B9BD5">
                      <a:lumMod val="50000"/>
                    </a:srgbClr>
                  </a:solidFill>
                  <a:latin typeface=".Arial Hebrew Desk Interface"/>
                  <a:cs typeface="Calibri" panose="020F0502020204030204" pitchFamily="34" charset="0"/>
                </a:rPr>
                <a:t>the National Smart Documentation Project</a:t>
              </a:r>
              <a:endPara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pic>
          <p:nvPicPr>
            <p:cNvPr id="56" name="תמונה 55">
              <a:extLst>
                <a:ext uri="{FF2B5EF4-FFF2-40B4-BE49-F238E27FC236}">
                  <a16:creationId xmlns:a16="http://schemas.microsoft.com/office/drawing/2014/main" xmlns="" id="{5EA47148-2325-416E-A1C4-87B8E39E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95173" y="1714291"/>
              <a:ext cx="904463" cy="904463"/>
            </a:xfrm>
            <a:prstGeom prst="rect">
              <a:avLst/>
            </a:prstGeom>
            <a:grpFill/>
          </p:spPr>
        </p:pic>
      </p:grpSp>
      <p:sp>
        <p:nvSpPr>
          <p:cNvPr id="34" name="מלבן 33">
            <a:extLst>
              <a:ext uri="{FF2B5EF4-FFF2-40B4-BE49-F238E27FC236}">
                <a16:creationId xmlns:a16="http://schemas.microsoft.com/office/drawing/2014/main" xmlns="" id="{D9D83E09-2C9F-4DE8-AC64-11F193D230B2}"/>
              </a:ext>
            </a:extLst>
          </p:cNvPr>
          <p:cNvSpPr/>
          <p:nvPr/>
        </p:nvSpPr>
        <p:spPr>
          <a:xfrm>
            <a:off x="1479502" y="1535661"/>
            <a:ext cx="2497883" cy="2037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2866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31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1AFB2F7D-13E4-4CAB-A534-9ACAA30162DD}"/>
              </a:ext>
            </a:extLst>
          </p:cNvPr>
          <p:cNvSpPr/>
          <p:nvPr/>
        </p:nvSpPr>
        <p:spPr>
          <a:xfrm>
            <a:off x="4007" y="5052058"/>
            <a:ext cx="12191999" cy="181671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0795" cap="flat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xmlns="" id="{BBF16D23-7B10-4C1D-A083-2B8EA0FE65A9}"/>
              </a:ext>
            </a:extLst>
          </p:cNvPr>
          <p:cNvSpPr/>
          <p:nvPr/>
        </p:nvSpPr>
        <p:spPr>
          <a:xfrm>
            <a:off x="5209207" y="5276455"/>
            <a:ext cx="1584000" cy="1476000"/>
          </a:xfrm>
          <a:prstGeom prst="ellipse">
            <a:avLst/>
          </a:prstGeom>
          <a:solidFill>
            <a:schemeClr val="bg2"/>
          </a:solidFill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אליפסה 61">
            <a:extLst>
              <a:ext uri="{FF2B5EF4-FFF2-40B4-BE49-F238E27FC236}">
                <a16:creationId xmlns:a16="http://schemas.microsoft.com/office/drawing/2014/main" xmlns="" id="{A88A9A62-F897-45FA-A153-D08DD7DA6762}"/>
              </a:ext>
            </a:extLst>
          </p:cNvPr>
          <p:cNvSpPr/>
          <p:nvPr/>
        </p:nvSpPr>
        <p:spPr>
          <a:xfrm>
            <a:off x="8568859" y="5246489"/>
            <a:ext cx="1584000" cy="1476000"/>
          </a:xfrm>
          <a:prstGeom prst="ellipse">
            <a:avLst/>
          </a:prstGeom>
          <a:solidFill>
            <a:schemeClr val="bg2"/>
          </a:solidFill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D3068378-42C3-4DFA-B5BF-A4F27D18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21" b="6458"/>
          <a:stretch/>
        </p:blipFill>
        <p:spPr>
          <a:xfrm>
            <a:off x="-1" y="-272"/>
            <a:ext cx="12203033" cy="506722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B0789729-D348-4D74-9C29-FD367236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1018"/>
          <a:stretch/>
        </p:blipFill>
        <p:spPr>
          <a:xfrm>
            <a:off x="2078197" y="523045"/>
            <a:ext cx="524293" cy="58307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E45D3CD2-0BD8-4898-BD10-72B9850573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3468" y="589131"/>
            <a:ext cx="616685" cy="492928"/>
          </a:xfrm>
          <a:prstGeom prst="rect">
            <a:avLst/>
          </a:prstGeom>
        </p:spPr>
      </p:pic>
      <p:sp>
        <p:nvSpPr>
          <p:cNvPr id="8" name="כותרת 3">
            <a:extLst>
              <a:ext uri="{FF2B5EF4-FFF2-40B4-BE49-F238E27FC236}">
                <a16:creationId xmlns:a16="http://schemas.microsoft.com/office/drawing/2014/main" xmlns="" id="{4206D9C9-952A-431A-9AFA-28A0C06B7B95}"/>
              </a:ext>
            </a:extLst>
          </p:cNvPr>
          <p:cNvSpPr txBox="1">
            <a:spLocks/>
          </p:cNvSpPr>
          <p:nvPr/>
        </p:nvSpPr>
        <p:spPr>
          <a:xfrm>
            <a:off x="9016938" y="1119205"/>
            <a:ext cx="1610298" cy="56366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3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endParaRPr lang="he-IL" sz="1800" b="1" dirty="0">
              <a:solidFill>
                <a:srgbClr val="003D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כותרת 3">
            <a:extLst>
              <a:ext uri="{FF2B5EF4-FFF2-40B4-BE49-F238E27FC236}">
                <a16:creationId xmlns:a16="http://schemas.microsoft.com/office/drawing/2014/main" xmlns="" id="{FA6FCA38-9AC0-4E9C-9EE3-C6721A204DB9}"/>
              </a:ext>
            </a:extLst>
          </p:cNvPr>
          <p:cNvSpPr txBox="1">
            <a:spLocks/>
          </p:cNvSpPr>
          <p:nvPr/>
        </p:nvSpPr>
        <p:spPr>
          <a:xfrm>
            <a:off x="1813654" y="1119205"/>
            <a:ext cx="1129307" cy="329234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3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Kiosks</a:t>
            </a:r>
            <a:endParaRPr lang="he-IL" sz="1800" b="1" dirty="0">
              <a:solidFill>
                <a:srgbClr val="003D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כותרת 3">
            <a:extLst>
              <a:ext uri="{FF2B5EF4-FFF2-40B4-BE49-F238E27FC236}">
                <a16:creationId xmlns:a16="http://schemas.microsoft.com/office/drawing/2014/main" xmlns="" id="{C25AAA2F-59AB-42E1-91D1-CD8890FA6906}"/>
              </a:ext>
            </a:extLst>
          </p:cNvPr>
          <p:cNvSpPr txBox="1">
            <a:spLocks/>
          </p:cNvSpPr>
          <p:nvPr/>
        </p:nvSpPr>
        <p:spPr>
          <a:xfrm>
            <a:off x="6145034" y="1119205"/>
            <a:ext cx="1610298" cy="56366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3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  <a:endParaRPr lang="he-IL" sz="1800" b="1" dirty="0">
              <a:solidFill>
                <a:srgbClr val="003D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9F00B92E-CE90-4D89-9351-7494A3104BD8}"/>
              </a:ext>
            </a:extLst>
          </p:cNvPr>
          <p:cNvSpPr/>
          <p:nvPr/>
        </p:nvSpPr>
        <p:spPr>
          <a:xfrm>
            <a:off x="3647114" y="0"/>
            <a:ext cx="5127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national infrastructure for safe identification</a:t>
            </a:r>
            <a:endParaRPr lang="he-IL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מחבר מרפקי 12">
            <a:extLst>
              <a:ext uri="{FF2B5EF4-FFF2-40B4-BE49-F238E27FC236}">
                <a16:creationId xmlns:a16="http://schemas.microsoft.com/office/drawing/2014/main" xmlns="" id="{E1C4F273-5170-4BF1-89CE-9AA4CD3CD23D}"/>
              </a:ext>
            </a:extLst>
          </p:cNvPr>
          <p:cNvCxnSpPr/>
          <p:nvPr/>
        </p:nvCxnSpPr>
        <p:spPr>
          <a:xfrm rot="10800000" flipV="1">
            <a:off x="2925377" y="311692"/>
            <a:ext cx="1452372" cy="588772"/>
          </a:xfrm>
          <a:prstGeom prst="bentConnector3">
            <a:avLst>
              <a:gd name="adj1" fmla="val 50000"/>
            </a:avLst>
          </a:prstGeom>
          <a:noFill/>
          <a:ln w="19050" cap="flat">
            <a:solidFill>
              <a:srgbClr val="000099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מחבר מרפקי 13">
            <a:extLst>
              <a:ext uri="{FF2B5EF4-FFF2-40B4-BE49-F238E27FC236}">
                <a16:creationId xmlns:a16="http://schemas.microsoft.com/office/drawing/2014/main" xmlns="" id="{5BC6EEE3-73BB-4083-91A5-C9E4C75FF7B1}"/>
              </a:ext>
            </a:extLst>
          </p:cNvPr>
          <p:cNvCxnSpPr/>
          <p:nvPr/>
        </p:nvCxnSpPr>
        <p:spPr>
          <a:xfrm>
            <a:off x="8313177" y="328056"/>
            <a:ext cx="884834" cy="754003"/>
          </a:xfrm>
          <a:prstGeom prst="bentConnector3">
            <a:avLst/>
          </a:prstGeom>
          <a:noFill/>
          <a:ln w="19050" cap="flat">
            <a:solidFill>
              <a:srgbClr val="000099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מחבר מרפקי 14">
            <a:extLst>
              <a:ext uri="{FF2B5EF4-FFF2-40B4-BE49-F238E27FC236}">
                <a16:creationId xmlns:a16="http://schemas.microsoft.com/office/drawing/2014/main" xmlns="" id="{88316ECB-4D1F-4468-8CDD-A26142BA61BB}"/>
              </a:ext>
            </a:extLst>
          </p:cNvPr>
          <p:cNvCxnSpPr/>
          <p:nvPr/>
        </p:nvCxnSpPr>
        <p:spPr>
          <a:xfrm rot="10800000" flipV="1">
            <a:off x="7511795" y="497091"/>
            <a:ext cx="540443" cy="430718"/>
          </a:xfrm>
          <a:prstGeom prst="bentConnector3">
            <a:avLst>
              <a:gd name="adj1" fmla="val -433"/>
            </a:avLst>
          </a:prstGeom>
          <a:noFill/>
          <a:ln w="19050" cap="flat">
            <a:solidFill>
              <a:srgbClr val="000099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xmlns="" id="{53F256BA-6BFB-491A-830C-E9D66443D43E}"/>
              </a:ext>
            </a:extLst>
          </p:cNvPr>
          <p:cNvSpPr/>
          <p:nvPr/>
        </p:nvSpPr>
        <p:spPr>
          <a:xfrm>
            <a:off x="9239071" y="499144"/>
            <a:ext cx="1116000" cy="1224000"/>
          </a:xfrm>
          <a:prstGeom prst="ellipse">
            <a:avLst/>
          </a:prstGeom>
          <a:noFill/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xmlns="" id="{6CD15D79-3A0F-4E4A-A0B6-D8D7D25F29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53093" y="568409"/>
            <a:ext cx="391360" cy="539248"/>
          </a:xfrm>
          <a:prstGeom prst="rect">
            <a:avLst/>
          </a:prstGeom>
        </p:spPr>
      </p:pic>
      <p:cxnSp>
        <p:nvCxnSpPr>
          <p:cNvPr id="23" name="מחבר מרפקי 30">
            <a:extLst>
              <a:ext uri="{FF2B5EF4-FFF2-40B4-BE49-F238E27FC236}">
                <a16:creationId xmlns:a16="http://schemas.microsoft.com/office/drawing/2014/main" xmlns="" id="{3488E504-86E8-49CF-B314-8100DA49D18D}"/>
              </a:ext>
            </a:extLst>
          </p:cNvPr>
          <p:cNvCxnSpPr/>
          <p:nvPr/>
        </p:nvCxnSpPr>
        <p:spPr>
          <a:xfrm rot="10800000" flipV="1">
            <a:off x="1156403" y="809752"/>
            <a:ext cx="638679" cy="291796"/>
          </a:xfrm>
          <a:prstGeom prst="bentConnector3">
            <a:avLst>
              <a:gd name="adj1" fmla="val 105066"/>
            </a:avLst>
          </a:prstGeom>
          <a:noFill/>
          <a:ln w="19050" cap="flat">
            <a:solidFill>
              <a:srgbClr val="000099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כותרת 3">
            <a:extLst>
              <a:ext uri="{FF2B5EF4-FFF2-40B4-BE49-F238E27FC236}">
                <a16:creationId xmlns:a16="http://schemas.microsoft.com/office/drawing/2014/main" xmlns="" id="{47236B29-084D-4A67-9DD0-AFBE4AE3606D}"/>
              </a:ext>
            </a:extLst>
          </p:cNvPr>
          <p:cNvSpPr txBox="1">
            <a:spLocks/>
          </p:cNvSpPr>
          <p:nvPr/>
        </p:nvSpPr>
        <p:spPr>
          <a:xfrm>
            <a:off x="581914" y="1708599"/>
            <a:ext cx="1129307" cy="694375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3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Biometric Identification 1: 1</a:t>
            </a:r>
            <a:endParaRPr lang="he-IL" sz="1400" b="1" dirty="0">
              <a:solidFill>
                <a:srgbClr val="003D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xmlns="" id="{399F5228-D600-40F4-B844-3AD8B5F37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96112" y="1290872"/>
            <a:ext cx="477094" cy="396556"/>
          </a:xfrm>
          <a:prstGeom prst="rect">
            <a:avLst/>
          </a:prstGeom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xmlns="" id="{3D569B77-6694-4540-9ED8-69BFF056BD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058" y="5437483"/>
            <a:ext cx="559602" cy="562395"/>
          </a:xfrm>
          <a:prstGeom prst="rect">
            <a:avLst/>
          </a:prstGeom>
        </p:spPr>
      </p:pic>
      <p:sp>
        <p:nvSpPr>
          <p:cNvPr id="54" name="כותרת 3">
            <a:extLst>
              <a:ext uri="{FF2B5EF4-FFF2-40B4-BE49-F238E27FC236}">
                <a16:creationId xmlns:a16="http://schemas.microsoft.com/office/drawing/2014/main" xmlns="" id="{15EF6966-4C21-44D2-B8E1-8F3C63F08543}"/>
              </a:ext>
            </a:extLst>
          </p:cNvPr>
          <p:cNvSpPr txBox="1">
            <a:spLocks/>
          </p:cNvSpPr>
          <p:nvPr/>
        </p:nvSpPr>
        <p:spPr>
          <a:xfrm>
            <a:off x="8055891" y="5999878"/>
            <a:ext cx="2466043" cy="1025167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</a:t>
            </a:r>
            <a:endParaRPr lang="en-US" sz="18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endParaRPr lang="he-IL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כותרת 3">
            <a:extLst>
              <a:ext uri="{FF2B5EF4-FFF2-40B4-BE49-F238E27FC236}">
                <a16:creationId xmlns:a16="http://schemas.microsoft.com/office/drawing/2014/main" xmlns="" id="{68015880-AFB3-4B17-B108-F8A7FAADA3F2}"/>
              </a:ext>
            </a:extLst>
          </p:cNvPr>
          <p:cNvSpPr txBox="1">
            <a:spLocks/>
          </p:cNvSpPr>
          <p:nvPr/>
        </p:nvSpPr>
        <p:spPr>
          <a:xfrm>
            <a:off x="5196058" y="6015749"/>
            <a:ext cx="1610298" cy="56366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sector</a:t>
            </a:r>
            <a:endParaRPr lang="he-IL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תמונה 56">
            <a:extLst>
              <a:ext uri="{FF2B5EF4-FFF2-40B4-BE49-F238E27FC236}">
                <a16:creationId xmlns:a16="http://schemas.microsoft.com/office/drawing/2014/main" xmlns="" id="{0E075EFC-79E0-45F2-8C73-9667AF1578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651" y="5456170"/>
            <a:ext cx="537113" cy="534251"/>
          </a:xfrm>
          <a:prstGeom prst="rect">
            <a:avLst/>
          </a:prstGeom>
        </p:spPr>
      </p:pic>
      <p:sp>
        <p:nvSpPr>
          <p:cNvPr id="58" name="אליפסה 57">
            <a:extLst>
              <a:ext uri="{FF2B5EF4-FFF2-40B4-BE49-F238E27FC236}">
                <a16:creationId xmlns:a16="http://schemas.microsoft.com/office/drawing/2014/main" xmlns="" id="{C5CA92D5-9E7E-4424-988C-3A8ABDFAFDD7}"/>
              </a:ext>
            </a:extLst>
          </p:cNvPr>
          <p:cNvSpPr/>
          <p:nvPr/>
        </p:nvSpPr>
        <p:spPr>
          <a:xfrm>
            <a:off x="2023019" y="5306421"/>
            <a:ext cx="1584000" cy="1476000"/>
          </a:xfrm>
          <a:prstGeom prst="ellipse">
            <a:avLst/>
          </a:prstGeom>
          <a:solidFill>
            <a:schemeClr val="bg2"/>
          </a:solidFill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9" name="תמונה 58">
            <a:extLst>
              <a:ext uri="{FF2B5EF4-FFF2-40B4-BE49-F238E27FC236}">
                <a16:creationId xmlns:a16="http://schemas.microsoft.com/office/drawing/2014/main" xmlns="" id="{DCCB216C-CDB2-42CB-B9CC-2B7499C54C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662" y="5309968"/>
            <a:ext cx="686714" cy="693594"/>
          </a:xfrm>
          <a:prstGeom prst="rect">
            <a:avLst/>
          </a:prstGeom>
        </p:spPr>
      </p:pic>
      <p:sp>
        <p:nvSpPr>
          <p:cNvPr id="60" name="כותרת 3">
            <a:extLst>
              <a:ext uri="{FF2B5EF4-FFF2-40B4-BE49-F238E27FC236}">
                <a16:creationId xmlns:a16="http://schemas.microsoft.com/office/drawing/2014/main" xmlns="" id="{77CD3CCF-AE65-4A9D-9064-8449CF86ABF7}"/>
              </a:ext>
            </a:extLst>
          </p:cNvPr>
          <p:cNvSpPr txBox="1">
            <a:spLocks/>
          </p:cNvSpPr>
          <p:nvPr/>
        </p:nvSpPr>
        <p:spPr>
          <a:xfrm>
            <a:off x="2009870" y="5970251"/>
            <a:ext cx="1610298" cy="56366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sector</a:t>
            </a:r>
            <a:endParaRPr lang="he-IL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אליפסה 62">
            <a:extLst>
              <a:ext uri="{FF2B5EF4-FFF2-40B4-BE49-F238E27FC236}">
                <a16:creationId xmlns:a16="http://schemas.microsoft.com/office/drawing/2014/main" xmlns="" id="{BF1A3508-50F4-46FA-BA95-E4C4B5B7A781}"/>
              </a:ext>
            </a:extLst>
          </p:cNvPr>
          <p:cNvSpPr/>
          <p:nvPr/>
        </p:nvSpPr>
        <p:spPr>
          <a:xfrm>
            <a:off x="6381694" y="484600"/>
            <a:ext cx="1116000" cy="1224000"/>
          </a:xfrm>
          <a:prstGeom prst="ellipse">
            <a:avLst/>
          </a:prstGeom>
          <a:noFill/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אליפסה 63">
            <a:extLst>
              <a:ext uri="{FF2B5EF4-FFF2-40B4-BE49-F238E27FC236}">
                <a16:creationId xmlns:a16="http://schemas.microsoft.com/office/drawing/2014/main" xmlns="" id="{0E4A1291-F1BF-46EB-AB06-BCA4ACFC6788}"/>
              </a:ext>
            </a:extLst>
          </p:cNvPr>
          <p:cNvSpPr/>
          <p:nvPr/>
        </p:nvSpPr>
        <p:spPr>
          <a:xfrm>
            <a:off x="1795082" y="343650"/>
            <a:ext cx="1116000" cy="1224000"/>
          </a:xfrm>
          <a:prstGeom prst="ellipse">
            <a:avLst/>
          </a:prstGeom>
          <a:noFill/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5" name="אליפסה 64">
            <a:extLst>
              <a:ext uri="{FF2B5EF4-FFF2-40B4-BE49-F238E27FC236}">
                <a16:creationId xmlns:a16="http://schemas.microsoft.com/office/drawing/2014/main" xmlns="" id="{CF7BA495-7283-4898-B9BC-DBCA6FDA6E57}"/>
              </a:ext>
            </a:extLst>
          </p:cNvPr>
          <p:cNvSpPr/>
          <p:nvPr/>
        </p:nvSpPr>
        <p:spPr>
          <a:xfrm>
            <a:off x="611161" y="1140261"/>
            <a:ext cx="1116000" cy="1224000"/>
          </a:xfrm>
          <a:prstGeom prst="ellipse">
            <a:avLst/>
          </a:prstGeom>
          <a:noFill/>
          <a:ln w="28575" cap="flat">
            <a:solidFill>
              <a:srgbClr val="000099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886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" grpId="0"/>
      <p:bldP spid="9" grpId="0"/>
      <p:bldP spid="10" grpId="0"/>
      <p:bldP spid="11" grpId="0"/>
      <p:bldP spid="15" grpId="0" animBg="1"/>
      <p:bldP spid="25" grpId="0"/>
      <p:bldP spid="54" grpId="0"/>
      <p:bldP spid="56" grpId="0"/>
      <p:bldP spid="58" grpId="0" animBg="1"/>
      <p:bldP spid="60" grpId="0"/>
      <p:bldP spid="63" grpId="0" animBg="1"/>
      <p:bldP spid="64" grpId="0" animBg="1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8871"/>
            <a:ext cx="13830300" cy="6096528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2AACB32C-ACE4-40D4-BBBE-14FF5C1BF9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rtl="0"/>
            <a:fld id="{31A79D02-B3F4-6449-9E41-AAB97E9D88AE}" type="slidenum">
              <a:rPr lang="en-US" smtClean="0"/>
              <a:pPr algn="ctr" rtl="0"/>
              <a:t>22</a:t>
            </a:fld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2F2909D6-12AA-5D4D-9B08-E2C512CE8217}"/>
              </a:ext>
            </a:extLst>
          </p:cNvPr>
          <p:cNvSpPr txBox="1">
            <a:spLocks/>
          </p:cNvSpPr>
          <p:nvPr/>
        </p:nvSpPr>
        <p:spPr>
          <a:xfrm>
            <a:off x="3864991" y="459387"/>
            <a:ext cx="8200216" cy="5183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ctr" rtl="0"/>
            <a:r>
              <a:rPr lang="en-US" dirty="0">
                <a:latin typeface=".Arial Hebrew Desk Interface"/>
              </a:rPr>
              <a:t>Why </a:t>
            </a:r>
            <a:r>
              <a:rPr lang="en-US" dirty="0" smtClean="0">
                <a:latin typeface=".Arial Hebrew Desk Interface"/>
              </a:rPr>
              <a:t>is it important that </a:t>
            </a:r>
            <a:r>
              <a:rPr lang="en-US" dirty="0">
                <a:latin typeface=".Arial Hebrew Desk Interface"/>
              </a:rPr>
              <a:t>digital identification will be </a:t>
            </a:r>
            <a:r>
              <a:rPr lang="en-US" dirty="0" smtClean="0">
                <a:latin typeface=".Arial Hebrew Desk Interface"/>
              </a:rPr>
              <a:t>safe</a:t>
            </a:r>
            <a:r>
              <a:rPr lang="he-IL" dirty="0" smtClean="0">
                <a:latin typeface=".Arial Hebrew Desk Interface"/>
              </a:rPr>
              <a:t> ?</a:t>
            </a:r>
            <a:endParaRPr lang="en-US" dirty="0">
              <a:latin typeface=".Arial Hebrew Desk Interface"/>
            </a:endParaRP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2727" y="1525532"/>
            <a:ext cx="8348718" cy="259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80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5956308"/>
          </a:xfrm>
          <a:prstGeom prst="rect">
            <a:avLst/>
          </a:prstGeom>
          <a:blipFill dpi="0" rotWithShape="1">
            <a:blip r:embed="rId3" cstate="print">
              <a:alphaModFix amt="24000"/>
            </a:blip>
            <a:srcRect/>
            <a:tile tx="0" ty="0" sx="100000" sy="100000" flip="none" algn="tl"/>
          </a:blipFill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xmlns="" id="{D793FD42-AD47-40DC-AACC-1734B0CF6E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he-IL" dirty="0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rtl="0"/>
            <a:fld id="{31A79D02-B3F4-6449-9E41-AAB97E9D88AE}" type="slidenum">
              <a:rPr lang="en-US" smtClean="0"/>
              <a:pPr algn="l" rtl="0"/>
              <a:t>23</a:t>
            </a:fld>
            <a:endParaRPr lang="en-US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3057" cy="61270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803" y="313727"/>
            <a:ext cx="1351144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>
                <a:solidFill>
                  <a:srgbClr val="0066FF"/>
                </a:solidFill>
                <a:cs typeface="Calibri" panose="020F0502020204030204" pitchFamily="34" charset="0"/>
              </a:rPr>
              <a:t>25%</a:t>
            </a:r>
          </a:p>
          <a:p>
            <a:pPr algn="l" rtl="0"/>
            <a:r>
              <a:rPr lang="en-US" sz="3000" b="1" dirty="0">
                <a:solidFill>
                  <a:srgbClr val="0066FF"/>
                </a:solidFill>
                <a:cs typeface="Calibri" panose="020F0502020204030204" pitchFamily="34" charset="0"/>
              </a:rPr>
              <a:t>Use one of the 25 most </a:t>
            </a:r>
            <a:r>
              <a:rPr lang="en-US" sz="3000" b="1" dirty="0" smtClean="0">
                <a:solidFill>
                  <a:srgbClr val="0066FF"/>
                </a:solidFill>
                <a:cs typeface="Calibri" panose="020F0502020204030204" pitchFamily="34" charset="0"/>
              </a:rPr>
              <a:t>popular passwords</a:t>
            </a:r>
            <a:endParaRPr lang="en-US" sz="3000" b="1" u="sng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4410" y="2978154"/>
            <a:ext cx="68659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>
                <a:solidFill>
                  <a:srgbClr val="0066FF"/>
                </a:solidFill>
                <a:cs typeface="Calibri" panose="020F0502020204030204" pitchFamily="34" charset="0"/>
              </a:rPr>
              <a:t>60%</a:t>
            </a:r>
          </a:p>
          <a:p>
            <a:pPr algn="l" rtl="0"/>
            <a:r>
              <a:rPr lang="en-US" sz="3000" b="1" dirty="0" smtClean="0">
                <a:solidFill>
                  <a:srgbClr val="0066FF"/>
                </a:solidFill>
                <a:cs typeface="Calibri" panose="020F0502020204030204" pitchFamily="34" charset="0"/>
              </a:rPr>
              <a:t>Reuse </a:t>
            </a:r>
            <a:r>
              <a:rPr lang="en-US" sz="3000" b="1" dirty="0">
                <a:solidFill>
                  <a:srgbClr val="0066FF"/>
                </a:solidFill>
                <a:cs typeface="Calibri" panose="020F0502020204030204" pitchFamily="34" charset="0"/>
              </a:rPr>
              <a:t>the same passwords</a:t>
            </a:r>
            <a:endParaRPr lang="en-US" sz="3000" b="1" u="sng" dirty="0">
              <a:cs typeface="Calibri" panose="020F050202020403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802" y="1883387"/>
            <a:ext cx="4034805" cy="3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82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xmlns="" id="{D793FD42-AD47-40DC-AACC-1734B0CF6E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A79D02-B3F4-6449-9E41-AAB97E9D88A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1D503E-0D9E-469C-AB2A-5A1FAE2FFA7F}"/>
              </a:ext>
            </a:extLst>
          </p:cNvPr>
          <p:cNvSpPr txBox="1"/>
          <p:nvPr/>
        </p:nvSpPr>
        <p:spPr>
          <a:xfrm>
            <a:off x="2743200" y="1140737"/>
            <a:ext cx="6690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defTabSz="457200" rtl="0" hangingPunct="0"/>
            <a:r>
              <a:rPr lang="en-US" dirty="0" smtClean="0">
                <a:solidFill>
                  <a:schemeClr val="accent2"/>
                </a:solidFill>
                <a:ea typeface="Arial"/>
                <a:cs typeface="Arial"/>
                <a:sym typeface="Arial"/>
              </a:rPr>
              <a:t>Jimmy Kimmel</a:t>
            </a:r>
            <a:endParaRPr lang="he-IL" dirty="0">
              <a:solidFill>
                <a:schemeClr val="accent2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74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17A734E2-F153-476A-B106-4C07C1234C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ED796925-AD4D-2E43-8981-7448B7749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417DB013-42BF-0748-98B0-FF5975E3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-בלמ״ס-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xmlns="" id="{05373D80-A412-4BF7-8D15-F65E32A06019}"/>
              </a:ext>
            </a:extLst>
          </p:cNvPr>
          <p:cNvSpPr/>
          <p:nvPr/>
        </p:nvSpPr>
        <p:spPr>
          <a:xfrm>
            <a:off x="8721606" y="2768184"/>
            <a:ext cx="349166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Usability and simplicity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9C93BB23-9B39-4824-BD11-A14E17A79F3D}"/>
              </a:ext>
            </a:extLst>
          </p:cNvPr>
          <p:cNvSpPr/>
          <p:nvPr/>
        </p:nvSpPr>
        <p:spPr>
          <a:xfrm>
            <a:off x="5976776" y="2658547"/>
            <a:ext cx="310854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Information security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39CD522E-A55B-4072-93E9-88368E0C9820}"/>
              </a:ext>
            </a:extLst>
          </p:cNvPr>
          <p:cNvSpPr/>
          <p:nvPr/>
        </p:nvSpPr>
        <p:spPr>
          <a:xfrm>
            <a:off x="3482731" y="2607309"/>
            <a:ext cx="288252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hangingPunct="0">
              <a:lnSpc>
                <a:spcPct val="150000"/>
              </a:lnSpc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Privacy protection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EA51F20E-0789-45F7-8259-84804E295836}"/>
              </a:ext>
            </a:extLst>
          </p:cNvPr>
          <p:cNvSpPr/>
          <p:nvPr/>
        </p:nvSpPr>
        <p:spPr>
          <a:xfrm>
            <a:off x="313509" y="2607309"/>
            <a:ext cx="3725961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hangingPunct="0">
              <a:lnSpc>
                <a:spcPct val="150000"/>
              </a:lnSpc>
              <a:defRPr/>
            </a:pPr>
            <a:r>
              <a:rPr lang="en-US" altLang="he-IL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Technological compatibility and open systems</a:t>
            </a:r>
            <a:endParaRPr kumimoji="0" lang="en-US" altLang="he-IL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xmlns="" id="{86AC9124-B23B-4914-AFCD-D4B720E1B2BC}"/>
              </a:ext>
            </a:extLst>
          </p:cNvPr>
          <p:cNvGrpSpPr/>
          <p:nvPr/>
        </p:nvGrpSpPr>
        <p:grpSpPr>
          <a:xfrm>
            <a:off x="1220980" y="1114603"/>
            <a:ext cx="9955100" cy="1636015"/>
            <a:chOff x="1149762" y="1128073"/>
            <a:chExt cx="9955100" cy="1636015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xmlns="" id="{04A5EF52-58E9-497F-93B6-1D43ABA68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306" t="14998" r="64683" b="70314"/>
            <a:stretch/>
          </p:blipFill>
          <p:spPr>
            <a:xfrm>
              <a:off x="9695731" y="1328469"/>
              <a:ext cx="1132853" cy="1298064"/>
            </a:xfrm>
            <a:prstGeom prst="rect">
              <a:avLst/>
            </a:prstGeom>
          </p:spPr>
        </p:pic>
        <p:pic>
          <p:nvPicPr>
            <p:cNvPr id="6150" name="Picture 6" descr="×ª××¦××ª ×ª××× × ×¢×××¨ âªsafe data iconâ¬â">
              <a:extLst>
                <a:ext uri="{FF2B5EF4-FFF2-40B4-BE49-F238E27FC236}">
                  <a16:creationId xmlns:a16="http://schemas.microsoft.com/office/drawing/2014/main" xmlns="" id="{E7C7CA9D-8B35-475C-8D26-70D133692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040" y="1582541"/>
              <a:ext cx="1071563" cy="107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xmlns="" id="{D9FAE687-D819-4E3E-B772-8F774A0CC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22" t="14804" r="29111" b="13534"/>
            <a:stretch/>
          </p:blipFill>
          <p:spPr>
            <a:xfrm>
              <a:off x="1220980" y="1175747"/>
              <a:ext cx="1500997" cy="1328468"/>
            </a:xfrm>
            <a:prstGeom prst="rect">
              <a:avLst/>
            </a:prstGeom>
          </p:spPr>
        </p:pic>
        <p:sp>
          <p:nvSpPr>
            <p:cNvPr id="21" name="אליפסה 20">
              <a:extLst>
                <a:ext uri="{FF2B5EF4-FFF2-40B4-BE49-F238E27FC236}">
                  <a16:creationId xmlns:a16="http://schemas.microsoft.com/office/drawing/2014/main" xmlns="" id="{72D575B1-9884-4561-AA9C-2AE28DDBC976}"/>
                </a:ext>
              </a:extLst>
            </p:cNvPr>
            <p:cNvSpPr/>
            <p:nvPr/>
          </p:nvSpPr>
          <p:spPr>
            <a:xfrm>
              <a:off x="1149762" y="1128073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אליפסה 21">
              <a:extLst>
                <a:ext uri="{FF2B5EF4-FFF2-40B4-BE49-F238E27FC236}">
                  <a16:creationId xmlns:a16="http://schemas.microsoft.com/office/drawing/2014/main" xmlns="" id="{94328E41-2197-4F1E-9B1E-C86ED22BB85A}"/>
                </a:ext>
              </a:extLst>
            </p:cNvPr>
            <p:cNvSpPr/>
            <p:nvPr/>
          </p:nvSpPr>
          <p:spPr>
            <a:xfrm>
              <a:off x="4232266" y="1189418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אליפסה 22">
              <a:extLst>
                <a:ext uri="{FF2B5EF4-FFF2-40B4-BE49-F238E27FC236}">
                  <a16:creationId xmlns:a16="http://schemas.microsoft.com/office/drawing/2014/main" xmlns="" id="{1A57E7A9-4D51-4E77-8325-95467372FDF0}"/>
                </a:ext>
              </a:extLst>
            </p:cNvPr>
            <p:cNvSpPr/>
            <p:nvPr/>
          </p:nvSpPr>
          <p:spPr>
            <a:xfrm>
              <a:off x="6829564" y="1262717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אליפסה 23">
              <a:extLst>
                <a:ext uri="{FF2B5EF4-FFF2-40B4-BE49-F238E27FC236}">
                  <a16:creationId xmlns:a16="http://schemas.microsoft.com/office/drawing/2014/main" xmlns="" id="{BA389634-3F72-45C1-B00C-5372F66DDDFF}"/>
                </a:ext>
              </a:extLst>
            </p:cNvPr>
            <p:cNvSpPr/>
            <p:nvPr/>
          </p:nvSpPr>
          <p:spPr>
            <a:xfrm>
              <a:off x="9500349" y="1226815"/>
              <a:ext cx="1604513" cy="1501371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0" cap="none" spc="0" normalizeH="0" baseline="0" noProof="0">
                <a:ln>
                  <a:noFill/>
                </a:ln>
                <a:solidFill>
                  <a:srgbClr val="FB37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111D95CA-105C-42EB-AB8F-E622A01FF587}"/>
              </a:ext>
            </a:extLst>
          </p:cNvPr>
          <p:cNvSpPr/>
          <p:nvPr/>
        </p:nvSpPr>
        <p:spPr>
          <a:xfrm>
            <a:off x="9072430" y="5230374"/>
            <a:ext cx="311957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hangingPunct="0">
              <a:lnSpc>
                <a:spcPct val="150000"/>
              </a:lnSpc>
              <a:defRPr/>
            </a:pPr>
            <a:r>
              <a:rPr lang="en-US" altLang="he-IL" sz="16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Use of means of identification</a:t>
            </a:r>
            <a:endParaRPr kumimoji="0" lang="en-US" altLang="he-I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xmlns="" id="{49CE174D-8058-400E-99E7-140DDEC5C619}"/>
              </a:ext>
            </a:extLst>
          </p:cNvPr>
          <p:cNvSpPr/>
          <p:nvPr/>
        </p:nvSpPr>
        <p:spPr>
          <a:xfrm>
            <a:off x="6553201" y="5286145"/>
            <a:ext cx="270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hangingPunct="0">
              <a:defRPr/>
            </a:pPr>
            <a:r>
              <a:rPr lang="en-US" altLang="he-IL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Classification of services</a:t>
            </a:r>
            <a:endParaRPr kumimoji="0" lang="en-US" altLang="he-IL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C3B87CA7-D0BF-495F-89D2-2186A0FDD1BA}"/>
              </a:ext>
            </a:extLst>
          </p:cNvPr>
          <p:cNvSpPr/>
          <p:nvPr/>
        </p:nvSpPr>
        <p:spPr>
          <a:xfrm>
            <a:off x="4615999" y="5352541"/>
            <a:ext cx="1867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 hangingPunct="0">
              <a:defRPr/>
            </a:pPr>
            <a:r>
              <a:rPr lang="en-US" altLang="he-IL" sz="2000" b="1" kern="0" dirty="0" smtClean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Transparency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7D9114CB-F54F-4F1D-8D72-79B84D43CEE5}"/>
              </a:ext>
            </a:extLst>
          </p:cNvPr>
          <p:cNvSpPr/>
          <p:nvPr/>
        </p:nvSpPr>
        <p:spPr>
          <a:xfrm>
            <a:off x="431530" y="5118838"/>
            <a:ext cx="3871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hangingPunct="0"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Lack of a link to the "biometric database"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xmlns="" id="{6A7413D4-76EA-426C-8F2D-112F41278548}"/>
              </a:ext>
            </a:extLst>
          </p:cNvPr>
          <p:cNvSpPr/>
          <p:nvPr/>
        </p:nvSpPr>
        <p:spPr>
          <a:xfrm>
            <a:off x="1335368" y="3644930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xmlns="" id="{6E3CC281-680E-4DEB-9F36-797A252CC826}"/>
              </a:ext>
            </a:extLst>
          </p:cNvPr>
          <p:cNvSpPr/>
          <p:nvPr/>
        </p:nvSpPr>
        <p:spPr>
          <a:xfrm>
            <a:off x="4330643" y="3657074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xmlns="" id="{69B697D1-5AD6-4097-A402-A0D59A56235A}"/>
              </a:ext>
            </a:extLst>
          </p:cNvPr>
          <p:cNvSpPr/>
          <p:nvPr/>
        </p:nvSpPr>
        <p:spPr>
          <a:xfrm>
            <a:off x="6938562" y="3784774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xmlns="" id="{92B5CCCE-4246-48E5-8B3F-EDEC59577EAD}"/>
              </a:ext>
            </a:extLst>
          </p:cNvPr>
          <p:cNvSpPr/>
          <p:nvPr/>
        </p:nvSpPr>
        <p:spPr>
          <a:xfrm>
            <a:off x="9665181" y="3694397"/>
            <a:ext cx="1604513" cy="1501371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2" name="Picture 8" descr="×ª××¦××ª ×ª××× × ×¢×××¨ âªidentification iconâ¬â">
            <a:extLst>
              <a:ext uri="{FF2B5EF4-FFF2-40B4-BE49-F238E27FC236}">
                <a16:creationId xmlns:a16="http://schemas.microsoft.com/office/drawing/2014/main" xmlns="" id="{FEDA153D-0E94-49DA-8F50-5CF49B1F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2168" y="3847380"/>
            <a:ext cx="1243207" cy="12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×ª××¦××ª ×ª××× × ×¢×××¨ âªclassification iconâ¬â">
            <a:extLst>
              <a:ext uri="{FF2B5EF4-FFF2-40B4-BE49-F238E27FC236}">
                <a16:creationId xmlns:a16="http://schemas.microsoft.com/office/drawing/2014/main" xmlns="" id="{DCD0F63E-3756-433C-910D-5CA9AD468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3423" y="4054690"/>
            <a:ext cx="1026624" cy="83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×ª××¦××ª ×ª××× × ×¢×××¨ âªtransparency iconâ¬â">
            <a:extLst>
              <a:ext uri="{FF2B5EF4-FFF2-40B4-BE49-F238E27FC236}">
                <a16:creationId xmlns:a16="http://schemas.microsoft.com/office/drawing/2014/main" xmlns="" id="{DC35FA25-430A-45D3-9E95-B9589AB4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983" y="3829561"/>
            <a:ext cx="1159514" cy="11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×ª××¦××ª ×ª××× × ×¢×××¨ âªNot connected iconâ¬â">
            <a:extLst>
              <a:ext uri="{FF2B5EF4-FFF2-40B4-BE49-F238E27FC236}">
                <a16:creationId xmlns:a16="http://schemas.microsoft.com/office/drawing/2014/main" xmlns="" id="{E2785190-45FF-47A2-A106-73F9F2D3A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85" t="8393" b="10346"/>
          <a:stretch/>
        </p:blipFill>
        <p:spPr bwMode="auto">
          <a:xfrm>
            <a:off x="1398829" y="3694397"/>
            <a:ext cx="1541052" cy="13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×ª××¦××ª ×ª××× × ×¢×××¨ âªprivate iconâ¬â">
            <a:extLst>
              <a:ext uri="{FF2B5EF4-FFF2-40B4-BE49-F238E27FC236}">
                <a16:creationId xmlns:a16="http://schemas.microsoft.com/office/drawing/2014/main" xmlns="" id="{B6986658-C24E-4413-BE66-E4F750D8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999" y="1405296"/>
            <a:ext cx="1056846" cy="105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2F2909D6-12AA-5D4D-9B08-E2C512CE8217}"/>
              </a:ext>
            </a:extLst>
          </p:cNvPr>
          <p:cNvSpPr txBox="1">
            <a:spLocks/>
          </p:cNvSpPr>
          <p:nvPr/>
        </p:nvSpPr>
        <p:spPr>
          <a:xfrm>
            <a:off x="7167258" y="169262"/>
            <a:ext cx="4933427" cy="506671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ctr"/>
            <a:r>
              <a:rPr lang="en-US" dirty="0">
                <a:latin typeface=".Arial Hebrew Desk Interface"/>
                <a:sym typeface="Arial"/>
              </a:rPr>
              <a:t>Principles of policy</a:t>
            </a:r>
            <a:endParaRPr lang="he-IL" dirty="0">
              <a:latin typeface=".Arial Hebrew Desk Interface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18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ctr" rtl="0"/>
            <a:r>
              <a:rPr lang="en-US" dirty="0">
                <a:latin typeface=".Arial Hebrew Desk Interface"/>
              </a:rPr>
              <a:t>Program anchors</a:t>
            </a:r>
            <a:endParaRPr lang="he-IL" dirty="0">
              <a:latin typeface=".Arial Hebrew Desk Interface"/>
            </a:endParaRPr>
          </a:p>
        </p:txBody>
      </p:sp>
      <p:sp>
        <p:nvSpPr>
          <p:cNvPr id="9" name="מציין מיקום טקסט 1">
            <a:extLst>
              <a:ext uri="{FF2B5EF4-FFF2-40B4-BE49-F238E27FC236}">
                <a16:creationId xmlns:a16="http://schemas.microsoft.com/office/drawing/2014/main" xmlns="" id="{7A265558-03C1-4150-A0FB-B2F6B25F2883}"/>
              </a:ext>
            </a:extLst>
          </p:cNvPr>
          <p:cNvSpPr txBox="1">
            <a:spLocks/>
          </p:cNvSpPr>
          <p:nvPr/>
        </p:nvSpPr>
        <p:spPr>
          <a:xfrm>
            <a:off x="6280652" y="3280412"/>
            <a:ext cx="5818931" cy="64287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15913" marR="0" indent="-298450" algn="r" defTabSz="457200" rtl="1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285750" marR="0" indent="-28575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27075" marR="0" indent="-354013" algn="r" defTabSz="457200" rtl="1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3pPr>
            <a:lvl4pPr marL="1250950" marR="0" indent="-317500" algn="r" defTabSz="457200" rtl="1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77E1FF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4pPr>
            <a:lvl5pPr marL="1604963" marR="0" indent="-354013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5pPr>
            <a:lvl6pPr marL="1828800" marR="0" indent="-223838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6pPr>
            <a:lvl7pPr marL="0" marR="0" indent="2743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989013" marR="0" indent="-16700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463" indent="0" algn="ctr" rtl="0">
              <a:lnSpc>
                <a:spcPct val="120000"/>
              </a:lnSpc>
              <a:buNone/>
            </a:pPr>
            <a:r>
              <a:rPr lang="en-US" altLang="he-IL" sz="8000" b="1" kern="0" dirty="0">
                <a:latin typeface=".Arial Hebrew Desk Interface"/>
                <a:cs typeface="Calibri" panose="020F0502020204030204" pitchFamily="34" charset="0"/>
              </a:rPr>
              <a:t>The smart identity card will serve as an anchor to identify services in the State of Israel</a:t>
            </a:r>
            <a:endParaRPr lang="he-IL" altLang="he-IL" b="1" kern="0" dirty="0">
              <a:latin typeface=".Arial Hebrew Desk Interface"/>
              <a:cs typeface="Calibri" panose="020F0502020204030204" pitchFamily="34" charset="0"/>
            </a:endParaRPr>
          </a:p>
          <a:p>
            <a:pPr marL="17463" indent="0" algn="ctr" rtl="0">
              <a:buNone/>
            </a:pPr>
            <a:r>
              <a:rPr lang="he-IL" altLang="he-IL" sz="2000" b="1" kern="0" dirty="0">
                <a:latin typeface=".Arial Hebrew Desk Interface"/>
                <a:cs typeface="Calibri" panose="020F0502020204030204" pitchFamily="34" charset="0"/>
              </a:rPr>
              <a:t>   </a:t>
            </a:r>
            <a:endParaRPr lang="en-US" altLang="he-IL" sz="2000" kern="0" dirty="0">
              <a:latin typeface=".Arial Hebrew Desk Interface"/>
              <a:cs typeface="Calibri" panose="020F0502020204030204" pitchFamily="34" charset="0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67E614E2-2545-40FC-B26B-6AD56F17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5817" y="1491337"/>
            <a:ext cx="2549796" cy="159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17918D2-9FB1-41CD-9B89-02C59C7E6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4" t="6234" r="2705" b="4526"/>
          <a:stretch/>
        </p:blipFill>
        <p:spPr bwMode="auto">
          <a:xfrm>
            <a:off x="2318994" y="1491336"/>
            <a:ext cx="2328420" cy="159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6B07A167-7FC5-4E99-8866-440820C2B15C}"/>
              </a:ext>
            </a:extLst>
          </p:cNvPr>
          <p:cNvSpPr/>
          <p:nvPr/>
        </p:nvSpPr>
        <p:spPr>
          <a:xfrm>
            <a:off x="461720" y="32598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 rtl="0" hangingPunct="0">
              <a:defRPr/>
            </a:pPr>
            <a:r>
              <a:rPr lang="en-US" altLang="he-IL" sz="2000" b="1" kern="0" dirty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Establishing a national infrastructure for identification. To access services </a:t>
            </a:r>
            <a:r>
              <a:rPr lang="en-US" altLang="he-IL" sz="2000" b="1" kern="0" dirty="0" smtClean="0"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online</a:t>
            </a:r>
            <a:endParaRPr kumimoji="0" lang="en-US" altLang="he-I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B2D3A113-3D51-40D3-B371-79C86BF30A2A}"/>
              </a:ext>
            </a:extLst>
          </p:cNvPr>
          <p:cNvSpPr/>
          <p:nvPr/>
        </p:nvSpPr>
        <p:spPr>
          <a:xfrm>
            <a:off x="6381847" y="4138804"/>
            <a:ext cx="5717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8812" lvl="2" indent="-285750" algn="ctr" defTabSz="457200" rtl="0" hangingPunct="0">
              <a:buFont typeface="Wingdings" panose="05000000000000000000" pitchFamily="2" charset="2"/>
              <a:buChar char="ü"/>
              <a:defRPr/>
            </a:pPr>
            <a:r>
              <a:rPr lang="en-US" altLang="he-IL" kern="0" dirty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Access to infrastructure for expanding the use of the identity card in the entire </a:t>
            </a:r>
            <a:r>
              <a:rPr lang="en-US" altLang="he-IL" kern="0" dirty="0" smtClean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economy</a:t>
            </a:r>
            <a:endParaRPr lang="he-IL" altLang="he-IL" kern="0" dirty="0" smtClean="0">
              <a:solidFill>
                <a:srgbClr val="2866FF">
                  <a:lumMod val="75000"/>
                </a:srgbClr>
              </a:solidFill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  <a:p>
            <a:pPr marL="658812" lvl="2" indent="-285750" algn="ctr" defTabSz="457200" rtl="0" hangingPunct="0">
              <a:buFont typeface="Wingdings" panose="05000000000000000000" pitchFamily="2" charset="2"/>
              <a:buChar char="ü"/>
              <a:defRPr/>
            </a:pPr>
            <a:endParaRPr kumimoji="0" lang="he-IL" altLang="he-IL" sz="1800" b="0" i="0" u="none" strike="noStrike" kern="0" cap="none" spc="0" normalizeH="0" baseline="0" noProof="0" dirty="0">
              <a:ln>
                <a:noFill/>
              </a:ln>
              <a:solidFill>
                <a:srgbClr val="2866FF">
                  <a:lumMod val="75000"/>
                </a:srgbClr>
              </a:solidFill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  <a:p>
            <a:pPr marL="658812" lvl="2" indent="-285750" algn="ctr" defTabSz="457200" rtl="0" hangingPunct="0">
              <a:buFont typeface="Wingdings" panose="05000000000000000000" pitchFamily="2" charset="2"/>
              <a:buChar char="ü"/>
              <a:defRPr/>
            </a:pPr>
            <a:r>
              <a:rPr kumimoji="0" lang="en-US" altLang="he-IL" sz="1800" b="0" i="0" u="none" strike="noStrike" kern="0" cap="none" spc="0" normalizeH="0" baseline="0" noProof="0" dirty="0">
                <a:ln>
                  <a:noFill/>
                </a:ln>
                <a:solidFill>
                  <a:srgbClr val="2866FF">
                    <a:lumMod val="75000"/>
                  </a:srgbClr>
                </a:solidFill>
                <a:effectLst/>
                <a:uLnTx/>
                <a:uFillTx/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 </a:t>
            </a:r>
            <a:r>
              <a:rPr lang="en-US" altLang="he-IL" kern="0" dirty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Mobile ID - Implementation of a mobile application based on the smart ID card</a:t>
            </a:r>
            <a:endParaRPr kumimoji="0" lang="he-IL" altLang="he-IL" sz="1800" b="0" i="0" u="none" strike="noStrike" kern="0" cap="none" spc="0" normalizeH="0" baseline="0" noProof="0" dirty="0">
              <a:ln>
                <a:noFill/>
              </a:ln>
              <a:solidFill>
                <a:srgbClr val="2866FF">
                  <a:lumMod val="75000"/>
                </a:srgbClr>
              </a:solidFill>
              <a:effectLst/>
              <a:uLnTx/>
              <a:uFillTx/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74DF81AE-D495-4782-B7EF-A919B5326834}"/>
              </a:ext>
            </a:extLst>
          </p:cNvPr>
          <p:cNvSpPr/>
          <p:nvPr/>
        </p:nvSpPr>
        <p:spPr>
          <a:xfrm>
            <a:off x="184652" y="412870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ctr" defTabSz="457200" rtl="0" hangingPunct="0">
              <a:buFont typeface="Wingdings" panose="05000000000000000000" pitchFamily="2" charset="2"/>
              <a:buChar char="ü"/>
              <a:defRPr/>
            </a:pPr>
            <a:r>
              <a:rPr lang="en-US" altLang="he-IL" kern="0" dirty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A unified system of national identification that will allow identification of services from anywhere in a safe </a:t>
            </a:r>
            <a:r>
              <a:rPr lang="en-US" altLang="he-IL" kern="0" dirty="0" smtClean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manner</a:t>
            </a:r>
            <a:endParaRPr lang="he-IL" altLang="he-IL" kern="0" dirty="0" smtClean="0">
              <a:solidFill>
                <a:srgbClr val="2866FF">
                  <a:lumMod val="75000"/>
                </a:srgbClr>
              </a:solidFill>
              <a:latin typeface=".Arial Hebrew Desk Interface"/>
              <a:ea typeface="+mj-ea"/>
              <a:cs typeface="Calibri" panose="020F0502020204030204" pitchFamily="34" charset="0"/>
              <a:sym typeface="Calibri"/>
            </a:endParaRPr>
          </a:p>
          <a:p>
            <a:pPr marL="285750" lvl="0" indent="-285750" algn="ctr" defTabSz="457200" rtl="0" hangingPunct="0">
              <a:buFont typeface="Wingdings" panose="05000000000000000000" pitchFamily="2" charset="2"/>
              <a:buChar char="ü"/>
              <a:defRPr/>
            </a:pPr>
            <a:r>
              <a:rPr lang="en-US" kern="0" dirty="0">
                <a:solidFill>
                  <a:srgbClr val="2866FF">
                    <a:lumMod val="75000"/>
                  </a:srgbClr>
                </a:solidFill>
                <a:latin typeface=".Arial Hebrew Desk Interface"/>
                <a:ea typeface="+mj-ea"/>
                <a:cs typeface="Calibri" panose="020F0502020204030204" pitchFamily="34" charset="0"/>
                <a:sym typeface="Calibri"/>
              </a:rPr>
              <a:t>The possibility of identification is safe, not through the ID card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srgbClr val="2866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xmlns="" id="{360BC3AF-C33B-4ABB-9714-CF7CF03FD45F}"/>
              </a:ext>
            </a:extLst>
          </p:cNvPr>
          <p:cNvSpPr/>
          <p:nvPr/>
        </p:nvSpPr>
        <p:spPr>
          <a:xfrm>
            <a:off x="119104" y="338147"/>
            <a:ext cx="988727" cy="519348"/>
          </a:xfrm>
          <a:prstGeom prst="ellipse">
            <a:avLst/>
          </a:prstGeom>
          <a:noFill/>
          <a:ln w="762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srgbClr val="FB37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C3C17991-7C7F-41F2-8856-C1FA29367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20945" r="73762" b="56227"/>
          <a:stretch/>
        </p:blipFill>
        <p:spPr>
          <a:xfrm>
            <a:off x="328548" y="185989"/>
            <a:ext cx="643908" cy="8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7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1105" y="-110686"/>
            <a:ext cx="7429789" cy="7029493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107593FB-6122-4D7F-8A33-E48D4A049C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rtl="0"/>
            <a:fld id="{31A79D02-B3F4-6449-9E41-AAB97E9D88AE}" type="slidenum">
              <a:rPr lang="en-US" smtClean="0"/>
              <a:pPr algn="l" rtl="0"/>
              <a:t>27</a:t>
            </a:fld>
            <a:endParaRPr lang="en-US" dirty="0"/>
          </a:p>
        </p:txBody>
      </p:sp>
      <p:sp>
        <p:nvSpPr>
          <p:cNvPr id="11" name="מלבן 2">
            <a:extLst>
              <a:ext uri="{FF2B5EF4-FFF2-40B4-BE49-F238E27FC236}">
                <a16:creationId xmlns:a16="http://schemas.microsoft.com/office/drawing/2014/main" xmlns="" id="{6DFC6DF7-2269-47FC-85EF-0BC1DF00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757" y="3157108"/>
            <a:ext cx="43135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rtl="0"/>
            <a:r>
              <a:rPr lang="en-US" altLang="he-IL" sz="3200" b="1" dirty="0">
                <a:solidFill>
                  <a:schemeClr val="bg1">
                    <a:lumMod val="50000"/>
                  </a:schemeClr>
                </a:solidFill>
                <a:latin typeface="Calibri "/>
                <a:cs typeface="Calibri" panose="020F0502020204030204" pitchFamily="34" charset="0"/>
              </a:rPr>
              <a:t>Program Components</a:t>
            </a:r>
            <a:endParaRPr lang="he-IL" altLang="he-IL" sz="3200" dirty="0">
              <a:solidFill>
                <a:schemeClr val="bg1">
                  <a:lumMod val="50000"/>
                </a:schemeClr>
              </a:solidFill>
              <a:latin typeface="Calibri "/>
              <a:cs typeface="Calibri" panose="020F050202020403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6092792" y="1226149"/>
            <a:ext cx="1981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1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Establishing a National Identity Infrastructure A unified identification system (including mobile)</a:t>
            </a:r>
            <a:endParaRPr lang="en-US" sz="1100" dirty="0">
              <a:latin typeface=".Arial Hebrew Desk Interface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465672" y="2083390"/>
            <a:ext cx="16966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1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Implementation of the system in government ministries and in the public sector</a:t>
            </a:r>
            <a:endParaRPr lang="he-IL" sz="11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7429524" y="3812608"/>
            <a:ext cx="1864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Making the system accessible to the private sector</a:t>
            </a:r>
            <a:endParaRPr lang="he-IL" sz="1200" b="1" dirty="0">
              <a:latin typeface=".Arial Hebrew Desk Interface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5815267" y="5423295"/>
            <a:ext cx="2356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Staff work on IDP and its implementation</a:t>
            </a:r>
            <a:endParaRPr lang="he-IL" sz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4229711" y="4858217"/>
            <a:ext cx="2048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Realization of identity cards in government self service positions (kiosks)</a:t>
            </a:r>
            <a:endParaRPr lang="en-US" sz="1200" dirty="0">
              <a:latin typeface=".Arial Hebrew Desk Interface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2818595" y="3917460"/>
            <a:ext cx="20225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1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Realization of ID on consoles</a:t>
            </a:r>
          </a:p>
          <a:p>
            <a:pPr algn="ctr" rtl="0"/>
            <a:r>
              <a:rPr lang="en-US" sz="11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(Biometric authentication)</a:t>
            </a:r>
            <a:endParaRPr lang="he-IL" sz="11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4563896" y="1477858"/>
            <a:ext cx="1708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Awareness and </a:t>
            </a:r>
            <a:r>
              <a:rPr lang="en-US" sz="1200" b="1" dirty="0" smtClean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Explanation</a:t>
            </a:r>
            <a:endParaRPr lang="he-IL" sz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2959099" y="2595168"/>
            <a:ext cx="1212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b="1" dirty="0" smtClean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 ID Second </a:t>
            </a:r>
            <a:r>
              <a:rPr lang="en-US" sz="1400" b="1" dirty="0">
                <a:latin typeface=".Arial Hebrew Desk Interface"/>
                <a:ea typeface="Times New Roman" panose="02020603050405020304" pitchFamily="18" charset="0"/>
                <a:cs typeface="Calibri" panose="020F0502020204030204" pitchFamily="34" charset="0"/>
              </a:rPr>
              <a:t>generation</a:t>
            </a:r>
            <a:endParaRPr lang="he-IL" sz="1400" dirty="0">
              <a:latin typeface=".Arial Hebrew Desk Interface"/>
              <a:cs typeface="Calibri" panose="020F0502020204030204" pitchFamily="34" charset="0"/>
            </a:endParaRP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4657" y="829261"/>
            <a:ext cx="489945" cy="511481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382" y="2755908"/>
            <a:ext cx="468397" cy="470735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081" y="4540577"/>
            <a:ext cx="452373" cy="456906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5526" y="5893653"/>
            <a:ext cx="396890" cy="396890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1018"/>
          <a:stretch/>
        </p:blipFill>
        <p:spPr>
          <a:xfrm>
            <a:off x="5383351" y="5836962"/>
            <a:ext cx="458833" cy="510273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089" y="4446818"/>
            <a:ext cx="523043" cy="525835"/>
          </a:xfrm>
          <a:prstGeom prst="rect">
            <a:avLst/>
          </a:prstGeom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3490309" y="2118423"/>
            <a:ext cx="532823" cy="442877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2F2909D6-12AA-5D4D-9B08-E2C512CE8217}"/>
              </a:ext>
            </a:extLst>
          </p:cNvPr>
          <p:cNvSpPr txBox="1">
            <a:spLocks/>
          </p:cNvSpPr>
          <p:nvPr/>
        </p:nvSpPr>
        <p:spPr>
          <a:xfrm>
            <a:off x="8087262" y="132546"/>
            <a:ext cx="3974505" cy="45209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algn="ctr" rtl="0"/>
            <a:r>
              <a:rPr lang="en-US" b="0" dirty="0"/>
              <a:t>How to use the program</a:t>
            </a:r>
          </a:p>
          <a:p>
            <a:pPr algn="l" rtl="0"/>
            <a:r>
              <a:rPr lang="en-US" dirty="0"/>
              <a:t/>
            </a:r>
            <a:br>
              <a:rPr lang="en-US" dirty="0"/>
            </a:br>
            <a:endParaRPr lang="he-IL" dirty="0">
              <a:latin typeface="Calibri 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6237800" y="418529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מלבן 32"/>
          <p:cNvSpPr/>
          <p:nvPr/>
        </p:nvSpPr>
        <p:spPr>
          <a:xfrm>
            <a:off x="8183383" y="1570654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מלבן 33"/>
          <p:cNvSpPr/>
          <p:nvPr/>
        </p:nvSpPr>
        <p:spPr>
          <a:xfrm>
            <a:off x="8772206" y="3387940"/>
            <a:ext cx="292103" cy="5792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מלבן 34"/>
          <p:cNvSpPr/>
          <p:nvPr/>
        </p:nvSpPr>
        <p:spPr>
          <a:xfrm>
            <a:off x="7823642" y="5137237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6" name="מלבן 35"/>
          <p:cNvSpPr/>
          <p:nvPr/>
        </p:nvSpPr>
        <p:spPr>
          <a:xfrm>
            <a:off x="4254120" y="5378020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7" name="מלבן 36"/>
          <p:cNvSpPr/>
          <p:nvPr/>
        </p:nvSpPr>
        <p:spPr>
          <a:xfrm>
            <a:off x="3212899" y="3447854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מלבן 37"/>
          <p:cNvSpPr/>
          <p:nvPr/>
        </p:nvSpPr>
        <p:spPr>
          <a:xfrm>
            <a:off x="3747599" y="1456400"/>
            <a:ext cx="2755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מלבן 38"/>
          <p:cNvSpPr/>
          <p:nvPr/>
        </p:nvSpPr>
        <p:spPr>
          <a:xfrm>
            <a:off x="5670864" y="415939"/>
            <a:ext cx="3426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he-IL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Arial Hebrew Desk Interface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BF7FF"/>
              </a:clrFrom>
              <a:clrTo>
                <a:srgbClr val="FBF7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4664" y="863512"/>
            <a:ext cx="546762" cy="5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23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1015601" y="3429000"/>
            <a:ext cx="438189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 defTabSz="457200" rtl="0" hangingPunct="0">
              <a:defRPr sz="51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6000" b="1" kern="0" dirty="0">
                <a:solidFill>
                  <a:srgbClr val="0166FF"/>
                </a:solidFill>
                <a:latin typeface=".Arial Hebrew Desk Interface"/>
                <a:ea typeface="Verdana"/>
                <a:cs typeface="Calibri" panose="020F0502020204030204" pitchFamily="34" charset="0"/>
                <a:sym typeface="Verdana"/>
              </a:rPr>
              <a:t>Thank you!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166FF"/>
              </a:solidFill>
              <a:effectLst/>
              <a:uLnTx/>
              <a:uFillTx/>
              <a:latin typeface=".Arial Hebrew Desk Interface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135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47467" y="1212755"/>
            <a:ext cx="3823413" cy="431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924C8-C63A-4C50-826B-E2F086D73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9" t="55497" r="27566" b="22932"/>
          <a:stretch/>
        </p:blipFill>
        <p:spPr>
          <a:xfrm>
            <a:off x="1737168" y="1026801"/>
            <a:ext cx="3109519" cy="814963"/>
          </a:xfrm>
          <a:prstGeom prst="rect">
            <a:avLst/>
          </a:prstGeom>
        </p:spPr>
      </p:pic>
      <p:pic>
        <p:nvPicPr>
          <p:cNvPr id="7" name="18DACBB0-AEF9-445C-8979-F3ED862380BF" descr="image1.png">
            <a:extLst>
              <a:ext uri="{FF2B5EF4-FFF2-40B4-BE49-F238E27FC236}">
                <a16:creationId xmlns:a16="http://schemas.microsoft.com/office/drawing/2014/main" xmlns="" id="{BACA1E81-382A-4BCE-BA5E-7AFBE25C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786" y="1178859"/>
            <a:ext cx="417211" cy="5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AF1913E1-07EF-4316-86F7-7931AC7461F2}"/>
              </a:ext>
            </a:extLst>
          </p:cNvPr>
          <p:cNvSpPr txBox="1">
            <a:spLocks/>
          </p:cNvSpPr>
          <p:nvPr/>
        </p:nvSpPr>
        <p:spPr>
          <a:xfrm>
            <a:off x="2179687" y="4878699"/>
            <a:ext cx="2667000" cy="1905000"/>
          </a:xfrm>
          <a:prstGeom prst="rect">
            <a:avLst/>
          </a:prstGeom>
        </p:spPr>
        <p:txBody>
          <a:bodyPr/>
          <a:lstStyle>
            <a:lvl1pPr marL="17463" marR="0" indent="0" algn="r" defTabSz="457200" rtl="1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rgbClr val="0166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73062" marR="0" indent="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33450" marR="0" indent="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50950" marR="0" indent="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91440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rtl="0"/>
            <a:r>
              <a:rPr lang="en-US" sz="1800" b="1" kern="0" dirty="0" smtClean="0">
                <a:latin typeface=".Arial Hebrew Desk Interface"/>
                <a:cs typeface="Calibri" panose="020F0502020204030204" pitchFamily="34" charset="0"/>
              </a:rPr>
              <a:t>Roy </a:t>
            </a:r>
            <a:r>
              <a:rPr lang="en-US" sz="1800" b="1" kern="0" dirty="0" smtClean="0">
                <a:latin typeface=".Arial Hebrew Desk Interface"/>
                <a:cs typeface="Calibri" panose="020F0502020204030204" pitchFamily="34" charset="0"/>
              </a:rPr>
              <a:t>Friedman</a:t>
            </a:r>
            <a:endParaRPr lang="en-US" sz="1800" b="1" kern="0" dirty="0">
              <a:latin typeface=".Arial Hebrew Desk Interface"/>
              <a:cs typeface="Calibri" panose="020F0502020204030204" pitchFamily="34" charset="0"/>
            </a:endParaRPr>
          </a:p>
          <a:p>
            <a:pPr algn="l" rtl="0"/>
            <a:r>
              <a:rPr lang="en-US" sz="1800" b="1" kern="0" dirty="0">
                <a:latin typeface=".Arial Hebrew Desk Interface"/>
                <a:cs typeface="Calibri" panose="020F0502020204030204" pitchFamily="34" charset="0"/>
              </a:rPr>
              <a:t>RoyF@cyber.gov.il</a:t>
            </a:r>
          </a:p>
        </p:txBody>
      </p:sp>
    </p:spTree>
    <p:extLst>
      <p:ext uri="{BB962C8B-B14F-4D97-AF65-F5344CB8AC3E}">
        <p14:creationId xmlns:p14="http://schemas.microsoft.com/office/powerpoint/2010/main" xmlns="" val="373419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0" y="0"/>
            <a:ext cx="12087441" cy="6572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 rtl="0">
              <a:defRPr/>
            </a:pPr>
            <a:r>
              <a:rPr lang="en-US" sz="2400" dirty="0" smtClean="0">
                <a:latin typeface=".Arial Hebrew Desk Interface"/>
                <a:cs typeface="Calibri" panose="020F0502020204030204" pitchFamily="34" charset="0"/>
              </a:rPr>
              <a:t>The Turning </a:t>
            </a:r>
            <a:r>
              <a:rPr lang="en-US" sz="2400" dirty="0" smtClean="0">
                <a:latin typeface=".Arial Hebrew Desk Interface"/>
                <a:cs typeface="Calibri" panose="020F0502020204030204" pitchFamily="34" charset="0"/>
              </a:rPr>
              <a:t/>
            </a:r>
            <a:br>
              <a:rPr lang="en-US" sz="2400" dirty="0" smtClean="0">
                <a:latin typeface=".Arial Hebrew Desk Interface"/>
                <a:cs typeface="Calibri" panose="020F0502020204030204" pitchFamily="34" charset="0"/>
              </a:rPr>
            </a:br>
            <a:r>
              <a:rPr lang="en-US" sz="2400" dirty="0" smtClean="0">
                <a:latin typeface=".Arial Hebrew Desk Interface"/>
                <a:cs typeface="Calibri" panose="020F0502020204030204" pitchFamily="34" charset="0"/>
              </a:rPr>
              <a:t>Point</a:t>
            </a:r>
            <a:endParaRPr lang="he-IL" sz="24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808892" y="1800071"/>
            <a:ext cx="11114489" cy="259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914400">
              <a:lnSpc>
                <a:spcPct val="90000"/>
              </a:lnSpc>
              <a:spcBef>
                <a:spcPts val="1200"/>
              </a:spcBef>
              <a:defRPr sz="2800">
                <a:solidFill>
                  <a:schemeClr val="accent2">
                    <a:lumOff val="-274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marR="0" lvl="0" indent="0" algn="r" defTabSz="914400" rtl="1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500" b="1" i="0" u="none" strike="noStrike" kern="0" cap="none" spc="0" normalizeH="0" baseline="0" noProof="0" dirty="0">
              <a:ln>
                <a:noFill/>
              </a:ln>
              <a:solidFill>
                <a:srgbClr val="FB3754">
                  <a:lumOff val="-2745"/>
                </a:srgbClr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  <a:p>
            <a:pPr marL="0" marR="0" lvl="0" indent="0" algn="r" defTabSz="914400" rtl="1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500" b="1" i="0" u="none" strike="noStrike" kern="0" cap="none" spc="0" normalizeH="0" baseline="0" noProof="0" dirty="0">
              <a:ln>
                <a:noFill/>
              </a:ln>
              <a:solidFill>
                <a:srgbClr val="FB3754">
                  <a:lumOff val="-2745"/>
                </a:srgbClr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3AF67576-93D4-4CFD-9AC9-7C5BDA65F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78707D87-51D2-467B-8676-977587CEC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7" name="מדיה1">
            <a:hlinkClick r:id="" action="ppaction://media"/>
            <a:extLst>
              <a:ext uri="{FF2B5EF4-FFF2-40B4-BE49-F238E27FC236}">
                <a16:creationId xmlns:a16="http://schemas.microsoft.com/office/drawing/2014/main" xmlns="" id="{A4BEFBE0-BB1B-442F-9197-1DEBC60EF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76272" y="281955"/>
            <a:ext cx="7186044" cy="53606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35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 idx="4294967295"/>
          </p:nvPr>
        </p:nvSpPr>
        <p:spPr>
          <a:xfrm>
            <a:off x="3078163" y="430213"/>
            <a:ext cx="8507285" cy="6572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166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 rtl="0">
              <a:defRPr/>
            </a:pPr>
            <a:r>
              <a:rPr lang="en-US" dirty="0" smtClean="0">
                <a:latin typeface=".Arial Hebrew Desk Interface"/>
                <a:cs typeface="Calibri" panose="020F0502020204030204" pitchFamily="34" charset="0"/>
              </a:rPr>
              <a:t>Test Yourself</a:t>
            </a:r>
            <a:endParaRPr lang="he-IL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808892" y="1800071"/>
            <a:ext cx="11114489" cy="259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914400">
              <a:lnSpc>
                <a:spcPct val="90000"/>
              </a:lnSpc>
              <a:spcBef>
                <a:spcPts val="1200"/>
              </a:spcBef>
              <a:defRPr sz="2800">
                <a:solidFill>
                  <a:schemeClr val="accent2">
                    <a:lumOff val="-274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r" rtl="1"/>
            <a:endParaRPr lang="he-IL" sz="3500" b="1" dirty="0"/>
          </a:p>
          <a:p>
            <a:pPr algn="r" rtl="1"/>
            <a:endParaRPr lang="he-IL" sz="3500" b="1" dirty="0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xmlns="" id="{1401222D-C6FE-4E0B-ACEF-4C0F9CFEFEC6}"/>
              </a:ext>
            </a:extLst>
          </p:cNvPr>
          <p:cNvSpPr/>
          <p:nvPr/>
        </p:nvSpPr>
        <p:spPr>
          <a:xfrm>
            <a:off x="3894489" y="2603421"/>
            <a:ext cx="542019" cy="774312"/>
          </a:xfrm>
          <a:custGeom>
            <a:avLst/>
            <a:gdLst>
              <a:gd name="connsiteX0" fmla="*/ 0 w 774311"/>
              <a:gd name="connsiteY0" fmla="*/ 0 h 542018"/>
              <a:gd name="connsiteX1" fmla="*/ 503302 w 774311"/>
              <a:gd name="connsiteY1" fmla="*/ 0 h 542018"/>
              <a:gd name="connsiteX2" fmla="*/ 774311 w 774311"/>
              <a:gd name="connsiteY2" fmla="*/ 271009 h 542018"/>
              <a:gd name="connsiteX3" fmla="*/ 503302 w 774311"/>
              <a:gd name="connsiteY3" fmla="*/ 542018 h 542018"/>
              <a:gd name="connsiteX4" fmla="*/ 0 w 774311"/>
              <a:gd name="connsiteY4" fmla="*/ 542018 h 542018"/>
              <a:gd name="connsiteX5" fmla="*/ 271009 w 774311"/>
              <a:gd name="connsiteY5" fmla="*/ 271009 h 542018"/>
              <a:gd name="connsiteX6" fmla="*/ 0 w 774311"/>
              <a:gd name="connsiteY6" fmla="*/ 0 h 54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311" h="542018">
                <a:moveTo>
                  <a:pt x="774310" y="0"/>
                </a:moveTo>
                <a:lnTo>
                  <a:pt x="774310" y="352311"/>
                </a:lnTo>
                <a:lnTo>
                  <a:pt x="387156" y="542018"/>
                </a:lnTo>
                <a:lnTo>
                  <a:pt x="1" y="352311"/>
                </a:lnTo>
                <a:lnTo>
                  <a:pt x="1" y="0"/>
                </a:lnTo>
                <a:lnTo>
                  <a:pt x="387156" y="189707"/>
                </a:lnTo>
                <a:lnTo>
                  <a:pt x="77431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1" tIns="282439" rIns="11430" bIns="282440" numCol="1" spcCol="1270" anchor="ctr" anchorCtr="0">
            <a:noAutofit/>
          </a:bodyPr>
          <a:lstStyle/>
          <a:p>
            <a:pPr marL="0" lvl="0" indent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1800" b="1" kern="1200" dirty="0">
                <a:latin typeface=".Arial Hebrew Desk Interface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צורה חופשית: צורה 9">
            <a:extLst>
              <a:ext uri="{FF2B5EF4-FFF2-40B4-BE49-F238E27FC236}">
                <a16:creationId xmlns:a16="http://schemas.microsoft.com/office/drawing/2014/main" xmlns="" id="{7913677B-0F8F-4EE3-826B-EE8B078F0104}"/>
              </a:ext>
            </a:extLst>
          </p:cNvPr>
          <p:cNvSpPr/>
          <p:nvPr/>
        </p:nvSpPr>
        <p:spPr>
          <a:xfrm>
            <a:off x="4464424" y="2603422"/>
            <a:ext cx="6579005" cy="503567"/>
          </a:xfrm>
          <a:custGeom>
            <a:avLst/>
            <a:gdLst>
              <a:gd name="connsiteX0" fmla="*/ 83930 w 503567"/>
              <a:gd name="connsiteY0" fmla="*/ 0 h 6579005"/>
              <a:gd name="connsiteX1" fmla="*/ 419637 w 503567"/>
              <a:gd name="connsiteY1" fmla="*/ 0 h 6579005"/>
              <a:gd name="connsiteX2" fmla="*/ 503567 w 503567"/>
              <a:gd name="connsiteY2" fmla="*/ 83930 h 6579005"/>
              <a:gd name="connsiteX3" fmla="*/ 503567 w 503567"/>
              <a:gd name="connsiteY3" fmla="*/ 6579005 h 6579005"/>
              <a:gd name="connsiteX4" fmla="*/ 503567 w 503567"/>
              <a:gd name="connsiteY4" fmla="*/ 6579005 h 6579005"/>
              <a:gd name="connsiteX5" fmla="*/ 0 w 503567"/>
              <a:gd name="connsiteY5" fmla="*/ 6579005 h 6579005"/>
              <a:gd name="connsiteX6" fmla="*/ 0 w 503567"/>
              <a:gd name="connsiteY6" fmla="*/ 6579005 h 6579005"/>
              <a:gd name="connsiteX7" fmla="*/ 0 w 503567"/>
              <a:gd name="connsiteY7" fmla="*/ 83930 h 6579005"/>
              <a:gd name="connsiteX8" fmla="*/ 83930 w 503567"/>
              <a:gd name="connsiteY8" fmla="*/ 0 h 65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567" h="6579005">
                <a:moveTo>
                  <a:pt x="0" y="5482472"/>
                </a:moveTo>
                <a:lnTo>
                  <a:pt x="0" y="1096533"/>
                </a:lnTo>
                <a:cubicBezTo>
                  <a:pt x="0" y="490942"/>
                  <a:pt x="2876" y="7"/>
                  <a:pt x="6424" y="7"/>
                </a:cubicBezTo>
                <a:lnTo>
                  <a:pt x="503567" y="7"/>
                </a:lnTo>
                <a:lnTo>
                  <a:pt x="503567" y="7"/>
                </a:lnTo>
                <a:lnTo>
                  <a:pt x="503567" y="6578998"/>
                </a:lnTo>
                <a:lnTo>
                  <a:pt x="503567" y="6578998"/>
                </a:lnTo>
                <a:lnTo>
                  <a:pt x="6424" y="6578998"/>
                </a:lnTo>
                <a:cubicBezTo>
                  <a:pt x="2876" y="6578998"/>
                  <a:pt x="0" y="6088063"/>
                  <a:pt x="0" y="5482472"/>
                </a:cubicBez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12" tIns="36012" rIns="128016" bIns="36012" numCol="1" spcCol="1270" anchor="ctr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800" b="1" kern="1200" dirty="0" smtClean="0">
                <a:latin typeface=".Arial Hebrew Desk Interface"/>
                <a:cs typeface="Calibri" panose="020F0502020204030204" pitchFamily="34" charset="0"/>
              </a:rPr>
              <a:t>M</a:t>
            </a:r>
            <a:r>
              <a:rPr lang="en-US" b="1" dirty="0" smtClean="0">
                <a:latin typeface=".Arial Hebrew Desk Interface"/>
                <a:cs typeface="Calibri" panose="020F0502020204030204" pitchFamily="34" charset="0"/>
              </a:rPr>
              <a:t>inistry of Interior</a:t>
            </a: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1" name="צורה חופשית: צורה 10">
            <a:extLst>
              <a:ext uri="{FF2B5EF4-FFF2-40B4-BE49-F238E27FC236}">
                <a16:creationId xmlns:a16="http://schemas.microsoft.com/office/drawing/2014/main" xmlns="" id="{E9152305-AB3F-49F4-837F-268AB90F0F9A}"/>
              </a:ext>
            </a:extLst>
          </p:cNvPr>
          <p:cNvSpPr/>
          <p:nvPr/>
        </p:nvSpPr>
        <p:spPr>
          <a:xfrm>
            <a:off x="3894489" y="3255311"/>
            <a:ext cx="542019" cy="774312"/>
          </a:xfrm>
          <a:custGeom>
            <a:avLst/>
            <a:gdLst>
              <a:gd name="connsiteX0" fmla="*/ 0 w 774311"/>
              <a:gd name="connsiteY0" fmla="*/ 0 h 542018"/>
              <a:gd name="connsiteX1" fmla="*/ 503302 w 774311"/>
              <a:gd name="connsiteY1" fmla="*/ 0 h 542018"/>
              <a:gd name="connsiteX2" fmla="*/ 774311 w 774311"/>
              <a:gd name="connsiteY2" fmla="*/ 271009 h 542018"/>
              <a:gd name="connsiteX3" fmla="*/ 503302 w 774311"/>
              <a:gd name="connsiteY3" fmla="*/ 542018 h 542018"/>
              <a:gd name="connsiteX4" fmla="*/ 0 w 774311"/>
              <a:gd name="connsiteY4" fmla="*/ 542018 h 542018"/>
              <a:gd name="connsiteX5" fmla="*/ 271009 w 774311"/>
              <a:gd name="connsiteY5" fmla="*/ 271009 h 542018"/>
              <a:gd name="connsiteX6" fmla="*/ 0 w 774311"/>
              <a:gd name="connsiteY6" fmla="*/ 0 h 54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311" h="542018">
                <a:moveTo>
                  <a:pt x="774310" y="0"/>
                </a:moveTo>
                <a:lnTo>
                  <a:pt x="774310" y="352311"/>
                </a:lnTo>
                <a:lnTo>
                  <a:pt x="387156" y="542018"/>
                </a:lnTo>
                <a:lnTo>
                  <a:pt x="1" y="352311"/>
                </a:lnTo>
                <a:lnTo>
                  <a:pt x="1" y="0"/>
                </a:lnTo>
                <a:lnTo>
                  <a:pt x="387156" y="189707"/>
                </a:lnTo>
                <a:lnTo>
                  <a:pt x="77431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1" tIns="282439" rIns="11430" bIns="282440" numCol="1" spcCol="1270" anchor="ctr" anchorCtr="0">
            <a:noAutofit/>
          </a:bodyPr>
          <a:lstStyle/>
          <a:p>
            <a:pPr marL="0" lvl="0" indent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2" name="צורה חופשית: צורה 11">
            <a:extLst>
              <a:ext uri="{FF2B5EF4-FFF2-40B4-BE49-F238E27FC236}">
                <a16:creationId xmlns:a16="http://schemas.microsoft.com/office/drawing/2014/main" xmlns="" id="{C61A926A-24C3-4BBF-8F8E-AC3F143125B7}"/>
              </a:ext>
            </a:extLst>
          </p:cNvPr>
          <p:cNvSpPr/>
          <p:nvPr/>
        </p:nvSpPr>
        <p:spPr>
          <a:xfrm>
            <a:off x="4464423" y="3255312"/>
            <a:ext cx="6579006" cy="503303"/>
          </a:xfrm>
          <a:custGeom>
            <a:avLst/>
            <a:gdLst>
              <a:gd name="connsiteX0" fmla="*/ 83885 w 503302"/>
              <a:gd name="connsiteY0" fmla="*/ 0 h 6579005"/>
              <a:gd name="connsiteX1" fmla="*/ 419417 w 503302"/>
              <a:gd name="connsiteY1" fmla="*/ 0 h 6579005"/>
              <a:gd name="connsiteX2" fmla="*/ 503302 w 503302"/>
              <a:gd name="connsiteY2" fmla="*/ 83885 h 6579005"/>
              <a:gd name="connsiteX3" fmla="*/ 503302 w 503302"/>
              <a:gd name="connsiteY3" fmla="*/ 6579005 h 6579005"/>
              <a:gd name="connsiteX4" fmla="*/ 503302 w 503302"/>
              <a:gd name="connsiteY4" fmla="*/ 6579005 h 6579005"/>
              <a:gd name="connsiteX5" fmla="*/ 0 w 503302"/>
              <a:gd name="connsiteY5" fmla="*/ 6579005 h 6579005"/>
              <a:gd name="connsiteX6" fmla="*/ 0 w 503302"/>
              <a:gd name="connsiteY6" fmla="*/ 6579005 h 6579005"/>
              <a:gd name="connsiteX7" fmla="*/ 0 w 503302"/>
              <a:gd name="connsiteY7" fmla="*/ 83885 h 6579005"/>
              <a:gd name="connsiteX8" fmla="*/ 83885 w 503302"/>
              <a:gd name="connsiteY8" fmla="*/ 0 h 65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302" h="6579005">
                <a:moveTo>
                  <a:pt x="0" y="5482482"/>
                </a:moveTo>
                <a:lnTo>
                  <a:pt x="0" y="1096523"/>
                </a:lnTo>
                <a:cubicBezTo>
                  <a:pt x="0" y="490939"/>
                  <a:pt x="2873" y="7"/>
                  <a:pt x="6417" y="7"/>
                </a:cubicBezTo>
                <a:lnTo>
                  <a:pt x="503302" y="7"/>
                </a:lnTo>
                <a:lnTo>
                  <a:pt x="503302" y="7"/>
                </a:lnTo>
                <a:lnTo>
                  <a:pt x="503302" y="6578998"/>
                </a:lnTo>
                <a:lnTo>
                  <a:pt x="503302" y="6578998"/>
                </a:lnTo>
                <a:lnTo>
                  <a:pt x="6417" y="6578998"/>
                </a:lnTo>
                <a:cubicBezTo>
                  <a:pt x="2873" y="6578998"/>
                  <a:pt x="0" y="6088066"/>
                  <a:pt x="0" y="5482482"/>
                </a:cubicBez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5999" rIns="128016" bIns="36000" numCol="1" spcCol="1270" anchor="ctr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800" b="1" kern="1200" dirty="0" smtClean="0">
                <a:latin typeface=".Arial Hebrew Desk Interface"/>
                <a:cs typeface="Calibri" panose="020F0502020204030204" pitchFamily="34" charset="0"/>
              </a:rPr>
              <a:t>IDF</a:t>
            </a:r>
            <a:r>
              <a:rPr lang="en-US" b="1" dirty="0" smtClean="0">
                <a:latin typeface=".Arial Hebrew Desk Interface"/>
                <a:cs typeface="Calibri" panose="020F0502020204030204" pitchFamily="34" charset="0"/>
              </a:rPr>
              <a:t>, Police, Prison Service</a:t>
            </a: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xmlns="" id="{43BC163C-F857-4DCF-8090-5904BC320380}"/>
              </a:ext>
            </a:extLst>
          </p:cNvPr>
          <p:cNvSpPr/>
          <p:nvPr/>
        </p:nvSpPr>
        <p:spPr>
          <a:xfrm>
            <a:off x="3894489" y="3907200"/>
            <a:ext cx="542019" cy="774312"/>
          </a:xfrm>
          <a:custGeom>
            <a:avLst/>
            <a:gdLst>
              <a:gd name="connsiteX0" fmla="*/ 0 w 774311"/>
              <a:gd name="connsiteY0" fmla="*/ 0 h 542018"/>
              <a:gd name="connsiteX1" fmla="*/ 503302 w 774311"/>
              <a:gd name="connsiteY1" fmla="*/ 0 h 542018"/>
              <a:gd name="connsiteX2" fmla="*/ 774311 w 774311"/>
              <a:gd name="connsiteY2" fmla="*/ 271009 h 542018"/>
              <a:gd name="connsiteX3" fmla="*/ 503302 w 774311"/>
              <a:gd name="connsiteY3" fmla="*/ 542018 h 542018"/>
              <a:gd name="connsiteX4" fmla="*/ 0 w 774311"/>
              <a:gd name="connsiteY4" fmla="*/ 542018 h 542018"/>
              <a:gd name="connsiteX5" fmla="*/ 271009 w 774311"/>
              <a:gd name="connsiteY5" fmla="*/ 271009 h 542018"/>
              <a:gd name="connsiteX6" fmla="*/ 0 w 774311"/>
              <a:gd name="connsiteY6" fmla="*/ 0 h 54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311" h="542018">
                <a:moveTo>
                  <a:pt x="774310" y="0"/>
                </a:moveTo>
                <a:lnTo>
                  <a:pt x="774310" y="352311"/>
                </a:lnTo>
                <a:lnTo>
                  <a:pt x="387156" y="542018"/>
                </a:lnTo>
                <a:lnTo>
                  <a:pt x="1" y="352311"/>
                </a:lnTo>
                <a:lnTo>
                  <a:pt x="1" y="0"/>
                </a:lnTo>
                <a:lnTo>
                  <a:pt x="387156" y="189707"/>
                </a:lnTo>
                <a:lnTo>
                  <a:pt x="77431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1" tIns="282439" rIns="11430" bIns="282440" numCol="1" spcCol="1270" anchor="ctr" anchorCtr="0">
            <a:noAutofit/>
          </a:bodyPr>
          <a:lstStyle/>
          <a:p>
            <a:pPr marL="0" lvl="0" indent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4" name="צורה חופשית: צורה 13">
            <a:extLst>
              <a:ext uri="{FF2B5EF4-FFF2-40B4-BE49-F238E27FC236}">
                <a16:creationId xmlns:a16="http://schemas.microsoft.com/office/drawing/2014/main" xmlns="" id="{4A627BF2-8056-4C70-8885-032CA30013BC}"/>
              </a:ext>
            </a:extLst>
          </p:cNvPr>
          <p:cNvSpPr/>
          <p:nvPr/>
        </p:nvSpPr>
        <p:spPr>
          <a:xfrm>
            <a:off x="4464423" y="3907201"/>
            <a:ext cx="6579006" cy="503303"/>
          </a:xfrm>
          <a:custGeom>
            <a:avLst/>
            <a:gdLst>
              <a:gd name="connsiteX0" fmla="*/ 83885 w 503302"/>
              <a:gd name="connsiteY0" fmla="*/ 0 h 6579005"/>
              <a:gd name="connsiteX1" fmla="*/ 419417 w 503302"/>
              <a:gd name="connsiteY1" fmla="*/ 0 h 6579005"/>
              <a:gd name="connsiteX2" fmla="*/ 503302 w 503302"/>
              <a:gd name="connsiteY2" fmla="*/ 83885 h 6579005"/>
              <a:gd name="connsiteX3" fmla="*/ 503302 w 503302"/>
              <a:gd name="connsiteY3" fmla="*/ 6579005 h 6579005"/>
              <a:gd name="connsiteX4" fmla="*/ 503302 w 503302"/>
              <a:gd name="connsiteY4" fmla="*/ 6579005 h 6579005"/>
              <a:gd name="connsiteX5" fmla="*/ 0 w 503302"/>
              <a:gd name="connsiteY5" fmla="*/ 6579005 h 6579005"/>
              <a:gd name="connsiteX6" fmla="*/ 0 w 503302"/>
              <a:gd name="connsiteY6" fmla="*/ 6579005 h 6579005"/>
              <a:gd name="connsiteX7" fmla="*/ 0 w 503302"/>
              <a:gd name="connsiteY7" fmla="*/ 83885 h 6579005"/>
              <a:gd name="connsiteX8" fmla="*/ 83885 w 503302"/>
              <a:gd name="connsiteY8" fmla="*/ 0 h 65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302" h="6579005">
                <a:moveTo>
                  <a:pt x="0" y="5482482"/>
                </a:moveTo>
                <a:lnTo>
                  <a:pt x="0" y="1096523"/>
                </a:lnTo>
                <a:cubicBezTo>
                  <a:pt x="0" y="490939"/>
                  <a:pt x="2873" y="7"/>
                  <a:pt x="6417" y="7"/>
                </a:cubicBezTo>
                <a:lnTo>
                  <a:pt x="503302" y="7"/>
                </a:lnTo>
                <a:lnTo>
                  <a:pt x="503302" y="7"/>
                </a:lnTo>
                <a:lnTo>
                  <a:pt x="503302" y="6578998"/>
                </a:lnTo>
                <a:lnTo>
                  <a:pt x="503302" y="6578998"/>
                </a:lnTo>
                <a:lnTo>
                  <a:pt x="6417" y="6578998"/>
                </a:lnTo>
                <a:cubicBezTo>
                  <a:pt x="2873" y="6578998"/>
                  <a:pt x="0" y="6088066"/>
                  <a:pt x="0" y="5482482"/>
                </a:cubicBez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5999" rIns="128016" bIns="36000" numCol="1" spcCol="1270" anchor="ctr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b="1" dirty="0">
                <a:latin typeface=".Arial Hebrew Desk Interface"/>
                <a:cs typeface="Calibri" panose="020F0502020204030204" pitchFamily="34" charset="0"/>
              </a:rPr>
              <a:t>The DMV, the </a:t>
            </a:r>
            <a:r>
              <a:rPr lang="en-US" b="1" dirty="0" smtClean="0">
                <a:latin typeface=".Arial Hebrew Desk Interface"/>
                <a:cs typeface="Calibri" panose="020F0502020204030204" pitchFamily="34" charset="0"/>
              </a:rPr>
              <a:t>Employment Service</a:t>
            </a:r>
            <a:r>
              <a:rPr lang="en-US" b="1" dirty="0">
                <a:latin typeface=".Arial Hebrew Desk Interface"/>
                <a:cs typeface="Calibri" panose="020F0502020204030204" pitchFamily="34" charset="0"/>
              </a:rPr>
              <a:t>, the Airports Authority, and the Ministry of Transportation</a:t>
            </a: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5" name="צורה חופשית: צורה 14">
            <a:extLst>
              <a:ext uri="{FF2B5EF4-FFF2-40B4-BE49-F238E27FC236}">
                <a16:creationId xmlns:a16="http://schemas.microsoft.com/office/drawing/2014/main" xmlns="" id="{CFAC2175-A236-452B-97B0-8BAF090F0328}"/>
              </a:ext>
            </a:extLst>
          </p:cNvPr>
          <p:cNvSpPr/>
          <p:nvPr/>
        </p:nvSpPr>
        <p:spPr>
          <a:xfrm>
            <a:off x="3894489" y="4559090"/>
            <a:ext cx="542019" cy="774312"/>
          </a:xfrm>
          <a:custGeom>
            <a:avLst/>
            <a:gdLst>
              <a:gd name="connsiteX0" fmla="*/ 0 w 774311"/>
              <a:gd name="connsiteY0" fmla="*/ 0 h 542018"/>
              <a:gd name="connsiteX1" fmla="*/ 503302 w 774311"/>
              <a:gd name="connsiteY1" fmla="*/ 0 h 542018"/>
              <a:gd name="connsiteX2" fmla="*/ 774311 w 774311"/>
              <a:gd name="connsiteY2" fmla="*/ 271009 h 542018"/>
              <a:gd name="connsiteX3" fmla="*/ 503302 w 774311"/>
              <a:gd name="connsiteY3" fmla="*/ 542018 h 542018"/>
              <a:gd name="connsiteX4" fmla="*/ 0 w 774311"/>
              <a:gd name="connsiteY4" fmla="*/ 542018 h 542018"/>
              <a:gd name="connsiteX5" fmla="*/ 271009 w 774311"/>
              <a:gd name="connsiteY5" fmla="*/ 271009 h 542018"/>
              <a:gd name="connsiteX6" fmla="*/ 0 w 774311"/>
              <a:gd name="connsiteY6" fmla="*/ 0 h 54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311" h="542018">
                <a:moveTo>
                  <a:pt x="774310" y="0"/>
                </a:moveTo>
                <a:lnTo>
                  <a:pt x="774310" y="352311"/>
                </a:lnTo>
                <a:lnTo>
                  <a:pt x="387156" y="542018"/>
                </a:lnTo>
                <a:lnTo>
                  <a:pt x="1" y="352311"/>
                </a:lnTo>
                <a:lnTo>
                  <a:pt x="1" y="0"/>
                </a:lnTo>
                <a:lnTo>
                  <a:pt x="387156" y="189707"/>
                </a:lnTo>
                <a:lnTo>
                  <a:pt x="77431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1" tIns="282439" rIns="11430" bIns="282440" numCol="1" spcCol="1270" anchor="ctr" anchorCtr="0">
            <a:noAutofit/>
          </a:bodyPr>
          <a:lstStyle/>
          <a:p>
            <a:pPr marL="0" lvl="0" indent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6" name="צורה חופשית: צורה 15">
            <a:extLst>
              <a:ext uri="{FF2B5EF4-FFF2-40B4-BE49-F238E27FC236}">
                <a16:creationId xmlns:a16="http://schemas.microsoft.com/office/drawing/2014/main" xmlns="" id="{76242A44-4CD4-44EB-8B13-790D562205F7}"/>
              </a:ext>
            </a:extLst>
          </p:cNvPr>
          <p:cNvSpPr/>
          <p:nvPr/>
        </p:nvSpPr>
        <p:spPr>
          <a:xfrm>
            <a:off x="4464423" y="4559091"/>
            <a:ext cx="6579006" cy="503303"/>
          </a:xfrm>
          <a:custGeom>
            <a:avLst/>
            <a:gdLst>
              <a:gd name="connsiteX0" fmla="*/ 83885 w 503302"/>
              <a:gd name="connsiteY0" fmla="*/ 0 h 6579005"/>
              <a:gd name="connsiteX1" fmla="*/ 419417 w 503302"/>
              <a:gd name="connsiteY1" fmla="*/ 0 h 6579005"/>
              <a:gd name="connsiteX2" fmla="*/ 503302 w 503302"/>
              <a:gd name="connsiteY2" fmla="*/ 83885 h 6579005"/>
              <a:gd name="connsiteX3" fmla="*/ 503302 w 503302"/>
              <a:gd name="connsiteY3" fmla="*/ 6579005 h 6579005"/>
              <a:gd name="connsiteX4" fmla="*/ 503302 w 503302"/>
              <a:gd name="connsiteY4" fmla="*/ 6579005 h 6579005"/>
              <a:gd name="connsiteX5" fmla="*/ 0 w 503302"/>
              <a:gd name="connsiteY5" fmla="*/ 6579005 h 6579005"/>
              <a:gd name="connsiteX6" fmla="*/ 0 w 503302"/>
              <a:gd name="connsiteY6" fmla="*/ 6579005 h 6579005"/>
              <a:gd name="connsiteX7" fmla="*/ 0 w 503302"/>
              <a:gd name="connsiteY7" fmla="*/ 83885 h 6579005"/>
              <a:gd name="connsiteX8" fmla="*/ 83885 w 503302"/>
              <a:gd name="connsiteY8" fmla="*/ 0 h 65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302" h="6579005">
                <a:moveTo>
                  <a:pt x="0" y="5482482"/>
                </a:moveTo>
                <a:lnTo>
                  <a:pt x="0" y="1096523"/>
                </a:lnTo>
                <a:cubicBezTo>
                  <a:pt x="0" y="490939"/>
                  <a:pt x="2873" y="7"/>
                  <a:pt x="6417" y="7"/>
                </a:cubicBezTo>
                <a:lnTo>
                  <a:pt x="503302" y="7"/>
                </a:lnTo>
                <a:lnTo>
                  <a:pt x="503302" y="7"/>
                </a:lnTo>
                <a:lnTo>
                  <a:pt x="503302" y="6578998"/>
                </a:lnTo>
                <a:lnTo>
                  <a:pt x="503302" y="6578998"/>
                </a:lnTo>
                <a:lnTo>
                  <a:pt x="6417" y="6578998"/>
                </a:lnTo>
                <a:cubicBezTo>
                  <a:pt x="2873" y="6578998"/>
                  <a:pt x="0" y="6088066"/>
                  <a:pt x="0" y="5482482"/>
                </a:cubicBez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5999" rIns="128016" bIns="36000" numCol="1" spcCol="1270" anchor="ctr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800" b="1" kern="1200" dirty="0" smtClean="0">
                <a:latin typeface=".Arial Hebrew Desk Interface"/>
                <a:cs typeface="Calibri" panose="020F0502020204030204" pitchFamily="34" charset="0"/>
              </a:rPr>
              <a:t>B</a:t>
            </a:r>
            <a:r>
              <a:rPr lang="en-US" b="1" dirty="0" smtClean="0">
                <a:latin typeface=".Arial Hebrew Desk Interface"/>
                <a:cs typeface="Calibri" panose="020F0502020204030204" pitchFamily="34" charset="0"/>
              </a:rPr>
              <a:t>anks</a:t>
            </a: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7" name="צורה חופשית: צורה 16">
            <a:extLst>
              <a:ext uri="{FF2B5EF4-FFF2-40B4-BE49-F238E27FC236}">
                <a16:creationId xmlns:a16="http://schemas.microsoft.com/office/drawing/2014/main" xmlns="" id="{B0181972-6EAD-4B3E-96EA-2EBFA09216B2}"/>
              </a:ext>
            </a:extLst>
          </p:cNvPr>
          <p:cNvSpPr/>
          <p:nvPr/>
        </p:nvSpPr>
        <p:spPr>
          <a:xfrm>
            <a:off x="3894489" y="5210979"/>
            <a:ext cx="542019" cy="774312"/>
          </a:xfrm>
          <a:custGeom>
            <a:avLst/>
            <a:gdLst>
              <a:gd name="connsiteX0" fmla="*/ 0 w 774311"/>
              <a:gd name="connsiteY0" fmla="*/ 0 h 542018"/>
              <a:gd name="connsiteX1" fmla="*/ 503302 w 774311"/>
              <a:gd name="connsiteY1" fmla="*/ 0 h 542018"/>
              <a:gd name="connsiteX2" fmla="*/ 774311 w 774311"/>
              <a:gd name="connsiteY2" fmla="*/ 271009 h 542018"/>
              <a:gd name="connsiteX3" fmla="*/ 503302 w 774311"/>
              <a:gd name="connsiteY3" fmla="*/ 542018 h 542018"/>
              <a:gd name="connsiteX4" fmla="*/ 0 w 774311"/>
              <a:gd name="connsiteY4" fmla="*/ 542018 h 542018"/>
              <a:gd name="connsiteX5" fmla="*/ 271009 w 774311"/>
              <a:gd name="connsiteY5" fmla="*/ 271009 h 542018"/>
              <a:gd name="connsiteX6" fmla="*/ 0 w 774311"/>
              <a:gd name="connsiteY6" fmla="*/ 0 h 54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311" h="542018">
                <a:moveTo>
                  <a:pt x="774310" y="0"/>
                </a:moveTo>
                <a:lnTo>
                  <a:pt x="774310" y="352311"/>
                </a:lnTo>
                <a:lnTo>
                  <a:pt x="387156" y="542018"/>
                </a:lnTo>
                <a:lnTo>
                  <a:pt x="1" y="352311"/>
                </a:lnTo>
                <a:lnTo>
                  <a:pt x="1" y="0"/>
                </a:lnTo>
                <a:lnTo>
                  <a:pt x="387156" y="189707"/>
                </a:lnTo>
                <a:lnTo>
                  <a:pt x="77431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1" tIns="282439" rIns="11430" bIns="282440" numCol="1" spcCol="1270" anchor="ctr" anchorCtr="0">
            <a:noAutofit/>
          </a:bodyPr>
          <a:lstStyle/>
          <a:p>
            <a:pPr marL="0" lvl="0" indent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xmlns="" id="{20CE7A79-2BC3-4605-AE96-2C894BA4CBEB}"/>
              </a:ext>
            </a:extLst>
          </p:cNvPr>
          <p:cNvSpPr/>
          <p:nvPr/>
        </p:nvSpPr>
        <p:spPr>
          <a:xfrm>
            <a:off x="4464423" y="5210980"/>
            <a:ext cx="6579006" cy="503303"/>
          </a:xfrm>
          <a:custGeom>
            <a:avLst/>
            <a:gdLst>
              <a:gd name="connsiteX0" fmla="*/ 83885 w 503302"/>
              <a:gd name="connsiteY0" fmla="*/ 0 h 6579005"/>
              <a:gd name="connsiteX1" fmla="*/ 419417 w 503302"/>
              <a:gd name="connsiteY1" fmla="*/ 0 h 6579005"/>
              <a:gd name="connsiteX2" fmla="*/ 503302 w 503302"/>
              <a:gd name="connsiteY2" fmla="*/ 83885 h 6579005"/>
              <a:gd name="connsiteX3" fmla="*/ 503302 w 503302"/>
              <a:gd name="connsiteY3" fmla="*/ 6579005 h 6579005"/>
              <a:gd name="connsiteX4" fmla="*/ 503302 w 503302"/>
              <a:gd name="connsiteY4" fmla="*/ 6579005 h 6579005"/>
              <a:gd name="connsiteX5" fmla="*/ 0 w 503302"/>
              <a:gd name="connsiteY5" fmla="*/ 6579005 h 6579005"/>
              <a:gd name="connsiteX6" fmla="*/ 0 w 503302"/>
              <a:gd name="connsiteY6" fmla="*/ 6579005 h 6579005"/>
              <a:gd name="connsiteX7" fmla="*/ 0 w 503302"/>
              <a:gd name="connsiteY7" fmla="*/ 83885 h 6579005"/>
              <a:gd name="connsiteX8" fmla="*/ 83885 w 503302"/>
              <a:gd name="connsiteY8" fmla="*/ 0 h 65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302" h="6579005">
                <a:moveTo>
                  <a:pt x="0" y="5482482"/>
                </a:moveTo>
                <a:lnTo>
                  <a:pt x="0" y="1096523"/>
                </a:lnTo>
                <a:cubicBezTo>
                  <a:pt x="0" y="490939"/>
                  <a:pt x="2873" y="7"/>
                  <a:pt x="6417" y="7"/>
                </a:cubicBezTo>
                <a:lnTo>
                  <a:pt x="503302" y="7"/>
                </a:lnTo>
                <a:lnTo>
                  <a:pt x="503302" y="7"/>
                </a:lnTo>
                <a:lnTo>
                  <a:pt x="503302" y="6578998"/>
                </a:lnTo>
                <a:lnTo>
                  <a:pt x="503302" y="6578998"/>
                </a:lnTo>
                <a:lnTo>
                  <a:pt x="6417" y="6578998"/>
                </a:lnTo>
                <a:cubicBezTo>
                  <a:pt x="2873" y="6578998"/>
                  <a:pt x="0" y="6088066"/>
                  <a:pt x="0" y="5482482"/>
                </a:cubicBez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5999" rIns="128016" bIns="36000" numCol="1" spcCol="1270" anchor="ctr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800" b="1" kern="1200" dirty="0" smtClean="0">
                <a:latin typeface=".Arial Hebrew Desk Interface"/>
                <a:cs typeface="Calibri" panose="020F0502020204030204" pitchFamily="34" charset="0"/>
              </a:rPr>
              <a:t>Different Private Organizations</a:t>
            </a:r>
            <a:endParaRPr lang="he-IL" sz="1800" b="1" kern="1200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3AF67576-93D4-4CFD-9AC9-7C5BDA65F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he-IL"/>
              <a:t>תפיסה לאומית לביומטריה ולהזדהות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78707D87-51D2-467B-8676-977587CEC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A79D02-B3F4-6449-9E41-AAB97E9D88A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D1356A41-800D-4950-8443-8A9137E96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880" y="1374924"/>
            <a:ext cx="2228553" cy="396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D08D38-446D-4602-AAD3-D246CFC60D40}"/>
              </a:ext>
            </a:extLst>
          </p:cNvPr>
          <p:cNvSpPr txBox="1"/>
          <p:nvPr/>
        </p:nvSpPr>
        <p:spPr>
          <a:xfrm>
            <a:off x="3407433" y="1316016"/>
            <a:ext cx="8515948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800" b="1" i="1" dirty="0" smtClean="0">
                <a:solidFill>
                  <a:prstClr val="black"/>
                </a:solidFill>
                <a:latin typeface=".Arial Hebrew Desk Interface"/>
                <a:cs typeface="Calibri" panose="020F0502020204030204" pitchFamily="34" charset="0"/>
              </a:rPr>
              <a:t>Who Thinks they’re in the Biometric Database?</a:t>
            </a:r>
            <a:endParaRPr lang="he-IL" altLang="en-US" sz="2800" b="1" i="1" dirty="0">
              <a:solidFill>
                <a:prstClr val="black"/>
              </a:solidFill>
              <a:latin typeface=".Arial Hebrew Desk Interface"/>
              <a:cs typeface="Calibri" panose="020F0502020204030204" pitchFamily="34" charset="0"/>
            </a:endParaRPr>
          </a:p>
          <a:p>
            <a:endParaRPr lang="he-IL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6CEF90-F506-447A-8E72-C2648196D7A8}"/>
              </a:ext>
            </a:extLst>
          </p:cNvPr>
          <p:cNvSpPr txBox="1"/>
          <p:nvPr/>
        </p:nvSpPr>
        <p:spPr>
          <a:xfrm>
            <a:off x="3777421" y="2028649"/>
            <a:ext cx="78080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spcBef>
                <a:spcPct val="50000"/>
              </a:spcBef>
            </a:pPr>
            <a:r>
              <a:rPr lang="en-US" altLang="en-US" sz="2800" b="1" i="1" dirty="0" smtClean="0">
                <a:solidFill>
                  <a:prstClr val="black"/>
                </a:solidFill>
                <a:latin typeface=".Arial Hebrew Desk Interface"/>
                <a:cs typeface="Calibri" panose="020F0502020204030204" pitchFamily="34" charset="0"/>
              </a:rPr>
              <a:t>Biometric Databases in Israel:</a:t>
            </a:r>
            <a:endParaRPr lang="he-IL" altLang="en-US" sz="2800" b="1" i="1" dirty="0">
              <a:solidFill>
                <a:prstClr val="black"/>
              </a:solidFill>
              <a:latin typeface=".Arial Hebrew Desk Interfac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58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graphicFrame>
        <p:nvGraphicFramePr>
          <p:cNvPr id="4" name="מציין מיקום תוכן 9">
            <a:extLst>
              <a:ext uri="{FF2B5EF4-FFF2-40B4-BE49-F238E27FC236}">
                <a16:creationId xmlns:a16="http://schemas.microsoft.com/office/drawing/2014/main" xmlns="" id="{67CD86DA-5731-49D0-89B5-3717CAB75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31185653"/>
              </p:ext>
            </p:extLst>
          </p:nvPr>
        </p:nvGraphicFramePr>
        <p:xfrm>
          <a:off x="1725283" y="1381310"/>
          <a:ext cx="9948161" cy="4061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388852" y="39122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kern="0" dirty="0" smtClean="0">
                <a:latin typeface=".Arial Hebrew Desk Interface"/>
                <a:sym typeface="Arial"/>
              </a:rPr>
              <a:t>What is Biometrics?</a:t>
            </a:r>
            <a:endParaRPr lang="he-IL" kern="0" dirty="0">
              <a:latin typeface=".Arial Hebrew Desk Interface"/>
              <a:sym typeface="Arial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7C5CA2AD-2FD6-44B7-83B8-E4A0C3A3D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468" y="304350"/>
            <a:ext cx="955827" cy="9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88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kern="0" dirty="0" smtClean="0">
                <a:latin typeface=".Arial Hebrew Desk Interface"/>
                <a:sym typeface="Arial"/>
              </a:rPr>
              <a:t>Types of Biometrics</a:t>
            </a:r>
            <a:endParaRPr lang="he-IL" kern="0" dirty="0">
              <a:latin typeface=".Arial Hebrew Desk Interface"/>
              <a:sym typeface="Arial"/>
            </a:endParaRPr>
          </a:p>
        </p:txBody>
      </p:sp>
      <p:pic>
        <p:nvPicPr>
          <p:cNvPr id="8" name="Picture 2" descr="×ª××¦××ª ×ª××× × ×¢×××¨ ××××¢×ª ××¦××¢">
            <a:extLst>
              <a:ext uri="{FF2B5EF4-FFF2-40B4-BE49-F238E27FC236}">
                <a16:creationId xmlns:a16="http://schemas.microsoft.com/office/drawing/2014/main" xmlns="" id="{1D1185D4-94A2-495A-AA43-4E5521D7E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45"/>
          <a:stretch/>
        </p:blipFill>
        <p:spPr bwMode="auto">
          <a:xfrm>
            <a:off x="1620489" y="1441860"/>
            <a:ext cx="1543439" cy="116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6844EB5-B4A2-4F90-B118-0AA3E46D6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61"/>
          <a:stretch/>
        </p:blipFill>
        <p:spPr bwMode="auto">
          <a:xfrm>
            <a:off x="3668148" y="1444680"/>
            <a:ext cx="1420968" cy="116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EA387575-14BA-4F23-9AD3-F0568132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913" y="3539680"/>
            <a:ext cx="1543439" cy="113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D32C70DD-FEA0-4AE4-9232-AA4DE003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8241" y="1428789"/>
            <a:ext cx="1413880" cy="11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S:\BIO-UNIT\אתר אינטרנט\מעקב אחר הורדת תמונות מאתרTHINKSTOCK\לא להשתמש\Computer crime-507473994.jpg">
            <a:extLst>
              <a:ext uri="{FF2B5EF4-FFF2-40B4-BE49-F238E27FC236}">
                <a16:creationId xmlns:a16="http://schemas.microsoft.com/office/drawing/2014/main" xmlns="" id="{ED93CE05-ECC0-48BF-837B-5A0FB650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798" y="3521602"/>
            <a:ext cx="1420968" cy="112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54EF18F-077D-477F-A651-59606EA3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854" y="3521602"/>
            <a:ext cx="1348708" cy="115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×ª××¦××ª ×ª××× × ×¢×××¨ âªear recognition biometricsâ¬â">
            <a:extLst>
              <a:ext uri="{FF2B5EF4-FFF2-40B4-BE49-F238E27FC236}">
                <a16:creationId xmlns:a16="http://schemas.microsoft.com/office/drawing/2014/main" xmlns="" id="{73C86338-5FA5-48A4-818B-0AC49FFC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394" y="3527319"/>
            <a:ext cx="1377707" cy="116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×ª××¦××ª ×ª××× × ×¢×××¨ âªear recognition biometricsâ¬â">
            <a:extLst>
              <a:ext uri="{FF2B5EF4-FFF2-40B4-BE49-F238E27FC236}">
                <a16:creationId xmlns:a16="http://schemas.microsoft.com/office/drawing/2014/main" xmlns="" id="{6F741B22-6B0F-4688-9C48-2401247F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254" y="1444681"/>
            <a:ext cx="1480057" cy="11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×ª××¦××ª ×ª××× × ×¢×××¨ âªear recognition biometricsâ¬â">
            <a:extLst>
              <a:ext uri="{FF2B5EF4-FFF2-40B4-BE49-F238E27FC236}">
                <a16:creationId xmlns:a16="http://schemas.microsoft.com/office/drawing/2014/main" xmlns="" id="{FC01F2D7-6B49-4131-BAD2-707FC455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5456" y="3582986"/>
            <a:ext cx="1299450" cy="108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0EF9F60-7CAD-41EB-B53A-407EFF6731C8}"/>
              </a:ext>
            </a:extLst>
          </p:cNvPr>
          <p:cNvSpPr txBox="1"/>
          <p:nvPr/>
        </p:nvSpPr>
        <p:spPr>
          <a:xfrm>
            <a:off x="2071447" y="4785379"/>
            <a:ext cx="641522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Gate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8C8914-6A5D-4674-B827-54286A036678}"/>
              </a:ext>
            </a:extLst>
          </p:cNvPr>
          <p:cNvSpPr txBox="1"/>
          <p:nvPr/>
        </p:nvSpPr>
        <p:spPr>
          <a:xfrm>
            <a:off x="8782389" y="2682089"/>
            <a:ext cx="190558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Vein </a:t>
            </a:r>
            <a:r>
              <a:rPr lang="en-US" sz="1600" b="1" dirty="0">
                <a:latin typeface=".Arial Hebrew Desk Interface"/>
                <a:cs typeface="Calibri" panose="020F0502020204030204" pitchFamily="34" charset="0"/>
              </a:rPr>
              <a:t>Recognition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83D15D3-FAD9-41D2-BFD2-2E134D7B4BE7}"/>
              </a:ext>
            </a:extLst>
          </p:cNvPr>
          <p:cNvSpPr txBox="1"/>
          <p:nvPr/>
        </p:nvSpPr>
        <p:spPr>
          <a:xfrm>
            <a:off x="1758060" y="2727866"/>
            <a:ext cx="126829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Fingerprint</a:t>
            </a:r>
            <a:endParaRPr lang="en-US" sz="1600" b="1" dirty="0">
              <a:latin typeface=".Arial Hebrew Desk Interface"/>
              <a:cs typeface="Calibri" panose="020F0502020204030204" pitchFamily="34" charset="0"/>
            </a:endParaRPr>
          </a:p>
          <a:p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592CA8-8785-4E90-B8CE-64BE6C10BD2F}"/>
              </a:ext>
            </a:extLst>
          </p:cNvPr>
          <p:cNvSpPr txBox="1"/>
          <p:nvPr/>
        </p:nvSpPr>
        <p:spPr>
          <a:xfrm>
            <a:off x="5130728" y="2776398"/>
            <a:ext cx="195835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Voice </a:t>
            </a:r>
            <a:r>
              <a:rPr lang="en-US" sz="1600" b="1" dirty="0">
                <a:latin typeface=".Arial Hebrew Desk Interface"/>
                <a:cs typeface="Calibri" panose="020F0502020204030204" pitchFamily="34" charset="0"/>
              </a:rPr>
              <a:t>Recognition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52CA3F-9EC4-418D-B66E-756E273205B7}"/>
              </a:ext>
            </a:extLst>
          </p:cNvPr>
          <p:cNvSpPr txBox="1"/>
          <p:nvPr/>
        </p:nvSpPr>
        <p:spPr>
          <a:xfrm>
            <a:off x="4131609" y="4802579"/>
            <a:ext cx="494046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Iris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EDBF98-7469-48EE-99F2-FC2C52F3AA42}"/>
              </a:ext>
            </a:extLst>
          </p:cNvPr>
          <p:cNvSpPr txBox="1"/>
          <p:nvPr/>
        </p:nvSpPr>
        <p:spPr>
          <a:xfrm>
            <a:off x="3693989" y="2737747"/>
            <a:ext cx="136928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Facial </a:t>
            </a:r>
            <a:endParaRPr lang="en-US" sz="1600" b="1" dirty="0" smtClean="0">
              <a:latin typeface=".Arial Hebrew Desk Interface"/>
              <a:cs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Recognition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3D4B0D-5DAD-42DD-AD52-6B56F7E3EC46}"/>
              </a:ext>
            </a:extLst>
          </p:cNvPr>
          <p:cNvSpPr txBox="1"/>
          <p:nvPr/>
        </p:nvSpPr>
        <p:spPr>
          <a:xfrm>
            <a:off x="5649621" y="4781232"/>
            <a:ext cx="1175323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Keystroke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46D8DD5-B4E0-46ED-9507-0ACFC64AC7CC}"/>
              </a:ext>
            </a:extLst>
          </p:cNvPr>
          <p:cNvSpPr txBox="1"/>
          <p:nvPr/>
        </p:nvSpPr>
        <p:spPr>
          <a:xfrm>
            <a:off x="7401551" y="4803652"/>
            <a:ext cx="128212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Ear </a:t>
            </a:r>
            <a:r>
              <a:rPr lang="en-US" sz="1600" b="1" dirty="0">
                <a:latin typeface=".Arial Hebrew Desk Interface"/>
                <a:cs typeface="Calibri" panose="020F0502020204030204" pitchFamily="34" charset="0"/>
              </a:rPr>
              <a:t>Shape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699E762-CB4D-4C84-9FC6-9C6F63333016}"/>
              </a:ext>
            </a:extLst>
          </p:cNvPr>
          <p:cNvSpPr txBox="1"/>
          <p:nvPr/>
        </p:nvSpPr>
        <p:spPr>
          <a:xfrm>
            <a:off x="9448051" y="4812331"/>
            <a:ext cx="57426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>
                <a:latin typeface=".Arial Hebrew Desk Interface"/>
                <a:cs typeface="Calibri" panose="020F0502020204030204" pitchFamily="34" charset="0"/>
              </a:rPr>
              <a:t>DNA</a:t>
            </a:r>
          </a:p>
          <a:p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  <p:pic>
        <p:nvPicPr>
          <p:cNvPr id="26" name="Picture 15">
            <a:extLst>
              <a:ext uri="{FF2B5EF4-FFF2-40B4-BE49-F238E27FC236}">
                <a16:creationId xmlns:a16="http://schemas.microsoft.com/office/drawing/2014/main" xmlns="" id="{1EE94846-F0A1-4E25-B8AF-0F2776405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6079" y="1468250"/>
            <a:ext cx="1332920" cy="11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9D871A-870C-4BD6-AA29-3E155BAB63AB}"/>
              </a:ext>
            </a:extLst>
          </p:cNvPr>
          <p:cNvSpPr txBox="1"/>
          <p:nvPr/>
        </p:nvSpPr>
        <p:spPr>
          <a:xfrm>
            <a:off x="7514961" y="2727867"/>
            <a:ext cx="113043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b="1" dirty="0" smtClean="0">
                <a:latin typeface=".Arial Hebrew Desk Interface"/>
                <a:cs typeface="Calibri" panose="020F0502020204030204" pitchFamily="34" charset="0"/>
              </a:rPr>
              <a:t>Signature</a:t>
            </a:r>
            <a:endParaRPr lang="he-IL" sz="1600" b="1" dirty="0">
              <a:latin typeface=".Arial Hebrew Desk Interface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58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052423" y="430599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dirty="0" smtClean="0">
                <a:latin typeface=".Arial Hebrew Desk Interface"/>
              </a:rPr>
              <a:t>Types of Comparisons for Verification</a:t>
            </a:r>
            <a:endParaRPr lang="he-IL" kern="0" dirty="0">
              <a:latin typeface=".Arial Hebrew Desk Interface"/>
              <a:sym typeface="Arial"/>
            </a:endParaRPr>
          </a:p>
        </p:txBody>
      </p:sp>
      <p:grpSp>
        <p:nvGrpSpPr>
          <p:cNvPr id="36" name="קבוצה 35">
            <a:extLst>
              <a:ext uri="{FF2B5EF4-FFF2-40B4-BE49-F238E27FC236}">
                <a16:creationId xmlns:a16="http://schemas.microsoft.com/office/drawing/2014/main" xmlns="" id="{EAB50BC1-D1F2-4A4A-9AF6-A44B0CCCB131}"/>
              </a:ext>
            </a:extLst>
          </p:cNvPr>
          <p:cNvGrpSpPr/>
          <p:nvPr/>
        </p:nvGrpSpPr>
        <p:grpSpPr>
          <a:xfrm>
            <a:off x="1101634" y="1358052"/>
            <a:ext cx="9570330" cy="3881102"/>
            <a:chOff x="-283030" y="2107198"/>
            <a:chExt cx="9270288" cy="3881102"/>
          </a:xfrm>
        </p:grpSpPr>
        <p:sp>
          <p:nvSpPr>
            <p:cNvPr id="37" name="צורה חופשית 6">
              <a:extLst>
                <a:ext uri="{FF2B5EF4-FFF2-40B4-BE49-F238E27FC236}">
                  <a16:creationId xmlns:a16="http://schemas.microsoft.com/office/drawing/2014/main" xmlns="" id="{BD90816D-630C-4A78-880A-7DF3471D0AB1}"/>
                </a:ext>
              </a:extLst>
            </p:cNvPr>
            <p:cNvSpPr/>
            <p:nvPr/>
          </p:nvSpPr>
          <p:spPr>
            <a:xfrm>
              <a:off x="6554632" y="2107198"/>
              <a:ext cx="2432626" cy="440968"/>
            </a:xfrm>
            <a:custGeom>
              <a:avLst/>
              <a:gdLst>
                <a:gd name="connsiteX0" fmla="*/ 0 w 3426140"/>
                <a:gd name="connsiteY0" fmla="*/ 0 h 427143"/>
                <a:gd name="connsiteX1" fmla="*/ 3426140 w 3426140"/>
                <a:gd name="connsiteY1" fmla="*/ 0 h 427143"/>
                <a:gd name="connsiteX2" fmla="*/ 3426140 w 3426140"/>
                <a:gd name="connsiteY2" fmla="*/ 427143 h 427143"/>
                <a:gd name="connsiteX3" fmla="*/ 0 w 3426140"/>
                <a:gd name="connsiteY3" fmla="*/ 427143 h 427143"/>
                <a:gd name="connsiteX4" fmla="*/ 0 w 3426140"/>
                <a:gd name="connsiteY4" fmla="*/ 0 h 4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140" h="427143">
                  <a:moveTo>
                    <a:pt x="0" y="0"/>
                  </a:moveTo>
                  <a:lnTo>
                    <a:pt x="3426140" y="0"/>
                  </a:lnTo>
                  <a:lnTo>
                    <a:pt x="3426140" y="427143"/>
                  </a:lnTo>
                  <a:lnTo>
                    <a:pt x="0" y="4271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76717" tIns="-1" rIns="-1" bIns="0" numCol="1" spcCol="1270" anchor="ctr" anchorCtr="0">
              <a:noAutofit/>
            </a:bodyPr>
            <a:lstStyle/>
            <a:p>
              <a:pPr marL="0" marR="0" lvl="0" indent="0" algn="r" defTabSz="12001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Compare </a:t>
              </a:r>
              <a:r>
                <a:rPr kumimoji="0" lang="he-IL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 </a:t>
              </a:r>
              <a:r>
                <a:rPr kumimoji="0" lang="he-IL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1:1</a:t>
              </a:r>
            </a:p>
          </p:txBody>
        </p:sp>
        <p:sp>
          <p:nvSpPr>
            <p:cNvPr id="38" name="צורה חופשית 7">
              <a:extLst>
                <a:ext uri="{FF2B5EF4-FFF2-40B4-BE49-F238E27FC236}">
                  <a16:creationId xmlns:a16="http://schemas.microsoft.com/office/drawing/2014/main" xmlns="" id="{98611A77-0E2F-46A6-A158-423AA3DB5124}"/>
                </a:ext>
              </a:extLst>
            </p:cNvPr>
            <p:cNvSpPr/>
            <p:nvPr/>
          </p:nvSpPr>
          <p:spPr>
            <a:xfrm>
              <a:off x="6554633" y="2527642"/>
              <a:ext cx="2432624" cy="3426140"/>
            </a:xfrm>
            <a:custGeom>
              <a:avLst/>
              <a:gdLst>
                <a:gd name="connsiteX0" fmla="*/ 0 w 2127629"/>
                <a:gd name="connsiteY0" fmla="*/ 0 h 3426140"/>
                <a:gd name="connsiteX1" fmla="*/ 2127629 w 2127629"/>
                <a:gd name="connsiteY1" fmla="*/ 0 h 3426140"/>
                <a:gd name="connsiteX2" fmla="*/ 2127629 w 2127629"/>
                <a:gd name="connsiteY2" fmla="*/ 3426140 h 3426140"/>
                <a:gd name="connsiteX3" fmla="*/ 0 w 2127629"/>
                <a:gd name="connsiteY3" fmla="*/ 3426140 h 3426140"/>
                <a:gd name="connsiteX4" fmla="*/ 0 w 2127629"/>
                <a:gd name="connsiteY4" fmla="*/ 0 h 342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7629" h="3426140">
                  <a:moveTo>
                    <a:pt x="0" y="0"/>
                  </a:moveTo>
                  <a:lnTo>
                    <a:pt x="2127629" y="0"/>
                  </a:lnTo>
                  <a:lnTo>
                    <a:pt x="2127629" y="3426140"/>
                  </a:lnTo>
                  <a:lnTo>
                    <a:pt x="0" y="3426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0" vert="horz" wrap="square" lIns="291592" tIns="376717" rIns="291592" bIns="291592" numCol="1" spcCol="1270" anchor="t" anchorCtr="0">
              <a:noAutofit/>
            </a:bodyPr>
            <a:lstStyle/>
            <a:p>
              <a:pPr marL="0" marR="0" lvl="1" indent="0" algn="l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Comparing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 a person to 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themselves</a:t>
              </a:r>
              <a:endPara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39" name="צורה חופשית 9">
              <a:extLst>
                <a:ext uri="{FF2B5EF4-FFF2-40B4-BE49-F238E27FC236}">
                  <a16:creationId xmlns:a16="http://schemas.microsoft.com/office/drawing/2014/main" xmlns="" id="{F0C17BE8-6E68-4F38-9F83-8522DC18937A}"/>
                </a:ext>
              </a:extLst>
            </p:cNvPr>
            <p:cNvSpPr/>
            <p:nvPr/>
          </p:nvSpPr>
          <p:spPr>
            <a:xfrm>
              <a:off x="2947100" y="2146503"/>
              <a:ext cx="3014283" cy="440968"/>
            </a:xfrm>
            <a:custGeom>
              <a:avLst/>
              <a:gdLst>
                <a:gd name="connsiteX0" fmla="*/ 0 w 3426140"/>
                <a:gd name="connsiteY0" fmla="*/ 0 h 427143"/>
                <a:gd name="connsiteX1" fmla="*/ 3426140 w 3426140"/>
                <a:gd name="connsiteY1" fmla="*/ 0 h 427143"/>
                <a:gd name="connsiteX2" fmla="*/ 3426140 w 3426140"/>
                <a:gd name="connsiteY2" fmla="*/ 427143 h 427143"/>
                <a:gd name="connsiteX3" fmla="*/ 0 w 3426140"/>
                <a:gd name="connsiteY3" fmla="*/ 427143 h 427143"/>
                <a:gd name="connsiteX4" fmla="*/ 0 w 3426140"/>
                <a:gd name="connsiteY4" fmla="*/ 0 h 4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140" h="427143">
                  <a:moveTo>
                    <a:pt x="0" y="0"/>
                  </a:moveTo>
                  <a:lnTo>
                    <a:pt x="3426140" y="0"/>
                  </a:lnTo>
                  <a:lnTo>
                    <a:pt x="3426140" y="427143"/>
                  </a:lnTo>
                  <a:lnTo>
                    <a:pt x="0" y="4271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76717" tIns="-1" rIns="-1" bIns="0" numCol="1" spcCol="1270" anchor="ctr" anchorCtr="0">
              <a:noAutofit/>
            </a:bodyPr>
            <a:lstStyle/>
            <a:p>
              <a:pPr lvl="0" algn="ctr" defTabSz="1200150" rtl="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.Arial Hebrew Desk Interface"/>
                  <a:cs typeface="Calibri" panose="020F0502020204030204" pitchFamily="34" charset="0"/>
                </a:rPr>
                <a:t>Compare 1:Few</a:t>
              </a:r>
              <a:endParaRPr kumimoji="0" lang="he-IL" sz="27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40" name="צורה חופשית 10">
              <a:extLst>
                <a:ext uri="{FF2B5EF4-FFF2-40B4-BE49-F238E27FC236}">
                  <a16:creationId xmlns:a16="http://schemas.microsoft.com/office/drawing/2014/main" xmlns="" id="{1FBA99A1-E417-4FFF-ABCA-A7CDD454F309}"/>
                </a:ext>
              </a:extLst>
            </p:cNvPr>
            <p:cNvSpPr/>
            <p:nvPr/>
          </p:nvSpPr>
          <p:spPr>
            <a:xfrm>
              <a:off x="3393393" y="2562160"/>
              <a:ext cx="2460208" cy="3426140"/>
            </a:xfrm>
            <a:custGeom>
              <a:avLst/>
              <a:gdLst>
                <a:gd name="connsiteX0" fmla="*/ 0 w 2127629"/>
                <a:gd name="connsiteY0" fmla="*/ 0 h 3426140"/>
                <a:gd name="connsiteX1" fmla="*/ 2127629 w 2127629"/>
                <a:gd name="connsiteY1" fmla="*/ 0 h 3426140"/>
                <a:gd name="connsiteX2" fmla="*/ 2127629 w 2127629"/>
                <a:gd name="connsiteY2" fmla="*/ 3426140 h 3426140"/>
                <a:gd name="connsiteX3" fmla="*/ 0 w 2127629"/>
                <a:gd name="connsiteY3" fmla="*/ 3426140 h 3426140"/>
                <a:gd name="connsiteX4" fmla="*/ 0 w 2127629"/>
                <a:gd name="connsiteY4" fmla="*/ 0 h 342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7629" h="3426140">
                  <a:moveTo>
                    <a:pt x="0" y="0"/>
                  </a:moveTo>
                  <a:lnTo>
                    <a:pt x="2127629" y="0"/>
                  </a:lnTo>
                  <a:lnTo>
                    <a:pt x="2127629" y="3426140"/>
                  </a:lnTo>
                  <a:lnTo>
                    <a:pt x="0" y="3426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0" vert="horz" wrap="square" lIns="291592" tIns="376717" rIns="291592" bIns="291592" numCol="1" spcCol="1270" anchor="t" anchorCtr="0">
              <a:noAutofit/>
            </a:bodyPr>
            <a:lstStyle/>
            <a:p>
              <a:pPr marL="0" marR="0" lvl="1" indent="0" algn="l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Arial Hebrew Desk Interface"/>
                  <a:cs typeface="Calibri" panose="020F0502020204030204" pitchFamily="34" charset="0"/>
                </a:rPr>
                <a:t>Comparing a person to another within a group</a:t>
              </a:r>
              <a:endPara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41" name="צורה חופשית 12">
              <a:extLst>
                <a:ext uri="{FF2B5EF4-FFF2-40B4-BE49-F238E27FC236}">
                  <a16:creationId xmlns:a16="http://schemas.microsoft.com/office/drawing/2014/main" xmlns="" id="{E48C6564-2014-4B27-B2BE-1A1B2594AFFB}"/>
                </a:ext>
              </a:extLst>
            </p:cNvPr>
            <p:cNvSpPr/>
            <p:nvPr/>
          </p:nvSpPr>
          <p:spPr>
            <a:xfrm>
              <a:off x="-283030" y="2121192"/>
              <a:ext cx="3051964" cy="440968"/>
            </a:xfrm>
            <a:custGeom>
              <a:avLst/>
              <a:gdLst>
                <a:gd name="connsiteX0" fmla="*/ 0 w 3426140"/>
                <a:gd name="connsiteY0" fmla="*/ 0 h 427143"/>
                <a:gd name="connsiteX1" fmla="*/ 3426140 w 3426140"/>
                <a:gd name="connsiteY1" fmla="*/ 0 h 427143"/>
                <a:gd name="connsiteX2" fmla="*/ 3426140 w 3426140"/>
                <a:gd name="connsiteY2" fmla="*/ 427143 h 427143"/>
                <a:gd name="connsiteX3" fmla="*/ 0 w 3426140"/>
                <a:gd name="connsiteY3" fmla="*/ 427143 h 427143"/>
                <a:gd name="connsiteX4" fmla="*/ 0 w 3426140"/>
                <a:gd name="connsiteY4" fmla="*/ 0 h 4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140" h="427143">
                  <a:moveTo>
                    <a:pt x="0" y="0"/>
                  </a:moveTo>
                  <a:lnTo>
                    <a:pt x="3426140" y="0"/>
                  </a:lnTo>
                  <a:lnTo>
                    <a:pt x="3426140" y="427143"/>
                  </a:lnTo>
                  <a:lnTo>
                    <a:pt x="0" y="4271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76717" tIns="-1" rIns="-1" bIns="0" numCol="1" spcCol="1270" anchor="ctr" anchorCtr="0">
              <a:noAutofit/>
            </a:bodyPr>
            <a:lstStyle/>
            <a:p>
              <a:pPr marL="0" marR="0" lvl="0" indent="0" algn="l" defTabSz="120015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.Arial Hebrew Desk Interface"/>
                  <a:cs typeface="Calibri" panose="020F0502020204030204" pitchFamily="34" charset="0"/>
                </a:rPr>
                <a:t>C</a:t>
              </a:r>
              <a:r>
                <a:rPr lang="en-US" sz="27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.Arial Hebrew Desk Interface"/>
                  <a:cs typeface="Calibri" panose="020F0502020204030204" pitchFamily="34" charset="0"/>
                </a:rPr>
                <a:t>ompare 1:Many</a:t>
              </a:r>
              <a:endParaRPr kumimoji="0" lang="he-IL" sz="27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endParaRPr>
            </a:p>
          </p:txBody>
        </p:sp>
        <p:sp>
          <p:nvSpPr>
            <p:cNvPr id="42" name="צורה חופשית 13">
              <a:extLst>
                <a:ext uri="{FF2B5EF4-FFF2-40B4-BE49-F238E27FC236}">
                  <a16:creationId xmlns:a16="http://schemas.microsoft.com/office/drawing/2014/main" xmlns="" id="{67F3E273-1A7F-49E9-9038-BA31E884EBF4}"/>
                </a:ext>
              </a:extLst>
            </p:cNvPr>
            <p:cNvSpPr/>
            <p:nvPr/>
          </p:nvSpPr>
          <p:spPr>
            <a:xfrm>
              <a:off x="166374" y="2548166"/>
              <a:ext cx="2371515" cy="3426140"/>
            </a:xfrm>
            <a:custGeom>
              <a:avLst/>
              <a:gdLst>
                <a:gd name="connsiteX0" fmla="*/ 0 w 2127629"/>
                <a:gd name="connsiteY0" fmla="*/ 0 h 3426140"/>
                <a:gd name="connsiteX1" fmla="*/ 2127629 w 2127629"/>
                <a:gd name="connsiteY1" fmla="*/ 0 h 3426140"/>
                <a:gd name="connsiteX2" fmla="*/ 2127629 w 2127629"/>
                <a:gd name="connsiteY2" fmla="*/ 3426140 h 3426140"/>
                <a:gd name="connsiteX3" fmla="*/ 0 w 2127629"/>
                <a:gd name="connsiteY3" fmla="*/ 3426140 h 3426140"/>
                <a:gd name="connsiteX4" fmla="*/ 0 w 2127629"/>
                <a:gd name="connsiteY4" fmla="*/ 0 h 342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7629" h="3426140">
                  <a:moveTo>
                    <a:pt x="0" y="0"/>
                  </a:moveTo>
                  <a:lnTo>
                    <a:pt x="2127629" y="0"/>
                  </a:lnTo>
                  <a:lnTo>
                    <a:pt x="2127629" y="3426140"/>
                  </a:lnTo>
                  <a:lnTo>
                    <a:pt x="0" y="3426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0" vert="horz" wrap="square" lIns="291592" tIns="376717" rIns="291592" bIns="291592" numCol="1" spcCol="1270" anchor="t" anchorCtr="0">
              <a:noAutofit/>
            </a:bodyPr>
            <a:lstStyle/>
            <a:p>
              <a:pPr marL="0" lvl="1" algn="l" defTabSz="1422400" rtl="0" fontAlgn="base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.Arial Hebrew Desk Interface"/>
                  <a:cs typeface="Calibri" panose="020F0502020204030204" pitchFamily="34" charset="0"/>
                </a:rPr>
                <a:t>Comparing a person to another within a </a:t>
              </a:r>
              <a:r>
                <a:rPr lang="en-US" sz="2800" kern="0" dirty="0" smtClean="0">
                  <a:solidFill>
                    <a:prstClr val="white"/>
                  </a:solidFill>
                  <a:latin typeface=".Arial Hebrew Desk Interface"/>
                  <a:cs typeface="Calibri" panose="020F0502020204030204" pitchFamily="34" charset="0"/>
                </a:rPr>
                <a:t>database</a:t>
              </a:r>
              <a:endParaRPr lang="he-IL" sz="2800" kern="0" dirty="0">
                <a:solidFill>
                  <a:prstClr val="white"/>
                </a:solidFill>
                <a:latin typeface=".Arial Hebrew Desk Interface"/>
                <a:cs typeface="Calibri" panose="020F0502020204030204" pitchFamily="34" charset="0"/>
              </a:endParaRPr>
            </a:p>
          </p:txBody>
        </p:sp>
      </p:grpSp>
      <p:sp>
        <p:nvSpPr>
          <p:cNvPr id="43" name="מלבן מעוגל 4">
            <a:extLst>
              <a:ext uri="{FF2B5EF4-FFF2-40B4-BE49-F238E27FC236}">
                <a16:creationId xmlns:a16="http://schemas.microsoft.com/office/drawing/2014/main" xmlns="" id="{D502EC7A-9399-4745-891D-64B254380FF7}"/>
              </a:ext>
            </a:extLst>
          </p:cNvPr>
          <p:cNvSpPr/>
          <p:nvPr/>
        </p:nvSpPr>
        <p:spPr bwMode="auto">
          <a:xfrm>
            <a:off x="1817611" y="4689327"/>
            <a:ext cx="1944216" cy="949604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rPr>
              <a:t>CAN PREVENT DUPLICATES OR FRAUD</a:t>
            </a:r>
            <a:r>
              <a:rPr kumimoji="0" lang="he-IL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Arial Hebrew Desk Interface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5430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939204" y="319347"/>
            <a:ext cx="10621021" cy="65670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r" defTabSz="914400" rtl="1" eaLnBrk="1" hangingPunct="1">
              <a:lnSpc>
                <a:spcPct val="90000"/>
              </a:lnSpc>
              <a:defRPr sz="3600" b="1">
                <a:solidFill>
                  <a:srgbClr val="0166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defRPr>
            </a:lvl1pPr>
            <a:lvl2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2pPr>
            <a:lvl3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3pPr>
            <a:lvl4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4pPr>
            <a:lvl5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5pPr>
            <a:lvl6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6pPr>
            <a:lvl7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7pPr>
            <a:lvl8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8pPr>
            <a:lvl9pPr indent="0" defTabSz="914400" eaLnBrk="1" hangingPunct="1">
              <a:lnSpc>
                <a:spcPct val="90000"/>
              </a:lnSpc>
              <a:defRPr sz="5900" spc="-100">
                <a:solidFill>
                  <a:schemeClr val="accent4">
                    <a:lumOff val="44000"/>
                  </a:schemeClr>
                </a:solidFill>
              </a:defRPr>
            </a:lvl9pPr>
          </a:lstStyle>
          <a:p>
            <a:pPr lvl="0" algn="l" rtl="0"/>
            <a:r>
              <a:rPr lang="en-US" dirty="0" smtClean="0">
                <a:latin typeface=".Arial Hebrew Desk Interface"/>
              </a:rPr>
              <a:t>Examples</a:t>
            </a:r>
            <a:endParaRPr lang="he-IL" dirty="0">
              <a:latin typeface=".Arial Hebrew Desk Interface"/>
            </a:endParaRPr>
          </a:p>
        </p:txBody>
      </p:sp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xmlns="" id="{D0945E4E-ED81-4A57-9058-EB2C1FCD2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37996039"/>
              </p:ext>
            </p:extLst>
          </p:nvPr>
        </p:nvGraphicFramePr>
        <p:xfrm>
          <a:off x="407324" y="1087304"/>
          <a:ext cx="11421687" cy="4764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2419C864-F4DF-4FD0-81E0-803CAE5F6C94}"/>
              </a:ext>
            </a:extLst>
          </p:cNvPr>
          <p:cNvSpPr/>
          <p:nvPr/>
        </p:nvSpPr>
        <p:spPr>
          <a:xfrm>
            <a:off x="7447909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51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xmlns="" id="{A8B8CB4E-AC8E-4C94-AA0D-D71E7EA6F1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תפיסה לאומית לביומטריה ולהזדהות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xmlns="" id="{51B1154E-CA57-42B7-BC96-225234A4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9D02-B3F4-6449-9E41-AAB97E9D88A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2E65F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r" defTabSz="4572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65F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xmlns="" id="{5337BFFA-41F9-4829-A63C-20C62B5569B9}"/>
              </a:ext>
            </a:extLst>
          </p:cNvPr>
          <p:cNvSpPr txBox="1">
            <a:spLocks/>
          </p:cNvSpPr>
          <p:nvPr/>
        </p:nvSpPr>
        <p:spPr>
          <a:xfrm>
            <a:off x="1339254" y="71402"/>
            <a:ext cx="10621021" cy="656706"/>
          </a:xfrm>
          <a:prstGeom prst="rect">
            <a:avLst/>
          </a:prstGeom>
        </p:spPr>
        <p:txBody>
          <a:bodyPr/>
          <a:lstStyle>
            <a:lvl1pPr marL="0" marR="0" indent="0" algn="ctr" defTabSz="914400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cap="none" spc="0" normalizeH="0" baseline="0">
                <a:ln>
                  <a:noFill/>
                </a:ln>
                <a:solidFill>
                  <a:srgbClr val="0166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-100" baseline="0">
                <a:ln>
                  <a:noFill/>
                </a:ln>
                <a:solidFill>
                  <a:schemeClr val="accent4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kern="0" dirty="0" smtClean="0"/>
              <a:t>What are the Risks?</a:t>
            </a:r>
            <a:endParaRPr lang="he-IL" kern="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4EFEE563-7261-4F1E-AE24-595481FC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232" t="34300" r="45268" b="48900"/>
          <a:stretch/>
        </p:blipFill>
        <p:spPr>
          <a:xfrm>
            <a:off x="529296" y="4208783"/>
            <a:ext cx="5365653" cy="1609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55821CAD-C439-4B29-8D0C-EE45ADB5DF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668" y="226467"/>
            <a:ext cx="1767510" cy="160969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30691963-8DFA-405E-A659-83983D2B4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9535" y="1333066"/>
            <a:ext cx="1688588" cy="1616733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xmlns="" id="{040C2930-F8D5-4423-AAEA-64F5DE5ABA0B}"/>
              </a:ext>
            </a:extLst>
          </p:cNvPr>
          <p:cNvSpPr/>
          <p:nvPr/>
        </p:nvSpPr>
        <p:spPr>
          <a:xfrm>
            <a:off x="8918979" y="3242050"/>
            <a:ext cx="217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Big Brother</a:t>
            </a:r>
            <a:endParaRPr lang="he-IL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EFA63923-A57A-4BEB-BDD1-3280E64C1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6438" y="1121387"/>
            <a:ext cx="1555234" cy="1683501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202047DE-F9C0-4252-95B5-A18FEA626DDD}"/>
              </a:ext>
            </a:extLst>
          </p:cNvPr>
          <p:cNvSpPr/>
          <p:nvPr/>
        </p:nvSpPr>
        <p:spPr>
          <a:xfrm>
            <a:off x="5717692" y="3222276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Theft</a:t>
            </a:r>
            <a:endParaRPr lang="he-IL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8466254F-5480-4F60-BE12-7BDEE557FB5B}"/>
              </a:ext>
            </a:extLst>
          </p:cNvPr>
          <p:cNvSpPr/>
          <p:nvPr/>
        </p:nvSpPr>
        <p:spPr>
          <a:xfrm>
            <a:off x="5322614" y="3663428"/>
            <a:ext cx="2996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i="1" dirty="0">
                <a:latin typeface=".Arial Hebrew Desk Interface"/>
                <a:cs typeface="Calibri" panose="020F0502020204030204" pitchFamily="34" charset="0"/>
              </a:rPr>
              <a:t>"Identity Is The New Money"</a:t>
            </a:r>
            <a:r>
              <a:rPr lang="en-US" b="1" dirty="0">
                <a:latin typeface=".Arial Hebrew Desk Interface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b="1" dirty="0">
                <a:latin typeface=".Arial Hebrew Desk Interface"/>
                <a:cs typeface="Calibri" panose="020F0502020204030204" pitchFamily="34" charset="0"/>
              </a:rPr>
              <a:t>David Birch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62F3C86C-EEC1-41F2-BA77-900E52501D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2231" y="1246083"/>
            <a:ext cx="1619250" cy="1790700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53B5D1CD-5C19-4F84-BCC5-2432BD50536C}"/>
              </a:ext>
            </a:extLst>
          </p:cNvPr>
          <p:cNvSpPr/>
          <p:nvPr/>
        </p:nvSpPr>
        <p:spPr>
          <a:xfrm>
            <a:off x="1442392" y="3198167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Leaking</a:t>
            </a:r>
            <a:endParaRPr lang="he-IL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B188DC48-8029-4F81-BD8D-D90982319E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1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5955" y="1762368"/>
            <a:ext cx="1619250" cy="13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01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_Cyber">
  <a:themeElements>
    <a:clrScheme name="Cyber Israel">
      <a:dk1>
        <a:srgbClr val="282828"/>
      </a:dk1>
      <a:lt1>
        <a:srgbClr val="2866FF"/>
      </a:lt1>
      <a:dk2>
        <a:srgbClr val="9EE0FC"/>
      </a:dk2>
      <a:lt2>
        <a:srgbClr val="FFFFFF"/>
      </a:lt2>
      <a:accent1>
        <a:srgbClr val="006954"/>
      </a:accent1>
      <a:accent2>
        <a:srgbClr val="FB3754"/>
      </a:accent2>
      <a:accent3>
        <a:srgbClr val="7C16FF"/>
      </a:accent3>
      <a:accent4>
        <a:srgbClr val="00A3B5"/>
      </a:accent4>
      <a:accent5>
        <a:srgbClr val="BEF7A6"/>
      </a:accent5>
      <a:accent6>
        <a:srgbClr val="FFBAA1"/>
      </a:accent6>
      <a:hlink>
        <a:srgbClr val="2866FF"/>
      </a:hlink>
      <a:folHlink>
        <a:srgbClr val="2866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44000"/>
          </a:schemeClr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Theme_Cyber" id="{0557E1DD-3A1C-446B-A17A-A6840D342C91}" vid="{DF9DD909-64D6-4CB1-B3D6-BB2A89B576A2}"/>
    </a:ext>
  </a:extLst>
</a:theme>
</file>

<file path=ppt/theme/theme2.xml><?xml version="1.0" encoding="utf-8"?>
<a:theme xmlns:a="http://schemas.openxmlformats.org/drawingml/2006/main" name="2_Theme_Cyber">
  <a:themeElements>
    <a:clrScheme name="Cyber Israel">
      <a:dk1>
        <a:srgbClr val="282828"/>
      </a:dk1>
      <a:lt1>
        <a:srgbClr val="2866FF"/>
      </a:lt1>
      <a:dk2>
        <a:srgbClr val="9EE0FC"/>
      </a:dk2>
      <a:lt2>
        <a:srgbClr val="FFFFFF"/>
      </a:lt2>
      <a:accent1>
        <a:srgbClr val="006954"/>
      </a:accent1>
      <a:accent2>
        <a:srgbClr val="FB3754"/>
      </a:accent2>
      <a:accent3>
        <a:srgbClr val="7C16FF"/>
      </a:accent3>
      <a:accent4>
        <a:srgbClr val="00A3B5"/>
      </a:accent4>
      <a:accent5>
        <a:srgbClr val="BEF7A6"/>
      </a:accent5>
      <a:accent6>
        <a:srgbClr val="FFBAA1"/>
      </a:accent6>
      <a:hlink>
        <a:srgbClr val="2866FF"/>
      </a:hlink>
      <a:folHlink>
        <a:srgbClr val="2866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44000"/>
          </a:schemeClr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Theme_Cyber" id="{0557E1DD-3A1C-446B-A17A-A6840D342C91}" vid="{DF9DD909-64D6-4CB1-B3D6-BB2A89B576A2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התאמה אישית 1">
    <a:dk1>
      <a:srgbClr val="282828"/>
    </a:dk1>
    <a:lt1>
      <a:srgbClr val="2866FF"/>
    </a:lt1>
    <a:dk2>
      <a:srgbClr val="9EE0FC"/>
    </a:dk2>
    <a:lt2>
      <a:srgbClr val="FFFFFF"/>
    </a:lt2>
    <a:accent1>
      <a:srgbClr val="006954"/>
    </a:accent1>
    <a:accent2>
      <a:srgbClr val="FB3754"/>
    </a:accent2>
    <a:accent3>
      <a:srgbClr val="7C16FF"/>
    </a:accent3>
    <a:accent4>
      <a:srgbClr val="00A3B5"/>
    </a:accent4>
    <a:accent5>
      <a:srgbClr val="BEF7A6"/>
    </a:accent5>
    <a:accent6>
      <a:srgbClr val="FFBAA1"/>
    </a:accent6>
    <a:hlink>
      <a:srgbClr val="2866FF"/>
    </a:hlink>
    <a:folHlink>
      <a:srgbClr val="2866FF"/>
    </a:folHlink>
  </a:clrScheme>
</a:themeOverride>
</file>

<file path=ppt/theme/themeOverride2.xml><?xml version="1.0" encoding="utf-8"?>
<a:themeOverride xmlns:a="http://schemas.openxmlformats.org/drawingml/2006/main">
  <a:clrScheme name="התאמה אישית 1">
    <a:dk1>
      <a:srgbClr val="282828"/>
    </a:dk1>
    <a:lt1>
      <a:srgbClr val="2866FF"/>
    </a:lt1>
    <a:dk2>
      <a:srgbClr val="9EE0FC"/>
    </a:dk2>
    <a:lt2>
      <a:srgbClr val="FFFFFF"/>
    </a:lt2>
    <a:accent1>
      <a:srgbClr val="006954"/>
    </a:accent1>
    <a:accent2>
      <a:srgbClr val="FB3754"/>
    </a:accent2>
    <a:accent3>
      <a:srgbClr val="7C16FF"/>
    </a:accent3>
    <a:accent4>
      <a:srgbClr val="00A3B5"/>
    </a:accent4>
    <a:accent5>
      <a:srgbClr val="BEF7A6"/>
    </a:accent5>
    <a:accent6>
      <a:srgbClr val="FFBAA1"/>
    </a:accent6>
    <a:hlink>
      <a:srgbClr val="2866FF"/>
    </a:hlink>
    <a:folHlink>
      <a:srgbClr val="2866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1082</Words>
  <Application>Microsoft Office PowerPoint</Application>
  <PresentationFormat>מותאם אישית</PresentationFormat>
  <Paragraphs>282</Paragraphs>
  <Slides>28</Slides>
  <Notes>9</Notes>
  <HiddenSlides>0</HiddenSlides>
  <MMClips>2</MMClips>
  <ScaleCrop>false</ScaleCrop>
  <HeadingPairs>
    <vt:vector size="4" baseType="variant"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28</vt:i4>
      </vt:variant>
    </vt:vector>
  </HeadingPairs>
  <TitlesOfParts>
    <vt:vector size="30" baseType="lpstr">
      <vt:lpstr>1_Theme_Cyber</vt:lpstr>
      <vt:lpstr>2_Theme_Cyber</vt:lpstr>
      <vt:lpstr>שקופית 1</vt:lpstr>
      <vt:lpstr>שקופית 2</vt:lpstr>
      <vt:lpstr>The Turning  Point</vt:lpstr>
      <vt:lpstr>Test Yourself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-FOUO-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-בלמ״ס-</vt:lpstr>
      <vt:lpstr>שקופית 26</vt:lpstr>
      <vt:lpstr>שקופית 27</vt:lpstr>
      <vt:lpstr>שקופית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שקף פתיחה עם שם המצגת, שם המציגה, קורס קנמ"ח, מרץ 2019</dc:title>
  <dc:creator>יסמין ליבנה</dc:creator>
  <cp:lastModifiedBy>u45414</cp:lastModifiedBy>
  <cp:revision>141</cp:revision>
  <cp:lastPrinted>2019-03-03T15:35:05Z</cp:lastPrinted>
  <dcterms:created xsi:type="dcterms:W3CDTF">2019-02-28T13:22:27Z</dcterms:created>
  <dcterms:modified xsi:type="dcterms:W3CDTF">2019-05-28T14:40:26Z</dcterms:modified>
</cp:coreProperties>
</file>