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73" d="100"/>
          <a:sy n="73" d="100"/>
        </p:scale>
        <p:origin x="62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BB6AC-370A-4309-ADEA-98D6480D5986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2DF4C-1EFF-4F37-8CB5-EB530669F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83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BB6AC-370A-4309-ADEA-98D6480D5986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2DF4C-1EFF-4F37-8CB5-EB530669F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894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BB6AC-370A-4309-ADEA-98D6480D5986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2DF4C-1EFF-4F37-8CB5-EB530669F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070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BB6AC-370A-4309-ADEA-98D6480D5986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2DF4C-1EFF-4F37-8CB5-EB530669F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99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BB6AC-370A-4309-ADEA-98D6480D5986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2DF4C-1EFF-4F37-8CB5-EB530669F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97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BB6AC-370A-4309-ADEA-98D6480D5986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2DF4C-1EFF-4F37-8CB5-EB530669F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938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BB6AC-370A-4309-ADEA-98D6480D5986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2DF4C-1EFF-4F37-8CB5-EB530669F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196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BB6AC-370A-4309-ADEA-98D6480D5986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2DF4C-1EFF-4F37-8CB5-EB530669F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79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BB6AC-370A-4309-ADEA-98D6480D5986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2DF4C-1EFF-4F37-8CB5-EB530669F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11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BB6AC-370A-4309-ADEA-98D6480D5986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2DF4C-1EFF-4F37-8CB5-EB530669F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16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BB6AC-370A-4309-ADEA-98D6480D5986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2DF4C-1EFF-4F37-8CB5-EB530669F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878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BB6AC-370A-4309-ADEA-98D6480D5986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2DF4C-1EFF-4F37-8CB5-EB530669F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0821" y="-122758"/>
            <a:ext cx="9144000" cy="2387600"/>
          </a:xfrm>
        </p:spPr>
        <p:txBody>
          <a:bodyPr/>
          <a:lstStyle/>
          <a:p>
            <a:r>
              <a:rPr lang="he-IL" dirty="0" err="1" smtClean="0"/>
              <a:t>מב"ל</a:t>
            </a:r>
            <a:r>
              <a:rPr lang="he-IL" dirty="0" smtClean="0"/>
              <a:t> מציג </a:t>
            </a:r>
            <a:r>
              <a:rPr lang="he-IL" dirty="0" err="1" smtClean="0"/>
              <a:t>לצפא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04410" y="3509963"/>
            <a:ext cx="4763589" cy="2681831"/>
          </a:xfrm>
        </p:spPr>
        <p:txBody>
          <a:bodyPr/>
          <a:lstStyle/>
          <a:p>
            <a:r>
              <a:rPr lang="he-IL" dirty="0" smtClean="0"/>
              <a:t>נסיעות </a:t>
            </a:r>
            <a:r>
              <a:rPr lang="he-IL" dirty="0" err="1" smtClean="0"/>
              <a:t>מב"ל</a:t>
            </a:r>
            <a:r>
              <a:rPr lang="he-IL" dirty="0"/>
              <a:t> </a:t>
            </a:r>
            <a:r>
              <a:rPr lang="he-IL" dirty="0" smtClean="0"/>
              <a:t>לארה"ב:</a:t>
            </a:r>
          </a:p>
          <a:p>
            <a:r>
              <a:rPr lang="he-IL" dirty="0" smtClean="0"/>
              <a:t>סיור ארה"ב 16.20.2019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140821" y="3653655"/>
            <a:ext cx="4763589" cy="268183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smtClean="0"/>
              <a:t>ביקורים </a:t>
            </a:r>
            <a:r>
              <a:rPr lang="he-IL" dirty="0" err="1" smtClean="0"/>
              <a:t>במב"ל</a:t>
            </a:r>
            <a:r>
              <a:rPr lang="he-IL" dirty="0" smtClean="0"/>
              <a:t> מארה"ב שהיו:</a:t>
            </a:r>
          </a:p>
          <a:p>
            <a:r>
              <a:rPr lang="en-US" dirty="0" smtClean="0"/>
              <a:t>JINSA- 14/04/2019 </a:t>
            </a:r>
          </a:p>
          <a:p>
            <a:r>
              <a:rPr lang="en-US" dirty="0" smtClean="0"/>
              <a:t>Air War College- 04/03/2019-10/03/2019</a:t>
            </a:r>
          </a:p>
          <a:p>
            <a:r>
              <a:rPr lang="en-US" dirty="0" smtClean="0"/>
              <a:t>NDU- 01/04/2019-05/04/2019</a:t>
            </a:r>
            <a:endParaRPr lang="en-US" dirty="0" smtClean="0"/>
          </a:p>
          <a:p>
            <a:r>
              <a:rPr lang="en-US" dirty="0" smtClean="0"/>
              <a:t>National War College- 01/04/2019-06/04/2019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074228" y="4635024"/>
            <a:ext cx="4763589" cy="2681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smtClean="0"/>
              <a:t>חניכי </a:t>
            </a:r>
            <a:r>
              <a:rPr lang="he-IL" dirty="0" err="1" smtClean="0"/>
              <a:t>מב"ל</a:t>
            </a:r>
            <a:r>
              <a:rPr lang="he-IL" dirty="0" smtClean="0"/>
              <a:t>:</a:t>
            </a:r>
          </a:p>
          <a:p>
            <a:r>
              <a:rPr lang="en-US" dirty="0" smtClean="0"/>
              <a:t>LT Col Randall Allen</a:t>
            </a:r>
          </a:p>
          <a:p>
            <a:r>
              <a:rPr lang="en-US" dirty="0" smtClean="0"/>
              <a:t>LT Col Michael Smith</a:t>
            </a:r>
            <a:r>
              <a:rPr lang="he-IL" dirty="0" smtClean="0"/>
              <a:t> </a:t>
            </a: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26572" y="96284"/>
            <a:ext cx="4763589" cy="2681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smtClean="0"/>
              <a:t>ביקורים </a:t>
            </a:r>
            <a:r>
              <a:rPr lang="he-IL" dirty="0" err="1" smtClean="0"/>
              <a:t>במב"ל</a:t>
            </a:r>
            <a:r>
              <a:rPr lang="he-IL" dirty="0" smtClean="0"/>
              <a:t> מארה"ב :</a:t>
            </a:r>
          </a:p>
          <a:p>
            <a:r>
              <a:rPr lang="en-US" dirty="0" smtClean="0"/>
              <a:t>Air War College- 04/03/2019-10/03/2019</a:t>
            </a:r>
          </a:p>
          <a:p>
            <a:r>
              <a:rPr lang="en-US" dirty="0" smtClean="0"/>
              <a:t>NDU- 01/04/2019-05/04/2019</a:t>
            </a:r>
            <a:endParaRPr lang="en-US" dirty="0" smtClean="0"/>
          </a:p>
          <a:p>
            <a:r>
              <a:rPr lang="en-US" dirty="0" smtClean="0"/>
              <a:t>National War College- 01/04/2019-06/04/2019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019" y="260501"/>
            <a:ext cx="939603" cy="1176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923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52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מב"ל מציג לצפא 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u26697</dc:creator>
  <cp:lastModifiedBy>u26697</cp:lastModifiedBy>
  <cp:revision>6</cp:revision>
  <dcterms:created xsi:type="dcterms:W3CDTF">2019-08-11T08:50:09Z</dcterms:created>
  <dcterms:modified xsi:type="dcterms:W3CDTF">2019-08-11T09:44:19Z</dcterms:modified>
</cp:coreProperties>
</file>