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70" r:id="rId2"/>
    <p:sldId id="259" r:id="rId3"/>
    <p:sldId id="260" r:id="rId4"/>
    <p:sldId id="265" r:id="rId5"/>
    <p:sldId id="266" r:id="rId6"/>
    <p:sldId id="267" r:id="rId7"/>
    <p:sldId id="268" r:id="rId8"/>
    <p:sldId id="282" r:id="rId9"/>
    <p:sldId id="271" r:id="rId10"/>
    <p:sldId id="272" r:id="rId11"/>
    <p:sldId id="273" r:id="rId12"/>
    <p:sldId id="281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12192000" cy="6858000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9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FB7D342-945D-4438-BB96-52A42D087324}" type="datetimeFigureOut">
              <a:rPr lang="he-IL" smtClean="0"/>
              <a:t>ו'/אלול/תשע"ז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9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836E1B-F824-475B-AFEA-0A60AF96DA2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320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3584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4E8AE9-F4B9-41E4-9898-ABF54B358A87}" type="slidenum">
              <a:rPr lang="he-IL" altLang="he-IL" smtClean="0"/>
              <a:pPr/>
              <a:t>13</a:t>
            </a:fld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336838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ו'/אלול/תשע"ז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97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ו'/אלול/תשע"ז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946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ו'/אלול/תשע"ז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1760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809A848-2C46-4B50-AD22-8607F907102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98340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ו'/אלול/תשע"ז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035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ו'/אלול/תשע"ז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35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ו'/אלול/תשע"ז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01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ו'/אלול/תשע"ז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50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ו'/אלול/תשע"ז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45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ו'/אלול/תשע"ז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29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ו'/אלול/תשע"ז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5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ו'/אלול/תשע"ז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426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F10F-C273-4D34-BF76-C17641440749}" type="datetimeFigureOut">
              <a:rPr lang="he-IL" smtClean="0"/>
              <a:t>ו'/אלול/תשע"ז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198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:\Users\mabal\Desktop\מבל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170176" y="404664"/>
            <a:ext cx="7851648" cy="2592288"/>
          </a:xfrm>
          <a:ln>
            <a:miter lim="800000"/>
            <a:headEnd/>
            <a:tailEnd/>
          </a:ln>
          <a:extLst/>
        </p:spPr>
        <p:txBody>
          <a:bodyPr rtlCol="1"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he-IL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המכללה לביטחון לאומי</a:t>
            </a:r>
            <a:endParaRPr lang="he-IL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340" name="כותרת משנה 2"/>
          <p:cNvSpPr>
            <a:spLocks noGrp="1"/>
          </p:cNvSpPr>
          <p:nvPr>
            <p:ph type="subTitle" idx="1"/>
          </p:nvPr>
        </p:nvSpPr>
        <p:spPr>
          <a:xfrm>
            <a:off x="2170176" y="4268688"/>
            <a:ext cx="7854950" cy="1752600"/>
          </a:xfrm>
          <a:extLst/>
        </p:spPr>
        <p:txBody>
          <a:bodyPr rtlCol="1">
            <a:normAutofit fontScale="92500" lnSpcReduction="20000"/>
          </a:bodyPr>
          <a:lstStyle/>
          <a:p>
            <a:pPr>
              <a:defRPr/>
            </a:pPr>
            <a:r>
              <a:rPr lang="he-IL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מחזור מ"ה </a:t>
            </a:r>
            <a:br>
              <a:rPr lang="he-IL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</a:br>
            <a:r>
              <a:rPr lang="he-IL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ברוכים הבאים</a:t>
            </a:r>
            <a:endParaRPr lang="he-IL" altLang="he-IL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1027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463674"/>
            <a:ext cx="8964613" cy="5075238"/>
          </a:xfrm>
        </p:spPr>
        <p:txBody>
          <a:bodyPr rtlCol="1">
            <a:normAutofit/>
          </a:bodyPr>
          <a:lstStyle/>
          <a:p>
            <a:pPr>
              <a:lnSpc>
                <a:spcPct val="150000"/>
              </a:lnSpc>
              <a:buNone/>
              <a:defRPr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חופשת ראש השנה - 20-23.9.17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חופשת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סוכות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- 4-14.10.17 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פגרת עבודות - 1-10.02.18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ביקור בנאט"ו ובאיחוד האירופי (בריסל) – 16-25.3.18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חופשת פסח – 1-7.4.18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סיור ארה"ב -27.5-14.6.18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סיור מזרח – 22-26.4.18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טקס סיום 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- 19.07.17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n-US" dirty="0" smtClean="0"/>
          </a:p>
        </p:txBody>
      </p:sp>
      <p:sp>
        <p:nvSpPr>
          <p:cNvPr id="6" name="מלבן 5"/>
          <p:cNvSpPr/>
          <p:nvPr/>
        </p:nvSpPr>
        <p:spPr>
          <a:xfrm>
            <a:off x="4247203" y="247156"/>
            <a:ext cx="419057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תאריכים חשובים</a:t>
            </a:r>
          </a:p>
        </p:txBody>
      </p:sp>
      <p:pic>
        <p:nvPicPr>
          <p:cNvPr id="7" name="מבל חדש.jpg" descr="מבל חד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827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2177929" y="1428750"/>
            <a:ext cx="8801100" cy="542925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שבוע הפתיחה - אוריינטציה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מושגי יסוד </a:t>
            </a:r>
            <a:r>
              <a:rPr lang="he-IL" alt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בבטל"ם</a:t>
            </a: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- פרופ' גבי בן דור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חיפה - 18.09.17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מפגשי רשת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ערב מפקד - מופע "התקווה" בבית התפוצות עם בני/בנות זוג - 24.09.17 (19:00-22:00)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המפעל הציוני - אבות האומה - פרופ' יוסי בן ארצי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כתיבה אקדמית - ד"ר אורנה </a:t>
            </a:r>
            <a:r>
              <a:rPr lang="he-IL" alt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קזמירסקי</a:t>
            </a:r>
            <a:endParaRPr lang="he-IL" alt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הגשת נושאים לסקירות חניכים - רשות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לימודי אנגלית - אישי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2832101" y="330212"/>
            <a:ext cx="749275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עונת התשתית - 03.09-29.10.17</a:t>
            </a:r>
          </a:p>
        </p:txBody>
      </p:sp>
      <p:pic>
        <p:nvPicPr>
          <p:cNvPr id="7" name="מבל חדש.jpg" descr="מבל חד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347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אליפסה 2"/>
          <p:cNvSpPr/>
          <p:nvPr/>
        </p:nvSpPr>
        <p:spPr>
          <a:xfrm>
            <a:off x="444633" y="4414540"/>
            <a:ext cx="2450877" cy="251731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2806700" y="1530978"/>
            <a:ext cx="3022599" cy="5435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469397"/>
              </p:ext>
            </p:extLst>
          </p:nvPr>
        </p:nvGraphicFramePr>
        <p:xfrm>
          <a:off x="-25737" y="420747"/>
          <a:ext cx="12229886" cy="647637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82701"/>
                <a:gridCol w="1314726"/>
                <a:gridCol w="1113183"/>
                <a:gridCol w="702365"/>
                <a:gridCol w="808383"/>
                <a:gridCol w="768626"/>
                <a:gridCol w="805021"/>
                <a:gridCol w="790468"/>
                <a:gridCol w="695263"/>
                <a:gridCol w="823762"/>
                <a:gridCol w="790468"/>
                <a:gridCol w="720026"/>
                <a:gridCol w="848139"/>
                <a:gridCol w="766755"/>
              </a:tblGrid>
              <a:tr h="368570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קורס\מטלה</a:t>
                      </a: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`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סוג מטלה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600" dirty="0"/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הגשה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9057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ספטמבר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אוקטובר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נובמבר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דצמבר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ינואר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פברואר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מרץ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אפריל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מאי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יונ</a:t>
                      </a: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יולי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19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מטלה פתיחה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אישית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3.9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9746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מושגי יסוד </a:t>
                      </a:r>
                      <a:r>
                        <a:rPr lang="he-IL" sz="12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בבטל"ם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מבחן בית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30.10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/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333"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הובלת עיבוד צוותי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*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19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גיאוגרפיה </a:t>
                      </a:r>
                      <a:r>
                        <a:rPr lang="he-IL" sz="12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בטל"ם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זוגות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/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25.1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50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סיורי </a:t>
                      </a:r>
                      <a:r>
                        <a:rPr lang="he-IL" sz="12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בטל"ם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צוותית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דרום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צפון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יו"ש</a:t>
                      </a:r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ירושלים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193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גישות ואסכולות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</a:t>
                      </a:r>
                      <a:r>
                        <a:rPr lang="he-IL" sz="12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אישית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/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25.1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1296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הובלת עיבוד צוותי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*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*</a:t>
                      </a:r>
                      <a:endParaRPr lang="he-IL" sz="18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*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19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משפט ציבורי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אישית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15.3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19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מבחן בכיתה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/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24.1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415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חברה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בזוגות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/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22.2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333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הובלת עיבוד צוותי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הערכה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*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*</a:t>
                      </a:r>
                      <a:endParaRPr lang="he-IL" sz="18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*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19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מדינאות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אישית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22.2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19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סיור מזרח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צוותית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7.5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21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סיור ארה"ב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צוותית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600" dirty="0"/>
                    </a:p>
                  </a:txBody>
                  <a:tcPr marL="68868" marR="68868" marT="34434" marB="34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25.6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19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סמינר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אישית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31.5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sz="1600" dirty="0"/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sz="1600" dirty="0"/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8897">
                <a:tc row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אסטרטגיה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מבחן בית</a:t>
                      </a:r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e-IL" sz="1200" b="1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19.11</a:t>
                      </a:r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e-IL" sz="1200" b="1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e-IL" sz="1200" b="1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e-IL" sz="1200" b="1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e-IL" sz="1200" b="1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e-IL" sz="1200" b="1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143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התנסויות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הערכת 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מפקד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68868" marR="68868" marT="34434" marB="34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10-11.1</a:t>
                      </a:r>
                    </a:p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התנסות</a:t>
                      </a:r>
                      <a:r>
                        <a:rPr lang="he-IL" sz="12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1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6-8</a:t>
                      </a:r>
                      <a:r>
                        <a:rPr lang="he-IL" sz="12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במרץ</a:t>
                      </a:r>
                    </a:p>
                    <a:p>
                      <a:pPr algn="ctr" rtl="1"/>
                      <a:r>
                        <a:rPr lang="he-IL" sz="12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סימולציה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26-28.6</a:t>
                      </a:r>
                      <a:endParaRPr lang="he-IL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התנסות</a:t>
                      </a:r>
                      <a:r>
                        <a:rPr lang="he-IL" sz="12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3</a:t>
                      </a:r>
                      <a:endParaRPr lang="he-IL" sz="12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06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שנתית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אישית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14.2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רפרט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7.5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הגשה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3.7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הצגה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מלבן 4"/>
          <p:cNvSpPr/>
          <p:nvPr/>
        </p:nvSpPr>
        <p:spPr>
          <a:xfrm>
            <a:off x="4665330" y="-133400"/>
            <a:ext cx="2852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David" panose="020E0502060401010101" pitchFamily="34" charset="-79"/>
                <a:cs typeface="David" panose="020E0502060401010101" pitchFamily="34" charset="-79"/>
              </a:rPr>
              <a:t>פריסת המטלות</a:t>
            </a:r>
            <a:endParaRPr lang="he-IL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>
            <a:extLst>
              <a:ext uri="{FF2B5EF4-FFF2-40B4-BE49-F238E27FC236}"/>
            </a:extLst>
          </p:cNvPr>
          <p:cNvSpPr/>
          <p:nvPr/>
        </p:nvSpPr>
        <p:spPr>
          <a:xfrm rot="5400000">
            <a:off x="7978272" y="891094"/>
            <a:ext cx="296696" cy="683039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he-IL" sz="2400" b="1" dirty="0"/>
          </a:p>
        </p:txBody>
      </p:sp>
      <p:sp>
        <p:nvSpPr>
          <p:cNvPr id="8" name="מלבן 7">
            <a:extLst>
              <a:ext uri="{FF2B5EF4-FFF2-40B4-BE49-F238E27FC236}"/>
            </a:extLst>
          </p:cNvPr>
          <p:cNvSpPr/>
          <p:nvPr/>
        </p:nvSpPr>
        <p:spPr>
          <a:xfrm rot="5400000">
            <a:off x="7964534" y="1498388"/>
            <a:ext cx="324170" cy="683041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b="1" dirty="0"/>
          </a:p>
        </p:txBody>
      </p:sp>
      <p:sp>
        <p:nvSpPr>
          <p:cNvPr id="9" name="מלבן 8">
            <a:extLst>
              <a:ext uri="{FF2B5EF4-FFF2-40B4-BE49-F238E27FC236}"/>
            </a:extLst>
          </p:cNvPr>
          <p:cNvSpPr/>
          <p:nvPr/>
        </p:nvSpPr>
        <p:spPr>
          <a:xfrm rot="5400000">
            <a:off x="7228682" y="1124578"/>
            <a:ext cx="300036" cy="812800"/>
          </a:xfrm>
          <a:prstGeom prst="rect">
            <a:avLst/>
          </a:prstGeom>
          <a:solidFill>
            <a:schemeClr val="accent4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he-IL" sz="2400" b="1" dirty="0"/>
          </a:p>
        </p:txBody>
      </p:sp>
      <p:sp>
        <p:nvSpPr>
          <p:cNvPr id="10" name="מלבן 9">
            <a:extLst>
              <a:ext uri="{FF2B5EF4-FFF2-40B4-BE49-F238E27FC236}"/>
            </a:extLst>
          </p:cNvPr>
          <p:cNvSpPr/>
          <p:nvPr/>
        </p:nvSpPr>
        <p:spPr>
          <a:xfrm rot="5400000">
            <a:off x="7244072" y="2029080"/>
            <a:ext cx="269253" cy="812798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b="1" dirty="0"/>
          </a:p>
        </p:txBody>
      </p:sp>
      <p:sp>
        <p:nvSpPr>
          <p:cNvPr id="11" name="מלבן 10">
            <a:extLst>
              <a:ext uri="{FF2B5EF4-FFF2-40B4-BE49-F238E27FC236}"/>
            </a:extLst>
          </p:cNvPr>
          <p:cNvSpPr/>
          <p:nvPr/>
        </p:nvSpPr>
        <p:spPr>
          <a:xfrm rot="5400000">
            <a:off x="6450213" y="2060938"/>
            <a:ext cx="269255" cy="749087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b="1" dirty="0"/>
          </a:p>
        </p:txBody>
      </p:sp>
      <p:sp>
        <p:nvSpPr>
          <p:cNvPr id="12" name="מלבן 11">
            <a:extLst>
              <a:ext uri="{FF2B5EF4-FFF2-40B4-BE49-F238E27FC236}"/>
            </a:extLst>
          </p:cNvPr>
          <p:cNvSpPr/>
          <p:nvPr/>
        </p:nvSpPr>
        <p:spPr>
          <a:xfrm rot="5400000">
            <a:off x="5662813" y="2035539"/>
            <a:ext cx="269256" cy="799881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b="1" dirty="0"/>
          </a:p>
        </p:txBody>
      </p:sp>
      <p:sp>
        <p:nvSpPr>
          <p:cNvPr id="13" name="מלבן 12">
            <a:extLst>
              <a:ext uri="{FF2B5EF4-FFF2-40B4-BE49-F238E27FC236}"/>
            </a:extLst>
          </p:cNvPr>
          <p:cNvSpPr/>
          <p:nvPr/>
        </p:nvSpPr>
        <p:spPr>
          <a:xfrm rot="5400000">
            <a:off x="4126113" y="2099035"/>
            <a:ext cx="269255" cy="672886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b="1" dirty="0"/>
          </a:p>
        </p:txBody>
      </p:sp>
      <p:sp>
        <p:nvSpPr>
          <p:cNvPr id="14" name="מלבן 13">
            <a:extLst>
              <a:ext uri="{FF2B5EF4-FFF2-40B4-BE49-F238E27FC236}"/>
            </a:extLst>
          </p:cNvPr>
          <p:cNvSpPr/>
          <p:nvPr/>
        </p:nvSpPr>
        <p:spPr>
          <a:xfrm rot="5400000">
            <a:off x="4848656" y="1752001"/>
            <a:ext cx="284887" cy="787401"/>
          </a:xfrm>
          <a:prstGeom prst="rect">
            <a:avLst/>
          </a:prstGeom>
          <a:solidFill>
            <a:schemeClr val="accent4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he-IL" sz="2400" b="1" dirty="0"/>
          </a:p>
        </p:txBody>
      </p:sp>
      <p:sp>
        <p:nvSpPr>
          <p:cNvPr id="15" name="מלבן 14">
            <a:extLst>
              <a:ext uri="{FF2B5EF4-FFF2-40B4-BE49-F238E27FC236}"/>
            </a:extLst>
          </p:cNvPr>
          <p:cNvSpPr/>
          <p:nvPr/>
        </p:nvSpPr>
        <p:spPr>
          <a:xfrm rot="5400000">
            <a:off x="4856273" y="2311017"/>
            <a:ext cx="282137" cy="800316"/>
          </a:xfrm>
          <a:prstGeom prst="rect">
            <a:avLst/>
          </a:prstGeom>
          <a:solidFill>
            <a:schemeClr val="accent4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he-IL" sz="2400" b="1" dirty="0"/>
          </a:p>
        </p:txBody>
      </p:sp>
      <p:sp>
        <p:nvSpPr>
          <p:cNvPr id="16" name="מלבן 15">
            <a:extLst>
              <a:ext uri="{FF2B5EF4-FFF2-40B4-BE49-F238E27FC236}"/>
            </a:extLst>
          </p:cNvPr>
          <p:cNvSpPr/>
          <p:nvPr/>
        </p:nvSpPr>
        <p:spPr>
          <a:xfrm rot="5400000">
            <a:off x="6416192" y="2659052"/>
            <a:ext cx="350002" cy="761784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b="1" dirty="0"/>
          </a:p>
        </p:txBody>
      </p:sp>
      <p:sp>
        <p:nvSpPr>
          <p:cNvPr id="17" name="מלבן 16">
            <a:extLst>
              <a:ext uri="{FF2B5EF4-FFF2-40B4-BE49-F238E27FC236}"/>
            </a:extLst>
          </p:cNvPr>
          <p:cNvSpPr/>
          <p:nvPr/>
        </p:nvSpPr>
        <p:spPr>
          <a:xfrm rot="5400000">
            <a:off x="6423954" y="3901140"/>
            <a:ext cx="334469" cy="761789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b="1" dirty="0"/>
          </a:p>
        </p:txBody>
      </p:sp>
      <p:sp>
        <p:nvSpPr>
          <p:cNvPr id="18" name="מלבן 17">
            <a:extLst>
              <a:ext uri="{FF2B5EF4-FFF2-40B4-BE49-F238E27FC236}"/>
            </a:extLst>
          </p:cNvPr>
          <p:cNvSpPr/>
          <p:nvPr/>
        </p:nvSpPr>
        <p:spPr>
          <a:xfrm rot="5400000">
            <a:off x="6439745" y="5411055"/>
            <a:ext cx="315796" cy="774699"/>
          </a:xfrm>
          <a:prstGeom prst="rect">
            <a:avLst/>
          </a:prstGeom>
          <a:solidFill>
            <a:schemeClr val="accent4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he-IL" sz="2400" b="1" dirty="0"/>
          </a:p>
        </p:txBody>
      </p:sp>
      <p:sp>
        <p:nvSpPr>
          <p:cNvPr id="19" name="מלבן 18">
            <a:extLst>
              <a:ext uri="{FF2B5EF4-FFF2-40B4-BE49-F238E27FC236}"/>
            </a:extLst>
          </p:cNvPr>
          <p:cNvSpPr/>
          <p:nvPr/>
        </p:nvSpPr>
        <p:spPr>
          <a:xfrm rot="5400000">
            <a:off x="5639657" y="2657221"/>
            <a:ext cx="340750" cy="774699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b="1" dirty="0"/>
          </a:p>
        </p:txBody>
      </p:sp>
      <p:sp>
        <p:nvSpPr>
          <p:cNvPr id="20" name="מלבן 19">
            <a:extLst>
              <a:ext uri="{FF2B5EF4-FFF2-40B4-BE49-F238E27FC236}"/>
            </a:extLst>
          </p:cNvPr>
          <p:cNvSpPr/>
          <p:nvPr/>
        </p:nvSpPr>
        <p:spPr>
          <a:xfrm rot="5400000">
            <a:off x="5639765" y="3891542"/>
            <a:ext cx="340750" cy="774699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b="1" dirty="0"/>
          </a:p>
        </p:txBody>
      </p:sp>
      <p:sp>
        <p:nvSpPr>
          <p:cNvPr id="21" name="מלבן 20">
            <a:extLst>
              <a:ext uri="{FF2B5EF4-FFF2-40B4-BE49-F238E27FC236}"/>
            </a:extLst>
          </p:cNvPr>
          <p:cNvSpPr/>
          <p:nvPr/>
        </p:nvSpPr>
        <p:spPr>
          <a:xfrm rot="5400000">
            <a:off x="4846016" y="2638280"/>
            <a:ext cx="340750" cy="812581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b="1" dirty="0"/>
          </a:p>
        </p:txBody>
      </p:sp>
      <p:sp>
        <p:nvSpPr>
          <p:cNvPr id="22" name="מלבן 21">
            <a:extLst>
              <a:ext uri="{FF2B5EF4-FFF2-40B4-BE49-F238E27FC236}"/>
            </a:extLst>
          </p:cNvPr>
          <p:cNvSpPr/>
          <p:nvPr/>
        </p:nvSpPr>
        <p:spPr>
          <a:xfrm rot="5400000">
            <a:off x="4853573" y="3265073"/>
            <a:ext cx="300235" cy="787617"/>
          </a:xfrm>
          <a:prstGeom prst="rect">
            <a:avLst/>
          </a:prstGeom>
          <a:solidFill>
            <a:schemeClr val="accent4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he-IL" sz="2400" b="1" dirty="0"/>
          </a:p>
        </p:txBody>
      </p:sp>
      <p:sp>
        <p:nvSpPr>
          <p:cNvPr id="23" name="מלבן 22">
            <a:extLst>
              <a:ext uri="{FF2B5EF4-FFF2-40B4-BE49-F238E27FC236}"/>
            </a:extLst>
          </p:cNvPr>
          <p:cNvSpPr/>
          <p:nvPr/>
        </p:nvSpPr>
        <p:spPr>
          <a:xfrm rot="5400000">
            <a:off x="4833424" y="3897893"/>
            <a:ext cx="340750" cy="761999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b="1" dirty="0"/>
          </a:p>
        </p:txBody>
      </p:sp>
      <p:sp>
        <p:nvSpPr>
          <p:cNvPr id="24" name="מלבן 23">
            <a:extLst>
              <a:ext uri="{FF2B5EF4-FFF2-40B4-BE49-F238E27FC236}"/>
            </a:extLst>
          </p:cNvPr>
          <p:cNvSpPr/>
          <p:nvPr/>
        </p:nvSpPr>
        <p:spPr>
          <a:xfrm rot="5400000">
            <a:off x="4794247" y="5810253"/>
            <a:ext cx="431799" cy="774699"/>
          </a:xfrm>
          <a:prstGeom prst="rect">
            <a:avLst/>
          </a:prstGeom>
          <a:solidFill>
            <a:schemeClr val="accent4">
              <a:lumMod val="5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he-IL" sz="2400" b="1" dirty="0"/>
          </a:p>
        </p:txBody>
      </p:sp>
      <p:sp>
        <p:nvSpPr>
          <p:cNvPr id="25" name="מלבן 24">
            <a:extLst>
              <a:ext uri="{FF2B5EF4-FFF2-40B4-BE49-F238E27FC236}"/>
            </a:extLst>
          </p:cNvPr>
          <p:cNvSpPr/>
          <p:nvPr/>
        </p:nvSpPr>
        <p:spPr>
          <a:xfrm rot="5400000">
            <a:off x="4117331" y="3603265"/>
            <a:ext cx="299517" cy="685586"/>
          </a:xfrm>
          <a:prstGeom prst="rect">
            <a:avLst/>
          </a:prstGeom>
          <a:solidFill>
            <a:schemeClr val="accent4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he-IL" sz="2400" b="1" dirty="0"/>
          </a:p>
        </p:txBody>
      </p:sp>
      <p:sp>
        <p:nvSpPr>
          <p:cNvPr id="26" name="מלבן 25">
            <a:extLst>
              <a:ext uri="{FF2B5EF4-FFF2-40B4-BE49-F238E27FC236}"/>
            </a:extLst>
          </p:cNvPr>
          <p:cNvSpPr/>
          <p:nvPr/>
        </p:nvSpPr>
        <p:spPr>
          <a:xfrm rot="5400000">
            <a:off x="4121215" y="4235736"/>
            <a:ext cx="291747" cy="685587"/>
          </a:xfrm>
          <a:prstGeom prst="rect">
            <a:avLst/>
          </a:prstGeom>
          <a:solidFill>
            <a:schemeClr val="accent4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he-IL" sz="2400" b="1" dirty="0"/>
          </a:p>
        </p:txBody>
      </p:sp>
      <p:sp>
        <p:nvSpPr>
          <p:cNvPr id="27" name="מלבן 26">
            <a:extLst>
              <a:ext uri="{FF2B5EF4-FFF2-40B4-BE49-F238E27FC236}"/>
            </a:extLst>
          </p:cNvPr>
          <p:cNvSpPr/>
          <p:nvPr/>
        </p:nvSpPr>
        <p:spPr>
          <a:xfrm rot="5400000">
            <a:off x="4027549" y="6310247"/>
            <a:ext cx="479077" cy="685587"/>
          </a:xfrm>
          <a:prstGeom prst="rect">
            <a:avLst/>
          </a:prstGeom>
          <a:solidFill>
            <a:schemeClr val="accent4">
              <a:lumMod val="5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b="1" dirty="0"/>
          </a:p>
        </p:txBody>
      </p:sp>
      <p:sp>
        <p:nvSpPr>
          <p:cNvPr id="28" name="מלבן 27">
            <a:extLst>
              <a:ext uri="{FF2B5EF4-FFF2-40B4-BE49-F238E27FC236}"/>
            </a:extLst>
          </p:cNvPr>
          <p:cNvSpPr/>
          <p:nvPr/>
        </p:nvSpPr>
        <p:spPr>
          <a:xfrm rot="5400000">
            <a:off x="3370987" y="2955458"/>
            <a:ext cx="293819" cy="812794"/>
          </a:xfrm>
          <a:prstGeom prst="rect">
            <a:avLst/>
          </a:prstGeom>
          <a:solidFill>
            <a:schemeClr val="accent4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he-IL" sz="2400" b="1" dirty="0"/>
          </a:p>
        </p:txBody>
      </p:sp>
      <p:sp>
        <p:nvSpPr>
          <p:cNvPr id="29" name="מלבן 28">
            <a:extLst>
              <a:ext uri="{FF2B5EF4-FFF2-40B4-BE49-F238E27FC236}"/>
            </a:extLst>
          </p:cNvPr>
          <p:cNvSpPr/>
          <p:nvPr/>
        </p:nvSpPr>
        <p:spPr>
          <a:xfrm rot="5400000">
            <a:off x="3291569" y="5776233"/>
            <a:ext cx="452654" cy="812795"/>
          </a:xfrm>
          <a:prstGeom prst="rect">
            <a:avLst/>
          </a:prstGeom>
          <a:solidFill>
            <a:schemeClr val="accent4">
              <a:lumMod val="5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b="1" dirty="0"/>
          </a:p>
        </p:txBody>
      </p:sp>
      <p:sp>
        <p:nvSpPr>
          <p:cNvPr id="30" name="מלבן 29">
            <a:extLst>
              <a:ext uri="{FF2B5EF4-FFF2-40B4-BE49-F238E27FC236}"/>
            </a:extLst>
          </p:cNvPr>
          <p:cNvSpPr/>
          <p:nvPr/>
        </p:nvSpPr>
        <p:spPr>
          <a:xfrm rot="5400000">
            <a:off x="1796938" y="4514961"/>
            <a:ext cx="317495" cy="736384"/>
          </a:xfrm>
          <a:prstGeom prst="rect">
            <a:avLst/>
          </a:prstGeom>
          <a:solidFill>
            <a:schemeClr val="accent4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he-IL" sz="2400" b="1" dirty="0"/>
          </a:p>
        </p:txBody>
      </p:sp>
      <p:sp>
        <p:nvSpPr>
          <p:cNvPr id="31" name="מלבן 30">
            <a:extLst>
              <a:ext uri="{FF2B5EF4-FFF2-40B4-BE49-F238E27FC236}"/>
            </a:extLst>
          </p:cNvPr>
          <p:cNvSpPr/>
          <p:nvPr/>
        </p:nvSpPr>
        <p:spPr>
          <a:xfrm rot="5400000">
            <a:off x="1802434" y="5119063"/>
            <a:ext cx="306505" cy="736383"/>
          </a:xfrm>
          <a:prstGeom prst="rect">
            <a:avLst/>
          </a:prstGeom>
          <a:solidFill>
            <a:schemeClr val="accent4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he-IL" sz="2400" b="1" dirty="0"/>
          </a:p>
        </p:txBody>
      </p:sp>
      <p:sp>
        <p:nvSpPr>
          <p:cNvPr id="32" name="מלבן 31">
            <a:extLst>
              <a:ext uri="{FF2B5EF4-FFF2-40B4-BE49-F238E27FC236}"/>
            </a:extLst>
          </p:cNvPr>
          <p:cNvSpPr/>
          <p:nvPr/>
        </p:nvSpPr>
        <p:spPr>
          <a:xfrm rot="5400000">
            <a:off x="1722956" y="6291659"/>
            <a:ext cx="478161" cy="723681"/>
          </a:xfrm>
          <a:prstGeom prst="rect">
            <a:avLst/>
          </a:prstGeom>
          <a:solidFill>
            <a:schemeClr val="accent4">
              <a:lumMod val="5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b="1" dirty="0"/>
          </a:p>
        </p:txBody>
      </p:sp>
      <p:sp>
        <p:nvSpPr>
          <p:cNvPr id="33" name="מלבן 32">
            <a:extLst>
              <a:ext uri="{FF2B5EF4-FFF2-40B4-BE49-F238E27FC236}"/>
            </a:extLst>
          </p:cNvPr>
          <p:cNvSpPr/>
          <p:nvPr/>
        </p:nvSpPr>
        <p:spPr>
          <a:xfrm rot="5400000">
            <a:off x="1006186" y="4752697"/>
            <a:ext cx="311720" cy="850893"/>
          </a:xfrm>
          <a:prstGeom prst="rect">
            <a:avLst/>
          </a:prstGeom>
          <a:solidFill>
            <a:schemeClr val="accent4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he-IL" sz="2400" b="1" dirty="0"/>
          </a:p>
        </p:txBody>
      </p:sp>
      <p:sp>
        <p:nvSpPr>
          <p:cNvPr id="34" name="מלבן 33">
            <a:extLst>
              <a:ext uri="{FF2B5EF4-FFF2-40B4-BE49-F238E27FC236}"/>
            </a:extLst>
          </p:cNvPr>
          <p:cNvSpPr/>
          <p:nvPr/>
        </p:nvSpPr>
        <p:spPr>
          <a:xfrm rot="5400000">
            <a:off x="948311" y="5769991"/>
            <a:ext cx="427256" cy="850681"/>
          </a:xfrm>
          <a:prstGeom prst="rect">
            <a:avLst/>
          </a:prstGeom>
          <a:solidFill>
            <a:schemeClr val="accent4">
              <a:lumMod val="5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b="1" dirty="0"/>
          </a:p>
        </p:txBody>
      </p:sp>
      <p:sp>
        <p:nvSpPr>
          <p:cNvPr id="35" name="מלבן 34">
            <a:extLst>
              <a:ext uri="{FF2B5EF4-FFF2-40B4-BE49-F238E27FC236}"/>
            </a:extLst>
          </p:cNvPr>
          <p:cNvSpPr/>
          <p:nvPr/>
        </p:nvSpPr>
        <p:spPr>
          <a:xfrm rot="5400000">
            <a:off x="119972" y="6263419"/>
            <a:ext cx="483621" cy="774699"/>
          </a:xfrm>
          <a:prstGeom prst="rect">
            <a:avLst/>
          </a:prstGeom>
          <a:solidFill>
            <a:schemeClr val="accent4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296561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מציין מיקום תוכן 2"/>
          <p:cNvSpPr>
            <a:spLocks noGrp="1"/>
          </p:cNvSpPr>
          <p:nvPr>
            <p:ph idx="1"/>
          </p:nvPr>
        </p:nvSpPr>
        <p:spPr>
          <a:xfrm>
            <a:off x="2855913" y="1125538"/>
            <a:ext cx="6553200" cy="6477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he-IL" altLang="he-IL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he-IL" altLang="he-IL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he-IL" altLang="he-IL" smtClean="0"/>
          </a:p>
        </p:txBody>
      </p:sp>
      <p:sp>
        <p:nvSpPr>
          <p:cNvPr id="4" name="מלבן 3"/>
          <p:cNvSpPr/>
          <p:nvPr/>
        </p:nvSpPr>
        <p:spPr>
          <a:xfrm>
            <a:off x="4033671" y="620782"/>
            <a:ext cx="465544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 eaLnBrk="1" hangingPunct="1">
              <a:defRPr/>
            </a:pPr>
            <a:r>
              <a:rPr lang="he-IL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מחזור מ"ה - 41 חניכים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89609"/>
              </p:ext>
            </p:extLst>
          </p:nvPr>
        </p:nvGraphicFramePr>
        <p:xfrm>
          <a:off x="2065338" y="1557339"/>
          <a:ext cx="8135938" cy="478952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7969"/>
                <a:gridCol w="4067969"/>
              </a:tblGrid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כמות ושיוך</a:t>
                      </a:r>
                      <a:r>
                        <a:rPr lang="he-IL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ארגוני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חניכים</a:t>
                      </a:r>
                      <a:r>
                        <a:rPr lang="he-IL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בינ"ל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5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21-קציני/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ות</a:t>
                      </a: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צה"ל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2-ארה"ב 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2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3-משטרת ישראל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1-איטליה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2-משרד ראש</a:t>
                      </a:r>
                      <a:r>
                        <a:rPr lang="he-IL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הממשלה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1-סינגפור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2-משרד החוץ 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1-הודו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97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1-שירות בתי הסוהר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1-גרמניה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8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1-משרד השיכון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1-בנק</a:t>
                      </a:r>
                      <a:r>
                        <a:rPr lang="he-IL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ישראל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1-כבאות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1-הועדה לאנרגיה אטומית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1-פרקליטות</a:t>
                      </a:r>
                      <a:r>
                        <a:rPr lang="he-IL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המדינה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1-הגנת הסביבה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מבל חדש.jpg" descr="מבל חד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351088" y="115889"/>
            <a:ext cx="7772400" cy="966787"/>
          </a:xfrm>
          <a:ln>
            <a:miter lim="800000"/>
            <a:headEnd/>
            <a:tailEnd/>
          </a:ln>
          <a:extLst/>
        </p:spPr>
        <p:txBody>
          <a:bodyPr rtlCol="1">
            <a:normAutofit/>
          </a:bodyPr>
          <a:lstStyle/>
          <a:p>
            <a:pPr>
              <a:defRPr/>
            </a:pPr>
            <a:r>
              <a:rPr lang="he-IL" sz="5400" dirty="0">
                <a:solidFill>
                  <a:schemeClr val="bg1"/>
                </a:solidFill>
                <a:cs typeface="+mn-cs"/>
              </a:rPr>
              <a:t>חלוקה לצוותים</a:t>
            </a:r>
            <a:endParaRPr lang="en-US" sz="5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6867" name="כותרת משנה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he-IL" altLang="he-IL" smtClean="0"/>
          </a:p>
        </p:txBody>
      </p:sp>
      <p:pic>
        <p:nvPicPr>
          <p:cNvPr id="36868" name="Picture 2" descr="https://encrypted-tbn0.google.com/images?q=tbn:ANd9GcQCGSWQr92GGcG3OSSo2kVqkqKQLTE5Y0X8ItHzNV5zuzip_9my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512888"/>
            <a:ext cx="8208963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מבל חדש.jpg" descr="מבל חד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53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2189163" y="2060576"/>
            <a:ext cx="7696200" cy="30654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פיזור תלמידים מאותו ארגון בין הצוותים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2 צוותים עם בינ"ל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צוותים הטרוגניים: אנשי צבא, דרגות, </a:t>
            </a:r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אזרחים, מגדר</a:t>
            </a:r>
            <a:endParaRPr lang="en-US"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3503712" y="214205"/>
            <a:ext cx="568777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עקרונות לחלוקת חניכים</a:t>
            </a:r>
          </a:p>
        </p:txBody>
      </p:sp>
      <p:pic>
        <p:nvPicPr>
          <p:cNvPr id="7" name="מבל חדש.jpg" descr="מבל חד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16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670125"/>
              </p:ext>
            </p:extLst>
          </p:nvPr>
        </p:nvGraphicFramePr>
        <p:xfrm>
          <a:off x="1185071" y="0"/>
          <a:ext cx="10194129" cy="6629399"/>
        </p:xfrm>
        <a:graphic>
          <a:graphicData uri="http://schemas.openxmlformats.org/drawingml/2006/table">
            <a:tbl>
              <a:tblPr rtl="1"/>
              <a:tblGrid>
                <a:gridCol w="2504051"/>
                <a:gridCol w="2592077"/>
                <a:gridCol w="2550874"/>
                <a:gridCol w="2547127"/>
              </a:tblGrid>
              <a:tr h="1335868">
                <a:tc gridSpan="4"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6000" b="1" kern="120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חלוקה לצוותים </a:t>
                      </a:r>
                    </a:p>
                  </a:txBody>
                  <a:tcPr marL="35401" marR="354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418613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צוות 1 –</a:t>
                      </a:r>
                      <a:r>
                        <a:rPr kumimoji="0" lang="en-US" altLang="he-IL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he-IL" altLang="he-IL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אלי בר-און</a:t>
                      </a:r>
                      <a:endParaRPr kumimoji="0" lang="en-US" altLang="he-I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401" marR="354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צוות 2 – שמוליק וייס</a:t>
                      </a:r>
                      <a:endParaRPr kumimoji="0" lang="en-US" altLang="he-I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401" marR="354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צוות 3 – משה יהלומי</a:t>
                      </a:r>
                      <a:endParaRPr kumimoji="0" lang="en-US" altLang="he-I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401" marR="354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צוות 4 – עודד שמלא</a:t>
                      </a:r>
                      <a:endParaRPr kumimoji="0" lang="en-US" altLang="he-I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401" marR="354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45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Ryan Hoyle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Douglas Brock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אמיר כהן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ציפי ארז-</a:t>
                      </a:r>
                      <a:r>
                        <a:rPr lang="he-IL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סבטי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8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77085" algn="r"/>
                        </a:tabLs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Guido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Cerioni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Wong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Hin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Kai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אבירם סלע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אייל הראל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019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077085" algn="r"/>
                        </a:tabLst>
                        <a:defRPr/>
                      </a:pP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Hardeep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Bains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 </a:t>
                      </a: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Hullman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חנניה שנייד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דוד זיני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45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אורית שני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תמר רחמימוב-הוניג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שמעון בר גור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תמיר </a:t>
                      </a:r>
                      <a:r>
                        <a:rPr lang="he-IL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צימבר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45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קובי </a:t>
                      </a:r>
                      <a:r>
                        <a:rPr lang="he-IL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אלמליח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איילת ירוחם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רועי שטרית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יעל ואקנין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45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מירב בן דוד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גלעד בן ארי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טל כספי-שבת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איתי שפירא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45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עמית פישר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יניב אלאלוף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אורלי בן ארי גינצברג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ערן קריסי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45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אסף צלאל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שמואל בן-עזרא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יוסף פינטו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פנחס בנאים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45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שאול צמח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עמית סער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אייל ברזילי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שי פאיראייזן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45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זיו רום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אבי חלבי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יעקב </a:t>
                      </a:r>
                      <a:r>
                        <a:rPr lang="he-IL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שנרב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שי שטאדלר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7549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altLang="he-IL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401" marR="354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altLang="he-IL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401" marR="354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altLang="he-IL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401" marR="354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שמואל פרידמן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מבל חדש.jpg" descr="מבל חד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435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2309814" y="1285876"/>
            <a:ext cx="7900987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he-IL" altLang="he-IL" sz="2000">
                <a:latin typeface="David" panose="020E0502060401010101" pitchFamily="34" charset="-79"/>
                <a:cs typeface="David" panose="020E0502060401010101" pitchFamily="34" charset="-79"/>
              </a:rPr>
              <a:t>המטרה: שותפות מלאה בין הכיתה לסגל לצד שיח מקצועי סביב תכנית ותכנים, ניהול המימד החברתי, ומשימות נוספות </a:t>
            </a:r>
          </a:p>
          <a:p>
            <a:pPr eaLnBrk="1" hangingPunct="1">
              <a:lnSpc>
                <a:spcPct val="150000"/>
              </a:lnSpc>
            </a:pPr>
            <a:r>
              <a:rPr lang="he-IL" altLang="he-IL" sz="2000">
                <a:latin typeface="David" panose="020E0502060401010101" pitchFamily="34" charset="-79"/>
                <a:cs typeface="David" panose="020E0502060401010101" pitchFamily="34" charset="-79"/>
              </a:rPr>
              <a:t>נשיאות כיתה</a:t>
            </a:r>
            <a:endParaRPr lang="en-US" altLang="he-IL" sz="200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150000"/>
              </a:lnSpc>
            </a:pPr>
            <a:r>
              <a:rPr lang="he-IL" altLang="he-IL" sz="2000">
                <a:latin typeface="David" panose="020E0502060401010101" pitchFamily="34" charset="-79"/>
                <a:cs typeface="David" panose="020E0502060401010101" pitchFamily="34" charset="-79"/>
              </a:rPr>
              <a:t>תלמיד תורן</a:t>
            </a:r>
          </a:p>
          <a:p>
            <a:pPr eaLnBrk="1" hangingPunct="1">
              <a:lnSpc>
                <a:spcPct val="150000"/>
              </a:lnSpc>
            </a:pPr>
            <a:r>
              <a:rPr lang="he-IL" altLang="he-IL" sz="2000">
                <a:latin typeface="David" panose="020E0502060401010101" pitchFamily="34" charset="-79"/>
                <a:cs typeface="David" panose="020E0502060401010101" pitchFamily="34" charset="-79"/>
              </a:rPr>
              <a:t>(צלם, גזבר...)</a:t>
            </a:r>
          </a:p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endParaRPr lang="he-IL" altLang="he-IL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endParaRPr lang="en-US" altLang="he-IL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4204456" y="356641"/>
            <a:ext cx="465063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"חניכים נושאי תפקיד"</a:t>
            </a:r>
          </a:p>
        </p:txBody>
      </p:sp>
      <p:pic>
        <p:nvPicPr>
          <p:cNvPr id="7" name="מבל חדש.jpg" descr="מבל חד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1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4595814" y="1000125"/>
            <a:ext cx="5998163" cy="4071938"/>
          </a:xfrm>
        </p:spPr>
        <p:txBody>
          <a:bodyPr>
            <a:normAutofit/>
          </a:bodyPr>
          <a:lstStyle/>
          <a:p>
            <a:pPr eaLnBrk="1" hangingPunct="1"/>
            <a:endParaRPr lang="en-US" altLang="he-IL" sz="2000" b="1" dirty="0"/>
          </a:p>
          <a:p>
            <a:pPr eaLnBrk="1" hangingPunct="1"/>
            <a:r>
              <a:rPr lang="en-US" alt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Chatham House Rule</a:t>
            </a:r>
          </a:p>
          <a:p>
            <a:pPr eaLnBrk="1" hangingPunct="1"/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אתר </a:t>
            </a:r>
            <a:r>
              <a:rPr lang="he-IL" alt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endParaRPr lang="he-IL" altLang="he-IL" sz="2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/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הופעה – קוד </a:t>
            </a:r>
            <a:r>
              <a:rPr lang="he-IL" alt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, מדים וכו'</a:t>
            </a:r>
            <a:endParaRPr lang="he-IL"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/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במליאה: פלאפונים</a:t>
            </a:r>
            <a:r>
              <a:rPr lang="en-US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מחשבים, שיח, כניסת בכירים</a:t>
            </a:r>
          </a:p>
          <a:p>
            <a:pPr eaLnBrk="1" hangingPunct="1"/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מיקרופונים</a:t>
            </a:r>
          </a:p>
          <a:p>
            <a:pPr eaLnBrk="1" hangingPunct="1"/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חופשות, איחורים והיעדרויות (לוח)</a:t>
            </a:r>
          </a:p>
          <a:p>
            <a:pPr eaLnBrk="1" hangingPunct="1"/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הגשת </a:t>
            </a: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עבודות</a:t>
            </a:r>
            <a:endParaRPr lang="he-IL" altLang="he-IL" sz="20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/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סיורים ונסיעות</a:t>
            </a:r>
          </a:p>
          <a:p>
            <a:pPr eaLnBrk="1" hangingPunct="1"/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אימון גופני</a:t>
            </a:r>
            <a:endParaRPr lang="en-US"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he-IL" dirty="0" smtClean="0"/>
          </a:p>
          <a:p>
            <a:pPr eaLnBrk="1" hangingPunct="1"/>
            <a:endParaRPr lang="en-US" altLang="he-IL" dirty="0" smtClean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840039" y="5661026"/>
            <a:ext cx="7031037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אנא כבדו את </a:t>
            </a:r>
            <a:r>
              <a:rPr lang="he-IL" sz="2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המקום </a:t>
            </a:r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ואת מעמדכם כלומדים</a:t>
            </a:r>
            <a:endParaRPr lang="en-US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0965" name="Picture 2" descr="http://t3.gstatic.com/images?q=tbn:ANd9GcQlNrWCtS5afS6oRdvxtw14vSmjN2IFzRKShcpMjjPAL0hw8Dr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1928814"/>
            <a:ext cx="260032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מלבן 7"/>
          <p:cNvSpPr/>
          <p:nvPr/>
        </p:nvSpPr>
        <p:spPr>
          <a:xfrm>
            <a:off x="4872956" y="345773"/>
            <a:ext cx="251383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כללי המקום</a:t>
            </a:r>
          </a:p>
        </p:txBody>
      </p:sp>
      <p:pic>
        <p:nvPicPr>
          <p:cNvPr id="9" name="מבל חדש.jpg" descr="מבל חד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27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3287688" y="1554164"/>
            <a:ext cx="5545108" cy="31393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בהצלחה לכולנו!!</a:t>
            </a:r>
          </a:p>
          <a:p>
            <a:pPr algn="ctr" rtl="1">
              <a:defRPr/>
            </a:pPr>
            <a:endParaRPr lang="he-IL" altLang="he-IL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>
              <a:defRPr/>
            </a:pPr>
            <a:r>
              <a:rPr lang="he-IL" altLang="he-IL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שאלות?</a:t>
            </a:r>
          </a:p>
        </p:txBody>
      </p:sp>
      <p:pic>
        <p:nvPicPr>
          <p:cNvPr id="6" name="מבל חדש.jpg" descr="מבל חד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687" y="3123824"/>
            <a:ext cx="218122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2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D6464-8B32-40BA-BBBA-08EEAE416ABF}" type="slidenum">
              <a:rPr lang="he-IL" altLang="he-IL" smtClean="0"/>
              <a:pPr>
                <a:defRPr/>
              </a:pPr>
              <a:t>2</a:t>
            </a:fld>
            <a:endParaRPr lang="he-IL" altLang="he-IL"/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1992313" y="341313"/>
            <a:ext cx="8229600" cy="1143000"/>
          </a:xfrm>
        </p:spPr>
        <p:txBody>
          <a:bodyPr rtlCol="1">
            <a:normAutofit/>
          </a:bodyPr>
          <a:lstStyle/>
          <a:p>
            <a:pPr algn="ctr">
              <a:defRPr/>
            </a:pPr>
            <a:r>
              <a:rPr lang="he-IL" sz="6000" b="1" dirty="0">
                <a:solidFill>
                  <a:srgbClr val="0070C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על מה נדבר?</a:t>
            </a:r>
          </a:p>
        </p:txBody>
      </p:sp>
      <p:sp>
        <p:nvSpPr>
          <p:cNvPr id="6" name="מציין מיקום תוכן 2"/>
          <p:cNvSpPr>
            <a:spLocks noGrp="1"/>
          </p:cNvSpPr>
          <p:nvPr>
            <p:ph idx="1"/>
          </p:nvPr>
        </p:nvSpPr>
        <p:spPr>
          <a:xfrm>
            <a:off x="5375275" y="1989138"/>
            <a:ext cx="5043488" cy="4214812"/>
          </a:xfrm>
        </p:spPr>
        <p:txBody>
          <a:bodyPr rtlCol="1">
            <a:normAutofit/>
          </a:bodyPr>
          <a:lstStyle/>
          <a:p>
            <a:pPr marL="514350" indent="-514350">
              <a:lnSpc>
                <a:spcPct val="150000"/>
              </a:lnSpc>
              <a:buClr>
                <a:schemeClr val="bg1"/>
              </a:buClr>
              <a:defRPr/>
            </a:pPr>
            <a:r>
              <a:rPr lang="he-IL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תוכנית הלימודים</a:t>
            </a:r>
          </a:p>
          <a:p>
            <a:pPr marL="514350" indent="-514350">
              <a:lnSpc>
                <a:spcPct val="150000"/>
              </a:lnSpc>
              <a:buClr>
                <a:schemeClr val="bg1"/>
              </a:buClr>
              <a:defRPr/>
            </a:pPr>
            <a:r>
              <a:rPr lang="he-IL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עונות המב"ל</a:t>
            </a:r>
          </a:p>
          <a:p>
            <a:pPr marL="514350" indent="-514350">
              <a:lnSpc>
                <a:spcPct val="150000"/>
              </a:lnSpc>
              <a:buClr>
                <a:schemeClr val="bg1"/>
              </a:buClr>
              <a:defRPr/>
            </a:pPr>
            <a:r>
              <a:rPr lang="he-IL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החניכים</a:t>
            </a:r>
          </a:p>
          <a:p>
            <a:pPr marL="514350" indent="-514350">
              <a:lnSpc>
                <a:spcPct val="150000"/>
              </a:lnSpc>
              <a:buClr>
                <a:schemeClr val="bg1"/>
              </a:buClr>
              <a:defRPr/>
            </a:pPr>
            <a:r>
              <a:rPr lang="he-IL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כמה כללים</a:t>
            </a:r>
          </a:p>
          <a:p>
            <a:pPr marL="514350" indent="-51435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  <a:defRPr/>
            </a:pPr>
            <a:endParaRPr lang="he-IL" dirty="0" smtClean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14350" indent="-51435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  <a:defRPr/>
            </a:pPr>
            <a:endParaRPr lang="he-IL" dirty="0" smtClean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14350" indent="-51435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  <a:defRPr/>
            </a:pPr>
            <a:endParaRPr lang="he-IL" dirty="0" smtClean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74320" indent="-274320">
              <a:lnSpc>
                <a:spcPct val="150000"/>
              </a:lnSpc>
              <a:buClr>
                <a:schemeClr val="bg1"/>
              </a:buClr>
              <a:buFont typeface="Wingdings 2"/>
              <a:buChar char=""/>
              <a:defRPr/>
            </a:pPr>
            <a:endParaRPr lang="he-IL" dirty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9461" name="Picture 2" descr="http://grade6-mrsd.graystonprep.wikispaces.net/file/view/speech_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4" y="1857375"/>
            <a:ext cx="242887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מבל חדש.jpg" descr="מבל חד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בן גוריון.jpg" descr="בן גוריון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4" y="983738"/>
            <a:ext cx="186372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0483" name="Shape 88"/>
          <p:cNvSpPr>
            <a:spLocks noGrp="1"/>
          </p:cNvSpPr>
          <p:nvPr>
            <p:ph type="body" sz="half" idx="4294967295"/>
          </p:nvPr>
        </p:nvSpPr>
        <p:spPr>
          <a:xfrm>
            <a:off x="1638300" y="4513264"/>
            <a:ext cx="7886700" cy="1889125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altLang="he-IL" sz="3200" dirty="0" smtClean="0"/>
              <a:t>	</a:t>
            </a:r>
            <a:r>
              <a:rPr alt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המכללה</a:t>
            </a:r>
            <a:r>
              <a:rPr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לביטחון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לאומי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היא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המוסד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הממלכתי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הגבוה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במדינה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המכשיר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את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הסגל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הבכיר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b="1" dirty="0" err="1">
                <a:latin typeface="David" panose="020E0502060401010101" pitchFamily="34" charset="-79"/>
                <a:cs typeface="David" panose="020E0502060401010101" pitchFamily="34" charset="-79"/>
              </a:rPr>
              <a:t>בצה"ל</a:t>
            </a:r>
            <a:r>
              <a:rPr alt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במערכות</a:t>
            </a:r>
            <a:r>
              <a:rPr alt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b="1" dirty="0" err="1">
                <a:latin typeface="David" panose="020E0502060401010101" pitchFamily="34" charset="-79"/>
                <a:cs typeface="David" panose="020E0502060401010101" pitchFamily="34" charset="-79"/>
              </a:rPr>
              <a:t>הביטחון</a:t>
            </a:r>
            <a:r>
              <a:rPr alt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b="1" dirty="0" err="1">
                <a:latin typeface="David" panose="020E0502060401010101" pitchFamily="34" charset="-79"/>
                <a:cs typeface="David" panose="020E0502060401010101" pitchFamily="34" charset="-79"/>
              </a:rPr>
              <a:t>והממשל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לתפקידי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פיקוד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וניהול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בכירים</a:t>
            </a:r>
            <a:endParaRPr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>
              <a:lnSpc>
                <a:spcPct val="150000"/>
              </a:lnSpc>
              <a:spcBef>
                <a:spcPts val="375"/>
              </a:spcBef>
              <a:buNone/>
            </a:pPr>
            <a:r>
              <a:rPr alt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החלטת</a:t>
            </a:r>
            <a:r>
              <a:rPr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ממשלת</a:t>
            </a:r>
            <a:r>
              <a:rPr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ישראל</a:t>
            </a:r>
            <a:r>
              <a:rPr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מה-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23</a:t>
            </a:r>
            <a:r>
              <a:rPr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alt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במאי</a:t>
            </a:r>
            <a:r>
              <a:rPr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1976</a:t>
            </a:r>
          </a:p>
        </p:txBody>
      </p:sp>
      <p:pic>
        <p:nvPicPr>
          <p:cNvPr id="20484" name="מבל חדש.jpg" descr="מבל חד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מלבן 8"/>
          <p:cNvSpPr/>
          <p:nvPr/>
        </p:nvSpPr>
        <p:spPr>
          <a:xfrm>
            <a:off x="8283114" y="2179465"/>
            <a:ext cx="176843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המב"ל</a:t>
            </a:r>
          </a:p>
        </p:txBody>
      </p:sp>
    </p:spTree>
    <p:extLst>
      <p:ext uri="{BB962C8B-B14F-4D97-AF65-F5344CB8AC3E}">
        <p14:creationId xmlns:p14="http://schemas.microsoft.com/office/powerpoint/2010/main" val="16113513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110"/>
          <p:cNvSpPr>
            <a:spLocks noGrp="1"/>
          </p:cNvSpPr>
          <p:nvPr>
            <p:ph type="body" idx="4294967295"/>
          </p:nvPr>
        </p:nvSpPr>
        <p:spPr>
          <a:xfrm>
            <a:off x="1054100" y="1773238"/>
            <a:ext cx="9829800" cy="46275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375"/>
              </a:spcBef>
            </a:pP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תוכנית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בינתחומית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alt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אינטר-דיסציפלינארית</a:t>
            </a:r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);</a:t>
            </a:r>
            <a:endParaRPr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spcBef>
                <a:spcPts val="375"/>
              </a:spcBef>
            </a:pP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גיוון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בשיטות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הלימוד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-</a:t>
            </a:r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סימולציות</a:t>
            </a:r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r>
              <a:rPr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ימי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עיון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וכו</a:t>
            </a:r>
            <a:r>
              <a:rPr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'</a:t>
            </a:r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;</a:t>
            </a:r>
            <a:endParaRPr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גיוון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במרחבי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הלימוד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– </a:t>
            </a:r>
            <a:r>
              <a:rPr alt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פרונטאלי</a:t>
            </a:r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r>
              <a:rPr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לימודי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מליאה</a:t>
            </a:r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r>
              <a:rPr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צוותי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וכו</a:t>
            </a:r>
            <a:r>
              <a:rPr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'</a:t>
            </a:r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;</a:t>
            </a:r>
            <a:endParaRPr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spcBef>
                <a:spcPts val="375"/>
              </a:spcBef>
            </a:pP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שונות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רבה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בין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התלמידים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כמשאב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שותפות</a:t>
            </a:r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;</a:t>
            </a:r>
            <a:endParaRPr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spcBef>
                <a:spcPts val="375"/>
              </a:spcBef>
            </a:pP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נוכחות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והשתתפות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פעילה</a:t>
            </a:r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;</a:t>
            </a:r>
            <a:endParaRPr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spcBef>
                <a:spcPts val="375"/>
              </a:spcBef>
            </a:pP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הובלת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תחומי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לימוד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על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ידי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החניכים</a:t>
            </a:r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;</a:t>
            </a:r>
            <a:endParaRPr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spcBef>
                <a:spcPts val="375"/>
              </a:spcBef>
            </a:pP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רשת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חברתית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כמרכיב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עוצמה</a:t>
            </a:r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;</a:t>
            </a:r>
            <a:endParaRPr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spcBef>
                <a:spcPts val="375"/>
              </a:spcBef>
            </a:pPr>
            <a:r>
              <a:rPr alt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סובלנות</a:t>
            </a:r>
            <a:r>
              <a:rPr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פתיחות</a:t>
            </a:r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שאר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רוח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ונועזות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אינטלקטואלית</a:t>
            </a:r>
            <a:endParaRPr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4370655" y="356098"/>
            <a:ext cx="368722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עקרונות הלמידה</a:t>
            </a:r>
          </a:p>
        </p:txBody>
      </p:sp>
      <p:pic>
        <p:nvPicPr>
          <p:cNvPr id="6" name="מבל חדש.jpg" descr="מבל חד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" name="מציין מיקום תמונה 4" descr="תקריב של ספרים על מדפים עם ספרים נוספים מטושטשים בקידמה וברקע" title="תמונה לדוגמה"/>
          <p:cNvPicPr>
            <a:picLocks noChangeAspect="1"/>
          </p:cNvPicPr>
          <p:nvPr/>
        </p:nvPicPr>
        <p:blipFill>
          <a:blip r:embed="rId3"/>
          <a:srcRect l="3155" r="3155"/>
          <a:stretch>
            <a:fillRect/>
          </a:stretch>
        </p:blipFill>
        <p:spPr>
          <a:xfrm>
            <a:off x="158751" y="1644650"/>
            <a:ext cx="4737858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875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195943" y="1865312"/>
            <a:ext cx="11639005" cy="258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 קורס </a:t>
            </a:r>
            <a:r>
              <a:rPr lang="he-IL" altLang="he-IL" sz="2200" dirty="0" err="1"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r>
              <a:rPr lang="he-IL" alt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 לצד לימודי תואר שני </a:t>
            </a:r>
            <a:r>
              <a:rPr lang="en-US" alt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MA</a:t>
            </a:r>
            <a:r>
              <a:rPr lang="he-IL" alt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 לא מחקרי, במדע </a:t>
            </a:r>
            <a:r>
              <a:rPr lang="he-IL" alt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המדינה, במגמת </a:t>
            </a:r>
            <a:r>
              <a:rPr lang="he-IL" alt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ביטחון לאומי, מטעם אונ' </a:t>
            </a:r>
            <a:r>
              <a:rPr lang="he-IL" alt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חיפה;</a:t>
            </a:r>
            <a:endParaRPr lang="he-IL" altLang="he-IL" sz="2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 יעוץ אקדמי </a:t>
            </a:r>
            <a:r>
              <a:rPr lang="he-IL" alt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אישי;</a:t>
            </a:r>
            <a:endParaRPr lang="he-IL" altLang="he-IL" sz="2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 ממשק אקדמי - ישירות מול אונ' </a:t>
            </a:r>
            <a:r>
              <a:rPr lang="he-IL" alt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חיפה;</a:t>
            </a:r>
            <a:endParaRPr lang="he-IL" altLang="he-IL" sz="2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 שימוש בשירותי </a:t>
            </a:r>
            <a:r>
              <a:rPr lang="he-IL" altLang="he-IL" sz="2200" dirty="0" err="1">
                <a:latin typeface="David" panose="020E0502060401010101" pitchFamily="34" charset="-79"/>
                <a:cs typeface="David" panose="020E0502060401010101" pitchFamily="34" charset="-79"/>
              </a:rPr>
              <a:t>האונ</a:t>
            </a:r>
            <a:r>
              <a:rPr lang="he-IL" alt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';</a:t>
            </a:r>
            <a:endParaRPr lang="he-IL" altLang="he-IL" sz="2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</a:pPr>
            <a:r>
              <a:rPr lang="he-IL" alt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ועוד....</a:t>
            </a:r>
          </a:p>
        </p:txBody>
      </p:sp>
      <p:sp>
        <p:nvSpPr>
          <p:cNvPr id="3" name="מלבן 2"/>
          <p:cNvSpPr/>
          <p:nvPr/>
        </p:nvSpPr>
        <p:spPr>
          <a:xfrm>
            <a:off x="2999657" y="1"/>
            <a:ext cx="6192687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he-IL" altLang="he-I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r>
              <a:rPr lang="he-IL" alt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ואונ' חיפה - </a:t>
            </a:r>
            <a:br>
              <a:rPr lang="he-IL" alt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"הילכו שניהם יחדיו"</a:t>
            </a:r>
          </a:p>
        </p:txBody>
      </p:sp>
      <p:pic>
        <p:nvPicPr>
          <p:cNvPr id="5" name="מבל חדש.jpg" descr="מבל חד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3191098"/>
            <a:ext cx="4260850" cy="308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672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מציין מיקום תוכן 2"/>
          <p:cNvSpPr txBox="1">
            <a:spLocks/>
          </p:cNvSpPr>
          <p:nvPr/>
        </p:nvSpPr>
        <p:spPr bwMode="auto">
          <a:xfrm>
            <a:off x="901700" y="1916114"/>
            <a:ext cx="10363200" cy="44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algn="r" defTabSz="685800" rtl="1">
              <a:lnSpc>
                <a:spcPct val="90000"/>
              </a:lnSpc>
              <a:spcBef>
                <a:spcPts val="1350"/>
              </a:spcBef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5143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8572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2001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15430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תואר שני - מינימום של 36 </a:t>
            </a:r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שש"ס;</a:t>
            </a:r>
            <a:endParaRPr lang="he-IL"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לתעודת בוגר </a:t>
            </a:r>
            <a:r>
              <a:rPr lang="he-IL"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– 42 שש"ס (בשל ייחודיות תכנית הלימודים של המכללה לביטחון לאומי</a:t>
            </a:r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); </a:t>
            </a:r>
            <a:endParaRPr lang="he-IL"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sz="20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חובת השתתפות בכל התוכנית - לתעודת בוגר </a:t>
            </a:r>
            <a:r>
              <a:rPr lang="he-IL" altLang="he-IL" sz="2000" dirty="0" err="1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r>
              <a:rPr lang="he-IL" altLang="he-IL" sz="20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(שעות גמול השתלמות</a:t>
            </a:r>
            <a:r>
              <a:rPr lang="he-IL" altLang="he-IL" sz="2000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);</a:t>
            </a:r>
            <a:endParaRPr lang="he-IL" altLang="he-IL" sz="20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הרחבה </a:t>
            </a:r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בשנתון</a:t>
            </a:r>
            <a:endParaRPr lang="he-IL"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endParaRPr lang="he-IL"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2704104" y="1"/>
            <a:ext cx="7055138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תעודת </a:t>
            </a:r>
            <a:r>
              <a:rPr lang="en-US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MA</a:t>
            </a:r>
            <a:br>
              <a:rPr lang="en-US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he-I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בחוג למדע המדינה במגמת ביטחון לאומי</a:t>
            </a:r>
            <a:endParaRPr lang="he-IL" altLang="he-IL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מבל חדש.jpg" descr="מבל חד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4341221"/>
            <a:ext cx="2177054" cy="217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290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מציין מיקום תוכן 2"/>
          <p:cNvSpPr txBox="1">
            <a:spLocks/>
          </p:cNvSpPr>
          <p:nvPr/>
        </p:nvSpPr>
        <p:spPr bwMode="auto">
          <a:xfrm>
            <a:off x="5858964" y="759252"/>
            <a:ext cx="5832475" cy="648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algn="r" defTabSz="685800" rtl="1">
              <a:lnSpc>
                <a:spcPct val="90000"/>
              </a:lnSpc>
              <a:spcBef>
                <a:spcPts val="1350"/>
              </a:spcBef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5143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8572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2001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15430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פיתוח ידע דרך חקר סוגיה בהקשרי </a:t>
            </a:r>
            <a:r>
              <a:rPr lang="he-IL" alt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הבטל"ם</a:t>
            </a:r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;</a:t>
            </a:r>
            <a:endParaRPr lang="he-IL"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יתרון הכותב והשפעת </a:t>
            </a:r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תוצריו;</a:t>
            </a:r>
            <a:endParaRPr lang="he-IL"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מענה לצורך ארגוני </a:t>
            </a:r>
            <a:r>
              <a:rPr lang="he-IL"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אמיתי</a:t>
            </a: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בהקשרי </a:t>
            </a:r>
            <a:r>
              <a:rPr lang="he-IL" alt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בטל"ם</a:t>
            </a:r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;</a:t>
            </a:r>
            <a:endParaRPr lang="he-IL"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מתודולוגיה, פיתוח יכולות כתיבה </a:t>
            </a:r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ומחקר;</a:t>
            </a:r>
            <a:endParaRPr lang="he-IL"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תהליכי </a:t>
            </a:r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אישור;</a:t>
            </a:r>
            <a:endParaRPr lang="he-IL"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יום עבודות </a:t>
            </a:r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שנתיות;</a:t>
            </a:r>
            <a:endParaRPr lang="he-IL"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חשיבות לתהליך </a:t>
            </a:r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נכון;</a:t>
            </a:r>
            <a:endParaRPr lang="he-IL"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אשכול </a:t>
            </a:r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מפקד;</a:t>
            </a:r>
            <a:endParaRPr lang="he-IL"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תזה;</a:t>
            </a:r>
            <a:endParaRPr lang="he-IL"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לא לדחות!</a:t>
            </a:r>
          </a:p>
          <a:p>
            <a:pPr eaLnBrk="1" hangingPunct="1">
              <a:lnSpc>
                <a:spcPct val="150000"/>
              </a:lnSpc>
            </a:pPr>
            <a:endParaRPr lang="he-IL" altLang="he-IL" sz="2000" dirty="0">
              <a:cs typeface="Arial" panose="020B0604020202020204" pitchFamily="34" charset="0"/>
            </a:endParaRPr>
          </a:p>
        </p:txBody>
      </p:sp>
      <p:pic>
        <p:nvPicPr>
          <p:cNvPr id="28675" name="Picture 10" descr="https://encrypted-tbn0.google.com/images?q=tbn:ANd9GcSiDETZSl_dsMXUC0mQHhMyJmAcfwfJGaCDBQtAinPjitEaipqdt4cQEki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1844675"/>
            <a:ext cx="2433638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8" descr="https://encrypted-tbn3.google.com/images?q=tbn:ANd9GcS9xCHH6Yenj_5pbr3s9q8Zsjay0oFhr1wcE4YVB8wLcKpz5e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84525"/>
            <a:ext cx="30305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מלבן 7"/>
          <p:cNvSpPr/>
          <p:nvPr/>
        </p:nvSpPr>
        <p:spPr>
          <a:xfrm>
            <a:off x="4608513" y="-71745"/>
            <a:ext cx="327044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עבודה שנתית</a:t>
            </a:r>
          </a:p>
        </p:txBody>
      </p:sp>
      <p:pic>
        <p:nvPicPr>
          <p:cNvPr id="7" name="מבל חדש.jpg" descr="מבל חד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8288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טבלה 133"/>
          <p:cNvGraphicFramePr>
            <a:graphicFrameLocks noGrp="1"/>
          </p:cNvGraphicFramePr>
          <p:nvPr>
            <p:extLst/>
          </p:nvPr>
        </p:nvGraphicFramePr>
        <p:xfrm>
          <a:off x="38100" y="1500562"/>
          <a:ext cx="12103100" cy="52702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44600"/>
                <a:gridCol w="10858500"/>
              </a:tblGrid>
              <a:tr h="82204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בכירות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2161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אסטרטגיה</a:t>
                      </a:r>
                      <a:endParaRPr lang="he-IL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33141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הגנה לאומית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696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מדינאות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כלכלה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חברה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48392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תשתית מושגית ובסיס ציוני ערכי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" name="קבוצה 4"/>
          <p:cNvGrpSpPr/>
          <p:nvPr/>
        </p:nvGrpSpPr>
        <p:grpSpPr>
          <a:xfrm>
            <a:off x="381000" y="1174472"/>
            <a:ext cx="10363200" cy="338554"/>
            <a:chOff x="381000" y="876300"/>
            <a:chExt cx="10363200" cy="338554"/>
          </a:xfrm>
        </p:grpSpPr>
        <p:sp>
          <p:nvSpPr>
            <p:cNvPr id="6" name="TextBox 5"/>
            <p:cNvSpPr txBox="1"/>
            <p:nvPr/>
          </p:nvSpPr>
          <p:spPr>
            <a:xfrm>
              <a:off x="98171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ספטמבר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8773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אוקטובר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248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נובמבר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723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דצמבר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98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ינואר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800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פברואר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402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מרץ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004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אפריל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606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מאי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208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יוני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10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יולי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0" y="174064"/>
            <a:ext cx="121031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תכנית הלימודים במכללה לביטחון </a:t>
            </a: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לאומי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33" name="מחבר חץ ישר 32"/>
          <p:cNvCxnSpPr/>
          <p:nvPr/>
        </p:nvCxnSpPr>
        <p:spPr>
          <a:xfrm>
            <a:off x="6056778" y="6128957"/>
            <a:ext cx="47752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587128" y="5819066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משפט ציבורי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35" name="מחבר חץ ישר 34"/>
          <p:cNvCxnSpPr/>
          <p:nvPr/>
        </p:nvCxnSpPr>
        <p:spPr>
          <a:xfrm>
            <a:off x="9838203" y="6641781"/>
            <a:ext cx="7524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400053" y="6337436"/>
            <a:ext cx="17145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מושגי יסוד </a:t>
            </a:r>
            <a:r>
              <a:rPr lang="he-IL" sz="11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בבטל"ם</a:t>
            </a:r>
            <a:endParaRPr lang="he-IL" sz="11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37" name="מחבר חץ ישר 36"/>
          <p:cNvCxnSpPr/>
          <p:nvPr/>
        </p:nvCxnSpPr>
        <p:spPr>
          <a:xfrm>
            <a:off x="6729878" y="6662546"/>
            <a:ext cx="28733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282328" y="6382353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גישות ואסכולות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39" name="מחבר חץ ישר 38"/>
          <p:cNvCxnSpPr/>
          <p:nvPr/>
        </p:nvCxnSpPr>
        <p:spPr>
          <a:xfrm>
            <a:off x="6742578" y="6357746"/>
            <a:ext cx="28733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99765" y="6077553"/>
            <a:ext cx="230028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הגיאוגרפיה של </a:t>
            </a:r>
            <a:r>
              <a:rPr lang="he-IL" sz="16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הבטל"ם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43" name="מחבר חץ ישר 42"/>
          <p:cNvCxnSpPr/>
          <p:nvPr/>
        </p:nvCxnSpPr>
        <p:spPr>
          <a:xfrm>
            <a:off x="8975725" y="2684850"/>
            <a:ext cx="7524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537575" y="2380505"/>
            <a:ext cx="17145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מחשבה אסטרטגית</a:t>
            </a:r>
            <a:endParaRPr lang="he-IL" sz="11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45" name="מחבר חץ ישר 44"/>
          <p:cNvCxnSpPr/>
          <p:nvPr/>
        </p:nvCxnSpPr>
        <p:spPr>
          <a:xfrm>
            <a:off x="6562725" y="2719610"/>
            <a:ext cx="2028825" cy="434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שושה 49"/>
          <p:cNvSpPr/>
          <p:nvPr/>
        </p:nvSpPr>
        <p:spPr>
          <a:xfrm>
            <a:off x="1017274" y="2429962"/>
            <a:ext cx="590185" cy="426526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TextBox 50"/>
          <p:cNvSpPr txBox="1"/>
          <p:nvPr/>
        </p:nvSpPr>
        <p:spPr>
          <a:xfrm>
            <a:off x="6700939" y="2393355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חשיבה אסטרטגית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68480" y="2455418"/>
            <a:ext cx="730949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התנסות מסכמת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3" name="משושה 52"/>
          <p:cNvSpPr/>
          <p:nvPr/>
        </p:nvSpPr>
        <p:spPr>
          <a:xfrm>
            <a:off x="5760810" y="2467803"/>
            <a:ext cx="447675" cy="367183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משושה 53"/>
          <p:cNvSpPr/>
          <p:nvPr/>
        </p:nvSpPr>
        <p:spPr>
          <a:xfrm>
            <a:off x="4265677" y="2376651"/>
            <a:ext cx="714375" cy="530196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TextBox 47"/>
          <p:cNvSpPr txBox="1"/>
          <p:nvPr/>
        </p:nvSpPr>
        <p:spPr>
          <a:xfrm>
            <a:off x="5632222" y="2468614"/>
            <a:ext cx="704850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התנסות מס' 1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36383" y="2352797"/>
            <a:ext cx="806450" cy="5770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 ביטחונית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920633" y="3067159"/>
            <a:ext cx="944563" cy="41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סמינר צבא - חברה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6" name="אליפסה 65"/>
          <p:cNvSpPr/>
          <p:nvPr/>
        </p:nvSpPr>
        <p:spPr>
          <a:xfrm>
            <a:off x="4398963" y="2878212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מגילה אנכית 68"/>
          <p:cNvSpPr/>
          <p:nvPr/>
        </p:nvSpPr>
        <p:spPr>
          <a:xfrm>
            <a:off x="1454944" y="2869626"/>
            <a:ext cx="644525" cy="5160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TextBox 70"/>
          <p:cNvSpPr txBox="1"/>
          <p:nvPr/>
        </p:nvSpPr>
        <p:spPr>
          <a:xfrm>
            <a:off x="7346950" y="3074045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מזה"ת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72" name="מחבר חץ ישר 71"/>
          <p:cNvCxnSpPr/>
          <p:nvPr/>
        </p:nvCxnSpPr>
        <p:spPr>
          <a:xfrm>
            <a:off x="7486650" y="3416945"/>
            <a:ext cx="14351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אליפסה 73"/>
          <p:cNvSpPr/>
          <p:nvPr/>
        </p:nvSpPr>
        <p:spPr>
          <a:xfrm>
            <a:off x="3336948" y="2898404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אליפסה 74"/>
          <p:cNvSpPr/>
          <p:nvPr/>
        </p:nvSpPr>
        <p:spPr>
          <a:xfrm>
            <a:off x="2684464" y="2887727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TextBox 67"/>
          <p:cNvSpPr txBox="1"/>
          <p:nvPr/>
        </p:nvSpPr>
        <p:spPr>
          <a:xfrm>
            <a:off x="2634094" y="2926840"/>
            <a:ext cx="66675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</a:t>
            </a:r>
            <a:r>
              <a:rPr lang="he-IL" sz="900" b="1" dirty="0" err="1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</a:t>
            </a:r>
            <a:r>
              <a:rPr lang="he-IL" sz="900" b="1" dirty="0" err="1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ט"פ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6" name="אליפסה 75"/>
          <p:cNvSpPr/>
          <p:nvPr/>
        </p:nvSpPr>
        <p:spPr>
          <a:xfrm>
            <a:off x="5330825" y="2889637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7" name="TextBox 76"/>
          <p:cNvSpPr txBox="1"/>
          <p:nvPr/>
        </p:nvSpPr>
        <p:spPr>
          <a:xfrm>
            <a:off x="5302250" y="2951608"/>
            <a:ext cx="66675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מוסד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82" name="מחבר חץ ישר 81"/>
          <p:cNvCxnSpPr/>
          <p:nvPr/>
        </p:nvCxnSpPr>
        <p:spPr>
          <a:xfrm>
            <a:off x="6045200" y="4089400"/>
            <a:ext cx="14351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אליפסה 82"/>
          <p:cNvSpPr/>
          <p:nvPr/>
        </p:nvSpPr>
        <p:spPr>
          <a:xfrm>
            <a:off x="7073900" y="3474422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4" name="TextBox 83"/>
          <p:cNvSpPr txBox="1"/>
          <p:nvPr/>
        </p:nvSpPr>
        <p:spPr>
          <a:xfrm>
            <a:off x="5905500" y="3683000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מדיניות חוץ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028485" y="3521325"/>
            <a:ext cx="6667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משרד החוץ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92" name="מחבר חץ ישר 91"/>
          <p:cNvCxnSpPr/>
          <p:nvPr/>
        </p:nvCxnSpPr>
        <p:spPr>
          <a:xfrm>
            <a:off x="8391525" y="4559300"/>
            <a:ext cx="7524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953375" y="4254955"/>
            <a:ext cx="17145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מבוא כלכלה</a:t>
            </a:r>
            <a:endParaRPr lang="he-IL" sz="11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94" name="מחבר חץ ישר 93"/>
          <p:cNvCxnSpPr/>
          <p:nvPr/>
        </p:nvCxnSpPr>
        <p:spPr>
          <a:xfrm>
            <a:off x="6203950" y="4567365"/>
            <a:ext cx="206375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6438900" y="4191269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כלכלת ישראל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96" name="מחבר חץ ישר 95"/>
          <p:cNvCxnSpPr/>
          <p:nvPr/>
        </p:nvCxnSpPr>
        <p:spPr>
          <a:xfrm>
            <a:off x="4287838" y="4588962"/>
            <a:ext cx="7524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849688" y="4284617"/>
            <a:ext cx="17145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ניתוחי אירוע</a:t>
            </a:r>
            <a:endParaRPr lang="he-IL" sz="11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260600" y="4306998"/>
            <a:ext cx="944563" cy="41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סמינר כלכלה גלובלית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0" name="מגילה אנכית 99"/>
          <p:cNvSpPr/>
          <p:nvPr/>
        </p:nvSpPr>
        <p:spPr>
          <a:xfrm>
            <a:off x="1565094" y="4115282"/>
            <a:ext cx="644525" cy="5160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1" name="TextBox 100"/>
          <p:cNvSpPr txBox="1"/>
          <p:nvPr/>
        </p:nvSpPr>
        <p:spPr>
          <a:xfrm>
            <a:off x="1600200" y="4190303"/>
            <a:ext cx="644525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>
                <a:latin typeface="David" panose="020E0502060401010101" pitchFamily="34" charset="-79"/>
                <a:cs typeface="David" panose="020E0502060401010101" pitchFamily="34" charset="-79"/>
              </a:rPr>
              <a:t>י</a:t>
            </a:r>
            <a:r>
              <a:rPr lang="he-IL" sz="9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ום עיון תקציב המדינה</a:t>
            </a:r>
            <a:endParaRPr lang="he-IL" sz="9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2" name="אליפסה 101"/>
          <p:cNvSpPr/>
          <p:nvPr/>
        </p:nvSpPr>
        <p:spPr>
          <a:xfrm>
            <a:off x="3021308" y="4140866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8" name="TextBox 97"/>
          <p:cNvSpPr txBox="1"/>
          <p:nvPr/>
        </p:nvSpPr>
        <p:spPr>
          <a:xfrm>
            <a:off x="2996407" y="4115470"/>
            <a:ext cx="6667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כלכלה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86" name="מחבר חץ ישר 85"/>
          <p:cNvCxnSpPr/>
          <p:nvPr/>
        </p:nvCxnSpPr>
        <p:spPr>
          <a:xfrm>
            <a:off x="6089650" y="5219700"/>
            <a:ext cx="266065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562725" y="4889688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חברה ישראלית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4" name="אליפסה 103"/>
          <p:cNvSpPr/>
          <p:nvPr/>
        </p:nvSpPr>
        <p:spPr>
          <a:xfrm>
            <a:off x="7318375" y="4629189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5" name="TextBox 104"/>
          <p:cNvSpPr txBox="1"/>
          <p:nvPr/>
        </p:nvSpPr>
        <p:spPr>
          <a:xfrm>
            <a:off x="7296150" y="4653305"/>
            <a:ext cx="66675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חברה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190750" y="4931579"/>
            <a:ext cx="996950" cy="41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סמינר שחיתות שלטונית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17" name="מחבר חץ ישר 116"/>
          <p:cNvCxnSpPr/>
          <p:nvPr/>
        </p:nvCxnSpPr>
        <p:spPr>
          <a:xfrm>
            <a:off x="9317037" y="5688469"/>
            <a:ext cx="14351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9185514" y="5319322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אבות האומה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9" name="מגילה אנכית 118"/>
          <p:cNvSpPr/>
          <p:nvPr/>
        </p:nvSpPr>
        <p:spPr>
          <a:xfrm>
            <a:off x="8744981" y="5343482"/>
            <a:ext cx="533401" cy="5160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" name="TextBox 119"/>
          <p:cNvSpPr txBox="1"/>
          <p:nvPr/>
        </p:nvSpPr>
        <p:spPr>
          <a:xfrm>
            <a:off x="8711643" y="5426502"/>
            <a:ext cx="644525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>
                <a:latin typeface="David" panose="020E0502060401010101" pitchFamily="34" charset="-79"/>
                <a:cs typeface="David" panose="020E0502060401010101" pitchFamily="34" charset="-79"/>
              </a:rPr>
              <a:t>י</a:t>
            </a:r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ום עיון בן גוריון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1" name="מגילה אנכית 120"/>
          <p:cNvSpPr/>
          <p:nvPr/>
        </p:nvSpPr>
        <p:spPr>
          <a:xfrm>
            <a:off x="6324909" y="5360706"/>
            <a:ext cx="644525" cy="5160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2" name="TextBox 121"/>
          <p:cNvSpPr txBox="1"/>
          <p:nvPr/>
        </p:nvSpPr>
        <p:spPr>
          <a:xfrm>
            <a:off x="6324909" y="5447436"/>
            <a:ext cx="644525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>
                <a:latin typeface="David" panose="020E0502060401010101" pitchFamily="34" charset="-79"/>
                <a:cs typeface="David" panose="020E0502060401010101" pitchFamily="34" charset="-79"/>
              </a:rPr>
              <a:t>י</a:t>
            </a:r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ום עיון בינתחומי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3" name="מגילה אנכית 122"/>
          <p:cNvSpPr/>
          <p:nvPr/>
        </p:nvSpPr>
        <p:spPr>
          <a:xfrm>
            <a:off x="5143134" y="5309113"/>
            <a:ext cx="647699" cy="5160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4" name="TextBox 123"/>
          <p:cNvSpPr txBox="1"/>
          <p:nvPr/>
        </p:nvSpPr>
        <p:spPr>
          <a:xfrm>
            <a:off x="5165359" y="5392800"/>
            <a:ext cx="644525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כנס המכללות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5" name="מגילה אנכית 124"/>
          <p:cNvSpPr/>
          <p:nvPr/>
        </p:nvSpPr>
        <p:spPr>
          <a:xfrm>
            <a:off x="305863" y="5361796"/>
            <a:ext cx="644525" cy="5160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6" name="TextBox 125"/>
          <p:cNvSpPr txBox="1"/>
          <p:nvPr/>
        </p:nvSpPr>
        <p:spPr>
          <a:xfrm>
            <a:off x="267763" y="5472237"/>
            <a:ext cx="733426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>
                <a:latin typeface="David" panose="020E0502060401010101" pitchFamily="34" charset="-79"/>
                <a:cs typeface="David" panose="020E0502060401010101" pitchFamily="34" charset="-79"/>
              </a:rPr>
              <a:t>י</a:t>
            </a:r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ום עיון דמוקרטיה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7" name="TextBox 126"/>
          <p:cNvSpPr txBox="1"/>
          <p:nvPr/>
        </p:nvSpPr>
        <p:spPr>
          <a:xfrm rot="16200000">
            <a:off x="7921431" y="3664565"/>
            <a:ext cx="3159174" cy="27699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 דרום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8" name="TextBox 127"/>
          <p:cNvSpPr txBox="1"/>
          <p:nvPr/>
        </p:nvSpPr>
        <p:spPr>
          <a:xfrm rot="16200000">
            <a:off x="8809799" y="3664566"/>
            <a:ext cx="3159174" cy="27699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 חיפה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9" name="TextBox 128"/>
          <p:cNvSpPr txBox="1"/>
          <p:nvPr/>
        </p:nvSpPr>
        <p:spPr>
          <a:xfrm rot="16200000">
            <a:off x="6691921" y="3659290"/>
            <a:ext cx="3148622" cy="27699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 צפון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0" name="TextBox 129"/>
          <p:cNvSpPr txBox="1"/>
          <p:nvPr/>
        </p:nvSpPr>
        <p:spPr>
          <a:xfrm rot="16200000">
            <a:off x="5358466" y="3652940"/>
            <a:ext cx="3161322" cy="27699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  סיור  דרום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1" name="TextBox 130"/>
          <p:cNvSpPr txBox="1"/>
          <p:nvPr/>
        </p:nvSpPr>
        <p:spPr>
          <a:xfrm rot="16200000">
            <a:off x="3708906" y="3648476"/>
            <a:ext cx="3170249" cy="27699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 ירושלים  1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2" name="TextBox 131"/>
          <p:cNvSpPr txBox="1"/>
          <p:nvPr/>
        </p:nvSpPr>
        <p:spPr>
          <a:xfrm rot="16200000">
            <a:off x="1290885" y="3649426"/>
            <a:ext cx="3168349" cy="27699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 ירושלים  2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3" name="TextBox 132"/>
          <p:cNvSpPr txBox="1"/>
          <p:nvPr/>
        </p:nvSpPr>
        <p:spPr>
          <a:xfrm rot="16200000">
            <a:off x="673651" y="3650321"/>
            <a:ext cx="3168349" cy="27520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 </a:t>
            </a:r>
            <a:r>
              <a:rPr lang="en-US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תשתיות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9" name="מחבר חץ ישר 18"/>
          <p:cNvCxnSpPr/>
          <p:nvPr/>
        </p:nvCxnSpPr>
        <p:spPr>
          <a:xfrm>
            <a:off x="5984980" y="2841532"/>
            <a:ext cx="0" cy="186690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חץ ישר 63"/>
          <p:cNvCxnSpPr/>
          <p:nvPr/>
        </p:nvCxnSpPr>
        <p:spPr>
          <a:xfrm>
            <a:off x="4957763" y="3399157"/>
            <a:ext cx="206375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מחבר חץ ישר 106"/>
          <p:cNvCxnSpPr/>
          <p:nvPr/>
        </p:nvCxnSpPr>
        <p:spPr>
          <a:xfrm>
            <a:off x="4629344" y="2877747"/>
            <a:ext cx="0" cy="186690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338638" y="2928332"/>
            <a:ext cx="66675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שב"כ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21" name="מחבר חץ ישר 20"/>
          <p:cNvCxnSpPr/>
          <p:nvPr/>
        </p:nvCxnSpPr>
        <p:spPr>
          <a:xfrm>
            <a:off x="1308100" y="2856488"/>
            <a:ext cx="11377" cy="249058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/>
          <p:nvPr/>
        </p:nvCxnSpPr>
        <p:spPr>
          <a:xfrm>
            <a:off x="1693818" y="2418605"/>
            <a:ext cx="5611" cy="2928472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361804" y="3581400"/>
            <a:ext cx="685800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ארה"ב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488679" y="2956125"/>
            <a:ext cx="644525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>
                <a:latin typeface="David" panose="020E0502060401010101" pitchFamily="34" charset="-79"/>
                <a:cs typeface="David" panose="020E0502060401010101" pitchFamily="34" charset="-79"/>
              </a:rPr>
              <a:t>י</a:t>
            </a:r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ום עיון סייבר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12" name="מחבר חץ ישר 111"/>
          <p:cNvCxnSpPr/>
          <p:nvPr/>
        </p:nvCxnSpPr>
        <p:spPr>
          <a:xfrm>
            <a:off x="3413762" y="2414249"/>
            <a:ext cx="15238" cy="2932828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071222" y="3581400"/>
            <a:ext cx="685800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מזרח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08351" y="2910580"/>
            <a:ext cx="66675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אמ"ן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13" name="מחבר חץ ישר 112"/>
          <p:cNvCxnSpPr/>
          <p:nvPr/>
        </p:nvCxnSpPr>
        <p:spPr>
          <a:xfrm>
            <a:off x="4287838" y="2325725"/>
            <a:ext cx="0" cy="3021352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908696" y="3581400"/>
            <a:ext cx="762000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נאט"ו וא"א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472745" y="3062108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הגנה לאומית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2" name="הסבר מלבני 21"/>
          <p:cNvSpPr/>
          <p:nvPr/>
        </p:nvSpPr>
        <p:spPr>
          <a:xfrm>
            <a:off x="9757046" y="1547252"/>
            <a:ext cx="523604" cy="390227"/>
          </a:xfrm>
          <a:prstGeom prst="wedgeRect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8" name="הסבר מלבני 107"/>
          <p:cNvSpPr/>
          <p:nvPr/>
        </p:nvSpPr>
        <p:spPr>
          <a:xfrm>
            <a:off x="6203950" y="1500119"/>
            <a:ext cx="596677" cy="390227"/>
          </a:xfrm>
          <a:prstGeom prst="wedgeRect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9" name="הסבר מלבני 108"/>
          <p:cNvSpPr/>
          <p:nvPr/>
        </p:nvSpPr>
        <p:spPr>
          <a:xfrm>
            <a:off x="4398963" y="1522242"/>
            <a:ext cx="428625" cy="390227"/>
          </a:xfrm>
          <a:prstGeom prst="wedgeRect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0" name="הסבר מלבני 109"/>
          <p:cNvSpPr/>
          <p:nvPr/>
        </p:nvSpPr>
        <p:spPr>
          <a:xfrm>
            <a:off x="419015" y="1537457"/>
            <a:ext cx="900462" cy="390227"/>
          </a:xfrm>
          <a:prstGeom prst="wedgeRect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1" name="TextBox 110"/>
          <p:cNvSpPr txBox="1"/>
          <p:nvPr/>
        </p:nvSpPr>
        <p:spPr>
          <a:xfrm>
            <a:off x="375009" y="1537521"/>
            <a:ext cx="1034445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משוב והתייעצות עמיתים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268832" y="1486343"/>
            <a:ext cx="733426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הובלת שינוי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127749" y="1532710"/>
            <a:ext cx="733426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מיומנויות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9639518" y="1533198"/>
            <a:ext cx="733426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סדנת חוזקות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31712" y="1748657"/>
            <a:ext cx="159808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אבחון יעדי בכירות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35" name="מחבר חץ ישר 134"/>
          <p:cNvCxnSpPr/>
          <p:nvPr/>
        </p:nvCxnSpPr>
        <p:spPr>
          <a:xfrm>
            <a:off x="8153400" y="2077569"/>
            <a:ext cx="2327275" cy="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מחבר חץ ישר 136"/>
          <p:cNvCxnSpPr/>
          <p:nvPr/>
        </p:nvCxnSpPr>
        <p:spPr>
          <a:xfrm>
            <a:off x="5498569" y="2087334"/>
            <a:ext cx="2327275" cy="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5576881" y="1758422"/>
            <a:ext cx="159808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תרגול יעדי בכירות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821418" y="1708892"/>
            <a:ext cx="220017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הכנה לתפקיד בכיר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39" name="מחבר חץ ישר 138"/>
          <p:cNvCxnSpPr/>
          <p:nvPr/>
        </p:nvCxnSpPr>
        <p:spPr>
          <a:xfrm>
            <a:off x="375009" y="2047446"/>
            <a:ext cx="4630379" cy="759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מלבן 139">
            <a:extLst>
              <a:ext uri="{FF2B5EF4-FFF2-40B4-BE49-F238E27FC236}"/>
            </a:extLst>
          </p:cNvPr>
          <p:cNvSpPr/>
          <p:nvPr/>
        </p:nvSpPr>
        <p:spPr>
          <a:xfrm rot="5400000">
            <a:off x="7233842" y="3101090"/>
            <a:ext cx="5279612" cy="2036222"/>
          </a:xfrm>
          <a:prstGeom prst="rect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he-IL" sz="2400" b="1" dirty="0"/>
          </a:p>
        </p:txBody>
      </p:sp>
      <p:sp>
        <p:nvSpPr>
          <p:cNvPr id="141" name="מלבן 140">
            <a:extLst>
              <a:ext uri="{FF2B5EF4-FFF2-40B4-BE49-F238E27FC236}"/>
            </a:extLst>
          </p:cNvPr>
          <p:cNvSpPr/>
          <p:nvPr/>
        </p:nvSpPr>
        <p:spPr>
          <a:xfrm rot="5400000">
            <a:off x="4608720" y="2546763"/>
            <a:ext cx="5279612" cy="3159352"/>
          </a:xfrm>
          <a:prstGeom prst="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he-I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1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40" grpId="0"/>
      <p:bldP spid="44" grpId="0"/>
      <p:bldP spid="50" grpId="0" animBg="1"/>
      <p:bldP spid="51" grpId="0"/>
      <p:bldP spid="52" grpId="0"/>
      <p:bldP spid="53" grpId="0" animBg="1"/>
      <p:bldP spid="54" grpId="0" animBg="1"/>
      <p:bldP spid="48" grpId="0"/>
      <p:bldP spid="49" grpId="0"/>
      <p:bldP spid="63" grpId="0" animBg="1"/>
      <p:bldP spid="66" grpId="0" animBg="1"/>
      <p:bldP spid="69" grpId="0" animBg="1"/>
      <p:bldP spid="71" grpId="0"/>
      <p:bldP spid="74" grpId="0" animBg="1"/>
      <p:bldP spid="75" grpId="0" animBg="1"/>
      <p:bldP spid="68" grpId="0"/>
      <p:bldP spid="76" grpId="0" animBg="1"/>
      <p:bldP spid="77" grpId="0"/>
      <p:bldP spid="83" grpId="0" animBg="1"/>
      <p:bldP spid="84" grpId="0"/>
      <p:bldP spid="85" grpId="0"/>
      <p:bldP spid="93" grpId="0"/>
      <p:bldP spid="95" grpId="0"/>
      <p:bldP spid="97" grpId="0"/>
      <p:bldP spid="99" grpId="0" animBg="1"/>
      <p:bldP spid="100" grpId="0" animBg="1"/>
      <p:bldP spid="101" grpId="0"/>
      <p:bldP spid="102" grpId="0" animBg="1"/>
      <p:bldP spid="98" grpId="0"/>
      <p:bldP spid="103" grpId="0"/>
      <p:bldP spid="104" grpId="0" animBg="1"/>
      <p:bldP spid="105" grpId="0"/>
      <p:bldP spid="106" grpId="0" animBg="1"/>
      <p:bldP spid="118" grpId="0"/>
      <p:bldP spid="119" grpId="0" animBg="1"/>
      <p:bldP spid="120" grpId="0"/>
      <p:bldP spid="121" grpId="0" animBg="1"/>
      <p:bldP spid="122" grpId="0"/>
      <p:bldP spid="123" grpId="0" animBg="1"/>
      <p:bldP spid="124" grpId="0"/>
      <p:bldP spid="125" grpId="0" animBg="1"/>
      <p:bldP spid="126" grpId="0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73" grpId="0"/>
      <p:bldP spid="79" grpId="0" animBg="1"/>
      <p:bldP spid="70" grpId="0"/>
      <p:bldP spid="80" grpId="0" animBg="1"/>
      <p:bldP spid="67" grpId="0"/>
      <p:bldP spid="81" grpId="0" animBg="1"/>
      <p:bldP spid="65" grpId="0"/>
      <p:bldP spid="22" grpId="0" animBg="1"/>
      <p:bldP spid="108" grpId="0" animBg="1"/>
      <p:bldP spid="109" grpId="0" animBg="1"/>
      <p:bldP spid="110" grpId="0" animBg="1"/>
      <p:bldP spid="111" grpId="0"/>
      <p:bldP spid="114" grpId="0"/>
      <p:bldP spid="115" grpId="0"/>
      <p:bldP spid="116" grpId="0"/>
      <p:bldP spid="26" grpId="0"/>
      <p:bldP spid="136" grpId="0"/>
      <p:bldP spid="138" grpId="0"/>
      <p:bldP spid="140" grpId="0" animBg="1"/>
      <p:bldP spid="1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16150" y="1554163"/>
            <a:ext cx="7696200" cy="3352800"/>
          </a:xfrm>
        </p:spPr>
        <p:txBody>
          <a:bodyPr rtlCol="1">
            <a:normAutofit/>
          </a:bodyPr>
          <a:lstStyle/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Wingdings 2"/>
              <a:buChar char=""/>
              <a:defRPr/>
            </a:pPr>
            <a:r>
              <a:rPr lang="he-IL" sz="2000" dirty="0">
                <a:latin typeface="David" pitchFamily="34" charset="-79"/>
                <a:cs typeface="David" panose="020E0502060401010101" pitchFamily="34" charset="-79"/>
              </a:rPr>
              <a:t>עונת התשתית - 03.09-29.10.17 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Wingdings 2"/>
              <a:buChar char=""/>
              <a:defRPr/>
            </a:pPr>
            <a:r>
              <a:rPr lang="he-IL" sz="2000" dirty="0">
                <a:latin typeface="David" pitchFamily="34" charset="-79"/>
                <a:cs typeface="David" panose="020E0502060401010101" pitchFamily="34" charset="-79"/>
              </a:rPr>
              <a:t>עונת לימודי הליבה -  31.10.17-08.02.18 </a:t>
            </a: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  <a:defRPr/>
            </a:pPr>
            <a:r>
              <a:rPr lang="he-IL" sz="2000" dirty="0">
                <a:latin typeface="David" pitchFamily="34" charset="-79"/>
                <a:cs typeface="David" panose="020E0502060401010101" pitchFamily="34" charset="-79"/>
              </a:rPr>
              <a:t>         (ובנוסף שבועיים של פגרת עבודות)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Wingdings 2"/>
              <a:buChar char=""/>
              <a:defRPr/>
            </a:pPr>
            <a:r>
              <a:rPr lang="he-IL" sz="2000" dirty="0">
                <a:latin typeface="David" pitchFamily="34" charset="-79"/>
                <a:cs typeface="David" panose="020E0502060401010101" pitchFamily="34" charset="-79"/>
              </a:rPr>
              <a:t>עונת הלימודים המתקדמים - 11.02.18-11.07.18</a:t>
            </a:r>
          </a:p>
        </p:txBody>
      </p:sp>
      <p:sp>
        <p:nvSpPr>
          <p:cNvPr id="34821" name="AutoShape 6" descr="data:image/jpeg;base64,/9j/4AAQSkZJRgABAQAAAQABAAD/2wCEAAkGBhQSERUUExQUFRUWGBgXFxgYFxgZGxoVGBgVFxgYGBkcGyYhFxojGhgXHy8gIycpLCwsFx4xNTAqNSYrLCkBCQoKDgwOGg8PGiwkHyQqKiwsLTIsLCwsLCwsLCwsLCwsLCwsLCwsLCwsKSksLCwsLCwpLCwsLCwsLCksLCwpLP/AABEIAPQAzwMBIgACEQEDEQH/xAAbAAACAwEBAQAAAAAAAAAAAAAEBQIDBgEAB//EAEIQAAECAwYDBgQEBAQFBQAAAAECEQADIQQFEjFBUSJhcQYTMoGRoUKxwfBSctHhFCMz8QcVYpIkgoOy0hZjc5Oi/8QAGgEAAgMBAQAAAAAAAAAAAAAAAwQBAgUABv/EADERAAICAQQBAQUIAgMBAAAAAAABAgMRBBIhMUETBSIyUXEzYYGRsdHh8BTBI6HxFf/aAAwDAQACEQMRAD8A0B/wpUHKbQk7Ogj1IUWgO2dhJyQHmy1qJoniahHxFvSNfar6VVmEZ68bwUXKScTUO0aMbLW+WKuEF0GWa5Z8sNMWhY3BPkGaI2h0n5Qtu28ylJE2aQc8qQTbJqD4VFXMZREk88lljBZJvADN4cWO3E0SHeMmZOIgBVTvSGibkPwTw+zEV8jlziHglG3lSkp4mSFHPKJqmpOZT7RipN2Why01HCWLlQ+aWgmV2fnrymyj0UT8kwu4LywmTQrnyE14HHIQhvW/ZSnBQlQrmNw2cQX2WtG8o/8AMr9IRXpd8yUWWE+RfY/WCQSyVkWXRctkCVFZMxSnABoEvzGvOFV9dklyQVhaFpFaGoD5D8TeXSC7HbRL+FJ6xZab4UQzBttBDUbJKWQMq4tGRwR7BB06SHpHrPY8SmcJ5mH1JYyJuPOAES4fdkbyRImlS8VU4Qwo7jOF0yylJY6QTdd0LnzBLlgYjWtAAMyeUVntcXnomGVLg1tpvbvCcJ4Y7YLSmWT3gNWqzx2X2KFmTjVOxHLCBhBfzJJ9IFvO8U4MIxcJrTOj0rGXKdaeEx+Kk+Wgu32+WQ4UB7QjnTXyY9KwPb8UxIAZtY0fZywIVI7tSJZLuSUCpzqc4vhKOclU23jBmZk2B1WiPqVlsKJb4cCQc0gADYUED2mwS5hOIIIyYD6wP1Am0+YqnQOpZj6JarLIQf6SVNygO2WCyTSGBlb4G9WUDHbsnYMMVxHvOUald0SULqqYtFR8IL11A/SAr4uLAEzJWKZKIcuQ75UZiRUesdCyMpbckSylnA2CmmJ7xaSl61+zBN8W6zkAJSlt0hjCKy2sVwpS2rMwbXoxi+TaJRcmWFEasC436c4ErlnktsZOYmWo8CgA2SiH8iIEtt292UkTEl6hIPsWMML2nygjCJaEtmWq+7tE7slyVoC0oT5hy4zB5waFy8A3WW3Hcs5TqKW1HEPYPSGq5SkAgjiBzzDdRnFa76UkDClKAMzy3MCWPtJJUohVolhQzcsP9xofWKSm28svGOFhB9lvxSAQ2Jy538htFpvx/AAndgxPoIR3pb5GJpU+WonZQz5VrACrepFHGbZ1GtWy84j3XyTyaOd2hW2bgwt/zArUSQkjZVfYwOm2l8a1JVhbEKqNaJAGr7vRoFtNqxrdBSkFhTL0aJjKDeEVaYYtMsA4pYJdgxKW3cCp01EdmXSmYn+WSitSS4bYg1HlC6YvCQMQUdxyz+cF2S9UjClVXLGocVzAfTaLSsUOckbd3BfZuxgP9WelJLHCkEljzLN7wf8A+jLME/1Zh5ugDplAl49oO7YKLqJIfoKPyy+kA2a+VlJBwPR6alnIL7RWWpl8zlTH5Er0s0iyLYHvSpJwOoFKVVYrAbFVqFh1jt232ZZKkCUlZ4SUoSAGzGWpGkL7Vdn80LTMxOahSnahDvrVqNC62KmyxxpJqKsc/wA2kLzslPthVCK6RqrfekxdZihiwjhGQO4Ao+XrCC8bSUpxGpJoBWvN4O7/ABJBABxJSwowLB6h6AuIQ2yzOkADiNWSSQGd25H6CBosFXFeYEwIUlwt8yzK38gMo19msyFEJ4hzBb76mMFYZBTNQWIZTHKh2zyofeNnZbZg1DjMkgj1/eDKzasFXHL4J2oCWtSVKWWLUV7vA38TVhjI6k1gG/b+SCMBGfE4y5CrH3hKL+kJPjFSSQxz8gYs7fkiNptJIBS4KidQS5Hk9IjaglAExUsmujZ7kZADOEV3X7JUslKgTTf2BAeGNqKV4Sok4XUADUc65iuu2cDdzJ2iu23mkqLpKQofDQAkNkctHh1cyDMlmWtHeI+F3ZnfMeLIZ1o20L7wUjCvh4vEkCoAd3fMUcM2Z5QZZ7QAgCXiBDsTzNfrmKvACxk0WaYhLhCnWS/CfCNPVxzgm7hMBIWiYwFGSpwXyc6PGhN2qOapdP8A3Ef+US/y2r4pQ/6iP1guCQC8LAqYh6gEVzetagZtWnSK7BMnWZJRK4goueEtkBr0hsLGwPHL6BYO+Q84HCBEZ2+SC2yyEz8YnJ4nSMNSKgHIvufSKL27M2dJBSlLuwAJAzCRkptQcoRdpLpmTFomSsWJLB0rwqAdGIp5skjPWFNltV5EoQsrEvGl8YSopGIKKwoF365xXcn5LqLLrLYlLmKSufKlYUJmglEsBljElKSUviYf3jt3oKllpwK6sMKQWDOchiBcxVc1iNpVMl1HdngUyiVBynwvSo21HmdaLuOaRhAVwkFAUkEsCMJfzNH1aITbGLIwS4f/AEPJVhUzYU8XiqWIfY5bwNeF3ziUiUMKdcKgl/J9I5dnaMKASriIpjcHE1MVKF86Q8RMJcgUFTyHOI3JC2GZaTYbQk+Cj1FG+Yh5Z5ZxAlIdLEOA4IYUINYnbr4MoP3a1/kCT81CIf54C2VRV808uZgri2s47K58GetNmnLWtVTXVYcDQZnIUgm65MxIOJGIDIFQoc92g+f2kTxAKSk/CSPSjiE1n7QzklRXNx5eEICQK/Dher7wauic1wgcrIx7CpEyaC5ScJzOJL1r00h9ZbOSkmcCEkGh4nTq5G8IrFbpkxyqWgJ0LFz5PSGU20KWkAu+FnYbuCBRqaQrY1CW1hoxcllA9qtCJTJQlkuSkHNnBaumcVTMSlJUlSBiFKHhwuKA5h0q8m3qNarAtWQSBzJPOIiXMQuXmyUFKggCpJmUclx4kmI9SPzLKDNjd0vvEyyuVLKVIQQcIOctJqoknxPnCNVoUJmAJGFx8JoCd2bf0hvdN9ykyJaVq7soSlB7xkjhAD4nwtTeM/P7Q2ZB4rRJH/USfYGF5TeegiiiAtS2dk5A+HcxROvBrV3fepH8xKRKZDlJlhRPhxZvV9Ioldo7GeFExUxhkkTDQHyDCFi7mVPtf8Wnwu+AguwGAg4cTa6QZ4k+F4BJNdvybaelSUkkM4o4NRTTzgaXeCUp8SuQAPzjM3z2mtE+UqSEBNMAWZgcBxoEAOwYkmArNMmIcYisuXKuJzyI02akUScVwXwpdmxnXglRGEgkghXDxMym4tdA3Q6RZdy3DlQFK4WPLeukJLDjUl1ApPo4O20UKu5KfCVp6KMd6jJ9I1Vj7WyphYlaFfhVif2NYJX2gkjOYr/bP+kfKVWvu1/mlS1H82FyepjRXZe5YPlzqP1EbF2lcX7j/MThapdmutV+y1oUlMyaCQQCJc8sSM6qhPItMzujiCkkAMS4OYpzi2z2x6ufOo8tRHbTP4S6ktT5iENk/UipR8r6DGYuLw/AH2ZtKlIONSlEpQqtakF29IbkiEPZ5eFAof6aMhtihrImGbMSgOl3qobAnIdN4Hrtsbpfh+hfTpuCYDa7jQucJ3eTELAYFCsLc6B384Ft3ZgzaG0TVI/CpSjTbNoPXO4iH8JIpSoLR3veZ84V9RhtqBrLc0uUwGJRGXlB8y2TUTkowpAKRMHES6AQ7tTMAeZiKVQrs88BaltnMmJJDOEjCBrk6feJ+JPLIaxgZT0qXQqIbZ8/qOsA3jdqlh0tiGuRZohaL+QA/EdMtR+3yiVlv9Chkv0g1Gqup+Fg7Ka7OwKz3XaAsqQMJ/FiAp5PpSL09m1qJK5gdWZAKiTqXLVh6jIHcQqv1HeKQhM5Up3DhWFL5gK9PusFl7Qvm+8fRHV6KvOEjki4ZMjiVMUGrVWEe0TvKfaQnEiW0oJcqL4n+EFqpcVHuQ7Rk7TcS1OmhKgRjKn5ZM+sPLTfU9ae5Xak8ISFIQzlIZgpyXHUQvHZ3J5HHRamti/v4kuz89dpmYEzFIVupWJOSyd3bAaV65w3vbHZmBVLnA5lJCVCoDFNdSKj0hHJtypS1T1KWpSk4CpT1FKcLZA6RULemzrxJzwJWKA54FkhO4BOsS6sJSxw+jnZum4TazFcrH+zSm2IEzuyeJhRqFw+3zhTfPZCRPwkfyil6oCQ4OYIb+0F9q70T3cm0SQlON8BAwqKSkYisdRuczFFy3lNmDjRQB8Q/TeKOMoPsDuhNLCALL2LlyllSFGoatWGZaHFksQQGcK/MlJbWjgtBnd82iuerChSQDio5NKGoCd94FO9xWSVBAVtXZ5ReYwdqtviag/Kcg2W4gC09rrNKIBRMDpCgQgVSoOksSCxBcdYY2lSe7CyxBd3DEAHCQXrnSEdut1mkkTDISpdQlRy4QhXOnHmA5ZomNil4bIkmh5YrzTOTiSFgF2xpwuwBpvQxKYmISLUmYlE5UxGFnJBxHbBw/FxAYRybMRXMvqUpWEEJVhCsJ/CQCC+WRGvnFFZl4wWx95h7TMxKT/8SE+gUIbXYVAMQRz0brlGblzWrsPk8NLHeDtwp8xizJPxPvHs7XBNNmDDdzg0ibyQHZTq/wBAKq82p7wDbbxmFBLFLAEkilaaVz/7oNss8EV9v0iF7zB3ShTiDf8A6B+kdBxT4RMk2uw3snbElwKJwpADvqpw55w2vWYqXgKE43oOJiFunCAGqKmrhmjD9n52FRAzjd3dbP6QUoJWqjEFiCspFQCNHrSucYGvqbulLHH8GhRL/i2p8memd4q0pWtKkrK1Sy4ABwpAADFnbCd+QhisKTmG6wuvu0lalTUnglrSUgZYnxKI55fYg68b8UlSQEg4siSRRiduUBeklJqMO/0Jqmq4vJYJ0WCY8XpswWkKAzAO2YeKl2MjKE2mnhji55Oplg6CL5MgfCOdIK7NWFMydgmAFJSrNWEg0Yjc8uZ2jQT+ypIPdKAP4VBg/UD3IJgsK3LkHOajwZk0hbfN2pnJSxAWgulR326HYw6tN1z5Q/mSyOaSFD1H1aK0Sd6HMD4m6adS0X9HymV9X5oxlrnzZYw92SQ+EUIrzzaghNZrOAlGFKu+CiVKAUDUF3LVd/aPoFrmoSQFEVqHarfYjmFALcL9R1bryiqezKwHnY7cNsW3FYgZZTMlqYkFRWScSjQgDRISBm5LnLKFo7KlOMgpFFaPRiSH6CNIVrCqBBSCCKkEnUHSFps1pJJxpBJdgSWrQOwiFN556BOC78iS4jJSgmYCVAsAfypJp1Jh7ZbbNWQEJwpf1HWO3dcITxLAKiXPXnDYhg6Q5AoMnO0dbZvk38yYQ2xwWyEDElIZyegbnv01jt5zwniDUBIBriOx678zCCz2rvFjEF1BqHDMDU7B6aGCplgSsMVzK/6yYXspw0XjPJG9prh0kB00eoCjhUxfShD835Qhm3uqSBKly0/xK1AjEgKSMT4lCpB8KdKMdoZyrjmIBCZpWCMLTHPDs+uecX2uWhWDGyZ0skoPJVCAdR8qRWMFDh8oiWX0ZtC2lzBaFgrKgeABJUCMwyUtRSgTQ5h4UzrQJi5iysIwFKEJwjwJDBwSSaQZPlKmTSGIyQAcwEgJD89fOG8jsc9VKAPIP7w3DEeWwLy+DOz+z01C1yyBiS7B2xDRSCaEGB7O8s4VApIzBBB9DH1e3WZEyig4zB1B3EJLbdiWwzEhaRQEjLo1U+RjSq1avwpcS/UWnQ6+V0Z+wWwZRdeagqWC5oyiwBGEqKN93y5QfaboUEvZ1BAbwhkknlNYn1brCq0OmQtKwUqEqoUXNJ4LvrRWcbFSj0xObYLY5KkTFgs4Y0L0NRG4scxaSEDAQJQUoUxJUJfeEgUUKnRxQPGHut1TCPxBA+YjVrXxzVsGIKQoGhdSRhIqHYHYwtcsSwErfGSIu1C5CkIOHE5OoCnzbMVEC2mSXkAsSBhLFw4lq/SCbNNFUuHckAZtTQaOYFVbXmpAGLASouQCAUlLB8zWDU6dKW5FbLOMGhu0/wAqX+VPyEFUOo+/lC65rakykDkNRoIYBY3jy1sWpvPzZswfuoiZfMekH2G/50jIhafwqc+hd0wun2kBJVmwfPaAbBfInKKQgjNiSK4SxpEwqsac49IiUoZUX5NwjtVLmjiBlq/3D1Ap5iMh25v1SZiUSjRSQVrAdq0wnJ21z6RelPKIzEP02Md60vJX0kI7RKTMQJhJUpKaKIbJz4d3imbeQlApSMVXOQqCP0eHMyWBnQc4E72XphPRolWva4/Mn01nJei3kAGZLwpUUpBcKqqgcDKrDXOCyQHqIRLmgE4EJTzZj5DT2jtikiatWJSiUoUoNukOwiFW5HOeBjOvFAesDy+0CUqdnAzB5xl51q4jsw9dYh/E0p5x3p4ZO7JoL5tCZrqQaAO2oo9efOFthvQ5E86vC6zy5qy8tJLa5AecHm4ywcueWUS2umUUX4GdivcAtipzi3tHLBlhT8QIbdjCJd0lOah5mLe7GpKj6D3qfaDV6WdnMVwUldGPDCLnWJk1Amq8AOBgA5JfjPxHaNPicxjrJhLmoUkk0O3WNnYEpWHChloaxGo0tlXOOPuOquhPomrnlpHCp6EUO/3WOYnjyU9IRGcAlqsuEYkggagfdYxHaO1HvFh3xSx8wfpH0Ihjq0Z6+ey4mLTMlKCVghwaJIBejDhMbGj1+z3bfz/cSv027mBnbmmBwQDi0I3AJAINM2hyJikoJ4ACQC/GrEK5USM3846mwJClBSQhZSpLhviDYmyV8+cUW2wTZclADzAnGVKS7jLC6c8ho45xqu/OGkvqIKtrhstcTH7xayANwABV6DIUhZbyUzHluyAMThjUZ7lJpFsm1An8yFjzwKaBLzmtNU2Rlof/AOsfpDFdjksgpxwN7qtZCRtrr7GHUs4/CWPmR5h3H3SMzYlMBzA+UOrOddq0z3hSyqFnxIZhOUegy1TSElKkmoZxUV3284AuRQQtzSs3/uMStt5jC4L7VrlR6vyrAlhmgqlOAsLmPhYsQcRwkAua+sD/AMVVUzSfZb1t9kW/A8m3gFKwoxKV+FIJPoKwwlWGcocWGUNMauL/AGBz6tAFivtYGHuRLLP/AC0YfLD4qefWLZdsK6ggjr8/3jK/xtvxDfr56CLciXKlkgLnramJwknQYUl+VT6Rm7qtbLlggJOMAjY4mY7tlDwy5kystBU1cwlLirFRoIFs/ZdEtfeTZuJWIrCJdEglWJitQdQGVEjrF9iS4RXe2+WCrsq58xYkkTFAqJQKLYGvCc2/0kwmkWtSVKzHCpOzH9o13+YJl0lpSgEucAYqJLkqOav+YxnbJdhSxXU0oKwOc4xLRi5HZdhtFoQAtlDMLWlIV5KbGR1LQfYOy6BWYcXLT0184Ilzm68zlBUu1PtCkrZMZUEi9FmSDkAMgBGXnW9ayQVFFS2EBqHUZ+8akHWFkm+2lmSqTKWA4Qop4kl3erg+1S8aPsyKcpNrPQnrZNJYeDPos6jUcQ3FfUZjzjwMA/xRTLoWImKqKFiBr1eGMq1YwgK4iUYiSA74inPPaN5xMpSFCJ2FS/8Am+sfQLMJa0LUoAstgdaJlihzjH2mxS2KmUCHNFUOutR5GJy7QpSQSoMXOEaVOe+WsAuq9THOMBKp7G8o2mLlHq7xNUotFapZ3pyjyJ6A8kJfnHlb/KsRSgdWzfeJpIyBixxRbbAmYmuYq/3pyhfLKpZAOWh0PQ6HlDhKqfZiC5AIIIDH7yhrT6qdPHa+QGylT58mcv6QgoVMwstNXFCdC7eKhOdYyZtGJYJrwoG+QaNzeN0FUtaUKd0kAKrXqIwNssa5M0JWkpdIbYso1B1jep1dUl7r/Ay7aJp8j6RhDHhBD0USRRhRIqfWDZU3HmtTbJASPQVPnCCXYVVUhy2e3rp5xdZrcUqrSK16yE37pM6JQXJoF2KWkEpFW84D7PIJtclIOc8APUO5AflE12l5am/CflA3Z+ae/kEFld+ljsSqh9YNbLMHz4KRWJI20myTkhSJ/dzCD4hQHkxAaA7GkLnpTKBEwrSGculTsl2LAOKVasETZ6kA95MxaklNX1bDmNgQ8AXbM720yghTpWtKCpGYGIZ0ooEvXlCWWuf06/IMOL7vZWIiqlOaZ6n0ELkIKqr9NIrnrKZ80moKztkC0EypyVME06xjW2ttrwaNdaisklywBRooMp668oInyPsH9I4VbB9/swAMDrkCIoljeCSIgnk0ccdfrCReZ6/WHsZ61HCsg55+sbHsqSUpJ/cZ+uXCEpVKVwqxpO6eLic1IP0ME2eRhqFpUAMI0LE4nY5QF3dSecWy1tGj/lp2qtL7hBadqG9hE5dD0Pyimw5RTMn59DFthyhtgIvLPoqFR5Occlg7xJShHiT0pXMQ/wB/OOCUBv5xMJ5xJZc0HrHHFZTsREFJOo+oi9QyjzeXnE5OBkim8B3lLllP81KVJBoCHqaDCGNekMlIdqkN5evKBbVYMQKleH4QaON65D3PIUNJ3Rr5Z2G+jlxXgiXLEtSCmXRySkhL6qDlkl6morxNnEO19mkS8I/hhxFu9JKJaVAEspqqPo+4gK6ZY7zDhKpaQQomgIUSSgDZi0aCTaykJC0mcgIMugAVhJDlaCf5hISAcOdThqwpDKe9f+lXnpmDtl2TZI40FLihFUmmaTtyzGoELbpWUTpb0aaFeWJ84+lJloUkpklMyWPFIW4KTphxcUo7BQbYpEZq9Oy74lWY1TVUlbBSeaX8Q+w8PU+0ZLMJgp6eL5RbfN8yxMUkOsjYjC7DUO8cuy0GYtA/pjEPDRiSOJ8yeZ2hJ/BrlEGYCHDioI8iKQwsV4JBTyIPpFndPPDCRqhjkIt9radMDvxq83McRaKQqtVpeao8zEpVogbSyzk+EOLLeaga1EM/49CswxEZz+IpSJSbUYq4lh1OSFZGsckSyM3hWm1EF4YyrdSsVLZCu9AiM6zpWGUAYgJ4yi0JjjhNbOzYNZZbkYWz7hmgUS/IRqgWiRXyrBq7pVyUl4BTqU4uL8nzucCCxBB1BoYMsRYVjUW2zImOkhOIpIBLEgEM46PC0dmiBRftGx/9OLh1yZq0Eoy74NdnpSOoTtHhEkAnIK6sTHn2aoJZLRiXMTiNCCM/CoMG5OlUQst6BaiES1qFcgQpgznCU5VoXrA9jBE+YdO6l1ILUXO+kH2WfLs8+VNCf6gmFZcl1KKKlzs8GWz1VB+evyBvdtyhNed/MR3feAuRhZKi+EsNRmUvlQxZdCLTMnhU1KEjDRIxPhGIUDsmpq75BoY9o7GgWpC0eFaSrzLf+EWIkY5EyaSQ47tDH/Ul/dh5GDWJKDaxnroFGTckM7usyVJUpXwFsJ0IYuoehA5g1oyy3TjOUwogHPeBJ04pSUhSjiwhRpxKDgcgA5+xB0oAUGUY6r9R7n0OJ4PIkgBhQRIDSPR4w0lgqRn2dK2xAEpyNXT+VQZSfIiBLXImJAznJDsCWmp5y5gZzyOepOUGgxLFEOKZxlZNvmShwFU+UKEFLTkbhaGGNqcSWNapMEz0SJ5DJMtagCCBQ9U0PKoB9oMt8oTFulRC0ioDgEE0dQ0plmW0hfLsq5S0rdy9BupVFEDQYWy/SH4V7oZl2L7tr46F949npqC6QVpzcCo6jOFZUQWIIOxpH0kmhgO2XYiaOMP9Oh0hZTDtGJlWmCJcyL7d2XmJJKOJOlWV+kL08JZQIIzB0giaZUZy1hxBWLQQmE2CJM8xVxLZC6v+kMZFtGsJzaCYklTGIwSPFWkNHUrBDQp7wgZxaZ3AyuF8uvIZmCVVOySiik7FCLbGwsCSEPQknCoJBzISz55p0PlAk1DEhL4XJDkqoSSA5rE7NblS5ktAUsNLCmKaKASqaX/C1dw9KQHZ77QoDGCj3huzRWJe6si8NTB/FwbqTZEIALPSoLH+0UWy+5aAyiUgcnHs8ADthJWcK+A5VFH61A82iF6WNKxVJI2rHmrnOEts00h+OGsoS3hfktZPdyyon4jT2H7R6wTJqgygCijA1AzB12JGcds9qlmd3KUBKgHJNQMtNTXlBH8XK7zAoqXxMSaJDbIB4stY5S2Y2rnsrjPZ5N2zJpZC5a8BaijwpZficbkUDwzv60Jl2ZCJWSSAeTBq8yVE+RgO0Xj/AAaFkEKUtymjYiaB0vQDr8MLbfaCLHK7wkrmrVMV6sByDBMMf5E5rL5/cpsigiUkd2hb/GPVjTyBHnB8u0A5RnrxK1SJQl1JKpig414RtoIVJvOZL8QI6iGKkmsZ/AhvDNsZ0cM4bxkR2hMTRfcF9Nkb0axM14jNlLXwyygE6qLAczuOQrCGRfcMrPeGLlFlCUfexwQ5J8ZNFY+zyZUrA+NR4lrIqpRzPTQDQARm7ZdrT/8ASkpAxbuDwvo5FdSwhvItywGClAbQNaFFVQUkhTsp8/KtHxeXnBnc5cRRWNST5ZcEnd4jERP+/vrHXD6QmGJLMLL4uZE7LhVor9eUMqco8CIlcHGUX2TmA0mI9x+sLrVLXJUUrDNroeY3jfFTDSKZ0kLDLAPIgHziymRgwotgo8FJS4xKISNHzPQCpjnaDs8UDHLco1GqXbLcfKFUqaUtqNj7xsabTV21qeefl/eTPu1E657fA6l2gktLSfzGp67JiSVJDgkrUqhYvnSq/oIEM8rDAgD8AoH6/F5xKwv3iQQaVI5JGL6RazNTUWv9R/n8ToYsTef3/j8BxNtn8y0EFQCUqThOVSlKVJ2oDseZi/ubFOlEpVMlTE0wkJOIPmHUBiANah6lozK7b/w6lYiQqYkAH4c1KHSoy9BEbNaKnyP36Rp1xEZSHd49prOtWGdLBJD4kAKz3Zik8qkQzuS95bCWialaRk6uJI0SQqpHyjPX5cyBNUkgAWhig6d8khwW0U7+aoClyUTUlKkcaKDhJLZOVJ4gxBFXFNKR5B6OFi2pv9UbbtlDnA+t8hYti5iUliEsd+FI+kXSbsUvEpQUgkkjEksXrGNVec+z/wBOcph8JImD9oa3T/i1MRSbLBG6f/E/rA7NHalxzxj+5OV0WGTZU6cQK8NOmeZhguzGaiWqalSUy0BASWAoA7nX9opvD/FOziU8qW6y/CUs3XT5xnU3rOtqFKU5YthGQByGHM9RlyiatLZPjGCJWxj94ynXzKQCmVxMdFHCOT+ekK7Rblr8RpsKD76wqTZlSplRRVCHeumUHvDq00a5Y8/MG7G0egiRZFKD0CfxKoP3PIPHLKKuwLVL1H7wS+NTzHXsHYdKCg5Bo2IezpLt5+5fyJPVJ9EThwqShCppYkqagYGoTpnmYps9qMtOZCualU6JBAf8x8ovta5qk4UYUprwo4QxDZHPzJhSuQpPiSR5Rp0wahtawJWP3sodSu1M5NAQR/qA+QYD3glHaxR8Sa7pP0P6xmgqJgxaWmpn3FFVfbHqTNSL/DAgsDuDnkQ4fl7RYi+ifCx8wf39R5xmJJfh3y/Np65em0QBhWXsuiXWUGWutj3yald/FPiSQfvyjsvtA5jOS7WoUCi2xqPSL5UxKjUpQeYJHR0hx5g9YUn7G8xkHh7Qz2jbWO1lQBp9/KCFDVq9Yxku9Zkg4eE5EVcEHIgiNVddv76UFs2Y3y2jK1OhsojveMPyh+nUwte1dhT11iudY0qBCmIOhD+sXJWNY4odP2hFPHQzgTTuzssklJI5AU65GF82QqUWNQXANRQ0LHMHpGlK2ahZ84mJYIw5vGhRr7K3iXvIWs0sJLjhmIvGwY5aUyyOEqUyjUkt8TMTRq+sKRilqZQILZH7rG9td1pUFMGU1G5cucZe0LIoQCBooO3lpG7pb4XpuHGPBl31SqfvGmvaw97KKUnjSQpBbJaaiu2h5GM1JtKp2KZ3ZCULHeZEAqASXSGJU4qoZNWNeXAoH3rCieiXJM4k4ETWXVqqAKZiK/iGEgZkhTc/LRljlLlf1mzOJm72k4iR9cXl+IecIJd1pUDUgg/2hzbbyJAFXYDerdAR6mALGhWJRIIfeNGTwhSKyRRcwwsA6t9zs20OrnR3AIUUtMWojXgwpLKTmClQw7gk+bHsvZgVFShlk8O7VcsqYSSkYt99IX9fbLkN6WVwYW9p/eFkufvekdB9Y0lp7NJySS8CHsyuvKJd6m0R6TSFEqZBSFwvQqCZcyPYrowUw9C42vZ/saJ8lKlmYlUziSQQEhBJSlwU8Z4JiiAoEJCaF4wctcNbDfCpaWADdVJPqhQJ83gdik17rwEi0nyaC9v8PjJTjmLkBO6krFSVYQVISQFEAGpAdQDmMiq7pR0WnoX9iPrD+29ou+lYFgkiqScCm8LgKwhQFBqcgNIU5xalSx7/AGdPb4F6rqGkwdFAj3DiIz7AvMDFvhINd6b/ADeDZiIGXLr82z8ucG2rsC0AENnTrSCrPYyoYlHAj8R15JHxGJd8s8IJVsDV4unKAOKccStJYNB+YjL8o/aObxwVSOrUTLV3acMsBitTYlcn+gjR9nUNZ0YaPiPniMZC021Uw8RoKACgA2AjW9m1/wDDIZvi/wC5UY3tn7FfX9zR9nvNr+g0IOVY73Y2084lJOhziSxtHlTcIqf+8elTRppnEZa6cTPHkAksHJfLMmOOOzgxc+sCWmwS5tVJBO4cFvrDq2XOJSQozUlRqUOAcnYVqR0hfjiYWNPMXgq0pLlZK9KRWpKVUUMQO4pEcdSACRvpE22iCwJPuOSoPgA6QNL7PSnyV0MNSjeOBZOwEW3P5kbUVSbKlIZICRF52/WITJgBr7RHvhpp99YqSXhx95xXMSTr6GISi5f+0TNc6xxzPnMmWVO1WDnpEkqjd2m7pKhxS0ucyOEnzDRlr0u+SgnApXQsf3j1FPtSqXEk0YduhnHlAstcEIXAILRdLmRpQvrn8LQq4Sj8SD0qi1KoEQuL0Kg6ZARnFExEWpMdUIumQ0BpSxfkfkYWIQVczDa0oLU5e8AzbItOYIjP1mr9Bx4zkNTp/VTBwCzsWhvdV9d3LSnZ/mT9YWotKhRz7RF4y9Zq4aitJZzkc09Eqptmrs9+JOvqIaWe2PllyEfP8R0pGmuAnDxO3n9IxZwSWUaMZN8GiWujwfetzKkSUzCUqBLFqgE5a8QJpT6wpl2gAgpJd3HI7x7tF2jXMlplNhlpIUcAzIoBsE4nLAUpnRiaalXT2srdY61k7eN4InrCxKEuYmhZQrscOGhbUkxUQefrWE9knMVKIc+I+dAPeHiAEgEvXd/lDGu08KknEHprZTymcBIH6R5KXNfvyjuOIlAJfLaM7A4dVNbnpTOOpH9o4axJ2DBniDjxQNvvnEZkp6sIlJBPiz5RcWGcccDdw+rdI9gL+L12jwBB+h25RdjAzjjgebl4gdIRWzs+VF0mHs3dJ82p6RyTMB69Gi0ZNdENZMbabsWk+E+kDYCI36mOYeAp10S1VgysBOv5GME4iL5dsIzEOrR2aByPlC+1XGtOVYar1lkfhkxeWni+0cl21OtIIE8M7ggbQsVZFDMGKVho0K/ak18STFpaSPhjqeaA80n3EPRb5S9oxf8AFKIwu4jiZxGULa/UR1LjjjAbTVunOfJsJl1SpnwtzhBetiQheBBxK2EDovFeQMOLhsRBxmp3jO5jy2NvEuEBWK4VqLqBHWNRZ7IlCWAHu8WoAERQ5Jdm5bQGUnIIopElIBGUCW+U6K0LjKGWGFt7HhBGWJPzgun+1j9Sl3wP6AUiypCwHOT9C4z3qYcLP+oPCmUWnB8mT6PX3eGs0g5Oejw37R+KP0F9J0wJK6jLz5xehX36x6PRmjxbKDh94lMyj0ejiCmZNIB5RUFl8z6mPR6OJLVoYZmK8enJ49Ho5HBKEsBAM6YcZTo31Aj0ejkcSlzM8vSLwr6fOOR6JZLL0JpHJiY9HogqBzpYVmBtAE+7EEZR6PRaLeSJJYEluswTlC5RjsehldC7JIVG0uSqA8ej0Us6L19jIikVKWR7x6PQuGKDNPuYrtqeAFz4kx6PQfT/AGsfqDu+zf0KVeMffxQxkZP9THo9DOt6j+P6gdN5/D9D/9k="/>
          <p:cNvSpPr>
            <a:spLocks noChangeAspect="1" noChangeArrowheads="1"/>
          </p:cNvSpPr>
          <p:nvPr/>
        </p:nvSpPr>
        <p:spPr bwMode="auto">
          <a:xfrm>
            <a:off x="1047115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rtl="1" eaLnBrk="1" hangingPunct="1">
              <a:defRPr/>
            </a:pPr>
            <a:endParaRPr lang="he-IL"/>
          </a:p>
        </p:txBody>
      </p:sp>
      <p:sp>
        <p:nvSpPr>
          <p:cNvPr id="34822" name="AutoShape 8" descr="data:image/jpeg;base64,/9j/4AAQSkZJRgABAQAAAQABAAD/2wCEAAkGBhQSERUUExQUFRUWGBgXFxgYFxgZGxoVGBgVFxgYGBkcGyYhFxojGhgXHy8gIycpLCwsFx4xNTAqNSYrLCkBCQoKDgwOGg8PGiwkHyQqKiwsLTIsLCwsLCwsLCwsLCwsLCwsLCwsLCwsKSksLCwsLCwpLCwsLCwsLCksLCwpLP/AABEIAPQAzwMBIgACEQEDEQH/xAAbAAACAwEBAQAAAAAAAAAAAAAEBQIDBgEAB//EAEIQAAECAwYDBgQEBAQFBQAAAAECEQADIQQFEjFBUSJhcQYTMoGRoUKxwfBSctHhFCMz8QcVYpIkgoOy0hZjc5Oi/8QAGgEAAgMBAQAAAAAAAAAAAAAAAwQBAgUABv/EADERAAICAQQBAQUIAgMBAAAAAAABAgMRBBIhMUETBSIyUXEzYYGRsdHh8BTBI6HxFf/aAAwDAQACEQMRAD8A0B/wpUHKbQk7Ogj1IUWgO2dhJyQHmy1qJoniahHxFvSNfar6VVmEZ68bwUXKScTUO0aMbLW+WKuEF0GWa5Z8sNMWhY3BPkGaI2h0n5Qtu28ylJE2aQc8qQTbJqD4VFXMZREk88lljBZJvADN4cWO3E0SHeMmZOIgBVTvSGibkPwTw+zEV8jlziHglG3lSkp4mSFHPKJqmpOZT7RipN2Why01HCWLlQ+aWgmV2fnrymyj0UT8kwu4LywmTQrnyE14HHIQhvW/ZSnBQlQrmNw2cQX2WtG8o/8AMr9IRXpd8yUWWE+RfY/WCQSyVkWXRctkCVFZMxSnABoEvzGvOFV9dklyQVhaFpFaGoD5D8TeXSC7HbRL+FJ6xZab4UQzBttBDUbJKWQMq4tGRwR7BB06SHpHrPY8SmcJ5mH1JYyJuPOAES4fdkbyRImlS8VU4Qwo7jOF0yylJY6QTdd0LnzBLlgYjWtAAMyeUVntcXnomGVLg1tpvbvCcJ4Y7YLSmWT3gNWqzx2X2KFmTjVOxHLCBhBfzJJ9IFvO8U4MIxcJrTOj0rGXKdaeEx+Kk+Wgu32+WQ4UB7QjnTXyY9KwPb8UxIAZtY0fZywIVI7tSJZLuSUCpzqc4vhKOclU23jBmZk2B1WiPqVlsKJb4cCQc0gADYUED2mwS5hOIIIyYD6wP1Am0+YqnQOpZj6JarLIQf6SVNygO2WCyTSGBlb4G9WUDHbsnYMMVxHvOUald0SULqqYtFR8IL11A/SAr4uLAEzJWKZKIcuQ75UZiRUesdCyMpbckSylnA2CmmJ7xaSl61+zBN8W6zkAJSlt0hjCKy2sVwpS2rMwbXoxi+TaJRcmWFEasC436c4ErlnktsZOYmWo8CgA2SiH8iIEtt292UkTEl6hIPsWMML2nygjCJaEtmWq+7tE7slyVoC0oT5hy4zB5waFy8A3WW3Hcs5TqKW1HEPYPSGq5SkAgjiBzzDdRnFa76UkDClKAMzy3MCWPtJJUohVolhQzcsP9xofWKSm28svGOFhB9lvxSAQ2Jy538htFpvx/AAndgxPoIR3pb5GJpU+WonZQz5VrACrepFHGbZ1GtWy84j3XyTyaOd2hW2bgwt/zArUSQkjZVfYwOm2l8a1JVhbEKqNaJAGr7vRoFtNqxrdBSkFhTL0aJjKDeEVaYYtMsA4pYJdgxKW3cCp01EdmXSmYn+WSitSS4bYg1HlC6YvCQMQUdxyz+cF2S9UjClVXLGocVzAfTaLSsUOckbd3BfZuxgP9WelJLHCkEljzLN7wf8A+jLME/1Zh5ugDplAl49oO7YKLqJIfoKPyy+kA2a+VlJBwPR6alnIL7RWWpl8zlTH5Er0s0iyLYHvSpJwOoFKVVYrAbFVqFh1jt232ZZKkCUlZ4SUoSAGzGWpGkL7Vdn80LTMxOahSnahDvrVqNC62KmyxxpJqKsc/wA2kLzslPthVCK6RqrfekxdZihiwjhGQO4Ao+XrCC8bSUpxGpJoBWvN4O7/ABJBABxJSwowLB6h6AuIQ2yzOkADiNWSSQGd25H6CBosFXFeYEwIUlwt8yzK38gMo19msyFEJ4hzBb76mMFYZBTNQWIZTHKh2zyofeNnZbZg1DjMkgj1/eDKzasFXHL4J2oCWtSVKWWLUV7vA38TVhjI6k1gG/b+SCMBGfE4y5CrH3hKL+kJPjFSSQxz8gYs7fkiNptJIBS4KidQS5Hk9IjaglAExUsmujZ7kZADOEV3X7JUslKgTTf2BAeGNqKV4Sok4XUADUc65iuu2cDdzJ2iu23mkqLpKQofDQAkNkctHh1cyDMlmWtHeI+F3ZnfMeLIZ1o20L7wUjCvh4vEkCoAd3fMUcM2Z5QZZ7QAgCXiBDsTzNfrmKvACxk0WaYhLhCnWS/CfCNPVxzgm7hMBIWiYwFGSpwXyc6PGhN2qOapdP8A3Ef+US/y2r4pQ/6iP1guCQC8LAqYh6gEVzetagZtWnSK7BMnWZJRK4goueEtkBr0hsLGwPHL6BYO+Q84HCBEZ2+SC2yyEz8YnJ4nSMNSKgHIvufSKL27M2dJBSlLuwAJAzCRkptQcoRdpLpmTFomSsWJLB0rwqAdGIp5skjPWFNltV5EoQsrEvGl8YSopGIKKwoF365xXcn5LqLLrLYlLmKSufKlYUJmglEsBljElKSUviYf3jt3oKllpwK6sMKQWDOchiBcxVc1iNpVMl1HdngUyiVBynwvSo21HmdaLuOaRhAVwkFAUkEsCMJfzNH1aITbGLIwS4f/AEPJVhUzYU8XiqWIfY5bwNeF3ziUiUMKdcKgl/J9I5dnaMKASriIpjcHE1MVKF86Q8RMJcgUFTyHOI3JC2GZaTYbQk+Cj1FG+Yh5Z5ZxAlIdLEOA4IYUINYnbr4MoP3a1/kCT81CIf54C2VRV808uZgri2s47K58GetNmnLWtVTXVYcDQZnIUgm65MxIOJGIDIFQoc92g+f2kTxAKSk/CSPSjiE1n7QzklRXNx5eEICQK/Dher7wauic1wgcrIx7CpEyaC5ScJzOJL1r00h9ZbOSkmcCEkGh4nTq5G8IrFbpkxyqWgJ0LFz5PSGU20KWkAu+FnYbuCBRqaQrY1CW1hoxcllA9qtCJTJQlkuSkHNnBaumcVTMSlJUlSBiFKHhwuKA5h0q8m3qNarAtWQSBzJPOIiXMQuXmyUFKggCpJmUclx4kmI9SPzLKDNjd0vvEyyuVLKVIQQcIOctJqoknxPnCNVoUJmAJGFx8JoCd2bf0hvdN9ykyJaVq7soSlB7xkjhAD4nwtTeM/P7Q2ZB4rRJH/USfYGF5TeegiiiAtS2dk5A+HcxROvBrV3fepH8xKRKZDlJlhRPhxZvV9Ioldo7GeFExUxhkkTDQHyDCFi7mVPtf8Wnwu+AguwGAg4cTa6QZ4k+F4BJNdvybaelSUkkM4o4NRTTzgaXeCUp8SuQAPzjM3z2mtE+UqSEBNMAWZgcBxoEAOwYkmArNMmIcYisuXKuJzyI02akUScVwXwpdmxnXglRGEgkghXDxMym4tdA3Q6RZdy3DlQFK4WPLeukJLDjUl1ApPo4O20UKu5KfCVp6KMd6jJ9I1Vj7WyphYlaFfhVif2NYJX2gkjOYr/bP+kfKVWvu1/mlS1H82FyepjRXZe5YPlzqP1EbF2lcX7j/MThapdmutV+y1oUlMyaCQQCJc8sSM6qhPItMzujiCkkAMS4OYpzi2z2x6ufOo8tRHbTP4S6ktT5iENk/UipR8r6DGYuLw/AH2ZtKlIONSlEpQqtakF29IbkiEPZ5eFAof6aMhtihrImGbMSgOl3qobAnIdN4Hrtsbpfh+hfTpuCYDa7jQucJ3eTELAYFCsLc6B384Ft3ZgzaG0TVI/CpSjTbNoPXO4iH8JIpSoLR3veZ84V9RhtqBrLc0uUwGJRGXlB8y2TUTkowpAKRMHES6AQ7tTMAeZiKVQrs88BaltnMmJJDOEjCBrk6feJ+JPLIaxgZT0qXQqIbZ8/qOsA3jdqlh0tiGuRZohaL+QA/EdMtR+3yiVlv9Chkv0g1Gqup+Fg7Ka7OwKz3XaAsqQMJ/FiAp5PpSL09m1qJK5gdWZAKiTqXLVh6jIHcQqv1HeKQhM5Up3DhWFL5gK9PusFl7Qvm+8fRHV6KvOEjki4ZMjiVMUGrVWEe0TvKfaQnEiW0oJcqL4n+EFqpcVHuQ7Rk7TcS1OmhKgRjKn5ZM+sPLTfU9ae5Xak8ISFIQzlIZgpyXHUQvHZ3J5HHRamti/v4kuz89dpmYEzFIVupWJOSyd3bAaV65w3vbHZmBVLnA5lJCVCoDFNdSKj0hHJtypS1T1KWpSk4CpT1FKcLZA6RULemzrxJzwJWKA54FkhO4BOsS6sJSxw+jnZum4TazFcrH+zSm2IEzuyeJhRqFw+3zhTfPZCRPwkfyil6oCQ4OYIb+0F9q70T3cm0SQlON8BAwqKSkYisdRuczFFy3lNmDjRQB8Q/TeKOMoPsDuhNLCALL2LlyllSFGoatWGZaHFksQQGcK/MlJbWjgtBnd82iuerChSQDio5NKGoCd94FO9xWSVBAVtXZ5ReYwdqtviag/Kcg2W4gC09rrNKIBRMDpCgQgVSoOksSCxBcdYY2lSe7CyxBd3DEAHCQXrnSEdut1mkkTDISpdQlRy4QhXOnHmA5ZomNil4bIkmh5YrzTOTiSFgF2xpwuwBpvQxKYmISLUmYlE5UxGFnJBxHbBw/FxAYRybMRXMvqUpWEEJVhCsJ/CQCC+WRGvnFFZl4wWx95h7TMxKT/8SE+gUIbXYVAMQRz0brlGblzWrsPk8NLHeDtwp8xizJPxPvHs7XBNNmDDdzg0ibyQHZTq/wBAKq82p7wDbbxmFBLFLAEkilaaVz/7oNss8EV9v0iF7zB3ShTiDf8A6B+kdBxT4RMk2uw3snbElwKJwpADvqpw55w2vWYqXgKE43oOJiFunCAGqKmrhmjD9n52FRAzjd3dbP6QUoJWqjEFiCspFQCNHrSucYGvqbulLHH8GhRL/i2p8memd4q0pWtKkrK1Sy4ABwpAADFnbCd+QhisKTmG6wuvu0lalTUnglrSUgZYnxKI55fYg68b8UlSQEg4siSRRiduUBeklJqMO/0Jqmq4vJYJ0WCY8XpswWkKAzAO2YeKl2MjKE2mnhji55Oplg6CL5MgfCOdIK7NWFMydgmAFJSrNWEg0Yjc8uZ2jQT+ypIPdKAP4VBg/UD3IJgsK3LkHOajwZk0hbfN2pnJSxAWgulR326HYw6tN1z5Q/mSyOaSFD1H1aK0Sd6HMD4m6adS0X9HymV9X5oxlrnzZYw92SQ+EUIrzzaghNZrOAlGFKu+CiVKAUDUF3LVd/aPoFrmoSQFEVqHarfYjmFALcL9R1bryiqezKwHnY7cNsW3FYgZZTMlqYkFRWScSjQgDRISBm5LnLKFo7KlOMgpFFaPRiSH6CNIVrCqBBSCCKkEnUHSFps1pJJxpBJdgSWrQOwiFN556BOC78iS4jJSgmYCVAsAfypJp1Jh7ZbbNWQEJwpf1HWO3dcITxLAKiXPXnDYhg6Q5AoMnO0dbZvk38yYQ2xwWyEDElIZyegbnv01jt5zwniDUBIBriOx678zCCz2rvFjEF1BqHDMDU7B6aGCplgSsMVzK/6yYXspw0XjPJG9prh0kB00eoCjhUxfShD835Qhm3uqSBKly0/xK1AjEgKSMT4lCpB8KdKMdoZyrjmIBCZpWCMLTHPDs+uecX2uWhWDGyZ0skoPJVCAdR8qRWMFDh8oiWX0ZtC2lzBaFgrKgeABJUCMwyUtRSgTQ5h4UzrQJi5iysIwFKEJwjwJDBwSSaQZPlKmTSGIyQAcwEgJD89fOG8jsc9VKAPIP7w3DEeWwLy+DOz+z01C1yyBiS7B2xDRSCaEGB7O8s4VApIzBBB9DH1e3WZEyig4zB1B3EJLbdiWwzEhaRQEjLo1U+RjSq1avwpcS/UWnQ6+V0Z+wWwZRdeagqWC5oyiwBGEqKN93y5QfaboUEvZ1BAbwhkknlNYn1brCq0OmQtKwUqEqoUXNJ4LvrRWcbFSj0xObYLY5KkTFgs4Y0L0NRG4scxaSEDAQJQUoUxJUJfeEgUUKnRxQPGHut1TCPxBA+YjVrXxzVsGIKQoGhdSRhIqHYHYwtcsSwErfGSIu1C5CkIOHE5OoCnzbMVEC2mSXkAsSBhLFw4lq/SCbNNFUuHckAZtTQaOYFVbXmpAGLASouQCAUlLB8zWDU6dKW5FbLOMGhu0/wAqX+VPyEFUOo+/lC65rakykDkNRoIYBY3jy1sWpvPzZswfuoiZfMekH2G/50jIhafwqc+hd0wun2kBJVmwfPaAbBfInKKQgjNiSK4SxpEwqsac49IiUoZUX5NwjtVLmjiBlq/3D1Ap5iMh25v1SZiUSjRSQVrAdq0wnJ21z6RelPKIzEP02Md60vJX0kI7RKTMQJhJUpKaKIbJz4d3imbeQlApSMVXOQqCP0eHMyWBnQc4E72XphPRolWva4/Mn01nJei3kAGZLwpUUpBcKqqgcDKrDXOCyQHqIRLmgE4EJTzZj5DT2jtikiatWJSiUoUoNukOwiFW5HOeBjOvFAesDy+0CUqdnAzB5xl51q4jsw9dYh/E0p5x3p4ZO7JoL5tCZrqQaAO2oo9efOFthvQ5E86vC6zy5qy8tJLa5AecHm4ywcueWUS2umUUX4GdivcAtipzi3tHLBlhT8QIbdjCJd0lOah5mLe7GpKj6D3qfaDV6WdnMVwUldGPDCLnWJk1Amq8AOBgA5JfjPxHaNPicxjrJhLmoUkk0O3WNnYEpWHChloaxGo0tlXOOPuOquhPomrnlpHCp6EUO/3WOYnjyU9IRGcAlqsuEYkggagfdYxHaO1HvFh3xSx8wfpH0Ihjq0Z6+ey4mLTMlKCVghwaJIBejDhMbGj1+z3bfz/cSv027mBnbmmBwQDi0I3AJAINM2hyJikoJ4ACQC/GrEK5USM3846mwJClBSQhZSpLhviDYmyV8+cUW2wTZclADzAnGVKS7jLC6c8ho45xqu/OGkvqIKtrhstcTH7xayANwABV6DIUhZbyUzHluyAMThjUZ7lJpFsm1An8yFjzwKaBLzmtNU2Rlof/AOsfpDFdjksgpxwN7qtZCRtrr7GHUs4/CWPmR5h3H3SMzYlMBzA+UOrOddq0z3hSyqFnxIZhOUegy1TSElKkmoZxUV3284AuRQQtzSs3/uMStt5jC4L7VrlR6vyrAlhmgqlOAsLmPhYsQcRwkAua+sD/AMVVUzSfZb1t9kW/A8m3gFKwoxKV+FIJPoKwwlWGcocWGUNMauL/AGBz6tAFivtYGHuRLLP/AC0YfLD4qefWLZdsK6ggjr8/3jK/xtvxDfr56CLciXKlkgLnramJwknQYUl+VT6Rm7qtbLlggJOMAjY4mY7tlDwy5kystBU1cwlLirFRoIFs/ZdEtfeTZuJWIrCJdEglWJitQdQGVEjrF9iS4RXe2+WCrsq58xYkkTFAqJQKLYGvCc2/0kwmkWtSVKzHCpOzH9o13+YJl0lpSgEucAYqJLkqOav+YxnbJdhSxXU0oKwOc4xLRi5HZdhtFoQAtlDMLWlIV5KbGR1LQfYOy6BWYcXLT0184Ilzm68zlBUu1PtCkrZMZUEi9FmSDkAMgBGXnW9ayQVFFS2EBqHUZ+8akHWFkm+2lmSqTKWA4Qop4kl3erg+1S8aPsyKcpNrPQnrZNJYeDPos6jUcQ3FfUZjzjwMA/xRTLoWImKqKFiBr1eGMq1YwgK4iUYiSA74inPPaN5xMpSFCJ2FS/8Am+sfQLMJa0LUoAstgdaJlihzjH2mxS2KmUCHNFUOutR5GJy7QpSQSoMXOEaVOe+WsAuq9THOMBKp7G8o2mLlHq7xNUotFapZ3pyjyJ6A8kJfnHlb/KsRSgdWzfeJpIyBixxRbbAmYmuYq/3pyhfLKpZAOWh0PQ6HlDhKqfZiC5AIIIDH7yhrT6qdPHa+QGylT58mcv6QgoVMwstNXFCdC7eKhOdYyZtGJYJrwoG+QaNzeN0FUtaUKd0kAKrXqIwNssa5M0JWkpdIbYso1B1jep1dUl7r/Ay7aJp8j6RhDHhBD0USRRhRIqfWDZU3HmtTbJASPQVPnCCXYVVUhy2e3rp5xdZrcUqrSK16yE37pM6JQXJoF2KWkEpFW84D7PIJtclIOc8APUO5AflE12l5am/CflA3Z+ae/kEFld+ljsSqh9YNbLMHz4KRWJI20myTkhSJ/dzCD4hQHkxAaA7GkLnpTKBEwrSGculTsl2LAOKVasETZ6kA95MxaklNX1bDmNgQ8AXbM720yghTpWtKCpGYGIZ0ooEvXlCWWuf06/IMOL7vZWIiqlOaZ6n0ELkIKqr9NIrnrKZ80moKztkC0EypyVME06xjW2ttrwaNdaisklywBRooMp668oInyPsH9I4VbB9/swAMDrkCIoljeCSIgnk0ccdfrCReZ6/WHsZ61HCsg55+sbHsqSUpJ/cZ+uXCEpVKVwqxpO6eLic1IP0ME2eRhqFpUAMI0LE4nY5QF3dSecWy1tGj/lp2qtL7hBadqG9hE5dD0Pyimw5RTMn59DFthyhtgIvLPoqFR5Occlg7xJShHiT0pXMQ/wB/OOCUBv5xMJ5xJZc0HrHHFZTsREFJOo+oi9QyjzeXnE5OBkim8B3lLllP81KVJBoCHqaDCGNekMlIdqkN5evKBbVYMQKleH4QaON65D3PIUNJ3Rr5Z2G+jlxXgiXLEtSCmXRySkhL6qDlkl6morxNnEO19mkS8I/hhxFu9JKJaVAEspqqPo+4gK6ZY7zDhKpaQQomgIUSSgDZi0aCTaykJC0mcgIMugAVhJDlaCf5hISAcOdThqwpDKe9f+lXnpmDtl2TZI40FLihFUmmaTtyzGoELbpWUTpb0aaFeWJ84+lJloUkpklMyWPFIW4KTphxcUo7BQbYpEZq9Oy74lWY1TVUlbBSeaX8Q+w8PU+0ZLMJgp6eL5RbfN8yxMUkOsjYjC7DUO8cuy0GYtA/pjEPDRiSOJ8yeZ2hJ/BrlEGYCHDioI8iKQwsV4JBTyIPpFndPPDCRqhjkIt9radMDvxq83McRaKQqtVpeao8zEpVogbSyzk+EOLLeaga1EM/49CswxEZz+IpSJSbUYq4lh1OSFZGsckSyM3hWm1EF4YyrdSsVLZCu9AiM6zpWGUAYgJ4yi0JjjhNbOzYNZZbkYWz7hmgUS/IRqgWiRXyrBq7pVyUl4BTqU4uL8nzucCCxBB1BoYMsRYVjUW2zImOkhOIpIBLEgEM46PC0dmiBRftGx/9OLh1yZq0Eoy74NdnpSOoTtHhEkAnIK6sTHn2aoJZLRiXMTiNCCM/CoMG5OlUQst6BaiES1qFcgQpgznCU5VoXrA9jBE+YdO6l1ILUXO+kH2WfLs8+VNCf6gmFZcl1KKKlzs8GWz1VB+evyBvdtyhNed/MR3feAuRhZKi+EsNRmUvlQxZdCLTMnhU1KEjDRIxPhGIUDsmpq75BoY9o7GgWpC0eFaSrzLf+EWIkY5EyaSQ47tDH/Ul/dh5GDWJKDaxnroFGTckM7usyVJUpXwFsJ0IYuoehA5g1oyy3TjOUwogHPeBJ04pSUhSjiwhRpxKDgcgA5+xB0oAUGUY6r9R7n0OJ4PIkgBhQRIDSPR4w0lgqRn2dK2xAEpyNXT+VQZSfIiBLXImJAznJDsCWmp5y5gZzyOepOUGgxLFEOKZxlZNvmShwFU+UKEFLTkbhaGGNqcSWNapMEz0SJ5DJMtagCCBQ9U0PKoB9oMt8oTFulRC0ioDgEE0dQ0plmW0hfLsq5S0rdy9BupVFEDQYWy/SH4V7oZl2L7tr46F949npqC6QVpzcCo6jOFZUQWIIOxpH0kmhgO2XYiaOMP9Oh0hZTDtGJlWmCJcyL7d2XmJJKOJOlWV+kL08JZQIIzB0giaZUZy1hxBWLQQmE2CJM8xVxLZC6v+kMZFtGsJzaCYklTGIwSPFWkNHUrBDQp7wgZxaZ3AyuF8uvIZmCVVOySiik7FCLbGwsCSEPQknCoJBzISz55p0PlAk1DEhL4XJDkqoSSA5rE7NblS5ktAUsNLCmKaKASqaX/C1dw9KQHZ77QoDGCj3huzRWJe6si8NTB/FwbqTZEIALPSoLH+0UWy+5aAyiUgcnHs8ADthJWcK+A5VFH61A82iF6WNKxVJI2rHmrnOEts00h+OGsoS3hfktZPdyyon4jT2H7R6wTJqgygCijA1AzB12JGcds9qlmd3KUBKgHJNQMtNTXlBH8XK7zAoqXxMSaJDbIB4stY5S2Y2rnsrjPZ5N2zJpZC5a8BaijwpZficbkUDwzv60Jl2ZCJWSSAeTBq8yVE+RgO0Xj/AAaFkEKUtymjYiaB0vQDr8MLbfaCLHK7wkrmrVMV6sByDBMMf5E5rL5/cpsigiUkd2hb/GPVjTyBHnB8u0A5RnrxK1SJQl1JKpig414RtoIVJvOZL8QI6iGKkmsZ/AhvDNsZ0cM4bxkR2hMTRfcF9Nkb0axM14jNlLXwyygE6qLAczuOQrCGRfcMrPeGLlFlCUfexwQ5J8ZNFY+zyZUrA+NR4lrIqpRzPTQDQARm7ZdrT/8ASkpAxbuDwvo5FdSwhvItywGClAbQNaFFVQUkhTsp8/KtHxeXnBnc5cRRWNST5ZcEnd4jERP+/vrHXD6QmGJLMLL4uZE7LhVor9eUMqco8CIlcHGUX2TmA0mI9x+sLrVLXJUUrDNroeY3jfFTDSKZ0kLDLAPIgHziymRgwotgo8FJS4xKISNHzPQCpjnaDs8UDHLco1GqXbLcfKFUqaUtqNj7xsabTV21qeefl/eTPu1E657fA6l2gktLSfzGp67JiSVJDgkrUqhYvnSq/oIEM8rDAgD8AoH6/F5xKwv3iQQaVI5JGL6RazNTUWv9R/n8ToYsTef3/j8BxNtn8y0EFQCUqThOVSlKVJ2oDseZi/ubFOlEpVMlTE0wkJOIPmHUBiANah6lozK7b/w6lYiQqYkAH4c1KHSoy9BEbNaKnyP36Rp1xEZSHd49prOtWGdLBJD4kAKz3Zik8qkQzuS95bCWialaRk6uJI0SQqpHyjPX5cyBNUkgAWhig6d8khwW0U7+aoClyUTUlKkcaKDhJLZOVJ4gxBFXFNKR5B6OFi2pv9UbbtlDnA+t8hYti5iUliEsd+FI+kXSbsUvEpQUgkkjEksXrGNVec+z/wBOcph8JImD9oa3T/i1MRSbLBG6f/E/rA7NHalxzxj+5OV0WGTZU6cQK8NOmeZhguzGaiWqalSUy0BASWAoA7nX9opvD/FOziU8qW6y/CUs3XT5xnU3rOtqFKU5YthGQByGHM9RlyiatLZPjGCJWxj94ynXzKQCmVxMdFHCOT+ekK7Rblr8RpsKD76wqTZlSplRRVCHeumUHvDq00a5Y8/MG7G0egiRZFKD0CfxKoP3PIPHLKKuwLVL1H7wS+NTzHXsHYdKCg5Bo2IezpLt5+5fyJPVJ9EThwqShCppYkqagYGoTpnmYps9qMtOZCualU6JBAf8x8ovta5qk4UYUprwo4QxDZHPzJhSuQpPiSR5Rp0wahtawJWP3sodSu1M5NAQR/qA+QYD3glHaxR8Sa7pP0P6xmgqJgxaWmpn3FFVfbHqTNSL/DAgsDuDnkQ4fl7RYi+ifCx8wf39R5xmJJfh3y/Np65em0QBhWXsuiXWUGWutj3yald/FPiSQfvyjsvtA5jOS7WoUCi2xqPSL5UxKjUpQeYJHR0hx5g9YUn7G8xkHh7Qz2jbWO1lQBp9/KCFDVq9Yxku9Zkg4eE5EVcEHIgiNVddv76UFs2Y3y2jK1OhsojveMPyh+nUwte1dhT11iudY0qBCmIOhD+sXJWNY4odP2hFPHQzgTTuzssklJI5AU65GF82QqUWNQXANRQ0LHMHpGlK2ahZ84mJYIw5vGhRr7K3iXvIWs0sJLjhmIvGwY5aUyyOEqUyjUkt8TMTRq+sKRilqZQILZH7rG9td1pUFMGU1G5cucZe0LIoQCBooO3lpG7pb4XpuHGPBl31SqfvGmvaw97KKUnjSQpBbJaaiu2h5GM1JtKp2KZ3ZCULHeZEAqASXSGJU4qoZNWNeXAoH3rCieiXJM4k4ETWXVqqAKZiK/iGEgZkhTc/LRljlLlf1mzOJm72k4iR9cXl+IecIJd1pUDUgg/2hzbbyJAFXYDerdAR6mALGhWJRIIfeNGTwhSKyRRcwwsA6t9zs20OrnR3AIUUtMWojXgwpLKTmClQw7gk+bHsvZgVFShlk8O7VcsqYSSkYt99IX9fbLkN6WVwYW9p/eFkufvekdB9Y0lp7NJySS8CHsyuvKJd6m0R6TSFEqZBSFwvQqCZcyPYrowUw9C42vZ/saJ8lKlmYlUziSQQEhBJSlwU8Z4JiiAoEJCaF4wctcNbDfCpaWADdVJPqhQJ83gdik17rwEi0nyaC9v8PjJTjmLkBO6krFSVYQVISQFEAGpAdQDmMiq7pR0WnoX9iPrD+29ou+lYFgkiqScCm8LgKwhQFBqcgNIU5xalSx7/AGdPb4F6rqGkwdFAj3DiIz7AvMDFvhINd6b/ADeDZiIGXLr82z8ucG2rsC0AENnTrSCrPYyoYlHAj8R15JHxGJd8s8IJVsDV4unKAOKccStJYNB+YjL8o/aObxwVSOrUTLV3acMsBitTYlcn+gjR9nUNZ0YaPiPniMZC021Uw8RoKACgA2AjW9m1/wDDIZvi/wC5UY3tn7FfX9zR9nvNr+g0IOVY73Y2084lJOhziSxtHlTcIqf+8elTRppnEZa6cTPHkAksHJfLMmOOOzgxc+sCWmwS5tVJBO4cFvrDq2XOJSQozUlRqUOAcnYVqR0hfjiYWNPMXgq0pLlZK9KRWpKVUUMQO4pEcdSACRvpE22iCwJPuOSoPgA6QNL7PSnyV0MNSjeOBZOwEW3P5kbUVSbKlIZICRF52/WITJgBr7RHvhpp99YqSXhx95xXMSTr6GISi5f+0TNc6xxzPnMmWVO1WDnpEkqjd2m7pKhxS0ucyOEnzDRlr0u+SgnApXQsf3j1FPtSqXEk0YduhnHlAstcEIXAILRdLmRpQvrn8LQq4Sj8SD0qi1KoEQuL0Kg6ZARnFExEWpMdUIumQ0BpSxfkfkYWIQVczDa0oLU5e8AzbItOYIjP1mr9Bx4zkNTp/VTBwCzsWhvdV9d3LSnZ/mT9YWotKhRz7RF4y9Zq4aitJZzkc09Eqptmrs9+JOvqIaWe2PllyEfP8R0pGmuAnDxO3n9IxZwSWUaMZN8GiWujwfetzKkSUzCUqBLFqgE5a8QJpT6wpl2gAgpJd3HI7x7tF2jXMlplNhlpIUcAzIoBsE4nLAUpnRiaalXT2srdY61k7eN4InrCxKEuYmhZQrscOGhbUkxUQefrWE9knMVKIc+I+dAPeHiAEgEvXd/lDGu08KknEHprZTymcBIH6R5KXNfvyjuOIlAJfLaM7A4dVNbnpTOOpH9o4axJ2DBniDjxQNvvnEZkp6sIlJBPiz5RcWGcccDdw+rdI9gL+L12jwBB+h25RdjAzjjgebl4gdIRWzs+VF0mHs3dJ82p6RyTMB69Gi0ZNdENZMbabsWk+E+kDYCI36mOYeAp10S1VgysBOv5GME4iL5dsIzEOrR2aByPlC+1XGtOVYar1lkfhkxeWni+0cl21OtIIE8M7ggbQsVZFDMGKVho0K/ak18STFpaSPhjqeaA80n3EPRb5S9oxf8AFKIwu4jiZxGULa/UR1LjjjAbTVunOfJsJl1SpnwtzhBetiQheBBxK2EDovFeQMOLhsRBxmp3jO5jy2NvEuEBWK4VqLqBHWNRZ7IlCWAHu8WoAERQ5Jdm5bQGUnIIopElIBGUCW+U6K0LjKGWGFt7HhBGWJPzgun+1j9Sl3wP6AUiypCwHOT9C4z3qYcLP+oPCmUWnB8mT6PX3eGs0g5Oejw37R+KP0F9J0wJK6jLz5xehX36x6PRmjxbKDh94lMyj0ejiCmZNIB5RUFl8z6mPR6OJLVoYZmK8enJ49Ho5HBKEsBAM6YcZTo31Aj0ejkcSlzM8vSLwr6fOOR6JZLL0JpHJiY9HogqBzpYVmBtAE+7EEZR6PRaLeSJJYEluswTlC5RjsehldC7JIVG0uSqA8ej0Us6L19jIikVKWR7x6PQuGKDNPuYrtqeAFz4kx6PQfT/AGsfqDu+zf0KVeMffxQxkZP9THo9DOt6j+P6gdN5/D9D/9k="/>
          <p:cNvSpPr>
            <a:spLocks noChangeAspect="1" noChangeArrowheads="1"/>
          </p:cNvSpPr>
          <p:nvPr/>
        </p:nvSpPr>
        <p:spPr bwMode="auto">
          <a:xfrm>
            <a:off x="1047115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rtl="1" eaLnBrk="1" hangingPunct="1">
              <a:defRPr/>
            </a:pPr>
            <a:endParaRPr lang="he-IL"/>
          </a:p>
        </p:txBody>
      </p:sp>
      <p:sp>
        <p:nvSpPr>
          <p:cNvPr id="34823" name="AutoShape 10" descr="data:image/jpeg;base64,/9j/4AAQSkZJRgABAQAAAQABAAD/2wCEAAkGBhQSERUUExQUFRUWGBgXFxgYFxgZGxoVGBgVFxgYGBkcGyYhFxojGhgXHy8gIycpLCwsFx4xNTAqNSYrLCkBCQoKDgwOGg8PGiwkHyQqKiwsLTIsLCwsLCwsLCwsLCwsLCwsLCwsLCwsKSksLCwsLCwpLCwsLCwsLCksLCwpLP/AABEIAPQAzwMBIgACEQEDEQH/xAAbAAACAwEBAQAAAAAAAAAAAAAEBQIDBgEAB//EAEIQAAECAwYDBgQEBAQFBQAAAAECEQADIQQFEjFBUSJhcQYTMoGRoUKxwfBSctHhFCMz8QcVYpIkgoOy0hZjc5Oi/8QAGgEAAgMBAQAAAAAAAAAAAAAAAwQBAgUABv/EADERAAICAQQBAQUIAgMBAAAAAAABAgMRBBIhMUETBSIyUXEzYYGRsdHh8BTBI6HxFf/aAAwDAQACEQMRAD8A0B/wpUHKbQk7Ogj1IUWgO2dhJyQHmy1qJoniahHxFvSNfar6VVmEZ68bwUXKScTUO0aMbLW+WKuEF0GWa5Z8sNMWhY3BPkGaI2h0n5Qtu28ylJE2aQc8qQTbJqD4VFXMZREk88lljBZJvADN4cWO3E0SHeMmZOIgBVTvSGibkPwTw+zEV8jlziHglG3lSkp4mSFHPKJqmpOZT7RipN2Why01HCWLlQ+aWgmV2fnrymyj0UT8kwu4LywmTQrnyE14HHIQhvW/ZSnBQlQrmNw2cQX2WtG8o/8AMr9IRXpd8yUWWE+RfY/WCQSyVkWXRctkCVFZMxSnABoEvzGvOFV9dklyQVhaFpFaGoD5D8TeXSC7HbRL+FJ6xZab4UQzBttBDUbJKWQMq4tGRwR7BB06SHpHrPY8SmcJ5mH1JYyJuPOAES4fdkbyRImlS8VU4Qwo7jOF0yylJY6QTdd0LnzBLlgYjWtAAMyeUVntcXnomGVLg1tpvbvCcJ4Y7YLSmWT3gNWqzx2X2KFmTjVOxHLCBhBfzJJ9IFvO8U4MIxcJrTOj0rGXKdaeEx+Kk+Wgu32+WQ4UB7QjnTXyY9KwPb8UxIAZtY0fZywIVI7tSJZLuSUCpzqc4vhKOclU23jBmZk2B1WiPqVlsKJb4cCQc0gADYUED2mwS5hOIIIyYD6wP1Am0+YqnQOpZj6JarLIQf6SVNygO2WCyTSGBlb4G9WUDHbsnYMMVxHvOUald0SULqqYtFR8IL11A/SAr4uLAEzJWKZKIcuQ75UZiRUesdCyMpbckSylnA2CmmJ7xaSl61+zBN8W6zkAJSlt0hjCKy2sVwpS2rMwbXoxi+TaJRcmWFEasC436c4ErlnktsZOYmWo8CgA2SiH8iIEtt292UkTEl6hIPsWMML2nygjCJaEtmWq+7tE7slyVoC0oT5hy4zB5waFy8A3WW3Hcs5TqKW1HEPYPSGq5SkAgjiBzzDdRnFa76UkDClKAMzy3MCWPtJJUohVolhQzcsP9xofWKSm28svGOFhB9lvxSAQ2Jy538htFpvx/AAndgxPoIR3pb5GJpU+WonZQz5VrACrepFHGbZ1GtWy84j3XyTyaOd2hW2bgwt/zArUSQkjZVfYwOm2l8a1JVhbEKqNaJAGr7vRoFtNqxrdBSkFhTL0aJjKDeEVaYYtMsA4pYJdgxKW3cCp01EdmXSmYn+WSitSS4bYg1HlC6YvCQMQUdxyz+cF2S9UjClVXLGocVzAfTaLSsUOckbd3BfZuxgP9WelJLHCkEljzLN7wf8A+jLME/1Zh5ugDplAl49oO7YKLqJIfoKPyy+kA2a+VlJBwPR6alnIL7RWWpl8zlTH5Er0s0iyLYHvSpJwOoFKVVYrAbFVqFh1jt232ZZKkCUlZ4SUoSAGzGWpGkL7Vdn80LTMxOahSnahDvrVqNC62KmyxxpJqKsc/wA2kLzslPthVCK6RqrfekxdZihiwjhGQO4Ao+XrCC8bSUpxGpJoBWvN4O7/ABJBABxJSwowLB6h6AuIQ2yzOkADiNWSSQGd25H6CBosFXFeYEwIUlwt8yzK38gMo19msyFEJ4hzBb76mMFYZBTNQWIZTHKh2zyofeNnZbZg1DjMkgj1/eDKzasFXHL4J2oCWtSVKWWLUV7vA38TVhjI6k1gG/b+SCMBGfE4y5CrH3hKL+kJPjFSSQxz8gYs7fkiNptJIBS4KidQS5Hk9IjaglAExUsmujZ7kZADOEV3X7JUslKgTTf2BAeGNqKV4Sok4XUADUc65iuu2cDdzJ2iu23mkqLpKQofDQAkNkctHh1cyDMlmWtHeI+F3ZnfMeLIZ1o20L7wUjCvh4vEkCoAd3fMUcM2Z5QZZ7QAgCXiBDsTzNfrmKvACxk0WaYhLhCnWS/CfCNPVxzgm7hMBIWiYwFGSpwXyc6PGhN2qOapdP8A3Ef+US/y2r4pQ/6iP1guCQC8LAqYh6gEVzetagZtWnSK7BMnWZJRK4goueEtkBr0hsLGwPHL6BYO+Q84HCBEZ2+SC2yyEz8YnJ4nSMNSKgHIvufSKL27M2dJBSlLuwAJAzCRkptQcoRdpLpmTFomSsWJLB0rwqAdGIp5skjPWFNltV5EoQsrEvGl8YSopGIKKwoF365xXcn5LqLLrLYlLmKSufKlYUJmglEsBljElKSUviYf3jt3oKllpwK6sMKQWDOchiBcxVc1iNpVMl1HdngUyiVBynwvSo21HmdaLuOaRhAVwkFAUkEsCMJfzNH1aITbGLIwS4f/AEPJVhUzYU8XiqWIfY5bwNeF3ziUiUMKdcKgl/J9I5dnaMKASriIpjcHE1MVKF86Q8RMJcgUFTyHOI3JC2GZaTYbQk+Cj1FG+Yh5Z5ZxAlIdLEOA4IYUINYnbr4MoP3a1/kCT81CIf54C2VRV808uZgri2s47K58GetNmnLWtVTXVYcDQZnIUgm65MxIOJGIDIFQoc92g+f2kTxAKSk/CSPSjiE1n7QzklRXNx5eEICQK/Dher7wauic1wgcrIx7CpEyaC5ScJzOJL1r00h9ZbOSkmcCEkGh4nTq5G8IrFbpkxyqWgJ0LFz5PSGU20KWkAu+FnYbuCBRqaQrY1CW1hoxcllA9qtCJTJQlkuSkHNnBaumcVTMSlJUlSBiFKHhwuKA5h0q8m3qNarAtWQSBzJPOIiXMQuXmyUFKggCpJmUclx4kmI9SPzLKDNjd0vvEyyuVLKVIQQcIOctJqoknxPnCNVoUJmAJGFx8JoCd2bf0hvdN9ykyJaVq7soSlB7xkjhAD4nwtTeM/P7Q2ZB4rRJH/USfYGF5TeegiiiAtS2dk5A+HcxROvBrV3fepH8xKRKZDlJlhRPhxZvV9Ioldo7GeFExUxhkkTDQHyDCFi7mVPtf8Wnwu+AguwGAg4cTa6QZ4k+F4BJNdvybaelSUkkM4o4NRTTzgaXeCUp8SuQAPzjM3z2mtE+UqSEBNMAWZgcBxoEAOwYkmArNMmIcYisuXKuJzyI02akUScVwXwpdmxnXglRGEgkghXDxMym4tdA3Q6RZdy3DlQFK4WPLeukJLDjUl1ApPo4O20UKu5KfCVp6KMd6jJ9I1Vj7WyphYlaFfhVif2NYJX2gkjOYr/bP+kfKVWvu1/mlS1H82FyepjRXZe5YPlzqP1EbF2lcX7j/MThapdmutV+y1oUlMyaCQQCJc8sSM6qhPItMzujiCkkAMS4OYpzi2z2x6ufOo8tRHbTP4S6ktT5iENk/UipR8r6DGYuLw/AH2ZtKlIONSlEpQqtakF29IbkiEPZ5eFAof6aMhtihrImGbMSgOl3qobAnIdN4Hrtsbpfh+hfTpuCYDa7jQucJ3eTELAYFCsLc6B384Ft3ZgzaG0TVI/CpSjTbNoPXO4iH8JIpSoLR3veZ84V9RhtqBrLc0uUwGJRGXlB8y2TUTkowpAKRMHES6AQ7tTMAeZiKVQrs88BaltnMmJJDOEjCBrk6feJ+JPLIaxgZT0qXQqIbZ8/qOsA3jdqlh0tiGuRZohaL+QA/EdMtR+3yiVlv9Chkv0g1Gqup+Fg7Ka7OwKz3XaAsqQMJ/FiAp5PpSL09m1qJK5gdWZAKiTqXLVh6jIHcQqv1HeKQhM5Up3DhWFL5gK9PusFl7Qvm+8fRHV6KvOEjki4ZMjiVMUGrVWEe0TvKfaQnEiW0oJcqL4n+EFqpcVHuQ7Rk7TcS1OmhKgRjKn5ZM+sPLTfU9ae5Xak8ISFIQzlIZgpyXHUQvHZ3J5HHRamti/v4kuz89dpmYEzFIVupWJOSyd3bAaV65w3vbHZmBVLnA5lJCVCoDFNdSKj0hHJtypS1T1KWpSk4CpT1FKcLZA6RULemzrxJzwJWKA54FkhO4BOsS6sJSxw+jnZum4TazFcrH+zSm2IEzuyeJhRqFw+3zhTfPZCRPwkfyil6oCQ4OYIb+0F9q70T3cm0SQlON8BAwqKSkYisdRuczFFy3lNmDjRQB8Q/TeKOMoPsDuhNLCALL2LlyllSFGoatWGZaHFksQQGcK/MlJbWjgtBnd82iuerChSQDio5NKGoCd94FO9xWSVBAVtXZ5ReYwdqtviag/Kcg2W4gC09rrNKIBRMDpCgQgVSoOksSCxBcdYY2lSe7CyxBd3DEAHCQXrnSEdut1mkkTDISpdQlRy4QhXOnHmA5ZomNil4bIkmh5YrzTOTiSFgF2xpwuwBpvQxKYmISLUmYlE5UxGFnJBxHbBw/FxAYRybMRXMvqUpWEEJVhCsJ/CQCC+WRGvnFFZl4wWx95h7TMxKT/8SE+gUIbXYVAMQRz0brlGblzWrsPk8NLHeDtwp8xizJPxPvHs7XBNNmDDdzg0ibyQHZTq/wBAKq82p7wDbbxmFBLFLAEkilaaVz/7oNss8EV9v0iF7zB3ShTiDf8A6B+kdBxT4RMk2uw3snbElwKJwpADvqpw55w2vWYqXgKE43oOJiFunCAGqKmrhmjD9n52FRAzjd3dbP6QUoJWqjEFiCspFQCNHrSucYGvqbulLHH8GhRL/i2p8memd4q0pWtKkrK1Sy4ABwpAADFnbCd+QhisKTmG6wuvu0lalTUnglrSUgZYnxKI55fYg68b8UlSQEg4siSRRiduUBeklJqMO/0Jqmq4vJYJ0WCY8XpswWkKAzAO2YeKl2MjKE2mnhji55Oplg6CL5MgfCOdIK7NWFMydgmAFJSrNWEg0Yjc8uZ2jQT+ypIPdKAP4VBg/UD3IJgsK3LkHOajwZk0hbfN2pnJSxAWgulR326HYw6tN1z5Q/mSyOaSFD1H1aK0Sd6HMD4m6adS0X9HymV9X5oxlrnzZYw92SQ+EUIrzzaghNZrOAlGFKu+CiVKAUDUF3LVd/aPoFrmoSQFEVqHarfYjmFALcL9R1bryiqezKwHnY7cNsW3FYgZZTMlqYkFRWScSjQgDRISBm5LnLKFo7KlOMgpFFaPRiSH6CNIVrCqBBSCCKkEnUHSFps1pJJxpBJdgSWrQOwiFN556BOC78iS4jJSgmYCVAsAfypJp1Jh7ZbbNWQEJwpf1HWO3dcITxLAKiXPXnDYhg6Q5AoMnO0dbZvk38yYQ2xwWyEDElIZyegbnv01jt5zwniDUBIBriOx678zCCz2rvFjEF1BqHDMDU7B6aGCplgSsMVzK/6yYXspw0XjPJG9prh0kB00eoCjhUxfShD835Qhm3uqSBKly0/xK1AjEgKSMT4lCpB8KdKMdoZyrjmIBCZpWCMLTHPDs+uecX2uWhWDGyZ0skoPJVCAdR8qRWMFDh8oiWX0ZtC2lzBaFgrKgeABJUCMwyUtRSgTQ5h4UzrQJi5iysIwFKEJwjwJDBwSSaQZPlKmTSGIyQAcwEgJD89fOG8jsc9VKAPIP7w3DEeWwLy+DOz+z01C1yyBiS7B2xDRSCaEGB7O8s4VApIzBBB9DH1e3WZEyig4zB1B3EJLbdiWwzEhaRQEjLo1U+RjSq1avwpcS/UWnQ6+V0Z+wWwZRdeagqWC5oyiwBGEqKN93y5QfaboUEvZ1BAbwhkknlNYn1brCq0OmQtKwUqEqoUXNJ4LvrRWcbFSj0xObYLY5KkTFgs4Y0L0NRG4scxaSEDAQJQUoUxJUJfeEgUUKnRxQPGHut1TCPxBA+YjVrXxzVsGIKQoGhdSRhIqHYHYwtcsSwErfGSIu1C5CkIOHE5OoCnzbMVEC2mSXkAsSBhLFw4lq/SCbNNFUuHckAZtTQaOYFVbXmpAGLASouQCAUlLB8zWDU6dKW5FbLOMGhu0/wAqX+VPyEFUOo+/lC65rakykDkNRoIYBY3jy1sWpvPzZswfuoiZfMekH2G/50jIhafwqc+hd0wun2kBJVmwfPaAbBfInKKQgjNiSK4SxpEwqsac49IiUoZUX5NwjtVLmjiBlq/3D1Ap5iMh25v1SZiUSjRSQVrAdq0wnJ21z6RelPKIzEP02Md60vJX0kI7RKTMQJhJUpKaKIbJz4d3imbeQlApSMVXOQqCP0eHMyWBnQc4E72XphPRolWva4/Mn01nJei3kAGZLwpUUpBcKqqgcDKrDXOCyQHqIRLmgE4EJTzZj5DT2jtikiatWJSiUoUoNukOwiFW5HOeBjOvFAesDy+0CUqdnAzB5xl51q4jsw9dYh/E0p5x3p4ZO7JoL5tCZrqQaAO2oo9efOFthvQ5E86vC6zy5qy8tJLa5AecHm4ywcueWUS2umUUX4GdivcAtipzi3tHLBlhT8QIbdjCJd0lOah5mLe7GpKj6D3qfaDV6WdnMVwUldGPDCLnWJk1Amq8AOBgA5JfjPxHaNPicxjrJhLmoUkk0O3WNnYEpWHChloaxGo0tlXOOPuOquhPomrnlpHCp6EUO/3WOYnjyU9IRGcAlqsuEYkggagfdYxHaO1HvFh3xSx8wfpH0Ihjq0Z6+ey4mLTMlKCVghwaJIBejDhMbGj1+z3bfz/cSv027mBnbmmBwQDi0I3AJAINM2hyJikoJ4ACQC/GrEK5USM3846mwJClBSQhZSpLhviDYmyV8+cUW2wTZclADzAnGVKS7jLC6c8ho45xqu/OGkvqIKtrhstcTH7xayANwABV6DIUhZbyUzHluyAMThjUZ7lJpFsm1An8yFjzwKaBLzmtNU2Rlof/AOsfpDFdjksgpxwN7qtZCRtrr7GHUs4/CWPmR5h3H3SMzYlMBzA+UOrOddq0z3hSyqFnxIZhOUegy1TSElKkmoZxUV3284AuRQQtzSs3/uMStt5jC4L7VrlR6vyrAlhmgqlOAsLmPhYsQcRwkAua+sD/AMVVUzSfZb1t9kW/A8m3gFKwoxKV+FIJPoKwwlWGcocWGUNMauL/AGBz6tAFivtYGHuRLLP/AC0YfLD4qefWLZdsK6ggjr8/3jK/xtvxDfr56CLciXKlkgLnramJwknQYUl+VT6Rm7qtbLlggJOMAjY4mY7tlDwy5kystBU1cwlLirFRoIFs/ZdEtfeTZuJWIrCJdEglWJitQdQGVEjrF9iS4RXe2+WCrsq58xYkkTFAqJQKLYGvCc2/0kwmkWtSVKzHCpOzH9o13+YJl0lpSgEucAYqJLkqOav+YxnbJdhSxXU0oKwOc4xLRi5HZdhtFoQAtlDMLWlIV5KbGR1LQfYOy6BWYcXLT0184Ilzm68zlBUu1PtCkrZMZUEi9FmSDkAMgBGXnW9ayQVFFS2EBqHUZ+8akHWFkm+2lmSqTKWA4Qop4kl3erg+1S8aPsyKcpNrPQnrZNJYeDPos6jUcQ3FfUZjzjwMA/xRTLoWImKqKFiBr1eGMq1YwgK4iUYiSA74inPPaN5xMpSFCJ2FS/8Am+sfQLMJa0LUoAstgdaJlihzjH2mxS2KmUCHNFUOutR5GJy7QpSQSoMXOEaVOe+WsAuq9THOMBKp7G8o2mLlHq7xNUotFapZ3pyjyJ6A8kJfnHlb/KsRSgdWzfeJpIyBixxRbbAmYmuYq/3pyhfLKpZAOWh0PQ6HlDhKqfZiC5AIIIDH7yhrT6qdPHa+QGylT58mcv6QgoVMwstNXFCdC7eKhOdYyZtGJYJrwoG+QaNzeN0FUtaUKd0kAKrXqIwNssa5M0JWkpdIbYso1B1jep1dUl7r/Ay7aJp8j6RhDHhBD0USRRhRIqfWDZU3HmtTbJASPQVPnCCXYVVUhy2e3rp5xdZrcUqrSK16yE37pM6JQXJoF2KWkEpFW84D7PIJtclIOc8APUO5AflE12l5am/CflA3Z+ae/kEFld+ljsSqh9YNbLMHz4KRWJI20myTkhSJ/dzCD4hQHkxAaA7GkLnpTKBEwrSGculTsl2LAOKVasETZ6kA95MxaklNX1bDmNgQ8AXbM720yghTpWtKCpGYGIZ0ooEvXlCWWuf06/IMOL7vZWIiqlOaZ6n0ELkIKqr9NIrnrKZ80moKztkC0EypyVME06xjW2ttrwaNdaisklywBRooMp668oInyPsH9I4VbB9/swAMDrkCIoljeCSIgnk0ccdfrCReZ6/WHsZ61HCsg55+sbHsqSUpJ/cZ+uXCEpVKVwqxpO6eLic1IP0ME2eRhqFpUAMI0LE4nY5QF3dSecWy1tGj/lp2qtL7hBadqG9hE5dD0Pyimw5RTMn59DFthyhtgIvLPoqFR5Occlg7xJShHiT0pXMQ/wB/OOCUBv5xMJ5xJZc0HrHHFZTsREFJOo+oi9QyjzeXnE5OBkim8B3lLllP81KVJBoCHqaDCGNekMlIdqkN5evKBbVYMQKleH4QaON65D3PIUNJ3Rr5Z2G+jlxXgiXLEtSCmXRySkhL6qDlkl6morxNnEO19mkS8I/hhxFu9JKJaVAEspqqPo+4gK6ZY7zDhKpaQQomgIUSSgDZi0aCTaykJC0mcgIMugAVhJDlaCf5hISAcOdThqwpDKe9f+lXnpmDtl2TZI40FLihFUmmaTtyzGoELbpWUTpb0aaFeWJ84+lJloUkpklMyWPFIW4KTphxcUo7BQbYpEZq9Oy74lWY1TVUlbBSeaX8Q+w8PU+0ZLMJgp6eL5RbfN8yxMUkOsjYjC7DUO8cuy0GYtA/pjEPDRiSOJ8yeZ2hJ/BrlEGYCHDioI8iKQwsV4JBTyIPpFndPPDCRqhjkIt9radMDvxq83McRaKQqtVpeao8zEpVogbSyzk+EOLLeaga1EM/49CswxEZz+IpSJSbUYq4lh1OSFZGsckSyM3hWm1EF4YyrdSsVLZCu9AiM6zpWGUAYgJ4yi0JjjhNbOzYNZZbkYWz7hmgUS/IRqgWiRXyrBq7pVyUl4BTqU4uL8nzucCCxBB1BoYMsRYVjUW2zImOkhOIpIBLEgEM46PC0dmiBRftGx/9OLh1yZq0Eoy74NdnpSOoTtHhEkAnIK6sTHn2aoJZLRiXMTiNCCM/CoMG5OlUQst6BaiES1qFcgQpgznCU5VoXrA9jBE+YdO6l1ILUXO+kH2WfLs8+VNCf6gmFZcl1KKKlzs8GWz1VB+evyBvdtyhNed/MR3feAuRhZKi+EsNRmUvlQxZdCLTMnhU1KEjDRIxPhGIUDsmpq75BoY9o7GgWpC0eFaSrzLf+EWIkY5EyaSQ47tDH/Ul/dh5GDWJKDaxnroFGTckM7usyVJUpXwFsJ0IYuoehA5g1oyy3TjOUwogHPeBJ04pSUhSjiwhRpxKDgcgA5+xB0oAUGUY6r9R7n0OJ4PIkgBhQRIDSPR4w0lgqRn2dK2xAEpyNXT+VQZSfIiBLXImJAznJDsCWmp5y5gZzyOepOUGgxLFEOKZxlZNvmShwFU+UKEFLTkbhaGGNqcSWNapMEz0SJ5DJMtagCCBQ9U0PKoB9oMt8oTFulRC0ioDgEE0dQ0plmW0hfLsq5S0rdy9BupVFEDQYWy/SH4V7oZl2L7tr46F949npqC6QVpzcCo6jOFZUQWIIOxpH0kmhgO2XYiaOMP9Oh0hZTDtGJlWmCJcyL7d2XmJJKOJOlWV+kL08JZQIIzB0giaZUZy1hxBWLQQmE2CJM8xVxLZC6v+kMZFtGsJzaCYklTGIwSPFWkNHUrBDQp7wgZxaZ3AyuF8uvIZmCVVOySiik7FCLbGwsCSEPQknCoJBzISz55p0PlAk1DEhL4XJDkqoSSA5rE7NblS5ktAUsNLCmKaKASqaX/C1dw9KQHZ77QoDGCj3huzRWJe6si8NTB/FwbqTZEIALPSoLH+0UWy+5aAyiUgcnHs8ADthJWcK+A5VFH61A82iF6WNKxVJI2rHmrnOEts00h+OGsoS3hfktZPdyyon4jT2H7R6wTJqgygCijA1AzB12JGcds9qlmd3KUBKgHJNQMtNTXlBH8XK7zAoqXxMSaJDbIB4stY5S2Y2rnsrjPZ5N2zJpZC5a8BaijwpZficbkUDwzv60Jl2ZCJWSSAeTBq8yVE+RgO0Xj/AAaFkEKUtymjYiaB0vQDr8MLbfaCLHK7wkrmrVMV6sByDBMMf5E5rL5/cpsigiUkd2hb/GPVjTyBHnB8u0A5RnrxK1SJQl1JKpig414RtoIVJvOZL8QI6iGKkmsZ/AhvDNsZ0cM4bxkR2hMTRfcF9Nkb0axM14jNlLXwyygE6qLAczuOQrCGRfcMrPeGLlFlCUfexwQ5J8ZNFY+zyZUrA+NR4lrIqpRzPTQDQARm7ZdrT/8ASkpAxbuDwvo5FdSwhvItywGClAbQNaFFVQUkhTsp8/KtHxeXnBnc5cRRWNST5ZcEnd4jERP+/vrHXD6QmGJLMLL4uZE7LhVor9eUMqco8CIlcHGUX2TmA0mI9x+sLrVLXJUUrDNroeY3jfFTDSKZ0kLDLAPIgHziymRgwotgo8FJS4xKISNHzPQCpjnaDs8UDHLco1GqXbLcfKFUqaUtqNj7xsabTV21qeefl/eTPu1E657fA6l2gktLSfzGp67JiSVJDgkrUqhYvnSq/oIEM8rDAgD8AoH6/F5xKwv3iQQaVI5JGL6RazNTUWv9R/n8ToYsTef3/j8BxNtn8y0EFQCUqThOVSlKVJ2oDseZi/ubFOlEpVMlTE0wkJOIPmHUBiANah6lozK7b/w6lYiQqYkAH4c1KHSoy9BEbNaKnyP36Rp1xEZSHd49prOtWGdLBJD4kAKz3Zik8qkQzuS95bCWialaRk6uJI0SQqpHyjPX5cyBNUkgAWhig6d8khwW0U7+aoClyUTUlKkcaKDhJLZOVJ4gxBFXFNKR5B6OFi2pv9UbbtlDnA+t8hYti5iUliEsd+FI+kXSbsUvEpQUgkkjEksXrGNVec+z/wBOcph8JImD9oa3T/i1MRSbLBG6f/E/rA7NHalxzxj+5OV0WGTZU6cQK8NOmeZhguzGaiWqalSUy0BASWAoA7nX9opvD/FOziU8qW6y/CUs3XT5xnU3rOtqFKU5YthGQByGHM9RlyiatLZPjGCJWxj94ynXzKQCmVxMdFHCOT+ekK7Rblr8RpsKD76wqTZlSplRRVCHeumUHvDq00a5Y8/MG7G0egiRZFKD0CfxKoP3PIPHLKKuwLVL1H7wS+NTzHXsHYdKCg5Bo2IezpLt5+5fyJPVJ9EThwqShCppYkqagYGoTpnmYps9qMtOZCualU6JBAf8x8ovta5qk4UYUprwo4QxDZHPzJhSuQpPiSR5Rp0wahtawJWP3sodSu1M5NAQR/qA+QYD3glHaxR8Sa7pP0P6xmgqJgxaWmpn3FFVfbHqTNSL/DAgsDuDnkQ4fl7RYi+ifCx8wf39R5xmJJfh3y/Np65em0QBhWXsuiXWUGWutj3yald/FPiSQfvyjsvtA5jOS7WoUCi2xqPSL5UxKjUpQeYJHR0hx5g9YUn7G8xkHh7Qz2jbWO1lQBp9/KCFDVq9Yxku9Zkg4eE5EVcEHIgiNVddv76UFs2Y3y2jK1OhsojveMPyh+nUwte1dhT11iudY0qBCmIOhD+sXJWNY4odP2hFPHQzgTTuzssklJI5AU65GF82QqUWNQXANRQ0LHMHpGlK2ahZ84mJYIw5vGhRr7K3iXvIWs0sJLjhmIvGwY5aUyyOEqUyjUkt8TMTRq+sKRilqZQILZH7rG9td1pUFMGU1G5cucZe0LIoQCBooO3lpG7pb4XpuHGPBl31SqfvGmvaw97KKUnjSQpBbJaaiu2h5GM1JtKp2KZ3ZCULHeZEAqASXSGJU4qoZNWNeXAoH3rCieiXJM4k4ETWXVqqAKZiK/iGEgZkhTc/LRljlLlf1mzOJm72k4iR9cXl+IecIJd1pUDUgg/2hzbbyJAFXYDerdAR6mALGhWJRIIfeNGTwhSKyRRcwwsA6t9zs20OrnR3AIUUtMWojXgwpLKTmClQw7gk+bHsvZgVFShlk8O7VcsqYSSkYt99IX9fbLkN6WVwYW9p/eFkufvekdB9Y0lp7NJySS8CHsyuvKJd6m0R6TSFEqZBSFwvQqCZcyPYrowUw9C42vZ/saJ8lKlmYlUziSQQEhBJSlwU8Z4JiiAoEJCaF4wctcNbDfCpaWADdVJPqhQJ83gdik17rwEi0nyaC9v8PjJTjmLkBO6krFSVYQVISQFEAGpAdQDmMiq7pR0WnoX9iPrD+29ou+lYFgkiqScCm8LgKwhQFBqcgNIU5xalSx7/AGdPb4F6rqGkwdFAj3DiIz7AvMDFvhINd6b/ADeDZiIGXLr82z8ucG2rsC0AENnTrSCrPYyoYlHAj8R15JHxGJd8s8IJVsDV4unKAOKccStJYNB+YjL8o/aObxwVSOrUTLV3acMsBitTYlcn+gjR9nUNZ0YaPiPniMZC021Uw8RoKACgA2AjW9m1/wDDIZvi/wC5UY3tn7FfX9zR9nvNr+g0IOVY73Y2084lJOhziSxtHlTcIqf+8elTRppnEZa6cTPHkAksHJfLMmOOOzgxc+sCWmwS5tVJBO4cFvrDq2XOJSQozUlRqUOAcnYVqR0hfjiYWNPMXgq0pLlZK9KRWpKVUUMQO4pEcdSACRvpE22iCwJPuOSoPgA6QNL7PSnyV0MNSjeOBZOwEW3P5kbUVSbKlIZICRF52/WITJgBr7RHvhpp99YqSXhx95xXMSTr6GISi5f+0TNc6xxzPnMmWVO1WDnpEkqjd2m7pKhxS0ucyOEnzDRlr0u+SgnApXQsf3j1FPtSqXEk0YduhnHlAstcEIXAILRdLmRpQvrn8LQq4Sj8SD0qi1KoEQuL0Kg6ZARnFExEWpMdUIumQ0BpSxfkfkYWIQVczDa0oLU5e8AzbItOYIjP1mr9Bx4zkNTp/VTBwCzsWhvdV9d3LSnZ/mT9YWotKhRz7RF4y9Zq4aitJZzkc09Eqptmrs9+JOvqIaWe2PllyEfP8R0pGmuAnDxO3n9IxZwSWUaMZN8GiWujwfetzKkSUzCUqBLFqgE5a8QJpT6wpl2gAgpJd3HI7x7tF2jXMlplNhlpIUcAzIoBsE4nLAUpnRiaalXT2srdY61k7eN4InrCxKEuYmhZQrscOGhbUkxUQefrWE9knMVKIc+I+dAPeHiAEgEvXd/lDGu08KknEHprZTymcBIH6R5KXNfvyjuOIlAJfLaM7A4dVNbnpTOOpH9o4axJ2DBniDjxQNvvnEZkp6sIlJBPiz5RcWGcccDdw+rdI9gL+L12jwBB+h25RdjAzjjgebl4gdIRWzs+VF0mHs3dJ82p6RyTMB69Gi0ZNdENZMbabsWk+E+kDYCI36mOYeAp10S1VgysBOv5GME4iL5dsIzEOrR2aByPlC+1XGtOVYar1lkfhkxeWni+0cl21OtIIE8M7ggbQsVZFDMGKVho0K/ak18STFpaSPhjqeaA80n3EPRb5S9oxf8AFKIwu4jiZxGULa/UR1LjjjAbTVunOfJsJl1SpnwtzhBetiQheBBxK2EDovFeQMOLhsRBxmp3jO5jy2NvEuEBWK4VqLqBHWNRZ7IlCWAHu8WoAERQ5Jdm5bQGUnIIopElIBGUCW+U6K0LjKGWGFt7HhBGWJPzgun+1j9Sl3wP6AUiypCwHOT9C4z3qYcLP+oPCmUWnB8mT6PX3eGs0g5Oejw37R+KP0F9J0wJK6jLz5xehX36x6PRmjxbKDh94lMyj0ejiCmZNIB5RUFl8z6mPR6OJLVoYZmK8enJ49Ho5HBKEsBAM6YcZTo31Aj0ejkcSlzM8vSLwr6fOOR6JZLL0JpHJiY9HogqBzpYVmBtAE+7EEZR6PRaLeSJJYEluswTlC5RjsehldC7JIVG0uSqA8ej0Us6L19jIikVKWR7x6PQuGKDNPuYrtqeAFz4kx6PQfT/AGsfqDu+zf0KVeMffxQxkZP9THo9DOt6j+P6gdN5/D9D/9k="/>
          <p:cNvSpPr>
            <a:spLocks noChangeAspect="1" noChangeArrowheads="1"/>
          </p:cNvSpPr>
          <p:nvPr/>
        </p:nvSpPr>
        <p:spPr bwMode="auto">
          <a:xfrm>
            <a:off x="1047115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rtl="1" eaLnBrk="1" hangingPunct="1">
              <a:defRPr/>
            </a:pPr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4079776" y="326064"/>
            <a:ext cx="424026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שלוש עונות לימוד</a:t>
            </a:r>
          </a:p>
        </p:txBody>
      </p:sp>
      <p:pic>
        <p:nvPicPr>
          <p:cNvPr id="10" name="מבל חדש.jpg" descr="מבל חד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935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2883</TotalTime>
  <Words>908</Words>
  <Application>Microsoft Office PowerPoint</Application>
  <PresentationFormat>מסך רחב</PresentationFormat>
  <Paragraphs>341</Paragraphs>
  <Slides>19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David</vt:lpstr>
      <vt:lpstr>Tahoma</vt:lpstr>
      <vt:lpstr>Times New Roman</vt:lpstr>
      <vt:lpstr>Wingdings</vt:lpstr>
      <vt:lpstr>Wingdings 2</vt:lpstr>
      <vt:lpstr>ערכת נושא Office</vt:lpstr>
      <vt:lpstr>המכללה לביטחון לאומי</vt:lpstr>
      <vt:lpstr>על מה נדבר?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חלוקה לצוותים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u23920</dc:creator>
  <cp:lastModifiedBy>u23920 </cp:lastModifiedBy>
  <cp:revision>42</cp:revision>
  <cp:lastPrinted>2017-08-28T11:30:21Z</cp:lastPrinted>
  <dcterms:created xsi:type="dcterms:W3CDTF">2017-08-17T05:53:13Z</dcterms:created>
  <dcterms:modified xsi:type="dcterms:W3CDTF">2017-08-29T07:41:24Z</dcterms:modified>
</cp:coreProperties>
</file>