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750" r:id="rId4"/>
  </p:sldMasterIdLst>
  <p:notesMasterIdLst>
    <p:notesMasterId r:id="rId29"/>
  </p:notesMasterIdLst>
  <p:sldIdLst>
    <p:sldId id="326" r:id="rId5"/>
    <p:sldId id="351" r:id="rId6"/>
    <p:sldId id="314" r:id="rId7"/>
    <p:sldId id="307" r:id="rId8"/>
    <p:sldId id="336" r:id="rId9"/>
    <p:sldId id="349" r:id="rId10"/>
    <p:sldId id="266" r:id="rId11"/>
    <p:sldId id="335" r:id="rId12"/>
    <p:sldId id="343" r:id="rId13"/>
    <p:sldId id="282" r:id="rId14"/>
    <p:sldId id="347" r:id="rId15"/>
    <p:sldId id="299" r:id="rId16"/>
    <p:sldId id="308" r:id="rId17"/>
    <p:sldId id="294" r:id="rId18"/>
    <p:sldId id="280" r:id="rId19"/>
    <p:sldId id="272" r:id="rId20"/>
    <p:sldId id="318" r:id="rId21"/>
    <p:sldId id="273" r:id="rId22"/>
    <p:sldId id="320" r:id="rId23"/>
    <p:sldId id="270" r:id="rId24"/>
    <p:sldId id="268" r:id="rId25"/>
    <p:sldId id="350" r:id="rId26"/>
    <p:sldId id="344" r:id="rId27"/>
    <p:sldId id="345" r:id="rId28"/>
  </p:sldIdLst>
  <p:sldSz cx="9144000" cy="6858000" type="screen4x3"/>
  <p:notesSz cx="6724650" cy="9774238"/>
  <p:defaultTextStyle>
    <a:defPPr>
      <a:defRPr lang="he-I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007033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סגנון ערכת נושא 1 - הדגשה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01" autoAdjust="0"/>
    <p:restoredTop sz="94660"/>
  </p:normalViewPr>
  <p:slideViewPr>
    <p:cSldViewPr>
      <p:cViewPr varScale="1">
        <p:scale>
          <a:sx n="66" d="100"/>
          <a:sy n="66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-66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E0672E-7830-49FE-8C11-71A6623668E1}" type="doc">
      <dgm:prSet loTypeId="urn:microsoft.com/office/officeart/2005/8/layout/hProcess7#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8812978A-8EEE-4961-BEA5-626AB01496A1}">
      <dgm:prSet phldrT="[טקסט]"/>
      <dgm:spPr/>
      <dgm:t>
        <a:bodyPr/>
        <a:lstStyle/>
        <a:p>
          <a:pPr rtl="1"/>
          <a:endParaRPr lang="he-IL" dirty="0"/>
        </a:p>
      </dgm:t>
    </dgm:pt>
    <dgm:pt modelId="{64E354C1-0F3C-47DB-8ECC-93B84CF26911}" type="parTrans" cxnId="{1A042DE7-2968-439E-8091-5CFC322D0A16}">
      <dgm:prSet/>
      <dgm:spPr/>
      <dgm:t>
        <a:bodyPr/>
        <a:lstStyle/>
        <a:p>
          <a:pPr rtl="1"/>
          <a:endParaRPr lang="he-IL"/>
        </a:p>
      </dgm:t>
    </dgm:pt>
    <dgm:pt modelId="{8CFA2BF2-5ABE-4388-A4B1-33098C17D0B4}" type="sibTrans" cxnId="{1A042DE7-2968-439E-8091-5CFC322D0A16}">
      <dgm:prSet/>
      <dgm:spPr/>
      <dgm:t>
        <a:bodyPr/>
        <a:lstStyle/>
        <a:p>
          <a:pPr rtl="1"/>
          <a:endParaRPr lang="he-IL"/>
        </a:p>
      </dgm:t>
    </dgm:pt>
    <dgm:pt modelId="{F37525F9-2B5F-4FD1-A6D5-BBD99F80B6D8}">
      <dgm:prSet phldrT="[טקסט]"/>
      <dgm:spPr/>
      <dgm:t>
        <a:bodyPr/>
        <a:lstStyle/>
        <a:p>
          <a:pPr rtl="1"/>
          <a:endParaRPr lang="he-IL" dirty="0"/>
        </a:p>
      </dgm:t>
    </dgm:pt>
    <dgm:pt modelId="{ECE6C395-09F6-45B1-9F73-8F969BFCCDC7}" type="parTrans" cxnId="{72D0B35B-E623-493B-BF7D-FC1438F317B2}">
      <dgm:prSet/>
      <dgm:spPr/>
      <dgm:t>
        <a:bodyPr/>
        <a:lstStyle/>
        <a:p>
          <a:pPr rtl="1"/>
          <a:endParaRPr lang="he-IL"/>
        </a:p>
      </dgm:t>
    </dgm:pt>
    <dgm:pt modelId="{1B66C6AB-A534-4ABC-A91E-F929D01285BD}" type="sibTrans" cxnId="{72D0B35B-E623-493B-BF7D-FC1438F317B2}">
      <dgm:prSet/>
      <dgm:spPr/>
      <dgm:t>
        <a:bodyPr/>
        <a:lstStyle/>
        <a:p>
          <a:pPr rtl="1"/>
          <a:endParaRPr lang="he-IL"/>
        </a:p>
      </dgm:t>
    </dgm:pt>
    <dgm:pt modelId="{1A723EC6-3500-4E95-9D8C-7121FC32C923}">
      <dgm:prSet phldrT="[טקסט]"/>
      <dgm:spPr/>
      <dgm:t>
        <a:bodyPr/>
        <a:lstStyle/>
        <a:p>
          <a:pPr rtl="1"/>
          <a:endParaRPr lang="he-IL" dirty="0"/>
        </a:p>
      </dgm:t>
    </dgm:pt>
    <dgm:pt modelId="{0D993F86-8B75-45EA-8A5D-283EE42FC6CE}" type="parTrans" cxnId="{E1456B4E-FF97-426F-B33D-8C8F16F8C7BC}">
      <dgm:prSet/>
      <dgm:spPr/>
      <dgm:t>
        <a:bodyPr/>
        <a:lstStyle/>
        <a:p>
          <a:pPr rtl="1"/>
          <a:endParaRPr lang="he-IL"/>
        </a:p>
      </dgm:t>
    </dgm:pt>
    <dgm:pt modelId="{097C2953-D491-4F7D-890B-D1767BABA83B}" type="sibTrans" cxnId="{E1456B4E-FF97-426F-B33D-8C8F16F8C7BC}">
      <dgm:prSet/>
      <dgm:spPr/>
      <dgm:t>
        <a:bodyPr/>
        <a:lstStyle/>
        <a:p>
          <a:pPr rtl="1"/>
          <a:endParaRPr lang="he-IL"/>
        </a:p>
      </dgm:t>
    </dgm:pt>
    <dgm:pt modelId="{6DB047EC-FC14-416F-9160-049394DC53F1}" type="pres">
      <dgm:prSet presAssocID="{E4E0672E-7830-49FE-8C11-71A6623668E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C3E8102A-9DA6-4CE9-8029-866805FDF647}" type="pres">
      <dgm:prSet presAssocID="{8812978A-8EEE-4961-BEA5-626AB01496A1}" presName="compositeNode" presStyleCnt="0">
        <dgm:presLayoutVars>
          <dgm:bulletEnabled val="1"/>
        </dgm:presLayoutVars>
      </dgm:prSet>
      <dgm:spPr/>
    </dgm:pt>
    <dgm:pt modelId="{9FC909DC-BE62-4D76-8390-FED5486B87ED}" type="pres">
      <dgm:prSet presAssocID="{8812978A-8EEE-4961-BEA5-626AB01496A1}" presName="bgRect" presStyleLbl="node1" presStyleIdx="0" presStyleCnt="3" custScaleX="107823" custScaleY="157124" custLinFactNeighborY="2477"/>
      <dgm:spPr/>
      <dgm:t>
        <a:bodyPr/>
        <a:lstStyle/>
        <a:p>
          <a:pPr rtl="1"/>
          <a:endParaRPr lang="he-IL"/>
        </a:p>
      </dgm:t>
    </dgm:pt>
    <dgm:pt modelId="{88C39AEB-8DAC-4C3A-BD32-8AE26303A14A}" type="pres">
      <dgm:prSet presAssocID="{8812978A-8EEE-4961-BEA5-626AB01496A1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4DCD62C-D5CA-4270-B0C2-A1114099E12D}" type="pres">
      <dgm:prSet presAssocID="{8CFA2BF2-5ABE-4388-A4B1-33098C17D0B4}" presName="hSp" presStyleCnt="0"/>
      <dgm:spPr/>
    </dgm:pt>
    <dgm:pt modelId="{268D681B-5E8D-49F6-837D-7AEE45C27FC2}" type="pres">
      <dgm:prSet presAssocID="{8CFA2BF2-5ABE-4388-A4B1-33098C17D0B4}" presName="vProcSp" presStyleCnt="0"/>
      <dgm:spPr/>
    </dgm:pt>
    <dgm:pt modelId="{3CF0C063-DDE3-4617-8790-75E07475FD3A}" type="pres">
      <dgm:prSet presAssocID="{8CFA2BF2-5ABE-4388-A4B1-33098C17D0B4}" presName="vSp1" presStyleCnt="0"/>
      <dgm:spPr/>
    </dgm:pt>
    <dgm:pt modelId="{72EDA87E-816F-4270-A1B0-4C5D1C86D8D2}" type="pres">
      <dgm:prSet presAssocID="{8CFA2BF2-5ABE-4388-A4B1-33098C17D0B4}" presName="simulatedConn" presStyleLbl="solidFgAcc1" presStyleIdx="0" presStyleCnt="2"/>
      <dgm:spPr/>
    </dgm:pt>
    <dgm:pt modelId="{0DE3A038-F08F-4026-947E-0130C6627BB7}" type="pres">
      <dgm:prSet presAssocID="{8CFA2BF2-5ABE-4388-A4B1-33098C17D0B4}" presName="vSp2" presStyleCnt="0"/>
      <dgm:spPr/>
    </dgm:pt>
    <dgm:pt modelId="{57913953-E519-4B01-BF17-0A6A69D2B5BE}" type="pres">
      <dgm:prSet presAssocID="{8CFA2BF2-5ABE-4388-A4B1-33098C17D0B4}" presName="sibTrans" presStyleCnt="0"/>
      <dgm:spPr/>
    </dgm:pt>
    <dgm:pt modelId="{2354DACB-8A9E-4748-B0E3-949E348C2265}" type="pres">
      <dgm:prSet presAssocID="{F37525F9-2B5F-4FD1-A6D5-BBD99F80B6D8}" presName="compositeNode" presStyleCnt="0">
        <dgm:presLayoutVars>
          <dgm:bulletEnabled val="1"/>
        </dgm:presLayoutVars>
      </dgm:prSet>
      <dgm:spPr/>
    </dgm:pt>
    <dgm:pt modelId="{8709B52A-74EF-4C7C-BE24-A976A93FFC03}" type="pres">
      <dgm:prSet presAssocID="{F37525F9-2B5F-4FD1-A6D5-BBD99F80B6D8}" presName="bgRect" presStyleLbl="node1" presStyleIdx="1" presStyleCnt="3" custScaleX="124513" custScaleY="150301"/>
      <dgm:spPr/>
      <dgm:t>
        <a:bodyPr/>
        <a:lstStyle/>
        <a:p>
          <a:pPr rtl="1"/>
          <a:endParaRPr lang="he-IL"/>
        </a:p>
      </dgm:t>
    </dgm:pt>
    <dgm:pt modelId="{E45EED6E-33E2-4402-9449-12640635431B}" type="pres">
      <dgm:prSet presAssocID="{F37525F9-2B5F-4FD1-A6D5-BBD99F80B6D8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B831ECF-F3BF-43B1-82FA-9D47B6C6F566}" type="pres">
      <dgm:prSet presAssocID="{1B66C6AB-A534-4ABC-A91E-F929D01285BD}" presName="hSp" presStyleCnt="0"/>
      <dgm:spPr/>
    </dgm:pt>
    <dgm:pt modelId="{E90CF183-D32D-4C30-83E3-2C100011F882}" type="pres">
      <dgm:prSet presAssocID="{1B66C6AB-A534-4ABC-A91E-F929D01285BD}" presName="vProcSp" presStyleCnt="0"/>
      <dgm:spPr/>
    </dgm:pt>
    <dgm:pt modelId="{3F2250BD-F4F3-4073-8B58-25E638F3D8D8}" type="pres">
      <dgm:prSet presAssocID="{1B66C6AB-A534-4ABC-A91E-F929D01285BD}" presName="vSp1" presStyleCnt="0"/>
      <dgm:spPr/>
    </dgm:pt>
    <dgm:pt modelId="{23DC21CA-5C4C-44A2-9604-9332A8413133}" type="pres">
      <dgm:prSet presAssocID="{1B66C6AB-A534-4ABC-A91E-F929D01285BD}" presName="simulatedConn" presStyleLbl="solidFgAcc1" presStyleIdx="1" presStyleCnt="2"/>
      <dgm:spPr/>
    </dgm:pt>
    <dgm:pt modelId="{8F9B47E9-44E4-4C92-B5AF-3030C9FEBACE}" type="pres">
      <dgm:prSet presAssocID="{1B66C6AB-A534-4ABC-A91E-F929D01285BD}" presName="vSp2" presStyleCnt="0"/>
      <dgm:spPr/>
    </dgm:pt>
    <dgm:pt modelId="{E17AE107-1C7C-414A-9FA4-AEBBEFD872DB}" type="pres">
      <dgm:prSet presAssocID="{1B66C6AB-A534-4ABC-A91E-F929D01285BD}" presName="sibTrans" presStyleCnt="0"/>
      <dgm:spPr/>
    </dgm:pt>
    <dgm:pt modelId="{5E131A41-E4F1-431E-AE8C-509C74F768AB}" type="pres">
      <dgm:prSet presAssocID="{1A723EC6-3500-4E95-9D8C-7121FC32C923}" presName="compositeNode" presStyleCnt="0">
        <dgm:presLayoutVars>
          <dgm:bulletEnabled val="1"/>
        </dgm:presLayoutVars>
      </dgm:prSet>
      <dgm:spPr/>
    </dgm:pt>
    <dgm:pt modelId="{C72C6EE2-EE3C-40FF-8C9E-FB34DAB4AAB6}" type="pres">
      <dgm:prSet presAssocID="{1A723EC6-3500-4E95-9D8C-7121FC32C923}" presName="bgRect" presStyleLbl="node1" presStyleIdx="2" presStyleCnt="3" custScaleY="161415"/>
      <dgm:spPr/>
      <dgm:t>
        <a:bodyPr/>
        <a:lstStyle/>
        <a:p>
          <a:pPr rtl="1"/>
          <a:endParaRPr lang="he-IL"/>
        </a:p>
      </dgm:t>
    </dgm:pt>
    <dgm:pt modelId="{89A1D5F1-BE86-46C9-8894-E44A4FA40FEB}" type="pres">
      <dgm:prSet presAssocID="{1A723EC6-3500-4E95-9D8C-7121FC32C923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CD319DD9-09A8-4FB1-BA54-B17209252ECD}" type="presOf" srcId="{1A723EC6-3500-4E95-9D8C-7121FC32C923}" destId="{C72C6EE2-EE3C-40FF-8C9E-FB34DAB4AAB6}" srcOrd="0" destOrd="0" presId="urn:microsoft.com/office/officeart/2005/8/layout/hProcess7#1"/>
    <dgm:cxn modelId="{E1456B4E-FF97-426F-B33D-8C8F16F8C7BC}" srcId="{E4E0672E-7830-49FE-8C11-71A6623668E1}" destId="{1A723EC6-3500-4E95-9D8C-7121FC32C923}" srcOrd="2" destOrd="0" parTransId="{0D993F86-8B75-45EA-8A5D-283EE42FC6CE}" sibTransId="{097C2953-D491-4F7D-890B-D1767BABA83B}"/>
    <dgm:cxn modelId="{97230EBA-8381-4D54-A551-1E0CA9BD4F38}" type="presOf" srcId="{E4E0672E-7830-49FE-8C11-71A6623668E1}" destId="{6DB047EC-FC14-416F-9160-049394DC53F1}" srcOrd="0" destOrd="0" presId="urn:microsoft.com/office/officeart/2005/8/layout/hProcess7#1"/>
    <dgm:cxn modelId="{54AA54BA-9AEC-444C-B807-1DDFF7711D17}" type="presOf" srcId="{F37525F9-2B5F-4FD1-A6D5-BBD99F80B6D8}" destId="{E45EED6E-33E2-4402-9449-12640635431B}" srcOrd="1" destOrd="0" presId="urn:microsoft.com/office/officeart/2005/8/layout/hProcess7#1"/>
    <dgm:cxn modelId="{874A16F4-A4DE-4559-94CA-0C7E9D3DC1AA}" type="presOf" srcId="{1A723EC6-3500-4E95-9D8C-7121FC32C923}" destId="{89A1D5F1-BE86-46C9-8894-E44A4FA40FEB}" srcOrd="1" destOrd="0" presId="urn:microsoft.com/office/officeart/2005/8/layout/hProcess7#1"/>
    <dgm:cxn modelId="{1A042DE7-2968-439E-8091-5CFC322D0A16}" srcId="{E4E0672E-7830-49FE-8C11-71A6623668E1}" destId="{8812978A-8EEE-4961-BEA5-626AB01496A1}" srcOrd="0" destOrd="0" parTransId="{64E354C1-0F3C-47DB-8ECC-93B84CF26911}" sibTransId="{8CFA2BF2-5ABE-4388-A4B1-33098C17D0B4}"/>
    <dgm:cxn modelId="{3F1EB6B8-2BD6-4C1D-A538-D84017FB7323}" type="presOf" srcId="{F37525F9-2B5F-4FD1-A6D5-BBD99F80B6D8}" destId="{8709B52A-74EF-4C7C-BE24-A976A93FFC03}" srcOrd="0" destOrd="0" presId="urn:microsoft.com/office/officeart/2005/8/layout/hProcess7#1"/>
    <dgm:cxn modelId="{72D0B35B-E623-493B-BF7D-FC1438F317B2}" srcId="{E4E0672E-7830-49FE-8C11-71A6623668E1}" destId="{F37525F9-2B5F-4FD1-A6D5-BBD99F80B6D8}" srcOrd="1" destOrd="0" parTransId="{ECE6C395-09F6-45B1-9F73-8F969BFCCDC7}" sibTransId="{1B66C6AB-A534-4ABC-A91E-F929D01285BD}"/>
    <dgm:cxn modelId="{9C812F22-2F0A-4E2B-A67F-0DFA6D943E42}" type="presOf" srcId="{8812978A-8EEE-4961-BEA5-626AB01496A1}" destId="{9FC909DC-BE62-4D76-8390-FED5486B87ED}" srcOrd="0" destOrd="0" presId="urn:microsoft.com/office/officeart/2005/8/layout/hProcess7#1"/>
    <dgm:cxn modelId="{767184FB-2D2B-4631-A13C-8624F381795A}" type="presOf" srcId="{8812978A-8EEE-4961-BEA5-626AB01496A1}" destId="{88C39AEB-8DAC-4C3A-BD32-8AE26303A14A}" srcOrd="1" destOrd="0" presId="urn:microsoft.com/office/officeart/2005/8/layout/hProcess7#1"/>
    <dgm:cxn modelId="{E3F9B4D4-1E49-4BAB-BA0B-87AD693792C6}" type="presParOf" srcId="{6DB047EC-FC14-416F-9160-049394DC53F1}" destId="{C3E8102A-9DA6-4CE9-8029-866805FDF647}" srcOrd="0" destOrd="0" presId="urn:microsoft.com/office/officeart/2005/8/layout/hProcess7#1"/>
    <dgm:cxn modelId="{D5BF2BE7-8E16-4D8F-9B6F-77B66027B328}" type="presParOf" srcId="{C3E8102A-9DA6-4CE9-8029-866805FDF647}" destId="{9FC909DC-BE62-4D76-8390-FED5486B87ED}" srcOrd="0" destOrd="0" presId="urn:microsoft.com/office/officeart/2005/8/layout/hProcess7#1"/>
    <dgm:cxn modelId="{379EE991-7CA1-47DF-88B9-D3309D19E9CD}" type="presParOf" srcId="{C3E8102A-9DA6-4CE9-8029-866805FDF647}" destId="{88C39AEB-8DAC-4C3A-BD32-8AE26303A14A}" srcOrd="1" destOrd="0" presId="urn:microsoft.com/office/officeart/2005/8/layout/hProcess7#1"/>
    <dgm:cxn modelId="{FECB6CFC-0163-4C42-9458-17BCA03161D2}" type="presParOf" srcId="{6DB047EC-FC14-416F-9160-049394DC53F1}" destId="{24DCD62C-D5CA-4270-B0C2-A1114099E12D}" srcOrd="1" destOrd="0" presId="urn:microsoft.com/office/officeart/2005/8/layout/hProcess7#1"/>
    <dgm:cxn modelId="{CDF4C6A8-F778-4FB0-BCA1-B9DC3C03F4CA}" type="presParOf" srcId="{6DB047EC-FC14-416F-9160-049394DC53F1}" destId="{268D681B-5E8D-49F6-837D-7AEE45C27FC2}" srcOrd="2" destOrd="0" presId="urn:microsoft.com/office/officeart/2005/8/layout/hProcess7#1"/>
    <dgm:cxn modelId="{3115A109-7D98-41BE-9E5C-F774181332C5}" type="presParOf" srcId="{268D681B-5E8D-49F6-837D-7AEE45C27FC2}" destId="{3CF0C063-DDE3-4617-8790-75E07475FD3A}" srcOrd="0" destOrd="0" presId="urn:microsoft.com/office/officeart/2005/8/layout/hProcess7#1"/>
    <dgm:cxn modelId="{A9514E4A-DF74-4566-BBE3-E54DB60677AD}" type="presParOf" srcId="{268D681B-5E8D-49F6-837D-7AEE45C27FC2}" destId="{72EDA87E-816F-4270-A1B0-4C5D1C86D8D2}" srcOrd="1" destOrd="0" presId="urn:microsoft.com/office/officeart/2005/8/layout/hProcess7#1"/>
    <dgm:cxn modelId="{B1702B84-40D0-4C55-B363-EB13662583E3}" type="presParOf" srcId="{268D681B-5E8D-49F6-837D-7AEE45C27FC2}" destId="{0DE3A038-F08F-4026-947E-0130C6627BB7}" srcOrd="2" destOrd="0" presId="urn:microsoft.com/office/officeart/2005/8/layout/hProcess7#1"/>
    <dgm:cxn modelId="{88DD6735-864C-4FC5-BEA2-01C518650499}" type="presParOf" srcId="{6DB047EC-FC14-416F-9160-049394DC53F1}" destId="{57913953-E519-4B01-BF17-0A6A69D2B5BE}" srcOrd="3" destOrd="0" presId="urn:microsoft.com/office/officeart/2005/8/layout/hProcess7#1"/>
    <dgm:cxn modelId="{19C4B4F8-946F-4508-977D-1BA7493FCE6C}" type="presParOf" srcId="{6DB047EC-FC14-416F-9160-049394DC53F1}" destId="{2354DACB-8A9E-4748-B0E3-949E348C2265}" srcOrd="4" destOrd="0" presId="urn:microsoft.com/office/officeart/2005/8/layout/hProcess7#1"/>
    <dgm:cxn modelId="{46042063-22FF-49B7-9CD9-FC499F929F53}" type="presParOf" srcId="{2354DACB-8A9E-4748-B0E3-949E348C2265}" destId="{8709B52A-74EF-4C7C-BE24-A976A93FFC03}" srcOrd="0" destOrd="0" presId="urn:microsoft.com/office/officeart/2005/8/layout/hProcess7#1"/>
    <dgm:cxn modelId="{5B8FBA48-D9A3-4D94-A408-A883264824F6}" type="presParOf" srcId="{2354DACB-8A9E-4748-B0E3-949E348C2265}" destId="{E45EED6E-33E2-4402-9449-12640635431B}" srcOrd="1" destOrd="0" presId="urn:microsoft.com/office/officeart/2005/8/layout/hProcess7#1"/>
    <dgm:cxn modelId="{A969F829-C385-4D91-80E8-9563ECA1C7BF}" type="presParOf" srcId="{6DB047EC-FC14-416F-9160-049394DC53F1}" destId="{3B831ECF-F3BF-43B1-82FA-9D47B6C6F566}" srcOrd="5" destOrd="0" presId="urn:microsoft.com/office/officeart/2005/8/layout/hProcess7#1"/>
    <dgm:cxn modelId="{60123725-0448-4570-A454-8CA1C77CC135}" type="presParOf" srcId="{6DB047EC-FC14-416F-9160-049394DC53F1}" destId="{E90CF183-D32D-4C30-83E3-2C100011F882}" srcOrd="6" destOrd="0" presId="urn:microsoft.com/office/officeart/2005/8/layout/hProcess7#1"/>
    <dgm:cxn modelId="{D0E2D4AA-7EE7-48AA-9C19-490008F90888}" type="presParOf" srcId="{E90CF183-D32D-4C30-83E3-2C100011F882}" destId="{3F2250BD-F4F3-4073-8B58-25E638F3D8D8}" srcOrd="0" destOrd="0" presId="urn:microsoft.com/office/officeart/2005/8/layout/hProcess7#1"/>
    <dgm:cxn modelId="{F5606CE4-8868-4DAF-96D1-EB12F02A76C8}" type="presParOf" srcId="{E90CF183-D32D-4C30-83E3-2C100011F882}" destId="{23DC21CA-5C4C-44A2-9604-9332A8413133}" srcOrd="1" destOrd="0" presId="urn:microsoft.com/office/officeart/2005/8/layout/hProcess7#1"/>
    <dgm:cxn modelId="{F2FC4680-21E4-4FBA-B31A-AD8324532230}" type="presParOf" srcId="{E90CF183-D32D-4C30-83E3-2C100011F882}" destId="{8F9B47E9-44E4-4C92-B5AF-3030C9FEBACE}" srcOrd="2" destOrd="0" presId="urn:microsoft.com/office/officeart/2005/8/layout/hProcess7#1"/>
    <dgm:cxn modelId="{A63B6C53-F3D7-43AF-ADF0-4324D54350C0}" type="presParOf" srcId="{6DB047EC-FC14-416F-9160-049394DC53F1}" destId="{E17AE107-1C7C-414A-9FA4-AEBBEFD872DB}" srcOrd="7" destOrd="0" presId="urn:microsoft.com/office/officeart/2005/8/layout/hProcess7#1"/>
    <dgm:cxn modelId="{007A82F9-7DE1-44CF-A295-47BA075AA63C}" type="presParOf" srcId="{6DB047EC-FC14-416F-9160-049394DC53F1}" destId="{5E131A41-E4F1-431E-AE8C-509C74F768AB}" srcOrd="8" destOrd="0" presId="urn:microsoft.com/office/officeart/2005/8/layout/hProcess7#1"/>
    <dgm:cxn modelId="{F56E8D13-03EB-4380-B52E-8C716B6731B7}" type="presParOf" srcId="{5E131A41-E4F1-431E-AE8C-509C74F768AB}" destId="{C72C6EE2-EE3C-40FF-8C9E-FB34DAB4AAB6}" srcOrd="0" destOrd="0" presId="urn:microsoft.com/office/officeart/2005/8/layout/hProcess7#1"/>
    <dgm:cxn modelId="{9811A051-B21B-46CD-84AB-24B1E989D852}" type="presParOf" srcId="{5E131A41-E4F1-431E-AE8C-509C74F768AB}" destId="{89A1D5F1-BE86-46C9-8894-E44A4FA40FEB}" srcOrd="1" destOrd="0" presId="urn:microsoft.com/office/officeart/2005/8/layout/hProcess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C909DC-BE62-4D76-8390-FED5486B87ED}">
      <dsp:nvSpPr>
        <dsp:cNvPr id="0" name=""/>
        <dsp:cNvSpPr/>
      </dsp:nvSpPr>
      <dsp:spPr>
        <a:xfrm>
          <a:off x="3948" y="150469"/>
          <a:ext cx="2845930" cy="497664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6873" rIns="164465" bIns="0" numCol="1" spcCol="1270" anchor="t" anchorCtr="0">
          <a:noAutofit/>
        </a:bodyPr>
        <a:lstStyle/>
        <a:p>
          <a:pPr lvl="0" algn="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700" kern="1200" dirty="0"/>
        </a:p>
      </dsp:txBody>
      <dsp:txXfrm rot="16200000">
        <a:off x="-1751883" y="1906300"/>
        <a:ext cx="4080848" cy="569186"/>
      </dsp:txXfrm>
    </dsp:sp>
    <dsp:sp modelId="{8709B52A-74EF-4C7C-BE24-A976A93FFC03}">
      <dsp:nvSpPr>
        <dsp:cNvPr id="0" name=""/>
        <dsp:cNvSpPr/>
      </dsp:nvSpPr>
      <dsp:spPr>
        <a:xfrm>
          <a:off x="2942258" y="72014"/>
          <a:ext cx="3286453" cy="4760537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47447" rIns="191135" bIns="0" numCol="1" spcCol="1270" anchor="t" anchorCtr="0">
          <a:noAutofit/>
        </a:bodyPr>
        <a:lstStyle/>
        <a:p>
          <a:pPr lvl="0" algn="r" defTabSz="1911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4300" kern="1200" dirty="0"/>
        </a:p>
      </dsp:txBody>
      <dsp:txXfrm rot="16200000">
        <a:off x="1319084" y="1695189"/>
        <a:ext cx="3903640" cy="657290"/>
      </dsp:txXfrm>
    </dsp:sp>
    <dsp:sp modelId="{72EDA87E-816F-4270-A1B0-4C5D1C86D8D2}">
      <dsp:nvSpPr>
        <dsp:cNvPr id="0" name=""/>
        <dsp:cNvSpPr/>
      </dsp:nvSpPr>
      <dsp:spPr>
        <a:xfrm rot="5400000">
          <a:off x="2722834" y="2587970"/>
          <a:ext cx="465242" cy="39591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2C6EE2-EE3C-40FF-8C9E-FB34DAB4AAB6}">
      <dsp:nvSpPr>
        <dsp:cNvPr id="0" name=""/>
        <dsp:cNvSpPr/>
      </dsp:nvSpPr>
      <dsp:spPr>
        <a:xfrm>
          <a:off x="6321093" y="72014"/>
          <a:ext cx="2639446" cy="5112554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16586" rIns="151130" bIns="0" numCol="1" spcCol="1270" anchor="t" anchorCtr="0">
          <a:noAutofit/>
        </a:bodyPr>
        <a:lstStyle/>
        <a:p>
          <a:pPr lvl="0" algn="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3400" kern="1200" dirty="0"/>
        </a:p>
      </dsp:txBody>
      <dsp:txXfrm rot="16200000">
        <a:off x="4488890" y="1904217"/>
        <a:ext cx="4192295" cy="527889"/>
      </dsp:txXfrm>
    </dsp:sp>
    <dsp:sp modelId="{23DC21CA-5C4C-44A2-9604-9332A8413133}">
      <dsp:nvSpPr>
        <dsp:cNvPr id="0" name=""/>
        <dsp:cNvSpPr/>
      </dsp:nvSpPr>
      <dsp:spPr>
        <a:xfrm rot="5400000">
          <a:off x="6101669" y="2587970"/>
          <a:ext cx="465242" cy="39591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10000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35FC3AA-4B6E-4665-B7DF-D9FB84BE6EED}" type="datetimeFigureOut">
              <a:rPr lang="he-IL"/>
              <a:pPr>
                <a:defRPr/>
              </a:pPr>
              <a:t>י"ט/אלול/תשע"ה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73100" y="4643438"/>
            <a:ext cx="5378450" cy="4397375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10000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9283700"/>
            <a:ext cx="2914650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AF9A682-52FF-4050-B0B5-D52AF70145AA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altLang="he-IL" smtClean="0"/>
          </a:p>
        </p:txBody>
      </p:sp>
      <p:sp>
        <p:nvSpPr>
          <p:cNvPr id="3891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73768C-1BE4-4B0B-A336-E7B965421A60}" type="slidenum">
              <a:rPr lang="he-IL" altLang="he-IL" smtClean="0"/>
              <a:pPr/>
              <a:t>11</a:t>
            </a:fld>
            <a:endParaRPr lang="he-IL" altLang="he-I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כותרת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17" name="כותרת משנה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7DF64-765A-4232-A533-445F7CA2D21E}" type="datetime8">
              <a:rPr lang="he-IL"/>
              <a:pPr>
                <a:defRPr/>
              </a:pPr>
              <a:t>03 ספטמבר 15</a:t>
            </a:fld>
            <a:endParaRPr lang="he-IL"/>
          </a:p>
        </p:txBody>
      </p:sp>
      <p:sp>
        <p:nvSpPr>
          <p:cNvPr id="5" name="מציין מיקום של כותרת תחתונה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38C5FF45-3887-48BA-B01D-9BAF40F392E9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964B9-F96E-4F78-AE05-B40452968E0D}" type="datetime8">
              <a:rPr lang="he-IL"/>
              <a:pPr>
                <a:defRPr/>
              </a:pPr>
              <a:t>03 ספטמבר 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273F8-482C-47C3-BCF2-97AC0EF24A42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FB60C-D851-4F28-AD33-4E58CE8BD303}" type="datetime8">
              <a:rPr lang="he-IL"/>
              <a:pPr>
                <a:defRPr/>
              </a:pPr>
              <a:t>03 ספטמבר 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CD1BC-E6B5-499A-937F-F593AA2F9008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מבל חדש"/>
          <p:cNvPicPr preferRelativeResize="0"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68400" cy="12239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9B81F-C347-4BEF-BFDF-29C42F48304A}" type="datetimeFigureOut">
              <a:rPr lang="en-US"/>
              <a:pPr>
                <a:defRPr/>
              </a:pPr>
              <a:t>9/3/2015</a:t>
            </a:fld>
            <a:endParaRPr lang="en-US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e-IL"/>
              <a:t>מצגת ליום פתיחת שנת לימודים מחזור מ'</a:t>
            </a:r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40E98-CE3B-4E21-B279-C801D8296452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A3685-5B05-4F72-BD2F-F5808B040742}" type="datetime8">
              <a:rPr lang="he-IL"/>
              <a:pPr>
                <a:defRPr/>
              </a:pPr>
              <a:t>03 ספטמבר 15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67A32D26-3870-4545-9D9C-06F5A05C6597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62035-5F76-475B-9B35-B2C18DF1C19A}" type="datetime8">
              <a:rPr lang="he-IL"/>
              <a:pPr>
                <a:defRPr/>
              </a:pPr>
              <a:t>03 ספטמבר 15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F08DE-D7D0-45BC-9211-C3B6B16783A6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6F3DC-A788-4F9F-9B77-21E3468826C8}" type="datetime8">
              <a:rPr lang="he-IL"/>
              <a:pPr>
                <a:defRPr/>
              </a:pPr>
              <a:t>03 ספטמבר 15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3D27A-83A4-4045-97E9-9F81DAABFCB6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C40B1-0689-420C-B75A-027BA9184B4F}" type="datetime8">
              <a:rPr lang="he-IL"/>
              <a:pPr>
                <a:defRPr/>
              </a:pPr>
              <a:t>03 ספטמבר 15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767F0-3D7D-4EBC-8119-E7AA2887580A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2DCC0-9CDD-4B28-AC18-FF2B1F86F68E}" type="datetime8">
              <a:rPr lang="he-IL"/>
              <a:pPr>
                <a:defRPr/>
              </a:pPr>
              <a:t>03 ספטמבר 15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88808-4CCB-46AA-9BF3-CF324BE7BEA2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0D4B8-CAA3-4DA3-B517-3B4AB5585589}" type="datetime8">
              <a:rPr lang="he-IL"/>
              <a:pPr>
                <a:defRPr/>
              </a:pPr>
              <a:t>03 ספטמבר 15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25A7D-01C9-4298-A2E8-1C3EE2FEBB57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 עם פינה יחידה חתוכה ומעוגלת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6" name="משולש ישר-זווית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7" name="צורה חופשית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he-IL" noProof="0" smtClean="0"/>
              <a:t>לחץ על הסמל כדי להוסיף תמונה</a:t>
            </a:r>
            <a:endParaRPr lang="en-US" noProof="0" dirty="0"/>
          </a:p>
        </p:txBody>
      </p:sp>
      <p:sp>
        <p:nvSpPr>
          <p:cNvPr id="9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C0CCE-7739-46D4-8C77-4A56ABAE738D}" type="datetime8">
              <a:rPr lang="he-IL"/>
              <a:pPr>
                <a:defRPr/>
              </a:pPr>
              <a:t>03 ספטמבר 15</a:t>
            </a:fld>
            <a:endParaRPr lang="he-IL"/>
          </a:p>
        </p:txBody>
      </p:sp>
      <p:sp>
        <p:nvSpPr>
          <p:cNvPr id="10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1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EE901-7744-4D78-8869-9512DA079730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צורה חופשית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צורה חופשית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מציין מיקום של כותרת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סגנון כותרת של תבנית בסיס</a:t>
            </a:r>
          </a:p>
        </p:txBody>
      </p:sp>
      <p:sp>
        <p:nvSpPr>
          <p:cNvPr id="1029" name="מציין מיקום טקסט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altLang="he-IL" smtClean="0"/>
              <a:t>לחץ כדי לערוך סגנונות טקסט של תבנית בסיס</a:t>
            </a:r>
          </a:p>
          <a:p>
            <a:pPr lvl="1"/>
            <a:r>
              <a:rPr lang="he-IL" altLang="he-IL" smtClean="0"/>
              <a:t>רמה שנייה</a:t>
            </a:r>
          </a:p>
          <a:p>
            <a:pPr lvl="2"/>
            <a:r>
              <a:rPr lang="he-IL" altLang="he-IL" smtClean="0"/>
              <a:t>רמה שלישית</a:t>
            </a:r>
          </a:p>
          <a:p>
            <a:pPr lvl="3"/>
            <a:r>
              <a:rPr lang="he-IL" altLang="he-IL" smtClean="0"/>
              <a:t>רמה רביעית</a:t>
            </a:r>
          </a:p>
          <a:p>
            <a:pPr lvl="4"/>
            <a:r>
              <a:rPr lang="he-IL" altLang="he-IL" smtClean="0"/>
              <a:t>רמה חמישית</a:t>
            </a:r>
          </a:p>
        </p:txBody>
      </p:sp>
      <p:sp>
        <p:nvSpPr>
          <p:cNvPr id="10" name="מציין מיקום של תאריך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6979B8B-55B6-4148-8037-5DF529F77187}" type="datetime8">
              <a:rPr lang="he-IL"/>
              <a:pPr>
                <a:defRPr/>
              </a:pPr>
              <a:t>03 ספטמבר 15</a:t>
            </a:fld>
            <a:endParaRPr lang="he-IL"/>
          </a:p>
        </p:txBody>
      </p:sp>
      <p:sp>
        <p:nvSpPr>
          <p:cNvPr id="22" name="מציין מיקום של כותרת תחתונה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rtl="1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18" name="מציין מיקום של מספר שקופית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65CC74BF-5F1C-4F6A-9FA6-BD955BAC6AD2}" type="slidenum">
              <a:rPr lang="he-IL" altLang="he-IL"/>
              <a:pPr>
                <a:defRPr/>
              </a:pPr>
              <a:t>‹#›</a:t>
            </a:fld>
            <a:endParaRPr lang="he-IL" altLang="he-IL"/>
          </a:p>
        </p:txBody>
      </p:sp>
      <p:grpSp>
        <p:nvGrpSpPr>
          <p:cNvPr id="1033" name="קבוצה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צורה חופשית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eaLnBrk="1" hangingPunct="1">
                <a:defRPr/>
              </a:pPr>
              <a:endParaRPr lang="en-US"/>
            </a:p>
          </p:txBody>
        </p:sp>
        <p:sp>
          <p:nvSpPr>
            <p:cNvPr id="13" name="צורה חופשית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 rtl="1" eaLnBrk="1" hangingPunct="1"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</p:sldLayoutIdLst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cs typeface="Arial" pitchFamily="34" charset="0"/>
        </a:defRPr>
      </a:lvl9pPr>
    </p:titleStyle>
    <p:bodyStyle>
      <a:lvl1pPr marL="273050" indent="-2730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r" rtl="1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r" rtl="1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r" rtl="1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r" rtl="1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r" rtl="1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r" rtl="1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file:///C:\Program%20Files\Windows%20Media%20Player\wmplayer.exe%20%22C:\Users\Administrator\Desktop\mabal%202015%20&#1502;.&#1490;.mp4%22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C:\Users\mabal\Desktop\מבל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46176" y="28104"/>
            <a:ext cx="7851648" cy="1240656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660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המכללה לביטחון לאומי</a:t>
            </a:r>
            <a:endParaRPr lang="he-IL" sz="8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340" name="כותרת משנה 2"/>
          <p:cNvSpPr>
            <a:spLocks noGrp="1"/>
          </p:cNvSpPr>
          <p:nvPr>
            <p:ph type="subTitle" idx="1"/>
          </p:nvPr>
        </p:nvSpPr>
        <p:spPr>
          <a:xfrm>
            <a:off x="646176" y="2996952"/>
            <a:ext cx="7854950" cy="1752600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marR="0" algn="ctr" eaLnBrk="1" hangingPunct="1">
              <a:defRPr/>
            </a:pPr>
            <a:r>
              <a:rPr lang="he-IL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מחזור מ"ג </a:t>
            </a:r>
            <a:br>
              <a:rPr lang="he-IL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he-IL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ברוכים הבאים</a:t>
            </a:r>
            <a:endParaRPr lang="he-IL" altLang="he-IL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כותרת 1"/>
          <p:cNvSpPr>
            <a:spLocks noGrp="1"/>
          </p:cNvSpPr>
          <p:nvPr>
            <p:ph type="title"/>
          </p:nvPr>
        </p:nvSpPr>
        <p:spPr>
          <a:xfrm>
            <a:off x="250825" y="620713"/>
            <a:ext cx="8893175" cy="855662"/>
          </a:xfrm>
        </p:spPr>
        <p:txBody>
          <a:bodyPr/>
          <a:lstStyle/>
          <a:p>
            <a:pPr algn="ctr" eaLnBrk="1" hangingPunct="1">
              <a:defRPr/>
            </a:pPr>
            <a:r>
              <a:rPr lang="he-IL" sz="4400" dirty="0" smtClean="0">
                <a:solidFill>
                  <a:schemeClr val="tx1"/>
                </a:solidFill>
                <a:cs typeface="+mn-cs"/>
              </a:rPr>
              <a:t>תעודת </a:t>
            </a:r>
            <a:r>
              <a:rPr lang="en-US" sz="4400" dirty="0" smtClean="0">
                <a:solidFill>
                  <a:schemeClr val="tx1"/>
                </a:solidFill>
                <a:cs typeface="+mn-cs"/>
              </a:rPr>
              <a:t>MA</a:t>
            </a:r>
            <a:r>
              <a:rPr lang="en-US" sz="3600" dirty="0" smtClean="0">
                <a:solidFill>
                  <a:schemeClr val="tx1"/>
                </a:solidFill>
                <a:cs typeface="+mn-cs"/>
              </a:rPr>
              <a:t/>
            </a:r>
            <a:br>
              <a:rPr lang="en-US" sz="3600" dirty="0" smtClean="0">
                <a:solidFill>
                  <a:schemeClr val="tx1"/>
                </a:solidFill>
                <a:cs typeface="+mn-cs"/>
              </a:rPr>
            </a:br>
            <a:r>
              <a:rPr lang="he-IL" sz="2800" dirty="0" smtClean="0">
                <a:solidFill>
                  <a:schemeClr val="tx1"/>
                </a:solidFill>
                <a:cs typeface="+mn-cs"/>
              </a:rPr>
              <a:t>בחוג למדע המדינה במגמת ביטחון לאומי </a:t>
            </a:r>
            <a:endParaRPr lang="he-IL" sz="3600" dirty="0" smtClean="0">
              <a:solidFill>
                <a:schemeClr val="tx1"/>
              </a:solidFill>
              <a:cs typeface="+mn-cs"/>
            </a:endParaRPr>
          </a:p>
        </p:txBody>
      </p:sp>
      <p:sp>
        <p:nvSpPr>
          <p:cNvPr id="22531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he-IL" altLang="he-IL" smtClean="0"/>
              <a:t>תואר שני - מינימום של 40 שש"ס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mtClean="0"/>
              <a:t>לתעודת בוגר מב"ל - 42 שש"ס (בשל ייחודיות תוכנית הלימודים של המכללה לביטחון לאומי) 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mtClean="0"/>
              <a:t>חובת השתתפות בכל התוכנית - לתעודת בוגר מב"ל (שעות גמול השתלמות)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mtClean="0"/>
              <a:t>הרחבה בידיעון</a:t>
            </a:r>
            <a:endParaRPr lang="en-US" altLang="he-IL" smtClean="0"/>
          </a:p>
          <a:p>
            <a:pPr eaLnBrk="1" hangingPunct="1">
              <a:buClr>
                <a:schemeClr val="tx1"/>
              </a:buClr>
            </a:pPr>
            <a:endParaRPr lang="he-IL" altLang="he-IL" smtClean="0"/>
          </a:p>
        </p:txBody>
      </p:sp>
      <p:sp>
        <p:nvSpPr>
          <p:cNvPr id="22532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925E049-CE54-43FA-86D9-F1B3AD3C87BE}" type="slidenum">
              <a:rPr lang="he-IL" altLang="he-IL" smtClean="0"/>
              <a:pPr/>
              <a:t>10</a:t>
            </a:fld>
            <a:endParaRPr lang="he-IL" altLang="he-IL" smtClean="0"/>
          </a:p>
        </p:txBody>
      </p:sp>
      <p:pic>
        <p:nvPicPr>
          <p:cNvPr id="22533" name="תמונה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287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כותרת 3"/>
          <p:cNvSpPr>
            <a:spLocks noGrp="1"/>
          </p:cNvSpPr>
          <p:nvPr>
            <p:ph type="title"/>
          </p:nvPr>
        </p:nvSpPr>
        <p:spPr>
          <a:xfrm>
            <a:off x="1714500" y="112713"/>
            <a:ext cx="6786563" cy="8683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4000" dirty="0" smtClean="0">
                <a:solidFill>
                  <a:schemeClr val="tx1"/>
                </a:solidFill>
                <a:cs typeface="+mn-cs"/>
              </a:rPr>
              <a:t>תוכנית הלימודים האקדמית - מחזור מ"ג</a:t>
            </a:r>
          </a:p>
        </p:txBody>
      </p:sp>
      <p:graphicFrame>
        <p:nvGraphicFramePr>
          <p:cNvPr id="9" name="מציין מיקום תוכן 8"/>
          <p:cNvGraphicFramePr>
            <a:graphicFrameLocks noGrp="1"/>
          </p:cNvGraphicFramePr>
          <p:nvPr>
            <p:ph idx="1"/>
          </p:nvPr>
        </p:nvGraphicFramePr>
        <p:xfrm>
          <a:off x="72008" y="1268760"/>
          <a:ext cx="8964488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6" name="מציין מיקום של מספר שקופית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B8F7BB-B1EC-4BC8-987F-BE5634FC8BE1}" type="slidenum">
              <a:rPr lang="he-IL" altLang="he-IL" smtClean="0"/>
              <a:pPr/>
              <a:t>11</a:t>
            </a:fld>
            <a:endParaRPr lang="he-IL" altLang="he-IL" smtClean="0"/>
          </a:p>
        </p:txBody>
      </p:sp>
      <p:graphicFrame>
        <p:nvGraphicFramePr>
          <p:cNvPr id="11" name="טבלה 10"/>
          <p:cNvGraphicFramePr>
            <a:graphicFrameLocks noGrp="1"/>
          </p:cNvGraphicFramePr>
          <p:nvPr/>
        </p:nvGraphicFramePr>
        <p:xfrm>
          <a:off x="250825" y="1484313"/>
          <a:ext cx="2592388" cy="1268411"/>
        </p:xfrm>
        <a:graphic>
          <a:graphicData uri="http://schemas.openxmlformats.org/drawingml/2006/table">
            <a:tbl>
              <a:tblPr rtl="1"/>
              <a:tblGrid>
                <a:gridCol w="1594218"/>
                <a:gridCol w="452891"/>
                <a:gridCol w="545279"/>
              </a:tblGrid>
              <a:tr h="367170">
                <a:tc>
                  <a:txBody>
                    <a:bodyPr/>
                    <a:lstStyle/>
                    <a:p>
                      <a:pPr algn="r" rtl="1">
                        <a:spcAft>
                          <a:spcPts val="0"/>
                        </a:spcAft>
                      </a:pPr>
                      <a:r>
                        <a:rPr lang="he-IL" sz="140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David"/>
                        </a:rPr>
                        <a:t>קורס</a:t>
                      </a: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David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David"/>
                        </a:rPr>
                        <a:t>נק'</a:t>
                      </a:r>
                      <a:endParaRPr lang="en-US" sz="1200">
                        <a:solidFill>
                          <a:schemeClr val="bg1"/>
                        </a:solidFill>
                        <a:latin typeface="Calibri"/>
                        <a:ea typeface="Calibri"/>
                        <a:cs typeface="David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David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55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הביטחון הלאומי- תשתית מושגית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5</a:t>
                      </a: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1682">
                <a:tc>
                  <a:txBody>
                    <a:bodyPr/>
                    <a:lstStyle/>
                    <a:p>
                      <a:pPr algn="just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e-IL" sz="1400" b="0" dirty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David"/>
                        </a:rPr>
                        <a:t>סה"כ</a:t>
                      </a:r>
                      <a:endParaRPr lang="en-US" sz="1200" b="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David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1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kumimoji="0" lang="he-IL" sz="1600" kern="1200" dirty="0" smtClean="0">
                          <a:solidFill>
                            <a:schemeClr val="bg1"/>
                          </a:solidFill>
                          <a:latin typeface="Calibri"/>
                          <a:ea typeface="Calibri"/>
                          <a:cs typeface="David"/>
                        </a:rPr>
                        <a:t>5</a:t>
                      </a:r>
                      <a:endParaRPr kumimoji="0" lang="en-US" sz="1600" kern="1200" dirty="0">
                        <a:solidFill>
                          <a:schemeClr val="bg1"/>
                        </a:solidFill>
                        <a:latin typeface="Calibri"/>
                        <a:ea typeface="Calibri"/>
                        <a:cs typeface="David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טבלה 11"/>
          <p:cNvGraphicFramePr>
            <a:graphicFrameLocks noGrp="1"/>
          </p:cNvGraphicFramePr>
          <p:nvPr/>
        </p:nvGraphicFramePr>
        <p:xfrm>
          <a:off x="3132138" y="1357313"/>
          <a:ext cx="3024187" cy="3274497"/>
        </p:xfrm>
        <a:graphic>
          <a:graphicData uri="http://schemas.openxmlformats.org/drawingml/2006/table">
            <a:tbl>
              <a:tblPr rtl="1"/>
              <a:tblGrid>
                <a:gridCol w="2034471"/>
                <a:gridCol w="446791"/>
                <a:gridCol w="542925"/>
              </a:tblGrid>
              <a:tr h="4189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קורס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נק'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2616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המפעל הציוני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B9B8"/>
                    </a:solidFill>
                  </a:tcPr>
                </a:tc>
              </a:tr>
              <a:tr h="43835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חברה ישראלית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65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כלכלת ישראל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35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משפט ציבורי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46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סמינריונים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67733" marR="6773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8900">
                <a:tc>
                  <a:txBody>
                    <a:bodyPr/>
                    <a:lstStyle/>
                    <a:p>
                      <a:pPr marL="0" marR="0" lvl="0" indent="0" algn="just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סה"כ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17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67733" marR="6773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טבלה 12"/>
          <p:cNvGraphicFramePr>
            <a:graphicFrameLocks noGrp="1"/>
          </p:cNvGraphicFramePr>
          <p:nvPr/>
        </p:nvGraphicFramePr>
        <p:xfrm>
          <a:off x="6516688" y="1484313"/>
          <a:ext cx="2436812" cy="3527510"/>
        </p:xfrm>
        <a:graphic>
          <a:graphicData uri="http://schemas.openxmlformats.org/drawingml/2006/table">
            <a:tbl>
              <a:tblPr rtl="1"/>
              <a:tblGrid>
                <a:gridCol w="1533525"/>
                <a:gridCol w="417512"/>
                <a:gridCol w="485775"/>
              </a:tblGrid>
              <a:tr h="369957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קורס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נק'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92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גישות ואסכולות</a:t>
                      </a:r>
                      <a:endParaRPr kumimoji="0" lang="en-US" sz="1400" b="0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אונ</a:t>
                      </a:r>
                      <a:r>
                        <a:rPr kumimoji="0" lang="he-I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'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75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דוקטרינת </a:t>
                      </a:r>
                      <a:r>
                        <a:rPr kumimoji="0" lang="he-I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הבטל"מ</a:t>
                      </a:r>
                      <a:r>
                        <a:rPr kumimoji="0" lang="he-I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-לבינ"ל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64026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פילוסופיה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53985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מנהל ציבורי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2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nstantia" pitchFamily="18" charset="0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81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מדיניות חוץ וסימולציה מדינית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800" dirty="0" smtClean="0"/>
                        <a:t> </a:t>
                      </a: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4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9815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קורס וסיור </a:t>
                      </a:r>
                      <a:r>
                        <a:rPr kumimoji="0" lang="he-IL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בטל"ם</a:t>
                      </a:r>
                      <a:r>
                        <a:rPr kumimoji="0" lang="he-IL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ארה"ב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 3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32013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סה"כ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13</a:t>
                      </a:r>
                      <a:endParaRPr kumimoji="0" lang="en-US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3645" name="TextBox 13"/>
          <p:cNvSpPr txBox="1">
            <a:spLocks noChangeArrowheads="1"/>
          </p:cNvSpPr>
          <p:nvPr/>
        </p:nvSpPr>
        <p:spPr bwMode="auto">
          <a:xfrm>
            <a:off x="611188" y="1125538"/>
            <a:ext cx="2160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1" hangingPunct="1"/>
            <a:r>
              <a:rPr lang="he-IL" altLang="he-IL" sz="1400" b="1">
                <a:latin typeface="David" pitchFamily="34" charset="-79"/>
              </a:rPr>
              <a:t>עונת התשתית</a:t>
            </a:r>
          </a:p>
        </p:txBody>
      </p:sp>
      <p:sp>
        <p:nvSpPr>
          <p:cNvPr id="23646" name="TextBox 14"/>
          <p:cNvSpPr txBox="1">
            <a:spLocks noChangeArrowheads="1"/>
          </p:cNvSpPr>
          <p:nvPr/>
        </p:nvSpPr>
        <p:spPr bwMode="auto">
          <a:xfrm>
            <a:off x="3779838" y="1052513"/>
            <a:ext cx="2016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1" hangingPunct="1"/>
            <a:r>
              <a:rPr lang="he-IL" altLang="he-IL" sz="1400" b="1">
                <a:latin typeface="David" pitchFamily="34" charset="-79"/>
              </a:rPr>
              <a:t>עונת הליבה</a:t>
            </a:r>
          </a:p>
        </p:txBody>
      </p:sp>
      <p:sp>
        <p:nvSpPr>
          <p:cNvPr id="23647" name="TextBox 15"/>
          <p:cNvSpPr txBox="1">
            <a:spLocks noChangeArrowheads="1"/>
          </p:cNvSpPr>
          <p:nvPr/>
        </p:nvSpPr>
        <p:spPr bwMode="auto">
          <a:xfrm>
            <a:off x="6357938" y="1071563"/>
            <a:ext cx="2571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1" hangingPunct="1"/>
            <a:r>
              <a:rPr lang="he-IL" altLang="he-IL" sz="1400" b="1">
                <a:latin typeface="David" pitchFamily="34" charset="-79"/>
              </a:rPr>
              <a:t>עונת הלימודים המתקדמים</a:t>
            </a:r>
          </a:p>
        </p:txBody>
      </p:sp>
      <p:sp>
        <p:nvSpPr>
          <p:cNvPr id="20" name="חץ ימינה 19"/>
          <p:cNvSpPr/>
          <p:nvPr/>
        </p:nvSpPr>
        <p:spPr>
          <a:xfrm>
            <a:off x="0" y="5805488"/>
            <a:ext cx="9144000" cy="1052512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/>
          </a:p>
        </p:txBody>
      </p:sp>
      <p:sp>
        <p:nvSpPr>
          <p:cNvPr id="5254" name="Text Box 90"/>
          <p:cNvSpPr txBox="1">
            <a:spLocks noChangeArrowheads="1"/>
          </p:cNvSpPr>
          <p:nvPr/>
        </p:nvSpPr>
        <p:spPr bwMode="auto">
          <a:xfrm>
            <a:off x="7167563" y="6092825"/>
            <a:ext cx="933450" cy="5048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1400" dirty="0">
                <a:latin typeface="David" pitchFamily="34" charset="-79"/>
                <a:cs typeface="+mn-cs"/>
              </a:rPr>
              <a:t>עבודה שנתית</a:t>
            </a:r>
            <a:endParaRPr lang="en-US" sz="1400" dirty="0">
              <a:latin typeface="David" pitchFamily="34" charset="-79"/>
              <a:cs typeface="+mn-cs"/>
            </a:endParaRP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David" pitchFamily="34" charset="-79"/>
              <a:cs typeface="+mn-cs"/>
            </a:endParaRPr>
          </a:p>
        </p:txBody>
      </p:sp>
      <p:sp>
        <p:nvSpPr>
          <p:cNvPr id="23650" name="Text Box 90"/>
          <p:cNvSpPr txBox="1">
            <a:spLocks noChangeArrowheads="1"/>
          </p:cNvSpPr>
          <p:nvPr/>
        </p:nvSpPr>
        <p:spPr bwMode="auto">
          <a:xfrm>
            <a:off x="3567113" y="6092825"/>
            <a:ext cx="1076325" cy="504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1" eaLnBrk="1" hangingPunct="1"/>
            <a:r>
              <a:rPr lang="he-IL" altLang="he-IL" sz="1400">
                <a:latin typeface="David" pitchFamily="34" charset="-79"/>
              </a:rPr>
              <a:t>סיורי בטל"מ בחו"ל</a:t>
            </a:r>
            <a:endParaRPr lang="en-US" altLang="he-IL" sz="1400">
              <a:latin typeface="David" pitchFamily="34" charset="-79"/>
            </a:endParaRPr>
          </a:p>
          <a:p>
            <a:pPr algn="r" rtl="1"/>
            <a:endParaRPr lang="en-US" altLang="he-IL" sz="1400">
              <a:latin typeface="David" pitchFamily="34" charset="-79"/>
            </a:endParaRPr>
          </a:p>
        </p:txBody>
      </p:sp>
      <p:sp>
        <p:nvSpPr>
          <p:cNvPr id="23651" name="Text Box 90"/>
          <p:cNvSpPr txBox="1">
            <a:spLocks noChangeArrowheads="1"/>
          </p:cNvSpPr>
          <p:nvPr/>
        </p:nvSpPr>
        <p:spPr bwMode="auto">
          <a:xfrm>
            <a:off x="5208588" y="6092825"/>
            <a:ext cx="1220787" cy="504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1" eaLnBrk="1" hangingPunct="1"/>
            <a:r>
              <a:rPr lang="he-IL" altLang="he-IL" sz="1400">
                <a:latin typeface="David" pitchFamily="34" charset="-79"/>
              </a:rPr>
              <a:t>סיורי בטל"מ בארץ (3)</a:t>
            </a:r>
            <a:endParaRPr lang="en-US" altLang="he-IL" sz="1400">
              <a:latin typeface="David" pitchFamily="34" charset="-79"/>
            </a:endParaRPr>
          </a:p>
          <a:p>
            <a:pPr algn="r" rtl="1"/>
            <a:endParaRPr lang="en-US" altLang="he-IL" sz="1400">
              <a:latin typeface="David" pitchFamily="34" charset="-79"/>
            </a:endParaRPr>
          </a:p>
        </p:txBody>
      </p:sp>
      <p:sp>
        <p:nvSpPr>
          <p:cNvPr id="23652" name="Text Box 90"/>
          <p:cNvSpPr txBox="1">
            <a:spLocks noChangeArrowheads="1"/>
          </p:cNvSpPr>
          <p:nvPr/>
        </p:nvSpPr>
        <p:spPr bwMode="auto">
          <a:xfrm>
            <a:off x="468313" y="6092825"/>
            <a:ext cx="931862" cy="504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rtl="1" eaLnBrk="1" hangingPunct="1"/>
            <a:r>
              <a:rPr lang="he-IL" altLang="he-IL" sz="1400">
                <a:latin typeface="David" pitchFamily="34" charset="-79"/>
              </a:rPr>
              <a:t>מפגשי בכירים</a:t>
            </a:r>
            <a:endParaRPr lang="en-US" altLang="he-IL" sz="1400">
              <a:latin typeface="David" pitchFamily="34" charset="-79"/>
            </a:endParaRPr>
          </a:p>
          <a:p>
            <a:pPr algn="r" rtl="1"/>
            <a:endParaRPr lang="en-US" altLang="he-IL" sz="1400">
              <a:latin typeface="David" pitchFamily="34" charset="-79"/>
            </a:endParaRPr>
          </a:p>
        </p:txBody>
      </p:sp>
      <p:sp>
        <p:nvSpPr>
          <p:cNvPr id="23653" name="Text Box 90"/>
          <p:cNvSpPr txBox="1">
            <a:spLocks noChangeArrowheads="1"/>
          </p:cNvSpPr>
          <p:nvPr/>
        </p:nvSpPr>
        <p:spPr bwMode="auto">
          <a:xfrm>
            <a:off x="1857375" y="6092825"/>
            <a:ext cx="1214438" cy="479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r" rtl="1" eaLnBrk="1" hangingPunct="1"/>
            <a:r>
              <a:rPr lang="he-IL" altLang="he-IL" sz="1400">
                <a:latin typeface="David" pitchFamily="34" charset="-79"/>
              </a:rPr>
              <a:t>אשכול מנהיגות (4)</a:t>
            </a:r>
            <a:r>
              <a:rPr lang="en-US" altLang="he-IL" sz="1400">
                <a:latin typeface="David" pitchFamily="34" charset="-79"/>
              </a:rPr>
              <a:t> </a:t>
            </a:r>
          </a:p>
          <a:p>
            <a:pPr algn="r" rtl="1"/>
            <a:endParaRPr lang="en-US" altLang="he-IL" sz="1400">
              <a:latin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0" descr="https://encrypted-tbn0.google.com/images?q=tbn:ANd9GcSiDETZSl_dsMXUC0mQHhMyJmAcfwfJGaCDBQtAinPjitEaipqdt4cQEki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205038"/>
            <a:ext cx="3024187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כותרת 1"/>
          <p:cNvSpPr>
            <a:spLocks noGrp="1"/>
          </p:cNvSpPr>
          <p:nvPr>
            <p:ph type="title"/>
          </p:nvPr>
        </p:nvSpPr>
        <p:spPr>
          <a:xfrm>
            <a:off x="914400" y="26035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he-IL" dirty="0" smtClean="0">
                <a:solidFill>
                  <a:schemeClr val="tx1"/>
                </a:solidFill>
                <a:cs typeface="+mn-cs"/>
              </a:rPr>
              <a:t>עבודה שנתית</a:t>
            </a:r>
          </a:p>
        </p:txBody>
      </p:sp>
      <p:sp>
        <p:nvSpPr>
          <p:cNvPr id="24580" name="מציין מיקום תוכן 2"/>
          <p:cNvSpPr>
            <a:spLocks noGrp="1"/>
          </p:cNvSpPr>
          <p:nvPr>
            <p:ph idx="1"/>
          </p:nvPr>
        </p:nvSpPr>
        <p:spPr>
          <a:xfrm>
            <a:off x="3203575" y="1601788"/>
            <a:ext cx="5821363" cy="4525962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he-IL" altLang="he-IL" smtClean="0"/>
              <a:t>פיתוח ידע דרך חקר סוגיה בהקשרי הבטל"ם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mtClean="0"/>
              <a:t>יתרון הכותב והשפעת תוצריו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mtClean="0"/>
              <a:t>מענה לצורך ארגוני אמיתי בהקשר בטל"ם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mtClean="0"/>
              <a:t>מתודולוגיה, פיתוח יכולות כתיבה ומחקר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mtClean="0"/>
              <a:t>תהליכי אישור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mtClean="0"/>
              <a:t>יום עבודות שנתיות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mtClean="0"/>
              <a:t>חשיבות לתהליך נכון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mtClean="0"/>
              <a:t>לא לדחות!</a:t>
            </a:r>
          </a:p>
          <a:p>
            <a:pPr eaLnBrk="1" hangingPunct="1"/>
            <a:endParaRPr lang="he-IL" altLang="he-IL" smtClean="0"/>
          </a:p>
        </p:txBody>
      </p:sp>
      <p:sp>
        <p:nvSpPr>
          <p:cNvPr id="24581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C43D69E-F068-47B1-9E45-C8D65E6BBB06}" type="slidenum">
              <a:rPr lang="he-IL" altLang="he-IL" smtClean="0">
                <a:cs typeface="David" pitchFamily="34" charset="-79"/>
              </a:rPr>
              <a:pPr/>
              <a:t>12</a:t>
            </a:fld>
            <a:endParaRPr lang="he-IL" altLang="he-IL" smtClean="0">
              <a:cs typeface="David" pitchFamily="34" charset="-79"/>
            </a:endParaRPr>
          </a:p>
        </p:txBody>
      </p:sp>
      <p:sp>
        <p:nvSpPr>
          <p:cNvPr id="31750" name="AutoShape 2" descr="data:image/jpg;base64,/9j/4AAQSkZJRgABAQAAAQABAAD/2wCEAAkGBhQSERUUEBAUFRQSGB0ZFRUYFBQYHBkZGRcYFhoZFhgfGyYfHBojHRgXHzsgLycuLDgsFyA9NTwtNTIuLCoBCQoKDgwOGg8PGjUlHh8pNi0pKik1KjUsNTUqLCkpLik1KSwsLCksKS8pKSksLCw1Ky0pKSwsLSwsKi0sNTUpKf/AABEIAGAAcAMBIgACEQEDEQH/xAAcAAACAgMBAQAAAAAAAAAAAAAGBwAFAQIEAwj/xABAEAACAQMCAwUEBggEBwAAAAABAgMABBESIQUGMQcTIkFRYXGBkRQjMjNyoTVCUpKTsbPRQ8HC0iRTVGKCg6L/xAAZAQEAAwEBAAAAAAAAAAAAAAAAAQIDBAX/xAAjEQACAgICAQQDAAAAAAAAAAAAAQIRAyESMUFhcbHBBBMy/9oADAMBAAIRAxEAPwB41KxWc0BKlYzXFfcXjiIVjl3+zGu7N7h09epHQ0B2mqGTick7Olse7jjYo05AYlgWDrCu4ypA8TAjJwB51GvruQZSOGEHp3rO7jruyrhQRttqPnQpZczXUNvCBbxMIwkbapGzIxcpqhIX7rBDAkZxnbzrKeRLyWUbCY8tRHGt7h2XJDtcTahnIyNLAA4JHTpW3CZzHN3X0jvo5NWjUQ7RsuGKNIDupU7AjPgOSaHuL3lxdxaFY2qN1wSZWwSCMgjQp2YYIbbfGSK35H4RDYyFFjTExwkhVQ6HAHdlgN0bGR5565yKyhljyqy7g6ug/qVnNTNdRkYqs5g5hhsoTNcPpXIA8ySegUev9qtM0qu16+Vrm3hO4iR5iPLV0QkewI/71Az2ftvTLabJygGVbvo8kYzuMED5mmHwq+76CKXSV71FfSTnGpQ2CfZmvmqysTMViHWdljB/Hpj/AMzX07DEFUKowFGAPQAYH5UBvUoK4x2gshxbwKw1MuuRyAQuxYKoJIJ2G49fSuez7QZ5WEK2qGWQEIVl8OQpOWVgDgY9aryRHJBJe8XLTfR4GGtQGlf9hNWMLsQZD6HoDk+VZ4fw9YgcEsznLyNjU5yT4iABgajgYxWeHWAhTQGLZJZnbq7Mclm8sn5V1VjKVmqVFZzJCz2sqoCSV3C9SuoF1A8yU1DHnmhm8yypKmBFG4LMwwGLHu1Vc43Got/4geexzXhf2azRvHJusilWGWGx9oII+BrGUFJqy6dA1ivG8iLRsEOGxlD6OPEh+DAVpw+VigEh+sTwS9Ptps3QnGftdf1q6Qa4NxfsdHaDDht6JoY5RsJEVsempQcfniumqXk5v+Ej/wC1pFHuWV1H5CrqvcTtWcBKQPPnEO+vbuQHYfUJ7hgOR8FPzp28xcVFtayzH/DQlfa3RR8WIHxr50nkzHHk5MhaQ+3OwJ94yasiGcsrFdGklWXxgg4IKDUCD6hsH4U+OyviMs/DYpJ5Gkcl8sxyT4zjJpESQM/eaFYnQRkKSB4SzEnGAAMH4U+eyyDTwuD26z/9t/aoJFzFPmK2Gc5t1bPruoyf50e8hcN0QmY6g0+MKQANCltDLtnxBtW/s2FLr7u1t9Q3S2dT/wCvTn86cnDoSkMaNjUiKp05xlVAOnO+K5X0UwrdnTUqVKqdJKlSpQAzzFZSo7zworKYxrUuqEupYBgTt00g5PQLjcEEIeKSCUzzEjAZwO8B15xoSMA+MZ2BXIOQTvkU0eL6+4kESsXZSqaTghmGkNnyxnOfZS/t+Er3oSRoxaxgKkgs4sBxhSdLFisfUB8eRztucsnCNOTSvW/gtG314C7hvMtvb28camWRlAUKIZQzud2PiUAZJJySAKtODcxLOzIY2jkUatLFTqUnGpGUkEAjBHUEjI3BK15sni4dJJCRC7tEjx/UBMkyaTG5QbZALK3sbPQZH+Hc23SPLJEgiaTWBIzZxlosOFYEZKxYOwBLZ8hXXB5G6a0ZNRrQ3+e+W3vrUwxyhDqDeIHDAZ2JG43IOd+lKe57NuJd54rZXCIFDRyRBdvQM4bOPLFdvLvNt4/EIma6eUuyiWJEZl7ssiswTxBADg6hjGW3pqcZ5wtLQ6bi4VW66BqZ/wBxQT+VbFAQThT2vLs6yoY5HjkLqcZBkfSAcEjOnFFvJFt3fD7VT17lCfew1H+dA/PnaPa3FjLDb968kukAGJlwA4YklselEHJfPdrOsNshkEoiUAPGyglEGoBuhOxPwoAJ43alZIlA3FxIgGQudVwCBk7DZetNxup99AXNXKdw0rsluJlEvfJ44gpBxqjkDOpAzq3GfL20Y8J4vFdRLLA4dH+YOxKsPJhkZFc0k0MSqzsqVKxmqGxmpWK8L28SNCXlSP0ZyMZJAGxIzuQMe0VIOgUt+L21zC3cJJEYtDI0ywyO0b4JWN0DdSm+Tt8xkgvubnWBdNtL37gj7CusZCkmR9DMdIAJwASelWXJtwHtShA1RkpIwORIzKH70H0cOGx5Zx0Aqkvx8Wev2K62iecofzoV/GrpLm5Nw92uWVQVjtpiMKMDD51Ae6rPhnFrWLdEt9X7T21w7fN3JFC0X2R7h/IVtXcYBRdcxg3IuRdSLII+6AjgUKFyTsrZ8WT1NDxtrMElheSEnLMTFlj5ljnc14VKA91Wx87e8/fX/KSuq1gtC6/Ro7xZ8/UlWcESEELj6zHz2xnNV1XPJgzxC2/GfyRzQDk4tYd/DJFrZO8UrqXqM+Y/tS8uuzS6VtUc0L+3VPCTuDvp1Dqqn3qPQUzazUNWQ1Yk+I8ZurWcxSyzCRBjAuUcEPiTw68E7gb4z1Gw2rnHPNxhl+kz5bOfHaggkg5U6xp6YA6AEjG+aeJQeYHypU89QL9LmOlc+HfSM/dL5499V4IV6lOvaFdscrOfT7diBs2rdcnf9X3YHtqy4ZBxC7hDRNLJHl0BaeDP7JIYqTjc7jzGfIUbchWiNw+AlEJAbcqp/wAR6JlUDoMe4VPBAXnLtnJAzxzt4oe8Y/WNJhTAGA1sATjXVxyI+mzkf25+CwRD/TQ9znxJ4e/mVR3jNJFgk6dJi0b43PhRSOm/s680nGZbe2keKJxG1u/eKZIsBu5ARwuo+LOM4IyPImsMfel5f0avoDIDlVPqoPzAretUXAA9AB8tq2rpMyVKlSgJVzyX+kbX8bf0nqmq45M/SVp+Nv6MlAO+oTWa0kJwcDJ8h0z7KAHeaOcRbZjhUS3GnVpLaUjHk0z/AKqn0+0cbbbhWT2d9MWkdmcynUz6C4PhC+HTFgLgDYZHvoq7P+UrmQvLxSMgiVmWF1Q62Ok65GBJfScgZ64U+Qpm0ApOTOM3FkjLlJo2fUY9TalJHi0MQFB2zoKgZzuM00eHcRSeNZIjlW6bYII2IYHcMDkEeoql5r5aEqtPDGWuERtCh9AlIB0pKfMZ89j5ZANeHZtbXSWhF7CkTmRiqKqqdJxu4BPiLajnOcYzQAX2qXeLkwhsh1MjDQy6cRaANWcPnJOw2qq4q959CIkWNV7pFf7vodCEfaY5pidpXL813BGttHrdXbPjVcBonXOT7Svzqs515TWKxlcTXDkGPwkoRjvUzkKg29TUJJdCxdmpVxyvy/8AS5+6ZnjGlm1CPPTAx4hjz/Ki89kaf9XJ/DjqQLipTFPZGPK8b+En960PZEfK9P8AAX/fQC9q45M/SNp+Nv6MlEk3ZI6gn6dnAJx9GGTgZx95Q1yNKrcRtsMCdTHGR/ynoD//2Q=="/>
          <p:cNvSpPr>
            <a:spLocks noChangeAspect="1" noChangeArrowheads="1"/>
          </p:cNvSpPr>
          <p:nvPr/>
        </p:nvSpPr>
        <p:spPr bwMode="auto">
          <a:xfrm>
            <a:off x="8823325" y="-446088"/>
            <a:ext cx="1066800" cy="914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rtl="1" eaLnBrk="1" hangingPunct="1">
              <a:defRPr/>
            </a:pPr>
            <a:endParaRPr lang="he-IL">
              <a:latin typeface="Calibri" pitchFamily="34" charset="0"/>
              <a:cs typeface="+mn-cs"/>
            </a:endParaRPr>
          </a:p>
        </p:txBody>
      </p:sp>
      <p:pic>
        <p:nvPicPr>
          <p:cNvPr id="24583" name="Picture 8" descr="https://encrypted-tbn3.google.com/images?q=tbn:ANd9GcS9xCHH6Yenj_5pbr3s9q8Zsjay0oFhr1wcE4YVB8wLcKpz5e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3500438"/>
            <a:ext cx="30305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תמונה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19050"/>
            <a:ext cx="13287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404813"/>
            <a:ext cx="6870700" cy="97155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dirty="0" smtClean="0">
                <a:solidFill>
                  <a:schemeClr val="tx1"/>
                </a:solidFill>
                <a:cs typeface="+mn-cs"/>
              </a:rPr>
              <a:t>שלוש עונות לימוד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33600"/>
            <a:ext cx="7696200" cy="3352800"/>
          </a:xfrm>
        </p:spPr>
        <p:txBody>
          <a:bodyPr rtlCol="1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Char char=""/>
              <a:defRPr/>
            </a:pPr>
            <a:r>
              <a:rPr lang="he-IL" sz="2800" dirty="0" smtClean="0">
                <a:latin typeface="David" pitchFamily="34" charset="-79"/>
              </a:rPr>
              <a:t>עונת התשתית - 06.09.15-18.10.15 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Char char=""/>
              <a:defRPr/>
            </a:pPr>
            <a:r>
              <a:rPr lang="he-IL" sz="2800" dirty="0" smtClean="0">
                <a:latin typeface="David" pitchFamily="34" charset="-79"/>
              </a:rPr>
              <a:t>עונת לימודי הליבה -  19.10.15-04.02.16 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r>
              <a:rPr lang="he-IL" sz="2800" dirty="0" smtClean="0">
                <a:latin typeface="David" pitchFamily="34" charset="-79"/>
              </a:rPr>
              <a:t>      (כולל שבועיים של פגרת עבודות)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Char char=""/>
              <a:defRPr/>
            </a:pPr>
            <a:r>
              <a:rPr lang="he-IL" sz="2800" dirty="0" smtClean="0">
                <a:latin typeface="David" pitchFamily="34" charset="-79"/>
              </a:rPr>
              <a:t>עונת הלימודים המתקדמים - 07.02.16-13.07.16</a:t>
            </a:r>
          </a:p>
        </p:txBody>
      </p:sp>
      <p:sp>
        <p:nvSpPr>
          <p:cNvPr id="25604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3EE380D-6FC6-4BFB-B1B4-B6733CC76DE1}" type="slidenum">
              <a:rPr lang="he-IL" altLang="he-IL" smtClean="0">
                <a:cs typeface="David" pitchFamily="34" charset="-79"/>
              </a:rPr>
              <a:pPr/>
              <a:t>13</a:t>
            </a:fld>
            <a:endParaRPr lang="he-IL" altLang="he-IL" smtClean="0">
              <a:cs typeface="David" pitchFamily="34" charset="-79"/>
            </a:endParaRPr>
          </a:p>
        </p:txBody>
      </p:sp>
      <p:sp>
        <p:nvSpPr>
          <p:cNvPr id="34821" name="AutoShape 6" descr="data:image/jpeg;base64,/9j/4AAQSkZJRgABAQAAAQABAAD/2wCEAAkGBhQSERUUExQUFRUWGBgXFxgYFxgZGxoVGBgVFxgYGBkcGyYhFxojGhgXHy8gIycpLCwsFx4xNTAqNSYrLCkBCQoKDgwOGg8PGiwkHyQqKiwsLTIsLCwsLCwsLCwsLCwsLCwsLCwsLCwsKSksLCwsLCwpLCwsLCwsLCksLCwpLP/AABEIAPQAzwMBIgACEQEDEQH/xAAbAAACAwEBAQAAAAAAAAAAAAAEBQIDBgEAB//EAEIQAAECAwYDBgQEBAQFBQAAAAECEQADIQQFEjFBUSJhcQYTMoGRoUKxwfBSctHhFCMz8QcVYpIkgoOy0hZjc5Oi/8QAGgEAAgMBAQAAAAAAAAAAAAAAAwQBAgUABv/EADERAAICAQQBAQUIAgMBAAAAAAABAgMRBBIhMUETBSIyUXEzYYGRsdHh8BTBI6HxFf/aAAwDAQACEQMRAD8A0B/wpUHKbQk7Ogj1IUWgO2dhJyQHmy1qJoniahHxFvSNfar6VVmEZ68bwUXKScTUO0aMbLW+WKuEF0GWa5Z8sNMWhY3BPkGaI2h0n5Qtu28ylJE2aQc8qQTbJqD4VFXMZREk88lljBZJvADN4cWO3E0SHeMmZOIgBVTvSGibkPwTw+zEV8jlziHglG3lSkp4mSFHPKJqmpOZT7RipN2Why01HCWLlQ+aWgmV2fnrymyj0UT8kwu4LywmTQrnyE14HHIQhvW/ZSnBQlQrmNw2cQX2WtG8o/8AMr9IRXpd8yUWWE+RfY/WCQSyVkWXRctkCVFZMxSnABoEvzGvOFV9dklyQVhaFpFaGoD5D8TeXSC7HbRL+FJ6xZab4UQzBttBDUbJKWQMq4tGRwR7BB06SHpHrPY8SmcJ5mH1JYyJuPOAES4fdkbyRImlS8VU4Qwo7jOF0yylJY6QTdd0LnzBLlgYjWtAAMyeUVntcXnomGVLg1tpvbvCcJ4Y7YLSmWT3gNWqzx2X2KFmTjVOxHLCBhBfzJJ9IFvO8U4MIxcJrTOj0rGXKdaeEx+Kk+Wgu32+WQ4UB7QjnTXyY9KwPb8UxIAZtY0fZywIVI7tSJZLuSUCpzqc4vhKOclU23jBmZk2B1WiPqVlsKJb4cCQc0gADYUED2mwS5hOIIIyYD6wP1Am0+YqnQOpZj6JarLIQf6SVNygO2WCyTSGBlb4G9WUDHbsnYMMVxHvOUald0SULqqYtFR8IL11A/SAr4uLAEzJWKZKIcuQ75UZiRUesdCyMpbckSylnA2CmmJ7xaSl61+zBN8W6zkAJSlt0hjCKy2sVwpS2rMwbXoxi+TaJRcmWFEasC436c4ErlnktsZOYmWo8CgA2SiH8iIEtt292UkTEl6hIPsWMML2nygjCJaEtmWq+7tE7slyVoC0oT5hy4zB5waFy8A3WW3Hcs5TqKW1HEPYPSGq5SkAgjiBzzDdRnFa76UkDClKAMzy3MCWPtJJUohVolhQzcsP9xofWKSm28svGOFhB9lvxSAQ2Jy538htFpvx/AAndgxPoIR3pb5GJpU+WonZQz5VrACrepFHGbZ1GtWy84j3XyTyaOd2hW2bgwt/zArUSQkjZVfYwOm2l8a1JVhbEKqNaJAGr7vRoFtNqxrdBSkFhTL0aJjKDeEVaYYtMsA4pYJdgxKW3cCp01EdmXSmYn+WSitSS4bYg1HlC6YvCQMQUdxyz+cF2S9UjClVXLGocVzAfTaLSsUOckbd3BfZuxgP9WelJLHCkEljzLN7wf8A+jLME/1Zh5ugDplAl49oO7YKLqJIfoKPyy+kA2a+VlJBwPR6alnIL7RWWpl8zlTH5Er0s0iyLYHvSpJwOoFKVVYrAbFVqFh1jt232ZZKkCUlZ4SUoSAGzGWpGkL7Vdn80LTMxOahSnahDvrVqNC62KmyxxpJqKsc/wA2kLzslPthVCK6RqrfekxdZihiwjhGQO4Ao+XrCC8bSUpxGpJoBWvN4O7/ABJBABxJSwowLB6h6AuIQ2yzOkADiNWSSQGd25H6CBosFXFeYEwIUlwt8yzK38gMo19msyFEJ4hzBb76mMFYZBTNQWIZTHKh2zyofeNnZbZg1DjMkgj1/eDKzasFXHL4J2oCWtSVKWWLUV7vA38TVhjI6k1gG/b+SCMBGfE4y5CrH3hKL+kJPjFSSQxz8gYs7fkiNptJIBS4KidQS5Hk9IjaglAExUsmujZ7kZADOEV3X7JUslKgTTf2BAeGNqKV4Sok4XUADUc65iuu2cDdzJ2iu23mkqLpKQofDQAkNkctHh1cyDMlmWtHeI+F3ZnfMeLIZ1o20L7wUjCvh4vEkCoAd3fMUcM2Z5QZZ7QAgCXiBDsTzNfrmKvACxk0WaYhLhCnWS/CfCNPVxzgm7hMBIWiYwFGSpwXyc6PGhN2qOapdP8A3Ef+US/y2r4pQ/6iP1guCQC8LAqYh6gEVzetagZtWnSK7BMnWZJRK4goueEtkBr0hsLGwPHL6BYO+Q84HCBEZ2+SC2yyEz8YnJ4nSMNSKgHIvufSKL27M2dJBSlLuwAJAzCRkptQcoRdpLpmTFomSsWJLB0rwqAdGIp5skjPWFNltV5EoQsrEvGl8YSopGIKKwoF365xXcn5LqLLrLYlLmKSufKlYUJmglEsBljElKSUviYf3jt3oKllpwK6sMKQWDOchiBcxVc1iNpVMl1HdngUyiVBynwvSo21HmdaLuOaRhAVwkFAUkEsCMJfzNH1aITbGLIwS4f/AEPJVhUzYU8XiqWIfY5bwNeF3ziUiUMKdcKgl/J9I5dnaMKASriIpjcHE1MVKF86Q8RMJcgUFTyHOI3JC2GZaTYbQk+Cj1FG+Yh5Z5ZxAlIdLEOA4IYUINYnbr4MoP3a1/kCT81CIf54C2VRV808uZgri2s47K58GetNmnLWtVTXVYcDQZnIUgm65MxIOJGIDIFQoc92g+f2kTxAKSk/CSPSjiE1n7QzklRXNx5eEICQK/Dher7wauic1wgcrIx7CpEyaC5ScJzOJL1r00h9ZbOSkmcCEkGh4nTq5G8IrFbpkxyqWgJ0LFz5PSGU20KWkAu+FnYbuCBRqaQrY1CW1hoxcllA9qtCJTJQlkuSkHNnBaumcVTMSlJUlSBiFKHhwuKA5h0q8m3qNarAtWQSBzJPOIiXMQuXmyUFKggCpJmUclx4kmI9SPzLKDNjd0vvEyyuVLKVIQQcIOctJqoknxPnCNVoUJmAJGFx8JoCd2bf0hvdN9ykyJaVq7soSlB7xkjhAD4nwtTeM/P7Q2ZB4rRJH/USfYGF5TeegiiiAtS2dk5A+HcxROvBrV3fepH8xKRKZDlJlhRPhxZvV9Ioldo7GeFExUxhkkTDQHyDCFi7mVPtf8Wnwu+AguwGAg4cTa6QZ4k+F4BJNdvybaelSUkkM4o4NRTTzgaXeCUp8SuQAPzjM3z2mtE+UqSEBNMAWZgcBxoEAOwYkmArNMmIcYisuXKuJzyI02akUScVwXwpdmxnXglRGEgkghXDxMym4tdA3Q6RZdy3DlQFK4WPLeukJLDjUl1ApPo4O20UKu5KfCVp6KMd6jJ9I1Vj7WyphYlaFfhVif2NYJX2gkjOYr/bP+kfKVWvu1/mlS1H82FyepjRXZe5YPlzqP1EbF2lcX7j/MThapdmutV+y1oUlMyaCQQCJc8sSM6qhPItMzujiCkkAMS4OYpzi2z2x6ufOo8tRHbTP4S6ktT5iENk/UipR8r6DGYuLw/AH2ZtKlIONSlEpQqtakF29IbkiEPZ5eFAof6aMhtihrImGbMSgOl3qobAnIdN4Hrtsbpfh+hfTpuCYDa7jQucJ3eTELAYFCsLc6B384Ft3ZgzaG0TVI/CpSjTbNoPXO4iH8JIpSoLR3veZ84V9RhtqBrLc0uUwGJRGXlB8y2TUTkowpAKRMHES6AQ7tTMAeZiKVQrs88BaltnMmJJDOEjCBrk6feJ+JPLIaxgZT0qXQqIbZ8/qOsA3jdqlh0tiGuRZohaL+QA/EdMtR+3yiVlv9Chkv0g1Gqup+Fg7Ka7OwKz3XaAsqQMJ/FiAp5PpSL09m1qJK5gdWZAKiTqXLVh6jIHcQqv1HeKQhM5Up3DhWFL5gK9PusFl7Qvm+8fRHV6KvOEjki4ZMjiVMUGrVWEe0TvKfaQnEiW0oJcqL4n+EFqpcVHuQ7Rk7TcS1OmhKgRjKn5ZM+sPLTfU9ae5Xak8ISFIQzlIZgpyXHUQvHZ3J5HHRamti/v4kuz89dpmYEzFIVupWJOSyd3bAaV65w3vbHZmBVLnA5lJCVCoDFNdSKj0hHJtypS1T1KWpSk4CpT1FKcLZA6RULemzrxJzwJWKA54FkhO4BOsS6sJSxw+jnZum4TazFcrH+zSm2IEzuyeJhRqFw+3zhTfPZCRPwkfyil6oCQ4OYIb+0F9q70T3cm0SQlON8BAwqKSkYisdRuczFFy3lNmDjRQB8Q/TeKOMoPsDuhNLCALL2LlyllSFGoatWGZaHFksQQGcK/MlJbWjgtBnd82iuerChSQDio5NKGoCd94FO9xWSVBAVtXZ5ReYwdqtviag/Kcg2W4gC09rrNKIBRMDpCgQgVSoOksSCxBcdYY2lSe7CyxBd3DEAHCQXrnSEdut1mkkTDISpdQlRy4QhXOnHmA5ZomNil4bIkmh5YrzTOTiSFgF2xpwuwBpvQxKYmISLUmYlE5UxGFnJBxHbBw/FxAYRybMRXMvqUpWEEJVhCsJ/CQCC+WRGvnFFZl4wWx95h7TMxKT/8SE+gUIbXYVAMQRz0brlGblzWrsPk8NLHeDtwp8xizJPxPvHs7XBNNmDDdzg0ibyQHZTq/wBAKq82p7wDbbxmFBLFLAEkilaaVz/7oNss8EV9v0iF7zB3ShTiDf8A6B+kdBxT4RMk2uw3snbElwKJwpADvqpw55w2vWYqXgKE43oOJiFunCAGqKmrhmjD9n52FRAzjd3dbP6QUoJWqjEFiCspFQCNHrSucYGvqbulLHH8GhRL/i2p8memd4q0pWtKkrK1Sy4ABwpAADFnbCd+QhisKTmG6wuvu0lalTUnglrSUgZYnxKI55fYg68b8UlSQEg4siSRRiduUBeklJqMO/0Jqmq4vJYJ0WCY8XpswWkKAzAO2YeKl2MjKE2mnhji55Oplg6CL5MgfCOdIK7NWFMydgmAFJSrNWEg0Yjc8uZ2jQT+ypIPdKAP4VBg/UD3IJgsK3LkHOajwZk0hbfN2pnJSxAWgulR326HYw6tN1z5Q/mSyOaSFD1H1aK0Sd6HMD4m6adS0X9HymV9X5oxlrnzZYw92SQ+EUIrzzaghNZrOAlGFKu+CiVKAUDUF3LVd/aPoFrmoSQFEVqHarfYjmFALcL9R1bryiqezKwHnY7cNsW3FYgZZTMlqYkFRWScSjQgDRISBm5LnLKFo7KlOMgpFFaPRiSH6CNIVrCqBBSCCKkEnUHSFps1pJJxpBJdgSWrQOwiFN556BOC78iS4jJSgmYCVAsAfypJp1Jh7ZbbNWQEJwpf1HWO3dcITxLAKiXPXnDYhg6Q5AoMnO0dbZvk38yYQ2xwWyEDElIZyegbnv01jt5zwniDUBIBriOx678zCCz2rvFjEF1BqHDMDU7B6aGCplgSsMVzK/6yYXspw0XjPJG9prh0kB00eoCjhUxfShD835Qhm3uqSBKly0/xK1AjEgKSMT4lCpB8KdKMdoZyrjmIBCZpWCMLTHPDs+uecX2uWhWDGyZ0skoPJVCAdR8qRWMFDh8oiWX0ZtC2lzBaFgrKgeABJUCMwyUtRSgTQ5h4UzrQJi5iysIwFKEJwjwJDBwSSaQZPlKmTSGIyQAcwEgJD89fOG8jsc9VKAPIP7w3DEeWwLy+DOz+z01C1yyBiS7B2xDRSCaEGB7O8s4VApIzBBB9DH1e3WZEyig4zB1B3EJLbdiWwzEhaRQEjLo1U+RjSq1avwpcS/UWnQ6+V0Z+wWwZRdeagqWC5oyiwBGEqKN93y5QfaboUEvZ1BAbwhkknlNYn1brCq0OmQtKwUqEqoUXNJ4LvrRWcbFSj0xObYLY5KkTFgs4Y0L0NRG4scxaSEDAQJQUoUxJUJfeEgUUKnRxQPGHut1TCPxBA+YjVrXxzVsGIKQoGhdSRhIqHYHYwtcsSwErfGSIu1C5CkIOHE5OoCnzbMVEC2mSXkAsSBhLFw4lq/SCbNNFUuHckAZtTQaOYFVbXmpAGLASouQCAUlLB8zWDU6dKW5FbLOMGhu0/wAqX+VPyEFUOo+/lC65rakykDkNRoIYBY3jy1sWpvPzZswfuoiZfMekH2G/50jIhafwqc+hd0wun2kBJVmwfPaAbBfInKKQgjNiSK4SxpEwqsac49IiUoZUX5NwjtVLmjiBlq/3D1Ap5iMh25v1SZiUSjRSQVrAdq0wnJ21z6RelPKIzEP02Md60vJX0kI7RKTMQJhJUpKaKIbJz4d3imbeQlApSMVXOQqCP0eHMyWBnQc4E72XphPRolWva4/Mn01nJei3kAGZLwpUUpBcKqqgcDKrDXOCyQHqIRLmgE4EJTzZj5DT2jtikiatWJSiUoUoNukOwiFW5HOeBjOvFAesDy+0CUqdnAzB5xl51q4jsw9dYh/E0p5x3p4ZO7JoL5tCZrqQaAO2oo9efOFthvQ5E86vC6zy5qy8tJLa5AecHm4ywcueWUS2umUUX4GdivcAtipzi3tHLBlhT8QIbdjCJd0lOah5mLe7GpKj6D3qfaDV6WdnMVwUldGPDCLnWJk1Amq8AOBgA5JfjPxHaNPicxjrJhLmoUkk0O3WNnYEpWHChloaxGo0tlXOOPuOquhPomrnlpHCp6EUO/3WOYnjyU9IRGcAlqsuEYkggagfdYxHaO1HvFh3xSx8wfpH0Ihjq0Z6+ey4mLTMlKCVghwaJIBejDhMbGj1+z3bfz/cSv027mBnbmmBwQDi0I3AJAINM2hyJikoJ4ACQC/GrEK5USM3846mwJClBSQhZSpLhviDYmyV8+cUW2wTZclADzAnGVKS7jLC6c8ho45xqu/OGkvqIKtrhstcTH7xayANwABV6DIUhZbyUzHluyAMThjUZ7lJpFsm1An8yFjzwKaBLzmtNU2Rlof/AOsfpDFdjksgpxwN7qtZCRtrr7GHUs4/CWPmR5h3H3SMzYlMBzA+UOrOddq0z3hSyqFnxIZhOUegy1TSElKkmoZxUV3284AuRQQtzSs3/uMStt5jC4L7VrlR6vyrAlhmgqlOAsLmPhYsQcRwkAua+sD/AMVVUzSfZb1t9kW/A8m3gFKwoxKV+FIJPoKwwlWGcocWGUNMauL/AGBz6tAFivtYGHuRLLP/AC0YfLD4qefWLZdsK6ggjr8/3jK/xtvxDfr56CLciXKlkgLnramJwknQYUl+VT6Rm7qtbLlggJOMAjY4mY7tlDwy5kystBU1cwlLirFRoIFs/ZdEtfeTZuJWIrCJdEglWJitQdQGVEjrF9iS4RXe2+WCrsq58xYkkTFAqJQKLYGvCc2/0kwmkWtSVKzHCpOzH9o13+YJl0lpSgEucAYqJLkqOav+YxnbJdhSxXU0oKwOc4xLRi5HZdhtFoQAtlDMLWlIV5KbGR1LQfYOy6BWYcXLT0184Ilzm68zlBUu1PtCkrZMZUEi9FmSDkAMgBGXnW9ayQVFFS2EBqHUZ+8akHWFkm+2lmSqTKWA4Qop4kl3erg+1S8aPsyKcpNrPQnrZNJYeDPos6jUcQ3FfUZjzjwMA/xRTLoWImKqKFiBr1eGMq1YwgK4iUYiSA74inPPaN5xMpSFCJ2FS/8Am+sfQLMJa0LUoAstgdaJlihzjH2mxS2KmUCHNFUOutR5GJy7QpSQSoMXOEaVOe+WsAuq9THOMBKp7G8o2mLlHq7xNUotFapZ3pyjyJ6A8kJfnHlb/KsRSgdWzfeJpIyBixxRbbAmYmuYq/3pyhfLKpZAOWh0PQ6HlDhKqfZiC5AIIIDH7yhrT6qdPHa+QGylT58mcv6QgoVMwstNXFCdC7eKhOdYyZtGJYJrwoG+QaNzeN0FUtaUKd0kAKrXqIwNssa5M0JWkpdIbYso1B1jep1dUl7r/Ay7aJp8j6RhDHhBD0USRRhRIqfWDZU3HmtTbJASPQVPnCCXYVVUhy2e3rp5xdZrcUqrSK16yE37pM6JQXJoF2KWkEpFW84D7PIJtclIOc8APUO5AflE12l5am/CflA3Z+ae/kEFld+ljsSqh9YNbLMHz4KRWJI20myTkhSJ/dzCD4hQHkxAaA7GkLnpTKBEwrSGculTsl2LAOKVasETZ6kA95MxaklNX1bDmNgQ8AXbM720yghTpWtKCpGYGIZ0ooEvXlCWWuf06/IMOL7vZWIiqlOaZ6n0ELkIKqr9NIrnrKZ80moKztkC0EypyVME06xjW2ttrwaNdaisklywBRooMp668oInyPsH9I4VbB9/swAMDrkCIoljeCSIgnk0ccdfrCReZ6/WHsZ61HCsg55+sbHsqSUpJ/cZ+uXCEpVKVwqxpO6eLic1IP0ME2eRhqFpUAMI0LE4nY5QF3dSecWy1tGj/lp2qtL7hBadqG9hE5dD0Pyimw5RTMn59DFthyhtgIvLPoqFR5Occlg7xJShHiT0pXMQ/wB/OOCUBv5xMJ5xJZc0HrHHFZTsREFJOo+oi9QyjzeXnE5OBkim8B3lLllP81KVJBoCHqaDCGNekMlIdqkN5evKBbVYMQKleH4QaON65D3PIUNJ3Rr5Z2G+jlxXgiXLEtSCmXRySkhL6qDlkl6morxNnEO19mkS8I/hhxFu9JKJaVAEspqqPo+4gK6ZY7zDhKpaQQomgIUSSgDZi0aCTaykJC0mcgIMugAVhJDlaCf5hISAcOdThqwpDKe9f+lXnpmDtl2TZI40FLihFUmmaTtyzGoELbpWUTpb0aaFeWJ84+lJloUkpklMyWPFIW4KTphxcUo7BQbYpEZq9Oy74lWY1TVUlbBSeaX8Q+w8PU+0ZLMJgp6eL5RbfN8yxMUkOsjYjC7DUO8cuy0GYtA/pjEPDRiSOJ8yeZ2hJ/BrlEGYCHDioI8iKQwsV4JBTyIPpFndPPDCRqhjkIt9radMDvxq83McRaKQqtVpeao8zEpVogbSyzk+EOLLeaga1EM/49CswxEZz+IpSJSbUYq4lh1OSFZGsckSyM3hWm1EF4YyrdSsVLZCu9AiM6zpWGUAYgJ4yi0JjjhNbOzYNZZbkYWz7hmgUS/IRqgWiRXyrBq7pVyUl4BTqU4uL8nzucCCxBB1BoYMsRYVjUW2zImOkhOIpIBLEgEM46PC0dmiBRftGx/9OLh1yZq0Eoy74NdnpSOoTtHhEkAnIK6sTHn2aoJZLRiXMTiNCCM/CoMG5OlUQst6BaiES1qFcgQpgznCU5VoXrA9jBE+YdO6l1ILUXO+kH2WfLs8+VNCf6gmFZcl1KKKlzs8GWz1VB+evyBvdtyhNed/MR3feAuRhZKi+EsNRmUvlQxZdCLTMnhU1KEjDRIxPhGIUDsmpq75BoY9o7GgWpC0eFaSrzLf+EWIkY5EyaSQ47tDH/Ul/dh5GDWJKDaxnroFGTckM7usyVJUpXwFsJ0IYuoehA5g1oyy3TjOUwogHPeBJ04pSUhSjiwhRpxKDgcgA5+xB0oAUGUY6r9R7n0OJ4PIkgBhQRIDSPR4w0lgqRn2dK2xAEpyNXT+VQZSfIiBLXImJAznJDsCWmp5y5gZzyOepOUGgxLFEOKZxlZNvmShwFU+UKEFLTkbhaGGNqcSWNapMEz0SJ5DJMtagCCBQ9U0PKoB9oMt8oTFulRC0ioDgEE0dQ0plmW0hfLsq5S0rdy9BupVFEDQYWy/SH4V7oZl2L7tr46F949npqC6QVpzcCo6jOFZUQWIIOxpH0kmhgO2XYiaOMP9Oh0hZTDtGJlWmCJcyL7d2XmJJKOJOlWV+kL08JZQIIzB0giaZUZy1hxBWLQQmE2CJM8xVxLZC6v+kMZFtGsJzaCYklTGIwSPFWkNHUrBDQp7wgZxaZ3AyuF8uvIZmCVVOySiik7FCLbGwsCSEPQknCoJBzISz55p0PlAk1DEhL4XJDkqoSSA5rE7NblS5ktAUsNLCmKaKASqaX/C1dw9KQHZ77QoDGCj3huzRWJe6si8NTB/FwbqTZEIALPSoLH+0UWy+5aAyiUgcnHs8ADthJWcK+A5VFH61A82iF6WNKxVJI2rHmrnOEts00h+OGsoS3hfktZPdyyon4jT2H7R6wTJqgygCijA1AzB12JGcds9qlmd3KUBKgHJNQMtNTXlBH8XK7zAoqXxMSaJDbIB4stY5S2Y2rnsrjPZ5N2zJpZC5a8BaijwpZficbkUDwzv60Jl2ZCJWSSAeTBq8yVE+RgO0Xj/AAaFkEKUtymjYiaB0vQDr8MLbfaCLHK7wkrmrVMV6sByDBMMf5E5rL5/cpsigiUkd2hb/GPVjTyBHnB8u0A5RnrxK1SJQl1JKpig414RtoIVJvOZL8QI6iGKkmsZ/AhvDNsZ0cM4bxkR2hMTRfcF9Nkb0axM14jNlLXwyygE6qLAczuOQrCGRfcMrPeGLlFlCUfexwQ5J8ZNFY+zyZUrA+NR4lrIqpRzPTQDQARm7ZdrT/8ASkpAxbuDwvo5FdSwhvItywGClAbQNaFFVQUkhTsp8/KtHxeXnBnc5cRRWNST5ZcEnd4jERP+/vrHXD6QmGJLMLL4uZE7LhVor9eUMqco8CIlcHGUX2TmA0mI9x+sLrVLXJUUrDNroeY3jfFTDSKZ0kLDLAPIgHziymRgwotgo8FJS4xKISNHzPQCpjnaDs8UDHLco1GqXbLcfKFUqaUtqNj7xsabTV21qeefl/eTPu1E657fA6l2gktLSfzGp67JiSVJDgkrUqhYvnSq/oIEM8rDAgD8AoH6/F5xKwv3iQQaVI5JGL6RazNTUWv9R/n8ToYsTef3/j8BxNtn8y0EFQCUqThOVSlKVJ2oDseZi/ubFOlEpVMlTE0wkJOIPmHUBiANah6lozK7b/w6lYiQqYkAH4c1KHSoy9BEbNaKnyP36Rp1xEZSHd49prOtWGdLBJD4kAKz3Zik8qkQzuS95bCWialaRk6uJI0SQqpHyjPX5cyBNUkgAWhig6d8khwW0U7+aoClyUTUlKkcaKDhJLZOVJ4gxBFXFNKR5B6OFi2pv9UbbtlDnA+t8hYti5iUliEsd+FI+kXSbsUvEpQUgkkjEksXrGNVec+z/wBOcph8JImD9oa3T/i1MRSbLBG6f/E/rA7NHalxzxj+5OV0WGTZU6cQK8NOmeZhguzGaiWqalSUy0BASWAoA7nX9opvD/FOziU8qW6y/CUs3XT5xnU3rOtqFKU5YthGQByGHM9RlyiatLZPjGCJWxj94ynXzKQCmVxMdFHCOT+ekK7Rblr8RpsKD76wqTZlSplRRVCHeumUHvDq00a5Y8/MG7G0egiRZFKD0CfxKoP3PIPHLKKuwLVL1H7wS+NTzHXsHYdKCg5Bo2IezpLt5+5fyJPVJ9EThwqShCppYkqagYGoTpnmYps9qMtOZCualU6JBAf8x8ovta5qk4UYUprwo4QxDZHPzJhSuQpPiSR5Rp0wahtawJWP3sodSu1M5NAQR/qA+QYD3glHaxR8Sa7pP0P6xmgqJgxaWmpn3FFVfbHqTNSL/DAgsDuDnkQ4fl7RYi+ifCx8wf39R5xmJJfh3y/Np65em0QBhWXsuiXWUGWutj3yald/FPiSQfvyjsvtA5jOS7WoUCi2xqPSL5UxKjUpQeYJHR0hx5g9YUn7G8xkHh7Qz2jbWO1lQBp9/KCFDVq9Yxku9Zkg4eE5EVcEHIgiNVddv76UFs2Y3y2jK1OhsojveMPyh+nUwte1dhT11iudY0qBCmIOhD+sXJWNY4odP2hFPHQzgTTuzssklJI5AU65GF82QqUWNQXANRQ0LHMHpGlK2ahZ84mJYIw5vGhRr7K3iXvIWs0sJLjhmIvGwY5aUyyOEqUyjUkt8TMTRq+sKRilqZQILZH7rG9td1pUFMGU1G5cucZe0LIoQCBooO3lpG7pb4XpuHGPBl31SqfvGmvaw97KKUnjSQpBbJaaiu2h5GM1JtKp2KZ3ZCULHeZEAqASXSGJU4qoZNWNeXAoH3rCieiXJM4k4ETWXVqqAKZiK/iGEgZkhTc/LRljlLlf1mzOJm72k4iR9cXl+IecIJd1pUDUgg/2hzbbyJAFXYDerdAR6mALGhWJRIIfeNGTwhSKyRRcwwsA6t9zs20OrnR3AIUUtMWojXgwpLKTmClQw7gk+bHsvZgVFShlk8O7VcsqYSSkYt99IX9fbLkN6WVwYW9p/eFkufvekdB9Y0lp7NJySS8CHsyuvKJd6m0R6TSFEqZBSFwvQqCZcyPYrowUw9C42vZ/saJ8lKlmYlUziSQQEhBJSlwU8Z4JiiAoEJCaF4wctcNbDfCpaWADdVJPqhQJ83gdik17rwEi0nyaC9v8PjJTjmLkBO6krFSVYQVISQFEAGpAdQDmMiq7pR0WnoX9iPrD+29ou+lYFgkiqScCm8LgKwhQFBqcgNIU5xalSx7/AGdPb4F6rqGkwdFAj3DiIz7AvMDFvhINd6b/ADeDZiIGXLr82z8ucG2rsC0AENnTrSCrPYyoYlHAj8R15JHxGJd8s8IJVsDV4unKAOKccStJYNB+YjL8o/aObxwVSOrUTLV3acMsBitTYlcn+gjR9nUNZ0YaPiPniMZC021Uw8RoKACgA2AjW9m1/wDDIZvi/wC5UY3tn7FfX9zR9nvNr+g0IOVY73Y2084lJOhziSxtHlTcIqf+8elTRppnEZa6cTPHkAksHJfLMmOOOzgxc+sCWmwS5tVJBO4cFvrDq2XOJSQozUlRqUOAcnYVqR0hfjiYWNPMXgq0pLlZK9KRWpKVUUMQO4pEcdSACRvpE22iCwJPuOSoPgA6QNL7PSnyV0MNSjeOBZOwEW3P5kbUVSbKlIZICRF52/WITJgBr7RHvhpp99YqSXhx95xXMSTr6GISi5f+0TNc6xxzPnMmWVO1WDnpEkqjd2m7pKhxS0ucyOEnzDRlr0u+SgnApXQsf3j1FPtSqXEk0YduhnHlAstcEIXAILRdLmRpQvrn8LQq4Sj8SD0qi1KoEQuL0Kg6ZARnFExEWpMdUIumQ0BpSxfkfkYWIQVczDa0oLU5e8AzbItOYIjP1mr9Bx4zkNTp/VTBwCzsWhvdV9d3LSnZ/mT9YWotKhRz7RF4y9Zq4aitJZzkc09Eqptmrs9+JOvqIaWe2PllyEfP8R0pGmuAnDxO3n9IxZwSWUaMZN8GiWujwfetzKkSUzCUqBLFqgE5a8QJpT6wpl2gAgpJd3HI7x7tF2jXMlplNhlpIUcAzIoBsE4nLAUpnRiaalXT2srdY61k7eN4InrCxKEuYmhZQrscOGhbUkxUQefrWE9knMVKIc+I+dAPeHiAEgEvXd/lDGu08KknEHprZTymcBIH6R5KXNfvyjuOIlAJfLaM7A4dVNbnpTOOpH9o4axJ2DBniDjxQNvvnEZkp6sIlJBPiz5RcWGcccDdw+rdI9gL+L12jwBB+h25RdjAzjjgebl4gdIRWzs+VF0mHs3dJ82p6RyTMB69Gi0ZNdENZMbabsWk+E+kDYCI36mOYeAp10S1VgysBOv5GME4iL5dsIzEOrR2aByPlC+1XGtOVYar1lkfhkxeWni+0cl21OtIIE8M7ggbQsVZFDMGKVho0K/ak18STFpaSPhjqeaA80n3EPRb5S9oxf8AFKIwu4jiZxGULa/UR1LjjjAbTVunOfJsJl1SpnwtzhBetiQheBBxK2EDovFeQMOLhsRBxmp3jO5jy2NvEuEBWK4VqLqBHWNRZ7IlCWAHu8WoAERQ5Jdm5bQGUnIIopElIBGUCW+U6K0LjKGWGFt7HhBGWJPzgun+1j9Sl3wP6AUiypCwHOT9C4z3qYcLP+oPCmUWnB8mT6PX3eGs0g5Oejw37R+KP0F9J0wJK6jLz5xehX36x6PRmjxbKDh94lMyj0ejiCmZNIB5RUFl8z6mPR6OJLVoYZmK8enJ49Ho5HBKEsBAM6YcZTo31Aj0ejkcSlzM8vSLwr6fOOR6JZLL0JpHJiY9HogqBzpYVmBtAE+7EEZR6PRaLeSJJYEluswTlC5RjsehldC7JIVG0uSqA8ej0Us6L19jIikVKWR7x6PQuGKDNPuYrtqeAFz4kx6PQfT/AGsfqDu+zf0KVeMffxQxkZP9THo9DOt6j+P6gdN5/D9D/9k="/>
          <p:cNvSpPr>
            <a:spLocks noChangeAspect="1" noChangeArrowheads="1"/>
          </p:cNvSpPr>
          <p:nvPr/>
        </p:nvSpPr>
        <p:spPr bwMode="auto">
          <a:xfrm>
            <a:off x="89471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rtl="1" eaLnBrk="1" hangingPunct="1">
              <a:defRPr/>
            </a:pPr>
            <a:endParaRPr lang="he-IL">
              <a:cs typeface="+mn-cs"/>
            </a:endParaRPr>
          </a:p>
        </p:txBody>
      </p:sp>
      <p:sp>
        <p:nvSpPr>
          <p:cNvPr id="34822" name="AutoShape 8" descr="data:image/jpeg;base64,/9j/4AAQSkZJRgABAQAAAQABAAD/2wCEAAkGBhQSERUUExQUFRUWGBgXFxgYFxgZGxoVGBgVFxgYGBkcGyYhFxojGhgXHy8gIycpLCwsFx4xNTAqNSYrLCkBCQoKDgwOGg8PGiwkHyQqKiwsLTIsLCwsLCwsLCwsLCwsLCwsLCwsLCwsKSksLCwsLCwpLCwsLCwsLCksLCwpLP/AABEIAPQAzwMBIgACEQEDEQH/xAAbAAACAwEBAQAAAAAAAAAAAAAEBQIDBgEAB//EAEIQAAECAwYDBgQEBAQFBQAAAAECEQADIQQFEjFBUSJhcQYTMoGRoUKxwfBSctHhFCMz8QcVYpIkgoOy0hZjc5Oi/8QAGgEAAgMBAQAAAAAAAAAAAAAAAwQBAgUABv/EADERAAICAQQBAQUIAgMBAAAAAAABAgMRBBIhMUETBSIyUXEzYYGRsdHh8BTBI6HxFf/aAAwDAQACEQMRAD8A0B/wpUHKbQk7Ogj1IUWgO2dhJyQHmy1qJoniahHxFvSNfar6VVmEZ68bwUXKScTUO0aMbLW+WKuEF0GWa5Z8sNMWhY3BPkGaI2h0n5Qtu28ylJE2aQc8qQTbJqD4VFXMZREk88lljBZJvADN4cWO3E0SHeMmZOIgBVTvSGibkPwTw+zEV8jlziHglG3lSkp4mSFHPKJqmpOZT7RipN2Why01HCWLlQ+aWgmV2fnrymyj0UT8kwu4LywmTQrnyE14HHIQhvW/ZSnBQlQrmNw2cQX2WtG8o/8AMr9IRXpd8yUWWE+RfY/WCQSyVkWXRctkCVFZMxSnABoEvzGvOFV9dklyQVhaFpFaGoD5D8TeXSC7HbRL+FJ6xZab4UQzBttBDUbJKWQMq4tGRwR7BB06SHpHrPY8SmcJ5mH1JYyJuPOAES4fdkbyRImlS8VU4Qwo7jOF0yylJY6QTdd0LnzBLlgYjWtAAMyeUVntcXnomGVLg1tpvbvCcJ4Y7YLSmWT3gNWqzx2X2KFmTjVOxHLCBhBfzJJ9IFvO8U4MIxcJrTOj0rGXKdaeEx+Kk+Wgu32+WQ4UB7QjnTXyY9KwPb8UxIAZtY0fZywIVI7tSJZLuSUCpzqc4vhKOclU23jBmZk2B1WiPqVlsKJb4cCQc0gADYUED2mwS5hOIIIyYD6wP1Am0+YqnQOpZj6JarLIQf6SVNygO2WCyTSGBlb4G9WUDHbsnYMMVxHvOUald0SULqqYtFR8IL11A/SAr4uLAEzJWKZKIcuQ75UZiRUesdCyMpbckSylnA2CmmJ7xaSl61+zBN8W6zkAJSlt0hjCKy2sVwpS2rMwbXoxi+TaJRcmWFEasC436c4ErlnktsZOYmWo8CgA2SiH8iIEtt292UkTEl6hIPsWMML2nygjCJaEtmWq+7tE7slyVoC0oT5hy4zB5waFy8A3WW3Hcs5TqKW1HEPYPSGq5SkAgjiBzzDdRnFa76UkDClKAMzy3MCWPtJJUohVolhQzcsP9xofWKSm28svGOFhB9lvxSAQ2Jy538htFpvx/AAndgxPoIR3pb5GJpU+WonZQz5VrACrepFHGbZ1GtWy84j3XyTyaOd2hW2bgwt/zArUSQkjZVfYwOm2l8a1JVhbEKqNaJAGr7vRoFtNqxrdBSkFhTL0aJjKDeEVaYYtMsA4pYJdgxKW3cCp01EdmXSmYn+WSitSS4bYg1HlC6YvCQMQUdxyz+cF2S9UjClVXLGocVzAfTaLSsUOckbd3BfZuxgP9WelJLHCkEljzLN7wf8A+jLME/1Zh5ugDplAl49oO7YKLqJIfoKPyy+kA2a+VlJBwPR6alnIL7RWWpl8zlTH5Er0s0iyLYHvSpJwOoFKVVYrAbFVqFh1jt232ZZKkCUlZ4SUoSAGzGWpGkL7Vdn80LTMxOahSnahDvrVqNC62KmyxxpJqKsc/wA2kLzslPthVCK6RqrfekxdZihiwjhGQO4Ao+XrCC8bSUpxGpJoBWvN4O7/ABJBABxJSwowLB6h6AuIQ2yzOkADiNWSSQGd25H6CBosFXFeYEwIUlwt8yzK38gMo19msyFEJ4hzBb76mMFYZBTNQWIZTHKh2zyofeNnZbZg1DjMkgj1/eDKzasFXHL4J2oCWtSVKWWLUV7vA38TVhjI6k1gG/b+SCMBGfE4y5CrH3hKL+kJPjFSSQxz8gYs7fkiNptJIBS4KidQS5Hk9IjaglAExUsmujZ7kZADOEV3X7JUslKgTTf2BAeGNqKV4Sok4XUADUc65iuu2cDdzJ2iu23mkqLpKQofDQAkNkctHh1cyDMlmWtHeI+F3ZnfMeLIZ1o20L7wUjCvh4vEkCoAd3fMUcM2Z5QZZ7QAgCXiBDsTzNfrmKvACxk0WaYhLhCnWS/CfCNPVxzgm7hMBIWiYwFGSpwXyc6PGhN2qOapdP8A3Ef+US/y2r4pQ/6iP1guCQC8LAqYh6gEVzetagZtWnSK7BMnWZJRK4goueEtkBr0hsLGwPHL6BYO+Q84HCBEZ2+SC2yyEz8YnJ4nSMNSKgHIvufSKL27M2dJBSlLuwAJAzCRkptQcoRdpLpmTFomSsWJLB0rwqAdGIp5skjPWFNltV5EoQsrEvGl8YSopGIKKwoF365xXcn5LqLLrLYlLmKSufKlYUJmglEsBljElKSUviYf3jt3oKllpwK6sMKQWDOchiBcxVc1iNpVMl1HdngUyiVBynwvSo21HmdaLuOaRhAVwkFAUkEsCMJfzNH1aITbGLIwS4f/AEPJVhUzYU8XiqWIfY5bwNeF3ziUiUMKdcKgl/J9I5dnaMKASriIpjcHE1MVKF86Q8RMJcgUFTyHOI3JC2GZaTYbQk+Cj1FG+Yh5Z5ZxAlIdLEOA4IYUINYnbr4MoP3a1/kCT81CIf54C2VRV808uZgri2s47K58GetNmnLWtVTXVYcDQZnIUgm65MxIOJGIDIFQoc92g+f2kTxAKSk/CSPSjiE1n7QzklRXNx5eEICQK/Dher7wauic1wgcrIx7CpEyaC5ScJzOJL1r00h9ZbOSkmcCEkGh4nTq5G8IrFbpkxyqWgJ0LFz5PSGU20KWkAu+FnYbuCBRqaQrY1CW1hoxcllA9qtCJTJQlkuSkHNnBaumcVTMSlJUlSBiFKHhwuKA5h0q8m3qNarAtWQSBzJPOIiXMQuXmyUFKggCpJmUclx4kmI9SPzLKDNjd0vvEyyuVLKVIQQcIOctJqoknxPnCNVoUJmAJGFx8JoCd2bf0hvdN9ykyJaVq7soSlB7xkjhAD4nwtTeM/P7Q2ZB4rRJH/USfYGF5TeegiiiAtS2dk5A+HcxROvBrV3fepH8xKRKZDlJlhRPhxZvV9Ioldo7GeFExUxhkkTDQHyDCFi7mVPtf8Wnwu+AguwGAg4cTa6QZ4k+F4BJNdvybaelSUkkM4o4NRTTzgaXeCUp8SuQAPzjM3z2mtE+UqSEBNMAWZgcBxoEAOwYkmArNMmIcYisuXKuJzyI02akUScVwXwpdmxnXglRGEgkghXDxMym4tdA3Q6RZdy3DlQFK4WPLeukJLDjUl1ApPo4O20UKu5KfCVp6KMd6jJ9I1Vj7WyphYlaFfhVif2NYJX2gkjOYr/bP+kfKVWvu1/mlS1H82FyepjRXZe5YPlzqP1EbF2lcX7j/MThapdmutV+y1oUlMyaCQQCJc8sSM6qhPItMzujiCkkAMS4OYpzi2z2x6ufOo8tRHbTP4S6ktT5iENk/UipR8r6DGYuLw/AH2ZtKlIONSlEpQqtakF29IbkiEPZ5eFAof6aMhtihrImGbMSgOl3qobAnIdN4Hrtsbpfh+hfTpuCYDa7jQucJ3eTELAYFCsLc6B384Ft3ZgzaG0TVI/CpSjTbNoPXO4iH8JIpSoLR3veZ84V9RhtqBrLc0uUwGJRGXlB8y2TUTkowpAKRMHES6AQ7tTMAeZiKVQrs88BaltnMmJJDOEjCBrk6feJ+JPLIaxgZT0qXQqIbZ8/qOsA3jdqlh0tiGuRZohaL+QA/EdMtR+3yiVlv9Chkv0g1Gqup+Fg7Ka7OwKz3XaAsqQMJ/FiAp5PpSL09m1qJK5gdWZAKiTqXLVh6jIHcQqv1HeKQhM5Up3DhWFL5gK9PusFl7Qvm+8fRHV6KvOEjki4ZMjiVMUGrVWEe0TvKfaQnEiW0oJcqL4n+EFqpcVHuQ7Rk7TcS1OmhKgRjKn5ZM+sPLTfU9ae5Xak8ISFIQzlIZgpyXHUQvHZ3J5HHRamti/v4kuz89dpmYEzFIVupWJOSyd3bAaV65w3vbHZmBVLnA5lJCVCoDFNdSKj0hHJtypS1T1KWpSk4CpT1FKcLZA6RULemzrxJzwJWKA54FkhO4BOsS6sJSxw+jnZum4TazFcrH+zSm2IEzuyeJhRqFw+3zhTfPZCRPwkfyil6oCQ4OYIb+0F9q70T3cm0SQlON8BAwqKSkYisdRuczFFy3lNmDjRQB8Q/TeKOMoPsDuhNLCALL2LlyllSFGoatWGZaHFksQQGcK/MlJbWjgtBnd82iuerChSQDio5NKGoCd94FO9xWSVBAVtXZ5ReYwdqtviag/Kcg2W4gC09rrNKIBRMDpCgQgVSoOksSCxBcdYY2lSe7CyxBd3DEAHCQXrnSEdut1mkkTDISpdQlRy4QhXOnHmA5ZomNil4bIkmh5YrzTOTiSFgF2xpwuwBpvQxKYmISLUmYlE5UxGFnJBxHbBw/FxAYRybMRXMvqUpWEEJVhCsJ/CQCC+WRGvnFFZl4wWx95h7TMxKT/8SE+gUIbXYVAMQRz0brlGblzWrsPk8NLHeDtwp8xizJPxPvHs7XBNNmDDdzg0ibyQHZTq/wBAKq82p7wDbbxmFBLFLAEkilaaVz/7oNss8EV9v0iF7zB3ShTiDf8A6B+kdBxT4RMk2uw3snbElwKJwpADvqpw55w2vWYqXgKE43oOJiFunCAGqKmrhmjD9n52FRAzjd3dbP6QUoJWqjEFiCspFQCNHrSucYGvqbulLHH8GhRL/i2p8memd4q0pWtKkrK1Sy4ABwpAADFnbCd+QhisKTmG6wuvu0lalTUnglrSUgZYnxKI55fYg68b8UlSQEg4siSRRiduUBeklJqMO/0Jqmq4vJYJ0WCY8XpswWkKAzAO2YeKl2MjKE2mnhji55Oplg6CL5MgfCOdIK7NWFMydgmAFJSrNWEg0Yjc8uZ2jQT+ypIPdKAP4VBg/UD3IJgsK3LkHOajwZk0hbfN2pnJSxAWgulR326HYw6tN1z5Q/mSyOaSFD1H1aK0Sd6HMD4m6adS0X9HymV9X5oxlrnzZYw92SQ+EUIrzzaghNZrOAlGFKu+CiVKAUDUF3LVd/aPoFrmoSQFEVqHarfYjmFALcL9R1bryiqezKwHnY7cNsW3FYgZZTMlqYkFRWScSjQgDRISBm5LnLKFo7KlOMgpFFaPRiSH6CNIVrCqBBSCCKkEnUHSFps1pJJxpBJdgSWrQOwiFN556BOC78iS4jJSgmYCVAsAfypJp1Jh7ZbbNWQEJwpf1HWO3dcITxLAKiXPXnDYhg6Q5AoMnO0dbZvk38yYQ2xwWyEDElIZyegbnv01jt5zwniDUBIBriOx678zCCz2rvFjEF1BqHDMDU7B6aGCplgSsMVzK/6yYXspw0XjPJG9prh0kB00eoCjhUxfShD835Qhm3uqSBKly0/xK1AjEgKSMT4lCpB8KdKMdoZyrjmIBCZpWCMLTHPDs+uecX2uWhWDGyZ0skoPJVCAdR8qRWMFDh8oiWX0ZtC2lzBaFgrKgeABJUCMwyUtRSgTQ5h4UzrQJi5iysIwFKEJwjwJDBwSSaQZPlKmTSGIyQAcwEgJD89fOG8jsc9VKAPIP7w3DEeWwLy+DOz+z01C1yyBiS7B2xDRSCaEGB7O8s4VApIzBBB9DH1e3WZEyig4zB1B3EJLbdiWwzEhaRQEjLo1U+RjSq1avwpcS/UWnQ6+V0Z+wWwZRdeagqWC5oyiwBGEqKN93y5QfaboUEvZ1BAbwhkknlNYn1brCq0OmQtKwUqEqoUXNJ4LvrRWcbFSj0xObYLY5KkTFgs4Y0L0NRG4scxaSEDAQJQUoUxJUJfeEgUUKnRxQPGHut1TCPxBA+YjVrXxzVsGIKQoGhdSRhIqHYHYwtcsSwErfGSIu1C5CkIOHE5OoCnzbMVEC2mSXkAsSBhLFw4lq/SCbNNFUuHckAZtTQaOYFVbXmpAGLASouQCAUlLB8zWDU6dKW5FbLOMGhu0/wAqX+VPyEFUOo+/lC65rakykDkNRoIYBY3jy1sWpvPzZswfuoiZfMekH2G/50jIhafwqc+hd0wun2kBJVmwfPaAbBfInKKQgjNiSK4SxpEwqsac49IiUoZUX5NwjtVLmjiBlq/3D1Ap5iMh25v1SZiUSjRSQVrAdq0wnJ21z6RelPKIzEP02Md60vJX0kI7RKTMQJhJUpKaKIbJz4d3imbeQlApSMVXOQqCP0eHMyWBnQc4E72XphPRolWva4/Mn01nJei3kAGZLwpUUpBcKqqgcDKrDXOCyQHqIRLmgE4EJTzZj5DT2jtikiatWJSiUoUoNukOwiFW5HOeBjOvFAesDy+0CUqdnAzB5xl51q4jsw9dYh/E0p5x3p4ZO7JoL5tCZrqQaAO2oo9efOFthvQ5E86vC6zy5qy8tJLa5AecHm4ywcueWUS2umUUX4GdivcAtipzi3tHLBlhT8QIbdjCJd0lOah5mLe7GpKj6D3qfaDV6WdnMVwUldGPDCLnWJk1Amq8AOBgA5JfjPxHaNPicxjrJhLmoUkk0O3WNnYEpWHChloaxGo0tlXOOPuOquhPomrnlpHCp6EUO/3WOYnjyU9IRGcAlqsuEYkggagfdYxHaO1HvFh3xSx8wfpH0Ihjq0Z6+ey4mLTMlKCVghwaJIBejDhMbGj1+z3bfz/cSv027mBnbmmBwQDi0I3AJAINM2hyJikoJ4ACQC/GrEK5USM3846mwJClBSQhZSpLhviDYmyV8+cUW2wTZclADzAnGVKS7jLC6c8ho45xqu/OGkvqIKtrhstcTH7xayANwABV6DIUhZbyUzHluyAMThjUZ7lJpFsm1An8yFjzwKaBLzmtNU2Rlof/AOsfpDFdjksgpxwN7qtZCRtrr7GHUs4/CWPmR5h3H3SMzYlMBzA+UOrOddq0z3hSyqFnxIZhOUegy1TSElKkmoZxUV3284AuRQQtzSs3/uMStt5jC4L7VrlR6vyrAlhmgqlOAsLmPhYsQcRwkAua+sD/AMVVUzSfZb1t9kW/A8m3gFKwoxKV+FIJPoKwwlWGcocWGUNMauL/AGBz6tAFivtYGHuRLLP/AC0YfLD4qefWLZdsK6ggjr8/3jK/xtvxDfr56CLciXKlkgLnramJwknQYUl+VT6Rm7qtbLlggJOMAjY4mY7tlDwy5kystBU1cwlLirFRoIFs/ZdEtfeTZuJWIrCJdEglWJitQdQGVEjrF9iS4RXe2+WCrsq58xYkkTFAqJQKLYGvCc2/0kwmkWtSVKzHCpOzH9o13+YJl0lpSgEucAYqJLkqOav+YxnbJdhSxXU0oKwOc4xLRi5HZdhtFoQAtlDMLWlIV5KbGR1LQfYOy6BWYcXLT0184Ilzm68zlBUu1PtCkrZMZUEi9FmSDkAMgBGXnW9ayQVFFS2EBqHUZ+8akHWFkm+2lmSqTKWA4Qop4kl3erg+1S8aPsyKcpNrPQnrZNJYeDPos6jUcQ3FfUZjzjwMA/xRTLoWImKqKFiBr1eGMq1YwgK4iUYiSA74inPPaN5xMpSFCJ2FS/8Am+sfQLMJa0LUoAstgdaJlihzjH2mxS2KmUCHNFUOutR5GJy7QpSQSoMXOEaVOe+WsAuq9THOMBKp7G8o2mLlHq7xNUotFapZ3pyjyJ6A8kJfnHlb/KsRSgdWzfeJpIyBixxRbbAmYmuYq/3pyhfLKpZAOWh0PQ6HlDhKqfZiC5AIIIDH7yhrT6qdPHa+QGylT58mcv6QgoVMwstNXFCdC7eKhOdYyZtGJYJrwoG+QaNzeN0FUtaUKd0kAKrXqIwNssa5M0JWkpdIbYso1B1jep1dUl7r/Ay7aJp8j6RhDHhBD0USRRhRIqfWDZU3HmtTbJASPQVPnCCXYVVUhy2e3rp5xdZrcUqrSK16yE37pM6JQXJoF2KWkEpFW84D7PIJtclIOc8APUO5AflE12l5am/CflA3Z+ae/kEFld+ljsSqh9YNbLMHz4KRWJI20myTkhSJ/dzCD4hQHkxAaA7GkLnpTKBEwrSGculTsl2LAOKVasETZ6kA95MxaklNX1bDmNgQ8AXbM720yghTpWtKCpGYGIZ0ooEvXlCWWuf06/IMOL7vZWIiqlOaZ6n0ELkIKqr9NIrnrKZ80moKztkC0EypyVME06xjW2ttrwaNdaisklywBRooMp668oInyPsH9I4VbB9/swAMDrkCIoljeCSIgnk0ccdfrCReZ6/WHsZ61HCsg55+sbHsqSUpJ/cZ+uXCEpVKVwqxpO6eLic1IP0ME2eRhqFpUAMI0LE4nY5QF3dSecWy1tGj/lp2qtL7hBadqG9hE5dD0Pyimw5RTMn59DFthyhtgIvLPoqFR5Occlg7xJShHiT0pXMQ/wB/OOCUBv5xMJ5xJZc0HrHHFZTsREFJOo+oi9QyjzeXnE5OBkim8B3lLllP81KVJBoCHqaDCGNekMlIdqkN5evKBbVYMQKleH4QaON65D3PIUNJ3Rr5Z2G+jlxXgiXLEtSCmXRySkhL6qDlkl6morxNnEO19mkS8I/hhxFu9JKJaVAEspqqPo+4gK6ZY7zDhKpaQQomgIUSSgDZi0aCTaykJC0mcgIMugAVhJDlaCf5hISAcOdThqwpDKe9f+lXnpmDtl2TZI40FLihFUmmaTtyzGoELbpWUTpb0aaFeWJ84+lJloUkpklMyWPFIW4KTphxcUo7BQbYpEZq9Oy74lWY1TVUlbBSeaX8Q+w8PU+0ZLMJgp6eL5RbfN8yxMUkOsjYjC7DUO8cuy0GYtA/pjEPDRiSOJ8yeZ2hJ/BrlEGYCHDioI8iKQwsV4JBTyIPpFndPPDCRqhjkIt9radMDvxq83McRaKQqtVpeao8zEpVogbSyzk+EOLLeaga1EM/49CswxEZz+IpSJSbUYq4lh1OSFZGsckSyM3hWm1EF4YyrdSsVLZCu9AiM6zpWGUAYgJ4yi0JjjhNbOzYNZZbkYWz7hmgUS/IRqgWiRXyrBq7pVyUl4BTqU4uL8nzucCCxBB1BoYMsRYVjUW2zImOkhOIpIBLEgEM46PC0dmiBRftGx/9OLh1yZq0Eoy74NdnpSOoTtHhEkAnIK6sTHn2aoJZLRiXMTiNCCM/CoMG5OlUQst6BaiES1qFcgQpgznCU5VoXrA9jBE+YdO6l1ILUXO+kH2WfLs8+VNCf6gmFZcl1KKKlzs8GWz1VB+evyBvdtyhNed/MR3feAuRhZKi+EsNRmUvlQxZdCLTMnhU1KEjDRIxPhGIUDsmpq75BoY9o7GgWpC0eFaSrzLf+EWIkY5EyaSQ47tDH/Ul/dh5GDWJKDaxnroFGTckM7usyVJUpXwFsJ0IYuoehA5g1oyy3TjOUwogHPeBJ04pSUhSjiwhRpxKDgcgA5+xB0oAUGUY6r9R7n0OJ4PIkgBhQRIDSPR4w0lgqRn2dK2xAEpyNXT+VQZSfIiBLXImJAznJDsCWmp5y5gZzyOepOUGgxLFEOKZxlZNvmShwFU+UKEFLTkbhaGGNqcSWNapMEz0SJ5DJMtagCCBQ9U0PKoB9oMt8oTFulRC0ioDgEE0dQ0plmW0hfLsq5S0rdy9BupVFEDQYWy/SH4V7oZl2L7tr46F949npqC6QVpzcCo6jOFZUQWIIOxpH0kmhgO2XYiaOMP9Oh0hZTDtGJlWmCJcyL7d2XmJJKOJOlWV+kL08JZQIIzB0giaZUZy1hxBWLQQmE2CJM8xVxLZC6v+kMZFtGsJzaCYklTGIwSPFWkNHUrBDQp7wgZxaZ3AyuF8uvIZmCVVOySiik7FCLbGwsCSEPQknCoJBzISz55p0PlAk1DEhL4XJDkqoSSA5rE7NblS5ktAUsNLCmKaKASqaX/C1dw9KQHZ77QoDGCj3huzRWJe6si8NTB/FwbqTZEIALPSoLH+0UWy+5aAyiUgcnHs8ADthJWcK+A5VFH61A82iF6WNKxVJI2rHmrnOEts00h+OGsoS3hfktZPdyyon4jT2H7R6wTJqgygCijA1AzB12JGcds9qlmd3KUBKgHJNQMtNTXlBH8XK7zAoqXxMSaJDbIB4stY5S2Y2rnsrjPZ5N2zJpZC5a8BaijwpZficbkUDwzv60Jl2ZCJWSSAeTBq8yVE+RgO0Xj/AAaFkEKUtymjYiaB0vQDr8MLbfaCLHK7wkrmrVMV6sByDBMMf5E5rL5/cpsigiUkd2hb/GPVjTyBHnB8u0A5RnrxK1SJQl1JKpig414RtoIVJvOZL8QI6iGKkmsZ/AhvDNsZ0cM4bxkR2hMTRfcF9Nkb0axM14jNlLXwyygE6qLAczuOQrCGRfcMrPeGLlFlCUfexwQ5J8ZNFY+zyZUrA+NR4lrIqpRzPTQDQARm7ZdrT/8ASkpAxbuDwvo5FdSwhvItywGClAbQNaFFVQUkhTsp8/KtHxeXnBnc5cRRWNST5ZcEnd4jERP+/vrHXD6QmGJLMLL4uZE7LhVor9eUMqco8CIlcHGUX2TmA0mI9x+sLrVLXJUUrDNroeY3jfFTDSKZ0kLDLAPIgHziymRgwotgo8FJS4xKISNHzPQCpjnaDs8UDHLco1GqXbLcfKFUqaUtqNj7xsabTV21qeefl/eTPu1E657fA6l2gktLSfzGp67JiSVJDgkrUqhYvnSq/oIEM8rDAgD8AoH6/F5xKwv3iQQaVI5JGL6RazNTUWv9R/n8ToYsTef3/j8BxNtn8y0EFQCUqThOVSlKVJ2oDseZi/ubFOlEpVMlTE0wkJOIPmHUBiANah6lozK7b/w6lYiQqYkAH4c1KHSoy9BEbNaKnyP36Rp1xEZSHd49prOtWGdLBJD4kAKz3Zik8qkQzuS95bCWialaRk6uJI0SQqpHyjPX5cyBNUkgAWhig6d8khwW0U7+aoClyUTUlKkcaKDhJLZOVJ4gxBFXFNKR5B6OFi2pv9UbbtlDnA+t8hYti5iUliEsd+FI+kXSbsUvEpQUgkkjEksXrGNVec+z/wBOcph8JImD9oa3T/i1MRSbLBG6f/E/rA7NHalxzxj+5OV0WGTZU6cQK8NOmeZhguzGaiWqalSUy0BASWAoA7nX9opvD/FOziU8qW6y/CUs3XT5xnU3rOtqFKU5YthGQByGHM9RlyiatLZPjGCJWxj94ynXzKQCmVxMdFHCOT+ekK7Rblr8RpsKD76wqTZlSplRRVCHeumUHvDq00a5Y8/MG7G0egiRZFKD0CfxKoP3PIPHLKKuwLVL1H7wS+NTzHXsHYdKCg5Bo2IezpLt5+5fyJPVJ9EThwqShCppYkqagYGoTpnmYps9qMtOZCualU6JBAf8x8ovta5qk4UYUprwo4QxDZHPzJhSuQpPiSR5Rp0wahtawJWP3sodSu1M5NAQR/qA+QYD3glHaxR8Sa7pP0P6xmgqJgxaWmpn3FFVfbHqTNSL/DAgsDuDnkQ4fl7RYi+ifCx8wf39R5xmJJfh3y/Np65em0QBhWXsuiXWUGWutj3yald/FPiSQfvyjsvtA5jOS7WoUCi2xqPSL5UxKjUpQeYJHR0hx5g9YUn7G8xkHh7Qz2jbWO1lQBp9/KCFDVq9Yxku9Zkg4eE5EVcEHIgiNVddv76UFs2Y3y2jK1OhsojveMPyh+nUwte1dhT11iudY0qBCmIOhD+sXJWNY4odP2hFPHQzgTTuzssklJI5AU65GF82QqUWNQXANRQ0LHMHpGlK2ahZ84mJYIw5vGhRr7K3iXvIWs0sJLjhmIvGwY5aUyyOEqUyjUkt8TMTRq+sKRilqZQILZH7rG9td1pUFMGU1G5cucZe0LIoQCBooO3lpG7pb4XpuHGPBl31SqfvGmvaw97KKUnjSQpBbJaaiu2h5GM1JtKp2KZ3ZCULHeZEAqASXSGJU4qoZNWNeXAoH3rCieiXJM4k4ETWXVqqAKZiK/iGEgZkhTc/LRljlLlf1mzOJm72k4iR9cXl+IecIJd1pUDUgg/2hzbbyJAFXYDerdAR6mALGhWJRIIfeNGTwhSKyRRcwwsA6t9zs20OrnR3AIUUtMWojXgwpLKTmClQw7gk+bHsvZgVFShlk8O7VcsqYSSkYt99IX9fbLkN6WVwYW9p/eFkufvekdB9Y0lp7NJySS8CHsyuvKJd6m0R6TSFEqZBSFwvQqCZcyPYrowUw9C42vZ/saJ8lKlmYlUziSQQEhBJSlwU8Z4JiiAoEJCaF4wctcNbDfCpaWADdVJPqhQJ83gdik17rwEi0nyaC9v8PjJTjmLkBO6krFSVYQVISQFEAGpAdQDmMiq7pR0WnoX9iPrD+29ou+lYFgkiqScCm8LgKwhQFBqcgNIU5xalSx7/AGdPb4F6rqGkwdFAj3DiIz7AvMDFvhINd6b/ADeDZiIGXLr82z8ucG2rsC0AENnTrSCrPYyoYlHAj8R15JHxGJd8s8IJVsDV4unKAOKccStJYNB+YjL8o/aObxwVSOrUTLV3acMsBitTYlcn+gjR9nUNZ0YaPiPniMZC021Uw8RoKACgA2AjW9m1/wDDIZvi/wC5UY3tn7FfX9zR9nvNr+g0IOVY73Y2084lJOhziSxtHlTcIqf+8elTRppnEZa6cTPHkAksHJfLMmOOOzgxc+sCWmwS5tVJBO4cFvrDq2XOJSQozUlRqUOAcnYVqR0hfjiYWNPMXgq0pLlZK9KRWpKVUUMQO4pEcdSACRvpE22iCwJPuOSoPgA6QNL7PSnyV0MNSjeOBZOwEW3P5kbUVSbKlIZICRF52/WITJgBr7RHvhpp99YqSXhx95xXMSTr6GISi5f+0TNc6xxzPnMmWVO1WDnpEkqjd2m7pKhxS0ucyOEnzDRlr0u+SgnApXQsf3j1FPtSqXEk0YduhnHlAstcEIXAILRdLmRpQvrn8LQq4Sj8SD0qi1KoEQuL0Kg6ZARnFExEWpMdUIumQ0BpSxfkfkYWIQVczDa0oLU5e8AzbItOYIjP1mr9Bx4zkNTp/VTBwCzsWhvdV9d3LSnZ/mT9YWotKhRz7RF4y9Zq4aitJZzkc09Eqptmrs9+JOvqIaWe2PllyEfP8R0pGmuAnDxO3n9IxZwSWUaMZN8GiWujwfetzKkSUzCUqBLFqgE5a8QJpT6wpl2gAgpJd3HI7x7tF2jXMlplNhlpIUcAzIoBsE4nLAUpnRiaalXT2srdY61k7eN4InrCxKEuYmhZQrscOGhbUkxUQefrWE9knMVKIc+I+dAPeHiAEgEvXd/lDGu08KknEHprZTymcBIH6R5KXNfvyjuOIlAJfLaM7A4dVNbnpTOOpH9o4axJ2DBniDjxQNvvnEZkp6sIlJBPiz5RcWGcccDdw+rdI9gL+L12jwBB+h25RdjAzjjgebl4gdIRWzs+VF0mHs3dJ82p6RyTMB69Gi0ZNdENZMbabsWk+E+kDYCI36mOYeAp10S1VgysBOv5GME4iL5dsIzEOrR2aByPlC+1XGtOVYar1lkfhkxeWni+0cl21OtIIE8M7ggbQsVZFDMGKVho0K/ak18STFpaSPhjqeaA80n3EPRb5S9oxf8AFKIwu4jiZxGULa/UR1LjjjAbTVunOfJsJl1SpnwtzhBetiQheBBxK2EDovFeQMOLhsRBxmp3jO5jy2NvEuEBWK4VqLqBHWNRZ7IlCWAHu8WoAERQ5Jdm5bQGUnIIopElIBGUCW+U6K0LjKGWGFt7HhBGWJPzgun+1j9Sl3wP6AUiypCwHOT9C4z3qYcLP+oPCmUWnB8mT6PX3eGs0g5Oejw37R+KP0F9J0wJK6jLz5xehX36x6PRmjxbKDh94lMyj0ejiCmZNIB5RUFl8z6mPR6OJLVoYZmK8enJ49Ho5HBKEsBAM6YcZTo31Aj0ejkcSlzM8vSLwr6fOOR6JZLL0JpHJiY9HogqBzpYVmBtAE+7EEZR6PRaLeSJJYEluswTlC5RjsehldC7JIVG0uSqA8ej0Us6L19jIikVKWR7x6PQuGKDNPuYrtqeAFz4kx6PQfT/AGsfqDu+zf0KVeMffxQxkZP9THo9DOt6j+P6gdN5/D9D/9k="/>
          <p:cNvSpPr>
            <a:spLocks noChangeAspect="1" noChangeArrowheads="1"/>
          </p:cNvSpPr>
          <p:nvPr/>
        </p:nvSpPr>
        <p:spPr bwMode="auto">
          <a:xfrm>
            <a:off x="89471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rtl="1" eaLnBrk="1" hangingPunct="1">
              <a:defRPr/>
            </a:pPr>
            <a:endParaRPr lang="he-IL">
              <a:cs typeface="+mn-cs"/>
            </a:endParaRPr>
          </a:p>
        </p:txBody>
      </p:sp>
      <p:sp>
        <p:nvSpPr>
          <p:cNvPr id="34823" name="AutoShape 10" descr="data:image/jpeg;base64,/9j/4AAQSkZJRgABAQAAAQABAAD/2wCEAAkGBhQSERUUExQUFRUWGBgXFxgYFxgZGxoVGBgVFxgYGBkcGyYhFxojGhgXHy8gIycpLCwsFx4xNTAqNSYrLCkBCQoKDgwOGg8PGiwkHyQqKiwsLTIsLCwsLCwsLCwsLCwsLCwsLCwsLCwsKSksLCwsLCwpLCwsLCwsLCksLCwpLP/AABEIAPQAzwMBIgACEQEDEQH/xAAbAAACAwEBAQAAAAAAAAAAAAAEBQIDBgEAB//EAEIQAAECAwYDBgQEBAQFBQAAAAECEQADIQQFEjFBUSJhcQYTMoGRoUKxwfBSctHhFCMz8QcVYpIkgoOy0hZjc5Oi/8QAGgEAAgMBAQAAAAAAAAAAAAAAAwQBAgUABv/EADERAAICAQQBAQUIAgMBAAAAAAABAgMRBBIhMUETBSIyUXEzYYGRsdHh8BTBI6HxFf/aAAwDAQACEQMRAD8A0B/wpUHKbQk7Ogj1IUWgO2dhJyQHmy1qJoniahHxFvSNfar6VVmEZ68bwUXKScTUO0aMbLW+WKuEF0GWa5Z8sNMWhY3BPkGaI2h0n5Qtu28ylJE2aQc8qQTbJqD4VFXMZREk88lljBZJvADN4cWO3E0SHeMmZOIgBVTvSGibkPwTw+zEV8jlziHglG3lSkp4mSFHPKJqmpOZT7RipN2Why01HCWLlQ+aWgmV2fnrymyj0UT8kwu4LywmTQrnyE14HHIQhvW/ZSnBQlQrmNw2cQX2WtG8o/8AMr9IRXpd8yUWWE+RfY/WCQSyVkWXRctkCVFZMxSnABoEvzGvOFV9dklyQVhaFpFaGoD5D8TeXSC7HbRL+FJ6xZab4UQzBttBDUbJKWQMq4tGRwR7BB06SHpHrPY8SmcJ5mH1JYyJuPOAES4fdkbyRImlS8VU4Qwo7jOF0yylJY6QTdd0LnzBLlgYjWtAAMyeUVntcXnomGVLg1tpvbvCcJ4Y7YLSmWT3gNWqzx2X2KFmTjVOxHLCBhBfzJJ9IFvO8U4MIxcJrTOj0rGXKdaeEx+Kk+Wgu32+WQ4UB7QjnTXyY9KwPb8UxIAZtY0fZywIVI7tSJZLuSUCpzqc4vhKOclU23jBmZk2B1WiPqVlsKJb4cCQc0gADYUED2mwS5hOIIIyYD6wP1Am0+YqnQOpZj6JarLIQf6SVNygO2WCyTSGBlb4G9WUDHbsnYMMVxHvOUald0SULqqYtFR8IL11A/SAr4uLAEzJWKZKIcuQ75UZiRUesdCyMpbckSylnA2CmmJ7xaSl61+zBN8W6zkAJSlt0hjCKy2sVwpS2rMwbXoxi+TaJRcmWFEasC436c4ErlnktsZOYmWo8CgA2SiH8iIEtt292UkTEl6hIPsWMML2nygjCJaEtmWq+7tE7slyVoC0oT5hy4zB5waFy8A3WW3Hcs5TqKW1HEPYPSGq5SkAgjiBzzDdRnFa76UkDClKAMzy3MCWPtJJUohVolhQzcsP9xofWKSm28svGOFhB9lvxSAQ2Jy538htFpvx/AAndgxPoIR3pb5GJpU+WonZQz5VrACrepFHGbZ1GtWy84j3XyTyaOd2hW2bgwt/zArUSQkjZVfYwOm2l8a1JVhbEKqNaJAGr7vRoFtNqxrdBSkFhTL0aJjKDeEVaYYtMsA4pYJdgxKW3cCp01EdmXSmYn+WSitSS4bYg1HlC6YvCQMQUdxyz+cF2S9UjClVXLGocVzAfTaLSsUOckbd3BfZuxgP9WelJLHCkEljzLN7wf8A+jLME/1Zh5ugDplAl49oO7YKLqJIfoKPyy+kA2a+VlJBwPR6alnIL7RWWpl8zlTH5Er0s0iyLYHvSpJwOoFKVVYrAbFVqFh1jt232ZZKkCUlZ4SUoSAGzGWpGkL7Vdn80LTMxOahSnahDvrVqNC62KmyxxpJqKsc/wA2kLzslPthVCK6RqrfekxdZihiwjhGQO4Ao+XrCC8bSUpxGpJoBWvN4O7/ABJBABxJSwowLB6h6AuIQ2yzOkADiNWSSQGd25H6CBosFXFeYEwIUlwt8yzK38gMo19msyFEJ4hzBb76mMFYZBTNQWIZTHKh2zyofeNnZbZg1DjMkgj1/eDKzasFXHL4J2oCWtSVKWWLUV7vA38TVhjI6k1gG/b+SCMBGfE4y5CrH3hKL+kJPjFSSQxz8gYs7fkiNptJIBS4KidQS5Hk9IjaglAExUsmujZ7kZADOEV3X7JUslKgTTf2BAeGNqKV4Sok4XUADUc65iuu2cDdzJ2iu23mkqLpKQofDQAkNkctHh1cyDMlmWtHeI+F3ZnfMeLIZ1o20L7wUjCvh4vEkCoAd3fMUcM2Z5QZZ7QAgCXiBDsTzNfrmKvACxk0WaYhLhCnWS/CfCNPVxzgm7hMBIWiYwFGSpwXyc6PGhN2qOapdP8A3Ef+US/y2r4pQ/6iP1guCQC8LAqYh6gEVzetagZtWnSK7BMnWZJRK4goueEtkBr0hsLGwPHL6BYO+Q84HCBEZ2+SC2yyEz8YnJ4nSMNSKgHIvufSKL27M2dJBSlLuwAJAzCRkptQcoRdpLpmTFomSsWJLB0rwqAdGIp5skjPWFNltV5EoQsrEvGl8YSopGIKKwoF365xXcn5LqLLrLYlLmKSufKlYUJmglEsBljElKSUviYf3jt3oKllpwK6sMKQWDOchiBcxVc1iNpVMl1HdngUyiVBynwvSo21HmdaLuOaRhAVwkFAUkEsCMJfzNH1aITbGLIwS4f/AEPJVhUzYU8XiqWIfY5bwNeF3ziUiUMKdcKgl/J9I5dnaMKASriIpjcHE1MVKF86Q8RMJcgUFTyHOI3JC2GZaTYbQk+Cj1FG+Yh5Z5ZxAlIdLEOA4IYUINYnbr4MoP3a1/kCT81CIf54C2VRV808uZgri2s47K58GetNmnLWtVTXVYcDQZnIUgm65MxIOJGIDIFQoc92g+f2kTxAKSk/CSPSjiE1n7QzklRXNx5eEICQK/Dher7wauic1wgcrIx7CpEyaC5ScJzOJL1r00h9ZbOSkmcCEkGh4nTq5G8IrFbpkxyqWgJ0LFz5PSGU20KWkAu+FnYbuCBRqaQrY1CW1hoxcllA9qtCJTJQlkuSkHNnBaumcVTMSlJUlSBiFKHhwuKA5h0q8m3qNarAtWQSBzJPOIiXMQuXmyUFKggCpJmUclx4kmI9SPzLKDNjd0vvEyyuVLKVIQQcIOctJqoknxPnCNVoUJmAJGFx8JoCd2bf0hvdN9ykyJaVq7soSlB7xkjhAD4nwtTeM/P7Q2ZB4rRJH/USfYGF5TeegiiiAtS2dk5A+HcxROvBrV3fepH8xKRKZDlJlhRPhxZvV9Ioldo7GeFExUxhkkTDQHyDCFi7mVPtf8Wnwu+AguwGAg4cTa6QZ4k+F4BJNdvybaelSUkkM4o4NRTTzgaXeCUp8SuQAPzjM3z2mtE+UqSEBNMAWZgcBxoEAOwYkmArNMmIcYisuXKuJzyI02akUScVwXwpdmxnXglRGEgkghXDxMym4tdA3Q6RZdy3DlQFK4WPLeukJLDjUl1ApPo4O20UKu5KfCVp6KMd6jJ9I1Vj7WyphYlaFfhVif2NYJX2gkjOYr/bP+kfKVWvu1/mlS1H82FyepjRXZe5YPlzqP1EbF2lcX7j/MThapdmutV+y1oUlMyaCQQCJc8sSM6qhPItMzujiCkkAMS4OYpzi2z2x6ufOo8tRHbTP4S6ktT5iENk/UipR8r6DGYuLw/AH2ZtKlIONSlEpQqtakF29IbkiEPZ5eFAof6aMhtihrImGbMSgOl3qobAnIdN4Hrtsbpfh+hfTpuCYDa7jQucJ3eTELAYFCsLc6B384Ft3ZgzaG0TVI/CpSjTbNoPXO4iH8JIpSoLR3veZ84V9RhtqBrLc0uUwGJRGXlB8y2TUTkowpAKRMHES6AQ7tTMAeZiKVQrs88BaltnMmJJDOEjCBrk6feJ+JPLIaxgZT0qXQqIbZ8/qOsA3jdqlh0tiGuRZohaL+QA/EdMtR+3yiVlv9Chkv0g1Gqup+Fg7Ka7OwKz3XaAsqQMJ/FiAp5PpSL09m1qJK5gdWZAKiTqXLVh6jIHcQqv1HeKQhM5Up3DhWFL5gK9PusFl7Qvm+8fRHV6KvOEjki4ZMjiVMUGrVWEe0TvKfaQnEiW0oJcqL4n+EFqpcVHuQ7Rk7TcS1OmhKgRjKn5ZM+sPLTfU9ae5Xak8ISFIQzlIZgpyXHUQvHZ3J5HHRamti/v4kuz89dpmYEzFIVupWJOSyd3bAaV65w3vbHZmBVLnA5lJCVCoDFNdSKj0hHJtypS1T1KWpSk4CpT1FKcLZA6RULemzrxJzwJWKA54FkhO4BOsS6sJSxw+jnZum4TazFcrH+zSm2IEzuyeJhRqFw+3zhTfPZCRPwkfyil6oCQ4OYIb+0F9q70T3cm0SQlON8BAwqKSkYisdRuczFFy3lNmDjRQB8Q/TeKOMoPsDuhNLCALL2LlyllSFGoatWGZaHFksQQGcK/MlJbWjgtBnd82iuerChSQDio5NKGoCd94FO9xWSVBAVtXZ5ReYwdqtviag/Kcg2W4gC09rrNKIBRMDpCgQgVSoOksSCxBcdYY2lSe7CyxBd3DEAHCQXrnSEdut1mkkTDISpdQlRy4QhXOnHmA5ZomNil4bIkmh5YrzTOTiSFgF2xpwuwBpvQxKYmISLUmYlE5UxGFnJBxHbBw/FxAYRybMRXMvqUpWEEJVhCsJ/CQCC+WRGvnFFZl4wWx95h7TMxKT/8SE+gUIbXYVAMQRz0brlGblzWrsPk8NLHeDtwp8xizJPxPvHs7XBNNmDDdzg0ibyQHZTq/wBAKq82p7wDbbxmFBLFLAEkilaaVz/7oNss8EV9v0iF7zB3ShTiDf8A6B+kdBxT4RMk2uw3snbElwKJwpADvqpw55w2vWYqXgKE43oOJiFunCAGqKmrhmjD9n52FRAzjd3dbP6QUoJWqjEFiCspFQCNHrSucYGvqbulLHH8GhRL/i2p8memd4q0pWtKkrK1Sy4ABwpAADFnbCd+QhisKTmG6wuvu0lalTUnglrSUgZYnxKI55fYg68b8UlSQEg4siSRRiduUBeklJqMO/0Jqmq4vJYJ0WCY8XpswWkKAzAO2YeKl2MjKE2mnhji55Oplg6CL5MgfCOdIK7NWFMydgmAFJSrNWEg0Yjc8uZ2jQT+ypIPdKAP4VBg/UD3IJgsK3LkHOajwZk0hbfN2pnJSxAWgulR326HYw6tN1z5Q/mSyOaSFD1H1aK0Sd6HMD4m6adS0X9HymV9X5oxlrnzZYw92SQ+EUIrzzaghNZrOAlGFKu+CiVKAUDUF3LVd/aPoFrmoSQFEVqHarfYjmFALcL9R1bryiqezKwHnY7cNsW3FYgZZTMlqYkFRWScSjQgDRISBm5LnLKFo7KlOMgpFFaPRiSH6CNIVrCqBBSCCKkEnUHSFps1pJJxpBJdgSWrQOwiFN556BOC78iS4jJSgmYCVAsAfypJp1Jh7ZbbNWQEJwpf1HWO3dcITxLAKiXPXnDYhg6Q5AoMnO0dbZvk38yYQ2xwWyEDElIZyegbnv01jt5zwniDUBIBriOx678zCCz2rvFjEF1BqHDMDU7B6aGCplgSsMVzK/6yYXspw0XjPJG9prh0kB00eoCjhUxfShD835Qhm3uqSBKly0/xK1AjEgKSMT4lCpB8KdKMdoZyrjmIBCZpWCMLTHPDs+uecX2uWhWDGyZ0skoPJVCAdR8qRWMFDh8oiWX0ZtC2lzBaFgrKgeABJUCMwyUtRSgTQ5h4UzrQJi5iysIwFKEJwjwJDBwSSaQZPlKmTSGIyQAcwEgJD89fOG8jsc9VKAPIP7w3DEeWwLy+DOz+z01C1yyBiS7B2xDRSCaEGB7O8s4VApIzBBB9DH1e3WZEyig4zB1B3EJLbdiWwzEhaRQEjLo1U+RjSq1avwpcS/UWnQ6+V0Z+wWwZRdeagqWC5oyiwBGEqKN93y5QfaboUEvZ1BAbwhkknlNYn1brCq0OmQtKwUqEqoUXNJ4LvrRWcbFSj0xObYLY5KkTFgs4Y0L0NRG4scxaSEDAQJQUoUxJUJfeEgUUKnRxQPGHut1TCPxBA+YjVrXxzVsGIKQoGhdSRhIqHYHYwtcsSwErfGSIu1C5CkIOHE5OoCnzbMVEC2mSXkAsSBhLFw4lq/SCbNNFUuHckAZtTQaOYFVbXmpAGLASouQCAUlLB8zWDU6dKW5FbLOMGhu0/wAqX+VPyEFUOo+/lC65rakykDkNRoIYBY3jy1sWpvPzZswfuoiZfMekH2G/50jIhafwqc+hd0wun2kBJVmwfPaAbBfInKKQgjNiSK4SxpEwqsac49IiUoZUX5NwjtVLmjiBlq/3D1Ap5iMh25v1SZiUSjRSQVrAdq0wnJ21z6RelPKIzEP02Md60vJX0kI7RKTMQJhJUpKaKIbJz4d3imbeQlApSMVXOQqCP0eHMyWBnQc4E72XphPRolWva4/Mn01nJei3kAGZLwpUUpBcKqqgcDKrDXOCyQHqIRLmgE4EJTzZj5DT2jtikiatWJSiUoUoNukOwiFW5HOeBjOvFAesDy+0CUqdnAzB5xl51q4jsw9dYh/E0p5x3p4ZO7JoL5tCZrqQaAO2oo9efOFthvQ5E86vC6zy5qy8tJLa5AecHm4ywcueWUS2umUUX4GdivcAtipzi3tHLBlhT8QIbdjCJd0lOah5mLe7GpKj6D3qfaDV6WdnMVwUldGPDCLnWJk1Amq8AOBgA5JfjPxHaNPicxjrJhLmoUkk0O3WNnYEpWHChloaxGo0tlXOOPuOquhPomrnlpHCp6EUO/3WOYnjyU9IRGcAlqsuEYkggagfdYxHaO1HvFh3xSx8wfpH0Ihjq0Z6+ey4mLTMlKCVghwaJIBejDhMbGj1+z3bfz/cSv027mBnbmmBwQDi0I3AJAINM2hyJikoJ4ACQC/GrEK5USM3846mwJClBSQhZSpLhviDYmyV8+cUW2wTZclADzAnGVKS7jLC6c8ho45xqu/OGkvqIKtrhstcTH7xayANwABV6DIUhZbyUzHluyAMThjUZ7lJpFsm1An8yFjzwKaBLzmtNU2Rlof/AOsfpDFdjksgpxwN7qtZCRtrr7GHUs4/CWPmR5h3H3SMzYlMBzA+UOrOddq0z3hSyqFnxIZhOUegy1TSElKkmoZxUV3284AuRQQtzSs3/uMStt5jC4L7VrlR6vyrAlhmgqlOAsLmPhYsQcRwkAua+sD/AMVVUzSfZb1t9kW/A8m3gFKwoxKV+FIJPoKwwlWGcocWGUNMauL/AGBz6tAFivtYGHuRLLP/AC0YfLD4qefWLZdsK6ggjr8/3jK/xtvxDfr56CLciXKlkgLnramJwknQYUl+VT6Rm7qtbLlggJOMAjY4mY7tlDwy5kystBU1cwlLirFRoIFs/ZdEtfeTZuJWIrCJdEglWJitQdQGVEjrF9iS4RXe2+WCrsq58xYkkTFAqJQKLYGvCc2/0kwmkWtSVKzHCpOzH9o13+YJl0lpSgEucAYqJLkqOav+YxnbJdhSxXU0oKwOc4xLRi5HZdhtFoQAtlDMLWlIV5KbGR1LQfYOy6BWYcXLT0184Ilzm68zlBUu1PtCkrZMZUEi9FmSDkAMgBGXnW9ayQVFFS2EBqHUZ+8akHWFkm+2lmSqTKWA4Qop4kl3erg+1S8aPsyKcpNrPQnrZNJYeDPos6jUcQ3FfUZjzjwMA/xRTLoWImKqKFiBr1eGMq1YwgK4iUYiSA74inPPaN5xMpSFCJ2FS/8Am+sfQLMJa0LUoAstgdaJlihzjH2mxS2KmUCHNFUOutR5GJy7QpSQSoMXOEaVOe+WsAuq9THOMBKp7G8o2mLlHq7xNUotFapZ3pyjyJ6A8kJfnHlb/KsRSgdWzfeJpIyBixxRbbAmYmuYq/3pyhfLKpZAOWh0PQ6HlDhKqfZiC5AIIIDH7yhrT6qdPHa+QGylT58mcv6QgoVMwstNXFCdC7eKhOdYyZtGJYJrwoG+QaNzeN0FUtaUKd0kAKrXqIwNssa5M0JWkpdIbYso1B1jep1dUl7r/Ay7aJp8j6RhDHhBD0USRRhRIqfWDZU3HmtTbJASPQVPnCCXYVVUhy2e3rp5xdZrcUqrSK16yE37pM6JQXJoF2KWkEpFW84D7PIJtclIOc8APUO5AflE12l5am/CflA3Z+ae/kEFld+ljsSqh9YNbLMHz4KRWJI20myTkhSJ/dzCD4hQHkxAaA7GkLnpTKBEwrSGculTsl2LAOKVasETZ6kA95MxaklNX1bDmNgQ8AXbM720yghTpWtKCpGYGIZ0ooEvXlCWWuf06/IMOL7vZWIiqlOaZ6n0ELkIKqr9NIrnrKZ80moKztkC0EypyVME06xjW2ttrwaNdaisklywBRooMp668oInyPsH9I4VbB9/swAMDrkCIoljeCSIgnk0ccdfrCReZ6/WHsZ61HCsg55+sbHsqSUpJ/cZ+uXCEpVKVwqxpO6eLic1IP0ME2eRhqFpUAMI0LE4nY5QF3dSecWy1tGj/lp2qtL7hBadqG9hE5dD0Pyimw5RTMn59DFthyhtgIvLPoqFR5Occlg7xJShHiT0pXMQ/wB/OOCUBv5xMJ5xJZc0HrHHFZTsREFJOo+oi9QyjzeXnE5OBkim8B3lLllP81KVJBoCHqaDCGNekMlIdqkN5evKBbVYMQKleH4QaON65D3PIUNJ3Rr5Z2G+jlxXgiXLEtSCmXRySkhL6qDlkl6morxNnEO19mkS8I/hhxFu9JKJaVAEspqqPo+4gK6ZY7zDhKpaQQomgIUSSgDZi0aCTaykJC0mcgIMugAVhJDlaCf5hISAcOdThqwpDKe9f+lXnpmDtl2TZI40FLihFUmmaTtyzGoELbpWUTpb0aaFeWJ84+lJloUkpklMyWPFIW4KTphxcUo7BQbYpEZq9Oy74lWY1TVUlbBSeaX8Q+w8PU+0ZLMJgp6eL5RbfN8yxMUkOsjYjC7DUO8cuy0GYtA/pjEPDRiSOJ8yeZ2hJ/BrlEGYCHDioI8iKQwsV4JBTyIPpFndPPDCRqhjkIt9radMDvxq83McRaKQqtVpeao8zEpVogbSyzk+EOLLeaga1EM/49CswxEZz+IpSJSbUYq4lh1OSFZGsckSyM3hWm1EF4YyrdSsVLZCu9AiM6zpWGUAYgJ4yi0JjjhNbOzYNZZbkYWz7hmgUS/IRqgWiRXyrBq7pVyUl4BTqU4uL8nzucCCxBB1BoYMsRYVjUW2zImOkhOIpIBLEgEM46PC0dmiBRftGx/9OLh1yZq0Eoy74NdnpSOoTtHhEkAnIK6sTHn2aoJZLRiXMTiNCCM/CoMG5OlUQst6BaiES1qFcgQpgznCU5VoXrA9jBE+YdO6l1ILUXO+kH2WfLs8+VNCf6gmFZcl1KKKlzs8GWz1VB+evyBvdtyhNed/MR3feAuRhZKi+EsNRmUvlQxZdCLTMnhU1KEjDRIxPhGIUDsmpq75BoY9o7GgWpC0eFaSrzLf+EWIkY5EyaSQ47tDH/Ul/dh5GDWJKDaxnroFGTckM7usyVJUpXwFsJ0IYuoehA5g1oyy3TjOUwogHPeBJ04pSUhSjiwhRpxKDgcgA5+xB0oAUGUY6r9R7n0OJ4PIkgBhQRIDSPR4w0lgqRn2dK2xAEpyNXT+VQZSfIiBLXImJAznJDsCWmp5y5gZzyOepOUGgxLFEOKZxlZNvmShwFU+UKEFLTkbhaGGNqcSWNapMEz0SJ5DJMtagCCBQ9U0PKoB9oMt8oTFulRC0ioDgEE0dQ0plmW0hfLsq5S0rdy9BupVFEDQYWy/SH4V7oZl2L7tr46F949npqC6QVpzcCo6jOFZUQWIIOxpH0kmhgO2XYiaOMP9Oh0hZTDtGJlWmCJcyL7d2XmJJKOJOlWV+kL08JZQIIzB0giaZUZy1hxBWLQQmE2CJM8xVxLZC6v+kMZFtGsJzaCYklTGIwSPFWkNHUrBDQp7wgZxaZ3AyuF8uvIZmCVVOySiik7FCLbGwsCSEPQknCoJBzISz55p0PlAk1DEhL4XJDkqoSSA5rE7NblS5ktAUsNLCmKaKASqaX/C1dw9KQHZ77QoDGCj3huzRWJe6si8NTB/FwbqTZEIALPSoLH+0UWy+5aAyiUgcnHs8ADthJWcK+A5VFH61A82iF6WNKxVJI2rHmrnOEts00h+OGsoS3hfktZPdyyon4jT2H7R6wTJqgygCijA1AzB12JGcds9qlmd3KUBKgHJNQMtNTXlBH8XK7zAoqXxMSaJDbIB4stY5S2Y2rnsrjPZ5N2zJpZC5a8BaijwpZficbkUDwzv60Jl2ZCJWSSAeTBq8yVE+RgO0Xj/AAaFkEKUtymjYiaB0vQDr8MLbfaCLHK7wkrmrVMV6sByDBMMf5E5rL5/cpsigiUkd2hb/GPVjTyBHnB8u0A5RnrxK1SJQl1JKpig414RtoIVJvOZL8QI6iGKkmsZ/AhvDNsZ0cM4bxkR2hMTRfcF9Nkb0axM14jNlLXwyygE6qLAczuOQrCGRfcMrPeGLlFlCUfexwQ5J8ZNFY+zyZUrA+NR4lrIqpRzPTQDQARm7ZdrT/8ASkpAxbuDwvo5FdSwhvItywGClAbQNaFFVQUkhTsp8/KtHxeXnBnc5cRRWNST5ZcEnd4jERP+/vrHXD6QmGJLMLL4uZE7LhVor9eUMqco8CIlcHGUX2TmA0mI9x+sLrVLXJUUrDNroeY3jfFTDSKZ0kLDLAPIgHziymRgwotgo8FJS4xKISNHzPQCpjnaDs8UDHLco1GqXbLcfKFUqaUtqNj7xsabTV21qeefl/eTPu1E657fA6l2gktLSfzGp67JiSVJDgkrUqhYvnSq/oIEM8rDAgD8AoH6/F5xKwv3iQQaVI5JGL6RazNTUWv9R/n8ToYsTef3/j8BxNtn8y0EFQCUqThOVSlKVJ2oDseZi/ubFOlEpVMlTE0wkJOIPmHUBiANah6lozK7b/w6lYiQqYkAH4c1KHSoy9BEbNaKnyP36Rp1xEZSHd49prOtWGdLBJD4kAKz3Zik8qkQzuS95bCWialaRk6uJI0SQqpHyjPX5cyBNUkgAWhig6d8khwW0U7+aoClyUTUlKkcaKDhJLZOVJ4gxBFXFNKR5B6OFi2pv9UbbtlDnA+t8hYti5iUliEsd+FI+kXSbsUvEpQUgkkjEksXrGNVec+z/wBOcph8JImD9oa3T/i1MRSbLBG6f/E/rA7NHalxzxj+5OV0WGTZU6cQK8NOmeZhguzGaiWqalSUy0BASWAoA7nX9opvD/FOziU8qW6y/CUs3XT5xnU3rOtqFKU5YthGQByGHM9RlyiatLZPjGCJWxj94ynXzKQCmVxMdFHCOT+ekK7Rblr8RpsKD76wqTZlSplRRVCHeumUHvDq00a5Y8/MG7G0egiRZFKD0CfxKoP3PIPHLKKuwLVL1H7wS+NTzHXsHYdKCg5Bo2IezpLt5+5fyJPVJ9EThwqShCppYkqagYGoTpnmYps9qMtOZCualU6JBAf8x8ovta5qk4UYUprwo4QxDZHPzJhSuQpPiSR5Rp0wahtawJWP3sodSu1M5NAQR/qA+QYD3glHaxR8Sa7pP0P6xmgqJgxaWmpn3FFVfbHqTNSL/DAgsDuDnkQ4fl7RYi+ifCx8wf39R5xmJJfh3y/Np65em0QBhWXsuiXWUGWutj3yald/FPiSQfvyjsvtA5jOS7WoUCi2xqPSL5UxKjUpQeYJHR0hx5g9YUn7G8xkHh7Qz2jbWO1lQBp9/KCFDVq9Yxku9Zkg4eE5EVcEHIgiNVddv76UFs2Y3y2jK1OhsojveMPyh+nUwte1dhT11iudY0qBCmIOhD+sXJWNY4odP2hFPHQzgTTuzssklJI5AU65GF82QqUWNQXANRQ0LHMHpGlK2ahZ84mJYIw5vGhRr7K3iXvIWs0sJLjhmIvGwY5aUyyOEqUyjUkt8TMTRq+sKRilqZQILZH7rG9td1pUFMGU1G5cucZe0LIoQCBooO3lpG7pb4XpuHGPBl31SqfvGmvaw97KKUnjSQpBbJaaiu2h5GM1JtKp2KZ3ZCULHeZEAqASXSGJU4qoZNWNeXAoH3rCieiXJM4k4ETWXVqqAKZiK/iGEgZkhTc/LRljlLlf1mzOJm72k4iR9cXl+IecIJd1pUDUgg/2hzbbyJAFXYDerdAR6mALGhWJRIIfeNGTwhSKyRRcwwsA6t9zs20OrnR3AIUUtMWojXgwpLKTmClQw7gk+bHsvZgVFShlk8O7VcsqYSSkYt99IX9fbLkN6WVwYW9p/eFkufvekdB9Y0lp7NJySS8CHsyuvKJd6m0R6TSFEqZBSFwvQqCZcyPYrowUw9C42vZ/saJ8lKlmYlUziSQQEhBJSlwU8Z4JiiAoEJCaF4wctcNbDfCpaWADdVJPqhQJ83gdik17rwEi0nyaC9v8PjJTjmLkBO6krFSVYQVISQFEAGpAdQDmMiq7pR0WnoX9iPrD+29ou+lYFgkiqScCm8LgKwhQFBqcgNIU5xalSx7/AGdPb4F6rqGkwdFAj3DiIz7AvMDFvhINd6b/ADeDZiIGXLr82z8ucG2rsC0AENnTrSCrPYyoYlHAj8R15JHxGJd8s8IJVsDV4unKAOKccStJYNB+YjL8o/aObxwVSOrUTLV3acMsBitTYlcn+gjR9nUNZ0YaPiPniMZC021Uw8RoKACgA2AjW9m1/wDDIZvi/wC5UY3tn7FfX9zR9nvNr+g0IOVY73Y2084lJOhziSxtHlTcIqf+8elTRppnEZa6cTPHkAksHJfLMmOOOzgxc+sCWmwS5tVJBO4cFvrDq2XOJSQozUlRqUOAcnYVqR0hfjiYWNPMXgq0pLlZK9KRWpKVUUMQO4pEcdSACRvpE22iCwJPuOSoPgA6QNL7PSnyV0MNSjeOBZOwEW3P5kbUVSbKlIZICRF52/WITJgBr7RHvhpp99YqSXhx95xXMSTr6GISi5f+0TNc6xxzPnMmWVO1WDnpEkqjd2m7pKhxS0ucyOEnzDRlr0u+SgnApXQsf3j1FPtSqXEk0YduhnHlAstcEIXAILRdLmRpQvrn8LQq4Sj8SD0qi1KoEQuL0Kg6ZARnFExEWpMdUIumQ0BpSxfkfkYWIQVczDa0oLU5e8AzbItOYIjP1mr9Bx4zkNTp/VTBwCzsWhvdV9d3LSnZ/mT9YWotKhRz7RF4y9Zq4aitJZzkc09Eqptmrs9+JOvqIaWe2PllyEfP8R0pGmuAnDxO3n9IxZwSWUaMZN8GiWujwfetzKkSUzCUqBLFqgE5a8QJpT6wpl2gAgpJd3HI7x7tF2jXMlplNhlpIUcAzIoBsE4nLAUpnRiaalXT2srdY61k7eN4InrCxKEuYmhZQrscOGhbUkxUQefrWE9knMVKIc+I+dAPeHiAEgEvXd/lDGu08KknEHprZTymcBIH6R5KXNfvyjuOIlAJfLaM7A4dVNbnpTOOpH9o4axJ2DBniDjxQNvvnEZkp6sIlJBPiz5RcWGcccDdw+rdI9gL+L12jwBB+h25RdjAzjjgebl4gdIRWzs+VF0mHs3dJ82p6RyTMB69Gi0ZNdENZMbabsWk+E+kDYCI36mOYeAp10S1VgysBOv5GME4iL5dsIzEOrR2aByPlC+1XGtOVYar1lkfhkxeWni+0cl21OtIIE8M7ggbQsVZFDMGKVho0K/ak18STFpaSPhjqeaA80n3EPRb5S9oxf8AFKIwu4jiZxGULa/UR1LjjjAbTVunOfJsJl1SpnwtzhBetiQheBBxK2EDovFeQMOLhsRBxmp3jO5jy2NvEuEBWK4VqLqBHWNRZ7IlCWAHu8WoAERQ5Jdm5bQGUnIIopElIBGUCW+U6K0LjKGWGFt7HhBGWJPzgun+1j9Sl3wP6AUiypCwHOT9C4z3qYcLP+oPCmUWnB8mT6PX3eGs0g5Oejw37R+KP0F9J0wJK6jLz5xehX36x6PRmjxbKDh94lMyj0ejiCmZNIB5RUFl8z6mPR6OJLVoYZmK8enJ49Ho5HBKEsBAM6YcZTo31Aj0ejkcSlzM8vSLwr6fOOR6JZLL0JpHJiY9HogqBzpYVmBtAE+7EEZR6PRaLeSJJYEluswTlC5RjsehldC7JIVG0uSqA8ej0Us6L19jIikVKWR7x6PQuGKDNPuYrtqeAFz4kx6PQfT/AGsfqDu+zf0KVeMffxQxkZP9THo9DOt6j+P6gdN5/D9D/9k="/>
          <p:cNvSpPr>
            <a:spLocks noChangeAspect="1" noChangeArrowheads="1"/>
          </p:cNvSpPr>
          <p:nvPr/>
        </p:nvSpPr>
        <p:spPr bwMode="auto">
          <a:xfrm>
            <a:off x="8947150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rtl="1" eaLnBrk="1" hangingPunct="1">
              <a:defRPr/>
            </a:pPr>
            <a:endParaRPr lang="he-IL">
              <a:cs typeface="+mn-cs"/>
            </a:endParaRPr>
          </a:p>
        </p:txBody>
      </p:sp>
      <p:pic>
        <p:nvPicPr>
          <p:cNvPr id="25608" name="תמונה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287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he-IL" smtClean="0">
                <a:solidFill>
                  <a:schemeClr val="tx1"/>
                </a:solidFill>
                <a:cs typeface="+mn-cs"/>
              </a:rPr>
              <a:t>תאריכים חשובים</a:t>
            </a:r>
            <a:endParaRPr lang="en-US" smtClean="0">
              <a:solidFill>
                <a:schemeClr val="tx1"/>
              </a:solidFill>
              <a:cs typeface="+mn-cs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8964613" cy="5075238"/>
          </a:xfrm>
        </p:spPr>
        <p:txBody>
          <a:bodyPr>
            <a:normAutofit lnSpcReduction="10000"/>
          </a:bodyPr>
          <a:lstStyle/>
          <a:p>
            <a:pPr>
              <a:buFont typeface="Wingdings 2" pitchFamily="18" charset="2"/>
              <a:buNone/>
              <a:defRPr/>
            </a:pPr>
            <a:r>
              <a:rPr lang="he-IL" sz="2800" dirty="0" smtClean="0"/>
              <a:t>חופשת ראש השנה - 13-15.9.15</a:t>
            </a:r>
          </a:p>
          <a:p>
            <a:pPr>
              <a:buFont typeface="Wingdings 2" pitchFamily="18" charset="2"/>
              <a:buNone/>
              <a:defRPr/>
            </a:pPr>
            <a:r>
              <a:rPr lang="he-IL" sz="2800" dirty="0" smtClean="0"/>
              <a:t>חופשת יום כיפור + סוכות - 22.09-05.10.15 </a:t>
            </a:r>
          </a:p>
          <a:p>
            <a:pPr>
              <a:buFont typeface="Wingdings 2" pitchFamily="18" charset="2"/>
              <a:buNone/>
              <a:defRPr/>
            </a:pPr>
            <a:r>
              <a:rPr lang="he-IL" sz="2800" dirty="0" smtClean="0"/>
              <a:t>פגרת עבודות - 24.01-04.02.16</a:t>
            </a:r>
          </a:p>
          <a:p>
            <a:pPr>
              <a:buFont typeface="Wingdings 2" pitchFamily="18" charset="2"/>
              <a:buNone/>
              <a:defRPr/>
            </a:pPr>
            <a:r>
              <a:rPr lang="he-IL" sz="2800" dirty="0" smtClean="0"/>
              <a:t>ביקור בנאט"ו ובאיחוד האירופי (בריסל) - 10-13.4.16</a:t>
            </a:r>
          </a:p>
          <a:p>
            <a:pPr>
              <a:buFont typeface="Wingdings 2" pitchFamily="18" charset="2"/>
              <a:buNone/>
              <a:defRPr/>
            </a:pPr>
            <a:r>
              <a:rPr lang="he-IL" sz="2800" dirty="0" smtClean="0"/>
              <a:t>חופשת פסח - 24-28.04.16</a:t>
            </a:r>
          </a:p>
          <a:p>
            <a:pPr>
              <a:buFont typeface="Wingdings 2" pitchFamily="18" charset="2"/>
              <a:buNone/>
              <a:defRPr/>
            </a:pPr>
            <a:r>
              <a:rPr lang="he-IL" sz="2800" dirty="0" smtClean="0"/>
              <a:t>סיור ארה"ב - 22.05.16-02.06.16</a:t>
            </a:r>
          </a:p>
          <a:p>
            <a:pPr>
              <a:buFont typeface="Wingdings 2" pitchFamily="18" charset="2"/>
              <a:buNone/>
              <a:defRPr/>
            </a:pPr>
            <a:r>
              <a:rPr lang="he-IL" sz="2800" dirty="0" smtClean="0"/>
              <a:t>התנסות מדינית-ביטחונית - 27-29.3.16</a:t>
            </a:r>
          </a:p>
          <a:p>
            <a:pPr>
              <a:buFont typeface="Wingdings 2" pitchFamily="18" charset="2"/>
              <a:buNone/>
              <a:defRPr/>
            </a:pPr>
            <a:r>
              <a:rPr lang="he-IL" sz="2800" dirty="0" smtClean="0"/>
              <a:t>מועד אחרון להגשת עבודות שנתיות - 03.05.16</a:t>
            </a:r>
          </a:p>
          <a:p>
            <a:pPr>
              <a:buFont typeface="Wingdings 2" pitchFamily="18" charset="2"/>
              <a:buNone/>
              <a:defRPr/>
            </a:pPr>
            <a:r>
              <a:rPr lang="he-IL" sz="2800" dirty="0" smtClean="0"/>
              <a:t>הגשת מסמך מסכם – 20.06.16</a:t>
            </a:r>
          </a:p>
          <a:p>
            <a:pPr>
              <a:buFont typeface="Wingdings 2" pitchFamily="18" charset="2"/>
              <a:buNone/>
              <a:defRPr/>
            </a:pPr>
            <a:r>
              <a:rPr lang="he-IL" sz="2800" dirty="0" smtClean="0"/>
              <a:t>טקס סיום </a:t>
            </a:r>
            <a:r>
              <a:rPr lang="he-IL" sz="2800" dirty="0" err="1" smtClean="0"/>
              <a:t>מב"ל</a:t>
            </a:r>
            <a:r>
              <a:rPr lang="he-IL" sz="2800" dirty="0" smtClean="0"/>
              <a:t> - 13.07.16</a:t>
            </a:r>
            <a:endParaRPr lang="en-US" sz="2800" dirty="0" smtClean="0">
              <a:cs typeface="David" pitchFamily="34" charset="-79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n-US" dirty="0" smtClean="0"/>
          </a:p>
        </p:txBody>
      </p:sp>
      <p:sp>
        <p:nvSpPr>
          <p:cNvPr id="26628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3B0C5FD-E3C2-4839-86B3-EF3444F8B9E6}" type="slidenum">
              <a:rPr lang="he-IL" altLang="he-IL" smtClean="0">
                <a:cs typeface="David" pitchFamily="34" charset="-79"/>
              </a:rPr>
              <a:pPr/>
              <a:t>14</a:t>
            </a:fld>
            <a:endParaRPr lang="he-IL" altLang="he-IL" smtClean="0">
              <a:cs typeface="David" pitchFamily="34" charset="-79"/>
            </a:endParaRPr>
          </a:p>
        </p:txBody>
      </p:sp>
      <p:pic>
        <p:nvPicPr>
          <p:cNvPr id="26629" name="תמונה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8" y="0"/>
            <a:ext cx="1330325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620713"/>
            <a:ext cx="7848600" cy="828675"/>
          </a:xfrm>
        </p:spPr>
        <p:txBody>
          <a:bodyPr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he-IL" sz="4400" dirty="0" smtClean="0">
                <a:solidFill>
                  <a:schemeClr val="tx1"/>
                </a:solidFill>
                <a:cs typeface="+mn-cs"/>
              </a:rPr>
              <a:t>עונת התשתית - 06.09-23.10.14</a:t>
            </a:r>
            <a:endParaRPr lang="en-US" sz="4400" dirty="0" smtClean="0">
              <a:solidFill>
                <a:schemeClr val="tx1"/>
              </a:solidFill>
              <a:cs typeface="+mn-cs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681163"/>
            <a:ext cx="8561388" cy="4857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he-IL" altLang="he-IL" smtClean="0"/>
              <a:t>שבוע פתיחה - אוריינטציה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he-IL" altLang="he-IL" smtClean="0"/>
              <a:t>מפקד המכללות מארח - מופע התקווה עם בני/בנות זוג - 17.09.15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he-IL" altLang="he-IL" smtClean="0"/>
              <a:t>ביטחון לאומי - תשתית מושגית - פרופ' גבי בן דור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he-IL" altLang="he-IL" smtClean="0"/>
              <a:t>המפעל הציוני - אבות האומה - פרופ' יוסי בן ארצי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he-IL" altLang="he-IL" smtClean="0"/>
              <a:t>כתיבה אקדמית - ד"ר אורנה קזמירסקי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he-IL" altLang="he-IL" smtClean="0"/>
              <a:t>גיבוש והיכרות </a:t>
            </a:r>
            <a:r>
              <a:rPr lang="en-US" altLang="he-IL" smtClean="0"/>
              <a:t>Outdoor -</a:t>
            </a:r>
            <a:endParaRPr lang="he-IL" altLang="he-IL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he-IL" altLang="he-IL" smtClean="0"/>
              <a:t>סקירות חניכים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he-IL" altLang="he-IL" smtClean="0"/>
              <a:t>סיור חיפה - 20.09.15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he-IL" altLang="he-IL" smtClean="0"/>
              <a:t>אליפות צה"ל למפקדים - 14.10.15</a:t>
            </a:r>
            <a:endParaRPr lang="en-US" altLang="he-IL" smtClean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he-IL" altLang="he-IL" smtClean="0"/>
              <a:t>לימודי אנגלית</a:t>
            </a:r>
          </a:p>
          <a:p>
            <a:pPr eaLnBrk="1" hangingPunct="1">
              <a:buFontTx/>
              <a:buNone/>
            </a:pPr>
            <a:endParaRPr lang="en-US" altLang="he-IL" smtClean="0"/>
          </a:p>
        </p:txBody>
      </p:sp>
      <p:sp>
        <p:nvSpPr>
          <p:cNvPr id="27652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50294C8-1FFE-4B88-9260-CA3EFDF60E0D}" type="slidenum">
              <a:rPr lang="he-IL" altLang="he-IL" smtClean="0">
                <a:cs typeface="David" pitchFamily="34" charset="-79"/>
              </a:rPr>
              <a:pPr/>
              <a:t>15</a:t>
            </a:fld>
            <a:endParaRPr lang="he-IL" altLang="he-IL" smtClean="0">
              <a:cs typeface="David" pitchFamily="34" charset="-79"/>
            </a:endParaRPr>
          </a:p>
        </p:txBody>
      </p:sp>
      <p:pic>
        <p:nvPicPr>
          <p:cNvPr id="27653" name="תמונה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0638" y="-12700"/>
            <a:ext cx="13287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algn="ctr" eaLnBrk="1" hangingPunct="1">
              <a:buClr>
                <a:schemeClr val="tx1"/>
              </a:buClr>
              <a:defRPr/>
            </a:pPr>
            <a:r>
              <a:rPr lang="he-IL" b="1" dirty="0" smtClean="0">
                <a:solidFill>
                  <a:schemeClr val="tx1"/>
                </a:solidFill>
                <a:cs typeface="+mn-cs"/>
              </a:rPr>
              <a:t>חניכי מחזור מ"ג</a:t>
            </a:r>
            <a:endParaRPr lang="en-US" b="1" dirty="0" smtClean="0">
              <a:solidFill>
                <a:schemeClr val="tx1"/>
              </a:solidFill>
              <a:cs typeface="+mn-cs"/>
            </a:endParaRPr>
          </a:p>
        </p:txBody>
      </p:sp>
      <p:sp>
        <p:nvSpPr>
          <p:cNvPr id="17411" name="Rectangle 8"/>
          <p:cNvSpPr>
            <a:spLocks noGrp="1" noChangeArrowheads="1"/>
          </p:cNvSpPr>
          <p:nvPr>
            <p:ph idx="1"/>
          </p:nvPr>
        </p:nvSpPr>
        <p:spPr>
          <a:xfrm>
            <a:off x="1328738" y="1412875"/>
            <a:ext cx="6600825" cy="4800600"/>
          </a:xfrm>
        </p:spPr>
        <p:txBody>
          <a:bodyPr rtlCol="1"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Tx/>
              <a:buNone/>
              <a:defRPr/>
            </a:pPr>
            <a:r>
              <a:rPr lang="he-IL" sz="2800" dirty="0" smtClean="0"/>
              <a:t>39 חניכים: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he-IL" sz="2800" dirty="0" smtClean="0"/>
              <a:t>צה"ל – 21 חניכים (15 אל"ם 6 סא"ל)</a:t>
            </a:r>
            <a:endParaRPr lang="he-IL" dirty="0" smtClean="0"/>
          </a:p>
          <a:p>
            <a:pPr marL="914400" lvl="1" indent="-514350" eaLnBrk="1" fontAlgn="auto" hangingPunct="1">
              <a:spcAft>
                <a:spcPts val="0"/>
              </a:spcAft>
              <a:buClr>
                <a:schemeClr val="tx1"/>
              </a:buClr>
              <a:buFont typeface="Wingdings 2" pitchFamily="18" charset="2"/>
              <a:buNone/>
              <a:defRPr/>
            </a:pPr>
            <a:endParaRPr lang="he-IL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he-IL" sz="2800" dirty="0" smtClean="0"/>
              <a:t>בינ"ל - 5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endParaRPr lang="he-IL" sz="2800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buFont typeface="+mj-lt"/>
              <a:buAutoNum type="arabicPeriod"/>
              <a:defRPr/>
            </a:pPr>
            <a:r>
              <a:rPr lang="he-IL" sz="2800" dirty="0" smtClean="0"/>
              <a:t>אזרחים </a:t>
            </a:r>
            <a:r>
              <a:rPr lang="he-IL" sz="2800" dirty="0"/>
              <a:t>ישראלים </a:t>
            </a:r>
            <a:r>
              <a:rPr lang="he-IL" sz="2800" dirty="0" smtClean="0"/>
              <a:t>- </a:t>
            </a:r>
            <a:r>
              <a:rPr lang="he-IL" sz="2800" dirty="0" smtClean="0"/>
              <a:t>13 </a:t>
            </a:r>
            <a:r>
              <a:rPr lang="he-IL" sz="2800" dirty="0" smtClean="0"/>
              <a:t>(כולל לובשי מדים)</a:t>
            </a:r>
          </a:p>
        </p:txBody>
      </p:sp>
      <p:sp>
        <p:nvSpPr>
          <p:cNvPr id="28676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chemeClr val="tx1"/>
              </a:buClr>
            </a:pPr>
            <a:fld id="{AF93A85B-A0D0-4DC8-91BC-1C8A97EFEF25}" type="slidenum">
              <a:rPr lang="he-IL" altLang="he-IL" smtClean="0">
                <a:cs typeface="David" pitchFamily="34" charset="-79"/>
              </a:rPr>
              <a:pPr>
                <a:buClr>
                  <a:schemeClr val="tx1"/>
                </a:buClr>
              </a:pPr>
              <a:t>16</a:t>
            </a:fld>
            <a:endParaRPr lang="he-IL" altLang="he-IL" smtClean="0">
              <a:cs typeface="David" pitchFamily="34" charset="-79"/>
            </a:endParaRPr>
          </a:p>
        </p:txBody>
      </p:sp>
      <p:pic>
        <p:nvPicPr>
          <p:cNvPr id="28677" name="תמונה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925"/>
            <a:ext cx="13287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584" y="116632"/>
            <a:ext cx="7772400" cy="965969"/>
          </a:xfrm>
          <a:extLst>
            <a:ext uri="{909E8E84-426E-40DD-AFC4-6F175D3DCCD1}"/>
            <a:ext uri="{91240B29-F687-4F45-9708-019B960494DF}"/>
          </a:ex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sz="5400" b="0" dirty="0" smtClean="0">
                <a:solidFill>
                  <a:schemeClr val="bg1"/>
                </a:solidFill>
                <a:cs typeface="+mn-cs"/>
              </a:rPr>
              <a:t>חלוקה לצוותים</a:t>
            </a:r>
            <a:endParaRPr lang="en-US" sz="5400" b="0" dirty="0" smtClean="0">
              <a:solidFill>
                <a:schemeClr val="bg1"/>
              </a:solidFill>
              <a:cs typeface="+mn-cs"/>
            </a:endParaRPr>
          </a:p>
        </p:txBody>
      </p:sp>
      <p:sp>
        <p:nvSpPr>
          <p:cNvPr id="29699" name="כותרת משנה 3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he-IL" altLang="he-IL" smtClean="0"/>
          </a:p>
        </p:txBody>
      </p:sp>
      <p:pic>
        <p:nvPicPr>
          <p:cNvPr id="29700" name="Picture 2" descr="https://encrypted-tbn0.google.com/images?q=tbn:ANd9GcQCGSWQr92GGcG3OSSo2kVqkqKQLTE5Y0X8ItHzNV5zuzip_9my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12888"/>
            <a:ext cx="8208963" cy="534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תמונה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1328738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he-IL" dirty="0" smtClean="0">
                <a:solidFill>
                  <a:schemeClr val="tx1"/>
                </a:solidFill>
                <a:cs typeface="+mn-cs"/>
              </a:rPr>
              <a:t>עקרונות לחלוקת חניכים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420938"/>
            <a:ext cx="7696200" cy="30654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he-IL" altLang="he-IL" sz="2800" smtClean="0"/>
              <a:t>פיזור תלמידים מאותו ארגון בין הצוותים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he-IL" altLang="he-IL" sz="2800" smtClean="0"/>
              <a:t>2 צוותים עם בינ"ל</a:t>
            </a:r>
          </a:p>
          <a:p>
            <a:pPr eaLnBrk="1" hangingPunct="1">
              <a:lnSpc>
                <a:spcPct val="80000"/>
              </a:lnSpc>
              <a:buClr>
                <a:schemeClr val="tx1"/>
              </a:buClr>
            </a:pPr>
            <a:r>
              <a:rPr lang="he-IL" altLang="he-IL" sz="2800" smtClean="0"/>
              <a:t>צוותים הטרוגניים: מגדר, דרגות, אזרחים, מנמ"ש</a:t>
            </a:r>
            <a:endParaRPr lang="en-US" altLang="he-IL" sz="2800" smtClean="0"/>
          </a:p>
        </p:txBody>
      </p:sp>
      <p:sp>
        <p:nvSpPr>
          <p:cNvPr id="30724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F8F33F3-C537-4416-A4CA-A04BA0710CB3}" type="slidenum">
              <a:rPr lang="he-IL" altLang="he-IL" smtClean="0">
                <a:cs typeface="David" pitchFamily="34" charset="-79"/>
              </a:rPr>
              <a:pPr/>
              <a:t>18</a:t>
            </a:fld>
            <a:endParaRPr lang="he-IL" altLang="he-IL" smtClean="0">
              <a:cs typeface="David" pitchFamily="34" charset="-79"/>
            </a:endParaRPr>
          </a:p>
        </p:txBody>
      </p:sp>
      <p:pic>
        <p:nvPicPr>
          <p:cNvPr id="30725" name="תמונה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287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טבלה 6"/>
          <p:cNvGraphicFramePr>
            <a:graphicFrameLocks noGrp="1"/>
          </p:cNvGraphicFramePr>
          <p:nvPr/>
        </p:nvGraphicFramePr>
        <p:xfrm>
          <a:off x="179388" y="115888"/>
          <a:ext cx="8640762" cy="6921121"/>
        </p:xfrm>
        <a:graphic>
          <a:graphicData uri="http://schemas.openxmlformats.org/drawingml/2006/table">
            <a:tbl>
              <a:tblPr rtl="1"/>
              <a:tblGrid>
                <a:gridCol w="2122487"/>
                <a:gridCol w="2197100"/>
                <a:gridCol w="2162175"/>
                <a:gridCol w="2159000"/>
              </a:tblGrid>
              <a:tr h="1217613">
                <a:tc gridSpan="4"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David" pitchFamily="34" charset="-79"/>
                        </a:rPr>
                        <a:t>חלוקה לצוותים – מחזור  מ"ג</a:t>
                      </a:r>
                    </a:p>
                  </a:txBody>
                  <a:tcPr marL="47201" marR="47201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he-IL"/>
                    </a:p>
                  </a:txBody>
                  <a:tcPr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צוות 1 – גיל רייך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צוות 2 – חיים וקסמן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צוות 3 – דרור שלום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צוות 4 – עודד שמלא</a:t>
                      </a: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John Marty Destazio</a:t>
                      </a: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Vincent J. Ciuccoli</a:t>
                      </a:r>
                    </a:p>
                  </a:txBody>
                  <a:tcPr marL="9525" marR="9525" marT="9526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אבי ביטון</a:t>
                      </a: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יוסי כהן</a:t>
                      </a: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Jakob Kloetzer</a:t>
                      </a: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Saket Kahanna</a:t>
                      </a: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  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שלי רייס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אמיר לוי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Stewart NG </a:t>
                      </a: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ערן יוסף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אבי בר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חזי מרקוביץ'</a:t>
                      </a: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יעקב קוינט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זיאד אסעד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אבי גיל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רמי דבוש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בועז גולדברג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סיגל בר צבי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יוש זרקא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אורן זיני</a:t>
                      </a: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עופר ווינטר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נתן ישראלי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איציק בר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אילן סבג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רויטל ספורטה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אבי דהן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אילן אליהו</a:t>
                      </a: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יפעת ארליך</a:t>
                      </a: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צ'יקו קרוליצקי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חיים מנור</a:t>
                      </a: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שוקי פרי</a:t>
                      </a: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דרור קשתי</a:t>
                      </a: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גיא ברגר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צחי חפץ</a:t>
                      </a: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דודו </a:t>
                      </a:r>
                      <a:r>
                        <a:rPr kumimoji="0" lang="he-IL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זריאם</a:t>
                      </a: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זיו ברק</a:t>
                      </a: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e-IL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אשר מזרחי</a:t>
                      </a: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אלי בר און</a:t>
                      </a: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e-I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רן (רנכו) כוכב</a:t>
                      </a:r>
                      <a:endParaRPr kumimoji="0" lang="en-US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e-IL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47201" marR="47201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288" y="2565400"/>
            <a:ext cx="8229600" cy="1143000"/>
          </a:xfrm>
        </p:spPr>
        <p:txBody>
          <a:bodyPr/>
          <a:lstStyle/>
          <a:p>
            <a:pPr algn="ctr">
              <a:defRPr/>
            </a:pPr>
            <a:r>
              <a:rPr lang="he-IL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היכרות</a:t>
            </a:r>
            <a:endParaRPr lang="he-IL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4339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smtClean="0"/>
          </a:p>
        </p:txBody>
      </p:sp>
      <p:sp>
        <p:nvSpPr>
          <p:cNvPr id="14340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CB67D51-3F68-489B-A2E5-D737152B580E}" type="slidenum">
              <a:rPr lang="he-IL" altLang="he-IL" smtClean="0"/>
              <a:pPr/>
              <a:t>2</a:t>
            </a:fld>
            <a:endParaRPr lang="he-IL" altLang="he-IL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71688" y="0"/>
            <a:ext cx="6143625" cy="15621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dirty="0" smtClean="0">
                <a:solidFill>
                  <a:schemeClr val="tx1"/>
                </a:solidFill>
                <a:cs typeface="+mn-cs"/>
              </a:rPr>
              <a:t>"חניכים נושאי תפקיד" </a:t>
            </a:r>
            <a:br>
              <a:rPr lang="he-IL" dirty="0" smtClean="0">
                <a:solidFill>
                  <a:schemeClr val="tx1"/>
                </a:solidFill>
                <a:cs typeface="+mn-cs"/>
              </a:rPr>
            </a:b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785813" y="1285875"/>
            <a:ext cx="7900987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Tx/>
            </a:pPr>
            <a:r>
              <a:rPr lang="he-IL" altLang="he-IL" sz="2800" smtClean="0"/>
              <a:t>המטרה: שותפות מלאה בין הכיתה והסגל לצד שיח מקצועי סביב תוכנית ותכנים, ניהול המימד החברתי, ומשימות נוספות </a:t>
            </a:r>
          </a:p>
          <a:p>
            <a:pPr eaLnBrk="1" hangingPunct="1">
              <a:lnSpc>
                <a:spcPct val="150000"/>
              </a:lnSpc>
              <a:buClrTx/>
            </a:pPr>
            <a:r>
              <a:rPr lang="he-IL" altLang="he-IL" sz="2800" smtClean="0"/>
              <a:t>נשיאות כיתה</a:t>
            </a:r>
            <a:endParaRPr lang="en-US" altLang="he-IL" sz="2800" smtClean="0"/>
          </a:p>
          <a:p>
            <a:pPr eaLnBrk="1" hangingPunct="1">
              <a:lnSpc>
                <a:spcPct val="150000"/>
              </a:lnSpc>
              <a:buClrTx/>
            </a:pPr>
            <a:r>
              <a:rPr lang="he-IL" altLang="he-IL" sz="2800" smtClean="0"/>
              <a:t>תלמיד תורן</a:t>
            </a:r>
          </a:p>
          <a:p>
            <a:pPr eaLnBrk="1" hangingPunct="1">
              <a:lnSpc>
                <a:spcPct val="150000"/>
              </a:lnSpc>
              <a:buClrTx/>
            </a:pPr>
            <a:r>
              <a:rPr lang="he-IL" altLang="he-IL" sz="2800" smtClean="0"/>
              <a:t>(צלם, גזבר...)</a:t>
            </a:r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endParaRPr lang="he-IL" altLang="he-IL" sz="2800" smtClean="0"/>
          </a:p>
          <a:p>
            <a:pPr eaLnBrk="1" hangingPunct="1">
              <a:lnSpc>
                <a:spcPct val="150000"/>
              </a:lnSpc>
              <a:buFont typeface="Wingdings 2" pitchFamily="18" charset="2"/>
              <a:buNone/>
            </a:pPr>
            <a:endParaRPr lang="en-US" altLang="he-IL" sz="2800" smtClean="0"/>
          </a:p>
        </p:txBody>
      </p:sp>
      <p:sp>
        <p:nvSpPr>
          <p:cNvPr id="32772" name="מציין מיקום של מספר שקופית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FA7DAE-1EF9-4224-A926-1E9FCA57917C}" type="slidenum">
              <a:rPr lang="he-IL" altLang="he-IL" smtClean="0">
                <a:cs typeface="David" pitchFamily="34" charset="-79"/>
              </a:rPr>
              <a:pPr/>
              <a:t>20</a:t>
            </a:fld>
            <a:endParaRPr lang="he-IL" altLang="he-IL" smtClean="0">
              <a:cs typeface="David" pitchFamily="34" charset="-79"/>
            </a:endParaRPr>
          </a:p>
        </p:txBody>
      </p:sp>
      <p:pic>
        <p:nvPicPr>
          <p:cNvPr id="32773" name="תמונה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6513"/>
            <a:ext cx="1328738" cy="1555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he-IL" dirty="0" smtClean="0">
                <a:solidFill>
                  <a:schemeClr val="tx1"/>
                </a:solidFill>
                <a:cs typeface="+mn-cs"/>
              </a:rPr>
              <a:t>כללי המקום</a:t>
            </a:r>
            <a:endParaRPr lang="en-US" dirty="0" smtClean="0">
              <a:solidFill>
                <a:schemeClr val="tx1"/>
              </a:solidFill>
              <a:cs typeface="+mn-cs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071813" y="1000125"/>
            <a:ext cx="5614987" cy="4071938"/>
          </a:xfrm>
        </p:spPr>
        <p:txBody>
          <a:bodyPr/>
          <a:lstStyle/>
          <a:p>
            <a:pPr eaLnBrk="1" hangingPunct="1"/>
            <a:endParaRPr lang="en-US" altLang="he-IL" b="1" smtClean="0"/>
          </a:p>
          <a:p>
            <a:pPr eaLnBrk="1" hangingPunct="1"/>
            <a:r>
              <a:rPr lang="en-US" altLang="he-IL" b="1" smtClean="0"/>
              <a:t>Chatham House Rule</a:t>
            </a:r>
          </a:p>
          <a:p>
            <a:pPr eaLnBrk="1" hangingPunct="1"/>
            <a:r>
              <a:rPr lang="he-IL" altLang="he-IL" smtClean="0"/>
              <a:t>הופעה</a:t>
            </a:r>
          </a:p>
          <a:p>
            <a:pPr eaLnBrk="1" hangingPunct="1"/>
            <a:r>
              <a:rPr lang="he-IL" altLang="he-IL" smtClean="0"/>
              <a:t>במליאה: פלאפונים</a:t>
            </a:r>
            <a:r>
              <a:rPr lang="en-US" altLang="he-IL" smtClean="0"/>
              <a:t>,</a:t>
            </a:r>
            <a:r>
              <a:rPr lang="he-IL" altLang="he-IL" smtClean="0"/>
              <a:t> מחשבים, שיח, כניסת בכירים</a:t>
            </a:r>
          </a:p>
          <a:p>
            <a:pPr eaLnBrk="1" hangingPunct="1"/>
            <a:r>
              <a:rPr lang="he-IL" altLang="he-IL" smtClean="0"/>
              <a:t>מיקרופונים</a:t>
            </a:r>
          </a:p>
          <a:p>
            <a:pPr eaLnBrk="1" hangingPunct="1"/>
            <a:r>
              <a:rPr lang="he-IL" altLang="he-IL" smtClean="0"/>
              <a:t>איחורים והיעדרויות</a:t>
            </a:r>
          </a:p>
          <a:p>
            <a:pPr eaLnBrk="1" hangingPunct="1"/>
            <a:r>
              <a:rPr lang="he-IL" altLang="he-IL" smtClean="0"/>
              <a:t>הגשת עבודות</a:t>
            </a:r>
            <a:endParaRPr lang="he-IL" altLang="he-IL" smtClean="0">
              <a:solidFill>
                <a:srgbClr val="FF0000"/>
              </a:solidFill>
            </a:endParaRPr>
          </a:p>
          <a:p>
            <a:pPr eaLnBrk="1" hangingPunct="1"/>
            <a:r>
              <a:rPr lang="he-IL" altLang="he-IL" smtClean="0"/>
              <a:t>סיורים ונסיעות</a:t>
            </a:r>
          </a:p>
          <a:p>
            <a:pPr eaLnBrk="1" hangingPunct="1"/>
            <a:r>
              <a:rPr lang="he-IL" altLang="he-IL" smtClean="0"/>
              <a:t>אימון גופני</a:t>
            </a:r>
            <a:endParaRPr lang="en-US" altLang="he-IL" smtClean="0"/>
          </a:p>
          <a:p>
            <a:pPr eaLnBrk="1" hangingPunct="1">
              <a:buFont typeface="Wingdings 2" pitchFamily="18" charset="2"/>
              <a:buNone/>
            </a:pPr>
            <a:endParaRPr lang="en-US" altLang="he-IL" smtClean="0"/>
          </a:p>
          <a:p>
            <a:pPr eaLnBrk="1" hangingPunct="1"/>
            <a:endParaRPr lang="en-US" altLang="he-IL" smtClean="0"/>
          </a:p>
        </p:txBody>
      </p:sp>
      <p:sp>
        <p:nvSpPr>
          <p:cNvPr id="33796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B0D22B2-D14B-4F97-9B32-4A4E52988AF5}" type="slidenum">
              <a:rPr lang="he-IL" altLang="he-IL" smtClean="0">
                <a:cs typeface="David" pitchFamily="34" charset="-79"/>
              </a:rPr>
              <a:pPr/>
              <a:t>21</a:t>
            </a:fld>
            <a:endParaRPr lang="he-IL" altLang="he-IL" smtClean="0">
              <a:cs typeface="David" pitchFamily="34" charset="-79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857250" y="5857875"/>
            <a:ext cx="7031038" cy="5238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e-IL" sz="2800" b="1" dirty="0">
                <a:solidFill>
                  <a:schemeClr val="tx1"/>
                </a:solidFill>
              </a:rPr>
              <a:t>אנא כבדו את "האכסניה" ואת מעמדכם כלומדים</a:t>
            </a:r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33798" name="Picture 2" descr="http://t3.gstatic.com/images?q=tbn:ANd9GcQlNrWCtS5afS6oRdvxtw14vSmjN2IFzRKShcpMjjPAL0hw8Dr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1928813"/>
            <a:ext cx="26003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תמונה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287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smtClean="0"/>
          </a:p>
        </p:txBody>
      </p:sp>
      <p:sp>
        <p:nvSpPr>
          <p:cNvPr id="34819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smtClean="0"/>
          </a:p>
        </p:txBody>
      </p:sp>
      <p:sp>
        <p:nvSpPr>
          <p:cNvPr id="34820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E420CC-978C-4C55-903B-5A6320A0A427}" type="slidenum">
              <a:rPr lang="he-IL" altLang="he-IL" smtClean="0"/>
              <a:pPr/>
              <a:t>22</a:t>
            </a:fld>
            <a:endParaRPr lang="he-IL" altLang="he-IL" smtClean="0"/>
          </a:p>
        </p:txBody>
      </p:sp>
      <p:sp>
        <p:nvSpPr>
          <p:cNvPr id="5" name="לחצן פעולה: סרט 4">
            <a:hlinkClick r:id="rId2" action="ppaction://program" highlightClick="1"/>
          </p:cNvPr>
          <p:cNvSpPr/>
          <p:nvPr/>
        </p:nvSpPr>
        <p:spPr>
          <a:xfrm>
            <a:off x="2268538" y="2420938"/>
            <a:ext cx="4464050" cy="2952750"/>
          </a:xfrm>
          <a:prstGeom prst="actionButtonMov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defRPr/>
            </a:pPr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438943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he-IL" altLang="he-IL" smtClean="0"/>
              <a:t>עשרים ושבע עצמות,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he-IL" altLang="he-IL" smtClean="0"/>
              <a:t>שלושים וחמישה שרירים,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he-IL" altLang="he-IL" smtClean="0"/>
              <a:t>קרוב לאלפיים תאי עצבים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he-IL" altLang="he-IL" smtClean="0"/>
              <a:t>יש בכל כרית של אצבעותינו החמש.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he-IL" altLang="he-IL" smtClean="0"/>
              <a:t>הרי זה די והותר,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he-IL" altLang="he-IL" smtClean="0"/>
              <a:t>כדי לכתוב את " מיין קמפף"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he-IL" altLang="he-IL" smtClean="0"/>
              <a:t>או את " פו הדב".</a:t>
            </a:r>
          </a:p>
          <a:p>
            <a:pPr algn="ctr" eaLnBrk="1" hangingPunct="1">
              <a:buFont typeface="Wingdings 2" pitchFamily="18" charset="2"/>
              <a:buNone/>
            </a:pPr>
            <a:endParaRPr lang="he-IL" altLang="he-IL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he-IL" altLang="he-IL" smtClean="0"/>
              <a:t>כף היד/ ויסלבה שימבורסקה.</a:t>
            </a:r>
          </a:p>
          <a:p>
            <a:pPr algn="ctr" eaLnBrk="1" hangingPunct="1"/>
            <a:endParaRPr lang="he-IL" altLang="he-IL" smtClean="0"/>
          </a:p>
        </p:txBody>
      </p:sp>
      <p:sp>
        <p:nvSpPr>
          <p:cNvPr id="35843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51920DE-843A-4E66-9502-C8574F7703C7}" type="slidenum">
              <a:rPr lang="he-IL" altLang="he-IL" smtClean="0">
                <a:cs typeface="David" pitchFamily="34" charset="-79"/>
              </a:rPr>
              <a:pPr/>
              <a:t>23</a:t>
            </a:fld>
            <a:endParaRPr lang="he-IL" altLang="he-IL" smtClean="0">
              <a:cs typeface="David" pitchFamily="34" charset="-79"/>
            </a:endParaRPr>
          </a:p>
        </p:txBody>
      </p:sp>
      <p:sp>
        <p:nvSpPr>
          <p:cNvPr id="48132" name="TextBox 4"/>
          <p:cNvSpPr txBox="1">
            <a:spLocks noChangeArrowheads="1"/>
          </p:cNvSpPr>
          <p:nvPr/>
        </p:nvSpPr>
        <p:spPr bwMode="auto">
          <a:xfrm>
            <a:off x="2771775" y="692150"/>
            <a:ext cx="40322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1" hangingPunct="1">
              <a:defRPr/>
            </a:pPr>
            <a:r>
              <a:rPr lang="he-IL" sz="4800">
                <a:cs typeface="+mn-cs"/>
              </a:rPr>
              <a:t>כף היד</a:t>
            </a:r>
          </a:p>
        </p:txBody>
      </p:sp>
      <p:pic>
        <p:nvPicPr>
          <p:cNvPr id="35845" name="תמונה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938"/>
            <a:ext cx="13287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he-IL" altLang="he-IL" sz="6000" smtClean="0"/>
              <a:t>בהצלחה לכולנו!!</a:t>
            </a:r>
          </a:p>
          <a:p>
            <a:pPr algn="ctr" eaLnBrk="1" hangingPunct="1">
              <a:buFont typeface="Wingdings 2" pitchFamily="18" charset="2"/>
              <a:buNone/>
            </a:pPr>
            <a:endParaRPr lang="he-IL" altLang="he-IL" sz="600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he-IL" altLang="he-IL" sz="6000" smtClean="0"/>
              <a:t>שאלות ?</a:t>
            </a:r>
          </a:p>
        </p:txBody>
      </p:sp>
      <p:sp>
        <p:nvSpPr>
          <p:cNvPr id="36867" name="מציין מיקום של מספר שקופית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50CA2D-0A40-4BA5-9622-E0E093BFDED5}" type="slidenum">
              <a:rPr lang="he-IL" altLang="he-IL" smtClean="0">
                <a:cs typeface="David" pitchFamily="34" charset="-79"/>
              </a:rPr>
              <a:pPr/>
              <a:t>24</a:t>
            </a:fld>
            <a:endParaRPr lang="he-IL" altLang="he-IL" smtClean="0">
              <a:cs typeface="David" pitchFamily="34" charset="-79"/>
            </a:endParaRPr>
          </a:p>
        </p:txBody>
      </p:sp>
      <p:pic>
        <p:nvPicPr>
          <p:cNvPr id="36868" name="תמונה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287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כותרת 1"/>
          <p:cNvSpPr>
            <a:spLocks noGrp="1"/>
          </p:cNvSpPr>
          <p:nvPr>
            <p:ph type="title"/>
          </p:nvPr>
        </p:nvSpPr>
        <p:spPr>
          <a:xfrm>
            <a:off x="468313" y="341313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sz="6000" dirty="0" smtClean="0">
                <a:solidFill>
                  <a:schemeClr val="bg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  <a:ea typeface="+mn-ea"/>
                <a:cs typeface="David" pitchFamily="34" charset="-79"/>
              </a:rPr>
              <a:t>על מה נדבר?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643313" y="2000250"/>
            <a:ext cx="5043487" cy="4214813"/>
          </a:xfrm>
        </p:spPr>
        <p:txBody>
          <a:bodyPr rtlCol="1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bg1"/>
              </a:buClr>
              <a:defRPr/>
            </a:pPr>
            <a:r>
              <a:rPr lang="he-IL" dirty="0" smtClean="0">
                <a:solidFill>
                  <a:schemeClr val="bg1"/>
                </a:solidFill>
              </a:rPr>
              <a:t>על המכללה לביטחון לאומי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bg1"/>
              </a:buClr>
              <a:defRPr/>
            </a:pPr>
            <a:r>
              <a:rPr lang="he-IL" dirty="0" smtClean="0">
                <a:solidFill>
                  <a:schemeClr val="bg1"/>
                </a:solidFill>
              </a:rPr>
              <a:t>על תוכנית הלימודים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bg1"/>
              </a:buClr>
              <a:defRPr/>
            </a:pPr>
            <a:r>
              <a:rPr lang="he-IL" dirty="0" smtClean="0">
                <a:solidFill>
                  <a:schemeClr val="bg1"/>
                </a:solidFill>
              </a:rPr>
              <a:t>על עונות </a:t>
            </a:r>
            <a:r>
              <a:rPr lang="he-IL" dirty="0" err="1" smtClean="0">
                <a:solidFill>
                  <a:schemeClr val="bg1"/>
                </a:solidFill>
              </a:rPr>
              <a:t>המב"ל</a:t>
            </a:r>
            <a:endParaRPr lang="he-IL" dirty="0" smtClean="0">
              <a:solidFill>
                <a:schemeClr val="bg1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bg1"/>
              </a:buClr>
              <a:defRPr/>
            </a:pPr>
            <a:r>
              <a:rPr lang="he-IL" dirty="0" smtClean="0">
                <a:solidFill>
                  <a:schemeClr val="bg1"/>
                </a:solidFill>
              </a:rPr>
              <a:t>על החניכים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bg1"/>
              </a:buClr>
              <a:defRPr/>
            </a:pPr>
            <a:r>
              <a:rPr lang="he-IL" dirty="0" smtClean="0">
                <a:solidFill>
                  <a:schemeClr val="bg1"/>
                </a:solidFill>
              </a:rPr>
              <a:t>על כמה כללים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  <a:defRPr/>
            </a:pPr>
            <a:endParaRPr lang="he-IL" dirty="0" smtClean="0">
              <a:solidFill>
                <a:schemeClr val="bg1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  <a:defRPr/>
            </a:pPr>
            <a:endParaRPr lang="he-IL" dirty="0" smtClean="0">
              <a:solidFill>
                <a:schemeClr val="bg1"/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bg1"/>
              </a:buClr>
              <a:buFont typeface="+mj-lt"/>
              <a:buAutoNum type="arabicPeriod"/>
              <a:defRPr/>
            </a:pPr>
            <a:endParaRPr lang="he-IL" dirty="0" smtClean="0">
              <a:solidFill>
                <a:schemeClr val="bg1"/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bg1"/>
              </a:buClr>
              <a:buFont typeface="Wingdings 2"/>
              <a:buChar char=""/>
              <a:defRPr/>
            </a:pP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15364" name="מציין מיקום של מספר שקופית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DC3EB9-5352-4F7D-A086-D5192CD2B05A}" type="slidenum">
              <a:rPr lang="he-IL" altLang="he-IL" smtClean="0">
                <a:solidFill>
                  <a:srgbClr val="D1EAEE"/>
                </a:solidFill>
              </a:rPr>
              <a:pPr/>
              <a:t>3</a:t>
            </a:fld>
            <a:endParaRPr lang="he-IL" altLang="he-IL" smtClean="0">
              <a:solidFill>
                <a:srgbClr val="D1EAEE"/>
              </a:solidFill>
            </a:endParaRPr>
          </a:p>
        </p:txBody>
      </p:sp>
      <p:pic>
        <p:nvPicPr>
          <p:cNvPr id="15365" name="Picture 2" descr="http://grade6-mrsd.graystonprep.wikispaces.net/file/view/speech_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844675"/>
            <a:ext cx="24288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תמונה 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3287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8" descr="https://encrypted-tbn3.google.com/images?q=tbn:ANd9GcTtPxV3-ErP8-AEq5ozlIAX71_eqY1eZxsmPBwW1-sXYWCHIc4w6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310109">
            <a:off x="520700" y="1812925"/>
            <a:ext cx="3906838" cy="355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כותרת 1"/>
          <p:cNvSpPr>
            <a:spLocks noGrp="1"/>
          </p:cNvSpPr>
          <p:nvPr>
            <p:ph type="title"/>
          </p:nvPr>
        </p:nvSpPr>
        <p:spPr>
          <a:xfrm>
            <a:off x="611188" y="260350"/>
            <a:ext cx="82296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dirty="0" smtClean="0">
                <a:solidFill>
                  <a:schemeClr val="tx1"/>
                </a:solidFill>
                <a:latin typeface="David" pitchFamily="34" charset="-79"/>
                <a:ea typeface="+mn-ea"/>
                <a:cs typeface="David" pitchFamily="34" charset="-79"/>
              </a:rPr>
              <a:t>שלוש מטרות-על</a:t>
            </a:r>
          </a:p>
        </p:txBody>
      </p:sp>
      <p:sp>
        <p:nvSpPr>
          <p:cNvPr id="10243" name="מציין מיקום תוכן 2"/>
          <p:cNvSpPr>
            <a:spLocks noGrp="1"/>
          </p:cNvSpPr>
          <p:nvPr>
            <p:ph idx="1"/>
          </p:nvPr>
        </p:nvSpPr>
        <p:spPr>
          <a:xfrm>
            <a:off x="4211638" y="1700213"/>
            <a:ext cx="4932362" cy="3384550"/>
          </a:xfrm>
        </p:spPr>
        <p:txBody>
          <a:bodyPr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he-IL" dirty="0" smtClean="0">
                <a:latin typeface="David" pitchFamily="34" charset="-79"/>
              </a:rPr>
              <a:t>הכשרה למומחיות בתחום </a:t>
            </a:r>
            <a:r>
              <a:rPr lang="he-IL" dirty="0" err="1" smtClean="0">
                <a:latin typeface="David" pitchFamily="34" charset="-79"/>
              </a:rPr>
              <a:t>הבטל"ם</a:t>
            </a:r>
            <a:r>
              <a:rPr lang="en-US" dirty="0" smtClean="0">
                <a:latin typeface="David" pitchFamily="34" charset="-79"/>
              </a:rPr>
              <a:t/>
            </a:r>
            <a:br>
              <a:rPr lang="en-US" dirty="0" smtClean="0">
                <a:latin typeface="David" pitchFamily="34" charset="-79"/>
              </a:rPr>
            </a:br>
            <a:endParaRPr lang="he-IL" dirty="0" smtClean="0">
              <a:latin typeface="David" pitchFamily="34" charset="-79"/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he-IL" dirty="0" smtClean="0">
                <a:latin typeface="David" pitchFamily="34" charset="-79"/>
              </a:rPr>
              <a:t>הכשרה לבכירות </a:t>
            </a:r>
            <a:r>
              <a:rPr lang="en-US" dirty="0" smtClean="0">
                <a:latin typeface="David" pitchFamily="34" charset="-79"/>
              </a:rPr>
              <a:t/>
            </a:r>
            <a:br>
              <a:rPr lang="en-US" dirty="0" smtClean="0">
                <a:latin typeface="David" pitchFamily="34" charset="-79"/>
              </a:rPr>
            </a:br>
            <a:endParaRPr lang="he-IL" dirty="0" smtClean="0">
              <a:latin typeface="David" pitchFamily="34" charset="-79"/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tx1"/>
              </a:buClr>
              <a:defRPr/>
            </a:pPr>
            <a:r>
              <a:rPr lang="he-IL" dirty="0" smtClean="0">
                <a:latin typeface="David" pitchFamily="34" charset="-79"/>
              </a:rPr>
              <a:t> טווית רשת בין ארגונית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tx1"/>
              </a:buClr>
              <a:buFont typeface="Wingdings 2"/>
              <a:buNone/>
              <a:defRPr/>
            </a:pPr>
            <a:endParaRPr lang="he-IL" dirty="0" smtClean="0">
              <a:latin typeface="David" pitchFamily="34" charset="-79"/>
            </a:endParaRPr>
          </a:p>
        </p:txBody>
      </p:sp>
      <p:sp>
        <p:nvSpPr>
          <p:cNvPr id="16389" name="מציין מיקום של מספר שקופית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856F4CB-2BC9-4A7C-B0B3-3F56E4968120}" type="slidenum">
              <a:rPr lang="he-IL" altLang="he-IL" smtClean="0"/>
              <a:pPr/>
              <a:t>4</a:t>
            </a:fld>
            <a:endParaRPr lang="he-IL" altLang="he-IL" smtClean="0"/>
          </a:p>
        </p:txBody>
      </p:sp>
      <p:pic>
        <p:nvPicPr>
          <p:cNvPr id="16390" name="תמונה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287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תמונה 7" descr="סולם לעולם.jpg"/>
          <p:cNvPicPr>
            <a:picLocks noChangeAspect="1"/>
          </p:cNvPicPr>
          <p:nvPr/>
        </p:nvPicPr>
        <p:blipFill>
          <a:blip r:embed="rId2" cstate="print"/>
          <a:srcRect l="10486" t="2206" r="9528"/>
          <a:stretch>
            <a:fillRect/>
          </a:stretch>
        </p:blipFill>
        <p:spPr bwMode="auto">
          <a:xfrm>
            <a:off x="0" y="3676650"/>
            <a:ext cx="3457575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68538" y="476250"/>
            <a:ext cx="5145087" cy="7715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dirty="0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יעדים</a:t>
            </a:r>
            <a:endParaRPr lang="en-US" dirty="0" smtClean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2627313" y="1557338"/>
            <a:ext cx="6337300" cy="3311525"/>
          </a:xfrm>
        </p:spPr>
        <p:txBody>
          <a:bodyPr/>
          <a:lstStyle/>
          <a:p>
            <a:pPr marL="812800" indent="-812800" eaLnBrk="1" hangingPunct="1">
              <a:lnSpc>
                <a:spcPct val="90000"/>
              </a:lnSpc>
              <a:buClr>
                <a:schemeClr val="tx1"/>
              </a:buClr>
            </a:pPr>
            <a:r>
              <a:rPr lang="he-IL" altLang="he-IL" sz="2400" smtClean="0"/>
              <a:t>לימוד </a:t>
            </a:r>
            <a:r>
              <a:rPr lang="he-IL" altLang="he-IL" sz="2400" b="1" smtClean="0"/>
              <a:t>יסודות</a:t>
            </a:r>
            <a:r>
              <a:rPr lang="he-IL" altLang="he-IL" sz="2400" smtClean="0"/>
              <a:t> הביטחון הלאומי, המרכיבים והגורמים המשפיעים על </a:t>
            </a:r>
            <a:r>
              <a:rPr lang="he-IL" altLang="he-IL" sz="2400" b="1" smtClean="0"/>
              <a:t>עוצמתה</a:t>
            </a:r>
            <a:r>
              <a:rPr lang="he-IL" altLang="he-IL" sz="2400" smtClean="0"/>
              <a:t> של המדינה</a:t>
            </a:r>
          </a:p>
          <a:p>
            <a:pPr marL="812800" indent="-812800" eaLnBrk="1" hangingPunct="1">
              <a:lnSpc>
                <a:spcPct val="90000"/>
              </a:lnSpc>
              <a:buClr>
                <a:schemeClr val="tx1"/>
              </a:buClr>
            </a:pPr>
            <a:endParaRPr lang="he-IL" altLang="he-IL" sz="2400" smtClean="0"/>
          </a:p>
          <a:p>
            <a:pPr marL="812800" indent="-812800" eaLnBrk="1" hangingPunct="1">
              <a:lnSpc>
                <a:spcPct val="90000"/>
              </a:lnSpc>
              <a:buClr>
                <a:schemeClr val="tx1"/>
              </a:buClr>
            </a:pPr>
            <a:r>
              <a:rPr lang="he-IL" altLang="he-IL" sz="2400" smtClean="0"/>
              <a:t>לימוד </a:t>
            </a:r>
            <a:r>
              <a:rPr lang="he-IL" altLang="he-IL" sz="2400" b="1" smtClean="0"/>
              <a:t>נושאים התורמים </a:t>
            </a:r>
            <a:r>
              <a:rPr lang="he-IL" altLang="he-IL" sz="2400" smtClean="0"/>
              <a:t>להבנת הרקע הביטחוני, המדיני, הכלכלי והחברתי של אתגרי המדינה</a:t>
            </a:r>
            <a:r>
              <a:rPr lang="en-US" altLang="he-IL" sz="2400" smtClean="0"/>
              <a:t/>
            </a:r>
            <a:br>
              <a:rPr lang="en-US" altLang="he-IL" sz="2400" smtClean="0"/>
            </a:br>
            <a:endParaRPr lang="he-IL" altLang="he-IL" sz="2400" smtClean="0"/>
          </a:p>
          <a:p>
            <a:pPr marL="812800" indent="-812800" eaLnBrk="1" hangingPunct="1">
              <a:lnSpc>
                <a:spcPct val="90000"/>
              </a:lnSpc>
              <a:buClr>
                <a:schemeClr val="tx1"/>
              </a:buClr>
            </a:pPr>
            <a:r>
              <a:rPr lang="he-IL" altLang="he-IL" sz="2400" b="1" smtClean="0"/>
              <a:t>חקר</a:t>
            </a:r>
            <a:r>
              <a:rPr lang="he-IL" altLang="he-IL" sz="2400" smtClean="0"/>
              <a:t> סוגיות שונות של אתגרי הביטחון הלאומי, כסיוע למערכות השונות</a:t>
            </a:r>
            <a:r>
              <a:rPr lang="en-US" altLang="he-IL" sz="2400" smtClean="0"/>
              <a:t/>
            </a:r>
            <a:br>
              <a:rPr lang="en-US" altLang="he-IL" sz="2400" smtClean="0"/>
            </a:br>
            <a:endParaRPr lang="he-IL" altLang="he-IL" sz="2400" smtClean="0"/>
          </a:p>
        </p:txBody>
      </p:sp>
      <p:pic>
        <p:nvPicPr>
          <p:cNvPr id="17413" name="תמונה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13287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 7"/>
          <p:cNvSpPr/>
          <p:nvPr/>
        </p:nvSpPr>
        <p:spPr>
          <a:xfrm>
            <a:off x="2000250" y="428625"/>
            <a:ext cx="5327650" cy="8620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 eaLnBrk="1" hangingPunct="1">
              <a:defRPr/>
            </a:pPr>
            <a:r>
              <a:rPr lang="he-IL" sz="5000" dirty="0">
                <a:latin typeface="David" pitchFamily="34" charset="-79"/>
                <a:ea typeface="+mj-ea"/>
                <a:cs typeface="David" pitchFamily="34" charset="-79"/>
              </a:rPr>
              <a:t>מטרות שנת הלימודים</a:t>
            </a:r>
          </a:p>
        </p:txBody>
      </p:sp>
      <p:sp>
        <p:nvSpPr>
          <p:cNvPr id="13316" name="מלבן 8"/>
          <p:cNvSpPr>
            <a:spLocks noChangeArrowheads="1"/>
          </p:cNvSpPr>
          <p:nvPr/>
        </p:nvSpPr>
        <p:spPr bwMode="auto">
          <a:xfrm>
            <a:off x="1295400" y="1357313"/>
            <a:ext cx="7848600" cy="384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 algn="r" rtl="1" eaLnBrk="1" hangingPunct="1">
              <a:buFont typeface="Calibri" pitchFamily="34" charset="0"/>
              <a:buAutoNum type="arabicPeriod"/>
              <a:defRPr/>
            </a:pPr>
            <a:r>
              <a:rPr lang="he-IL" sz="2400" b="1" dirty="0">
                <a:cs typeface="+mn-cs"/>
              </a:rPr>
              <a:t>הקניית ידע - </a:t>
            </a:r>
            <a:r>
              <a:rPr lang="he-IL" sz="2400" dirty="0">
                <a:cs typeface="+mn-cs"/>
              </a:rPr>
              <a:t>על הביטחון הלאומי הישראלי- ע"י </a:t>
            </a:r>
            <a:r>
              <a:rPr lang="he-IL" sz="2400" b="1" dirty="0">
                <a:cs typeface="+mn-cs"/>
              </a:rPr>
              <a:t>לימוד תוכן ומחקר </a:t>
            </a:r>
            <a:r>
              <a:rPr lang="he-IL" sz="2400" dirty="0">
                <a:cs typeface="+mn-cs"/>
              </a:rPr>
              <a:t>של מרכיבי </a:t>
            </a:r>
            <a:r>
              <a:rPr lang="he-IL" sz="2400" dirty="0" err="1">
                <a:cs typeface="+mn-cs"/>
              </a:rPr>
              <a:t>הבטל"ם</a:t>
            </a:r>
            <a:r>
              <a:rPr lang="he-IL" sz="2400" dirty="0">
                <a:cs typeface="+mn-cs"/>
              </a:rPr>
              <a:t> </a:t>
            </a:r>
            <a:r>
              <a:rPr lang="en-US" sz="2400" dirty="0">
                <a:cs typeface="+mn-cs"/>
              </a:rPr>
              <a:t/>
            </a:r>
            <a:br>
              <a:rPr lang="en-US" sz="2400" dirty="0">
                <a:cs typeface="+mn-cs"/>
              </a:rPr>
            </a:br>
            <a:endParaRPr lang="he-IL" sz="2400" dirty="0">
              <a:cs typeface="+mn-cs"/>
            </a:endParaRPr>
          </a:p>
          <a:p>
            <a:pPr marL="514350" indent="-514350" algn="r" rtl="1" eaLnBrk="1" hangingPunct="1">
              <a:buFont typeface="Calibri" pitchFamily="34" charset="0"/>
              <a:buAutoNum type="arabicPeriod"/>
              <a:defRPr/>
            </a:pPr>
            <a:r>
              <a:rPr lang="he-IL" sz="2400" b="1" dirty="0">
                <a:cs typeface="+mn-cs"/>
              </a:rPr>
              <a:t>ניתוח קשרי הגומלין </a:t>
            </a:r>
            <a:r>
              <a:rPr lang="he-IL" sz="2400" dirty="0">
                <a:cs typeface="+mn-cs"/>
              </a:rPr>
              <a:t>בין הממדים השונים </a:t>
            </a:r>
            <a:r>
              <a:rPr lang="en-US" sz="2400" dirty="0">
                <a:cs typeface="+mn-cs"/>
              </a:rPr>
              <a:t/>
            </a:r>
            <a:br>
              <a:rPr lang="en-US" sz="2400" dirty="0">
                <a:cs typeface="+mn-cs"/>
              </a:rPr>
            </a:br>
            <a:endParaRPr lang="he-IL" sz="2400" dirty="0">
              <a:cs typeface="+mn-cs"/>
            </a:endParaRPr>
          </a:p>
          <a:p>
            <a:pPr marL="514350" indent="-514350" algn="r" rtl="1" eaLnBrk="1" hangingPunct="1">
              <a:buFont typeface="Calibri" pitchFamily="34" charset="0"/>
              <a:buAutoNum type="arabicPeriod"/>
              <a:defRPr/>
            </a:pPr>
            <a:r>
              <a:rPr lang="he-IL" sz="2400" b="1" dirty="0">
                <a:cs typeface="+mn-cs"/>
              </a:rPr>
              <a:t>פיתוח כלי חשיבה, ניתוח ומיומנויות </a:t>
            </a:r>
            <a:r>
              <a:rPr lang="he-IL" sz="2400" dirty="0">
                <a:cs typeface="+mn-cs"/>
              </a:rPr>
              <a:t>שיאפשרו התמודדות עם אתגרים מורכבים בתחומי </a:t>
            </a:r>
            <a:r>
              <a:rPr lang="he-IL" sz="2400" dirty="0" err="1">
                <a:cs typeface="+mn-cs"/>
              </a:rPr>
              <a:t>הבטל"ם</a:t>
            </a:r>
            <a:r>
              <a:rPr lang="en-US" sz="2400" dirty="0">
                <a:cs typeface="+mn-cs"/>
              </a:rPr>
              <a:t/>
            </a:r>
            <a:br>
              <a:rPr lang="en-US" sz="2400" dirty="0">
                <a:cs typeface="+mn-cs"/>
              </a:rPr>
            </a:br>
            <a:endParaRPr lang="he-IL" sz="2400" dirty="0">
              <a:cs typeface="+mn-cs"/>
            </a:endParaRPr>
          </a:p>
          <a:p>
            <a:pPr marL="514350" indent="-514350" algn="r" rtl="1" eaLnBrk="1" hangingPunct="1">
              <a:buFont typeface="Calibri" pitchFamily="34" charset="0"/>
              <a:buAutoNum type="arabicPeriod"/>
              <a:defRPr/>
            </a:pPr>
            <a:r>
              <a:rPr lang="he-IL" sz="2400" b="1" dirty="0">
                <a:cs typeface="+mn-cs"/>
              </a:rPr>
              <a:t>פיתוח ידע </a:t>
            </a:r>
            <a:r>
              <a:rPr lang="he-IL" sz="2400" dirty="0">
                <a:cs typeface="+mn-cs"/>
              </a:rPr>
              <a:t>באמצעות חקר סוגיות הביטחון הלאומי.</a:t>
            </a:r>
          </a:p>
          <a:p>
            <a:pPr marL="514350" indent="-514350" algn="r" rtl="1" eaLnBrk="1" hangingPunct="1">
              <a:buFont typeface="Calibri" pitchFamily="34" charset="0"/>
              <a:buAutoNum type="arabicPeriod"/>
              <a:defRPr/>
            </a:pPr>
            <a:endParaRPr lang="he-IL" sz="2800" dirty="0">
              <a:cs typeface="+mn-cs"/>
            </a:endParaRPr>
          </a:p>
        </p:txBody>
      </p:sp>
      <p:pic>
        <p:nvPicPr>
          <p:cNvPr id="18436" name="תמונה 10" descr="מחקר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773238"/>
            <a:ext cx="2057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pPr algn="ctr" eaLnBrk="1" hangingPunct="1"/>
            <a:r>
              <a:rPr lang="he-IL" altLang="he-IL" smtClean="0">
                <a:solidFill>
                  <a:schemeClr val="tx1"/>
                </a:solidFill>
                <a:latin typeface="David" pitchFamily="34" charset="-79"/>
                <a:cs typeface="David" pitchFamily="34" charset="-79"/>
              </a:rPr>
              <a:t>מאפיינים ועקרונות למידה</a:t>
            </a:r>
            <a:endParaRPr lang="en-US" altLang="he-IL" smtClean="0">
              <a:solidFill>
                <a:schemeClr val="tx1"/>
              </a:solidFill>
              <a:latin typeface="David" pitchFamily="34" charset="-79"/>
              <a:cs typeface="David" pitchFamily="34" charset="-79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00125"/>
            <a:ext cx="9144000" cy="3600450"/>
          </a:xfrm>
        </p:spPr>
        <p:txBody>
          <a:bodyPr/>
          <a:lstStyle/>
          <a:p>
            <a:pPr eaLnBrk="1" hangingPunct="1">
              <a:lnSpc>
                <a:spcPct val="160000"/>
              </a:lnSpc>
              <a:buClr>
                <a:schemeClr val="tx1"/>
              </a:buClr>
            </a:pPr>
            <a:r>
              <a:rPr lang="he-IL" altLang="he-IL" sz="2400" smtClean="0">
                <a:latin typeface="David" pitchFamily="34" charset="-79"/>
              </a:rPr>
              <a:t>עונות: תשתית-ליבה-לימודים מתקדמים</a:t>
            </a:r>
            <a:endParaRPr lang="he-IL" altLang="he-IL" sz="2400" smtClean="0">
              <a:solidFill>
                <a:srgbClr val="FF0000"/>
              </a:solidFill>
              <a:latin typeface="David" pitchFamily="34" charset="-79"/>
            </a:endParaRPr>
          </a:p>
          <a:p>
            <a:pPr eaLnBrk="1" hangingPunct="1">
              <a:lnSpc>
                <a:spcPct val="160000"/>
              </a:lnSpc>
              <a:buClr>
                <a:schemeClr val="tx1"/>
              </a:buClr>
            </a:pPr>
            <a:r>
              <a:rPr lang="he-IL" altLang="he-IL" sz="2400" smtClean="0">
                <a:latin typeface="David" pitchFamily="34" charset="-79"/>
              </a:rPr>
              <a:t>תוכנית אינטר-דיסציפלינארית</a:t>
            </a:r>
          </a:p>
          <a:p>
            <a:pPr eaLnBrk="1" hangingPunct="1">
              <a:lnSpc>
                <a:spcPct val="160000"/>
              </a:lnSpc>
              <a:buClr>
                <a:schemeClr val="tx1"/>
              </a:buClr>
            </a:pPr>
            <a:r>
              <a:rPr lang="he-IL" altLang="he-IL" sz="2400" smtClean="0">
                <a:latin typeface="David" pitchFamily="34" charset="-79"/>
              </a:rPr>
              <a:t>מומחים מובילים תחומי לימוד</a:t>
            </a:r>
          </a:p>
          <a:p>
            <a:pPr eaLnBrk="1" hangingPunct="1">
              <a:lnSpc>
                <a:spcPct val="160000"/>
              </a:lnSpc>
              <a:buClr>
                <a:schemeClr val="tx1"/>
              </a:buClr>
            </a:pPr>
            <a:r>
              <a:rPr lang="he-IL" altLang="he-IL" sz="2400" smtClean="0">
                <a:latin typeface="David" pitchFamily="34" charset="-79"/>
              </a:rPr>
              <a:t>מחקר ועבודה שנתית</a:t>
            </a:r>
          </a:p>
          <a:p>
            <a:pPr eaLnBrk="1" hangingPunct="1">
              <a:lnSpc>
                <a:spcPct val="160000"/>
              </a:lnSpc>
              <a:buClr>
                <a:schemeClr val="tx1"/>
              </a:buClr>
            </a:pPr>
            <a:r>
              <a:rPr lang="he-IL" altLang="he-IL" sz="2400" smtClean="0">
                <a:latin typeface="David" pitchFamily="34" charset="-79"/>
              </a:rPr>
              <a:t>דגש על פרקטיקה - התנסות חווייתית וביצוע סימולציות</a:t>
            </a:r>
          </a:p>
          <a:p>
            <a:pPr eaLnBrk="1" hangingPunct="1">
              <a:lnSpc>
                <a:spcPct val="160000"/>
              </a:lnSpc>
              <a:buClr>
                <a:schemeClr val="tx1"/>
              </a:buClr>
            </a:pPr>
            <a:r>
              <a:rPr lang="he-IL" altLang="he-IL" sz="2400" smtClean="0">
                <a:latin typeface="David" pitchFamily="34" charset="-79"/>
              </a:rPr>
              <a:t>גיוון שיטות הלמידה - קבוצות חשיבה, שולחנות עגולים חניכים מובילי לימוד </a:t>
            </a:r>
            <a:endParaRPr lang="he-IL" altLang="he-IL" sz="2400" smtClean="0">
              <a:solidFill>
                <a:srgbClr val="FF0000"/>
              </a:solidFill>
              <a:latin typeface="David" pitchFamily="34" charset="-79"/>
            </a:endParaRPr>
          </a:p>
          <a:p>
            <a:pPr eaLnBrk="1" hangingPunct="1">
              <a:lnSpc>
                <a:spcPct val="160000"/>
              </a:lnSpc>
              <a:buClr>
                <a:schemeClr val="tx1"/>
              </a:buClr>
            </a:pPr>
            <a:r>
              <a:rPr lang="he-IL" altLang="he-IL" sz="2400" smtClean="0">
                <a:latin typeface="David" pitchFamily="34" charset="-79"/>
              </a:rPr>
              <a:t>הסתמכות על מומחיותכם כלומדים בכירים</a:t>
            </a:r>
          </a:p>
          <a:p>
            <a:pPr eaLnBrk="1" hangingPunct="1">
              <a:lnSpc>
                <a:spcPct val="160000"/>
              </a:lnSpc>
              <a:buClr>
                <a:schemeClr val="tx1"/>
              </a:buClr>
            </a:pPr>
            <a:endParaRPr lang="he-IL" altLang="he-IL" sz="2400" smtClean="0">
              <a:latin typeface="David" pitchFamily="34" charset="-79"/>
            </a:endParaRPr>
          </a:p>
          <a:p>
            <a:pPr eaLnBrk="1" hangingPunct="1">
              <a:lnSpc>
                <a:spcPct val="160000"/>
              </a:lnSpc>
              <a:buClr>
                <a:schemeClr val="tx1"/>
              </a:buClr>
            </a:pPr>
            <a:endParaRPr lang="he-IL" altLang="he-IL" sz="2400" smtClean="0">
              <a:latin typeface="David" pitchFamily="34" charset="-79"/>
            </a:endParaRPr>
          </a:p>
          <a:p>
            <a:pPr eaLnBrk="1" hangingPunct="1">
              <a:lnSpc>
                <a:spcPct val="160000"/>
              </a:lnSpc>
              <a:buClr>
                <a:schemeClr val="tx1"/>
              </a:buClr>
            </a:pPr>
            <a:endParaRPr lang="en-US" altLang="he-IL" sz="2400" smtClean="0">
              <a:latin typeface="David" pitchFamily="34" charset="-79"/>
            </a:endParaRPr>
          </a:p>
        </p:txBody>
      </p:sp>
      <p:sp>
        <p:nvSpPr>
          <p:cNvPr id="19460" name="מציין מיקום של מספר שקופית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D401FD-006C-44DA-8C39-14059E139811}" type="slidenum">
              <a:rPr lang="he-IL" altLang="he-IL" smtClean="0"/>
              <a:pPr/>
              <a:t>7</a:t>
            </a:fld>
            <a:endParaRPr lang="he-IL" altLang="he-IL" smtClean="0"/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2843213" y="6165850"/>
            <a:ext cx="4032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1" hangingPunct="1"/>
            <a:r>
              <a:rPr lang="he-IL" altLang="he-IL" sz="3200" b="1">
                <a:solidFill>
                  <a:schemeClr val="tx2"/>
                </a:solidFill>
                <a:latin typeface="David" pitchFamily="34" charset="-79"/>
                <a:cs typeface="David" pitchFamily="34" charset="-79"/>
              </a:rPr>
              <a:t>אינטגרציה היא המהות</a:t>
            </a:r>
            <a:endParaRPr lang="en-US" altLang="he-IL" sz="3200" b="1">
              <a:solidFill>
                <a:schemeClr val="tx2"/>
              </a:solidFill>
              <a:latin typeface="David" pitchFamily="34" charset="-79"/>
              <a:cs typeface="David" pitchFamily="34" charset="-79"/>
            </a:endParaRPr>
          </a:p>
        </p:txBody>
      </p:sp>
      <p:pic>
        <p:nvPicPr>
          <p:cNvPr id="19462" name="Picture 9" descr="https://encrypted-tbn1.google.com/images?q=tbn:ANd9GcR48QHxtbIQhF3sRWz2-m_bhK8UNwfmR0MI7JKBrhP4cobKrn5w3g"/>
          <p:cNvPicPr>
            <a:picLocks noChangeAspect="1" noChangeArrowheads="1"/>
          </p:cNvPicPr>
          <p:nvPr/>
        </p:nvPicPr>
        <p:blipFill>
          <a:blip r:embed="rId2" cstate="print"/>
          <a:srcRect t="14539" b="27943"/>
          <a:stretch>
            <a:fillRect/>
          </a:stretch>
        </p:blipFill>
        <p:spPr bwMode="auto">
          <a:xfrm rot="-853029">
            <a:off x="188913" y="1622425"/>
            <a:ext cx="4160837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תמונה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75"/>
            <a:ext cx="1328738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מציין מיקום תוכן 2"/>
          <p:cNvSpPr>
            <a:spLocks noGrp="1"/>
          </p:cNvSpPr>
          <p:nvPr>
            <p:ph idx="1"/>
          </p:nvPr>
        </p:nvSpPr>
        <p:spPr>
          <a:xfrm>
            <a:off x="468313" y="1214438"/>
            <a:ext cx="8229600" cy="2141537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he-IL" altLang="he-IL" smtClean="0">
                <a:solidFill>
                  <a:srgbClr val="FF0000"/>
                </a:solidFill>
              </a:rPr>
              <a:t> </a:t>
            </a:r>
            <a:r>
              <a:rPr lang="he-IL" altLang="he-IL" smtClean="0"/>
              <a:t>קורס ללימודי בטחון לאומי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mtClean="0"/>
              <a:t>לימודי תואר </a:t>
            </a:r>
            <a:r>
              <a:rPr lang="en-US" altLang="he-IL" smtClean="0"/>
              <a:t>MA</a:t>
            </a:r>
            <a:endParaRPr lang="he-IL" altLang="he-IL" smtClean="0"/>
          </a:p>
          <a:p>
            <a:pPr eaLnBrk="1" hangingPunct="1">
              <a:buClr>
                <a:schemeClr val="tx1"/>
              </a:buClr>
            </a:pPr>
            <a:r>
              <a:rPr lang="he-IL" altLang="he-IL" smtClean="0"/>
              <a:t>שיטות לימוד ייחודיות מבוססות בחלקן על מומחיות הלומדים</a:t>
            </a:r>
          </a:p>
          <a:p>
            <a:pPr eaLnBrk="1" hangingPunct="1">
              <a:buClr>
                <a:schemeClr val="tx1"/>
              </a:buClr>
            </a:pPr>
            <a:r>
              <a:rPr lang="he-IL" altLang="he-IL" smtClean="0"/>
              <a:t>דגש על הווית המעשה - לימודים משולבים סיורים בארץ ובחו"ל</a:t>
            </a:r>
          </a:p>
        </p:txBody>
      </p:sp>
      <p:sp>
        <p:nvSpPr>
          <p:cNvPr id="4" name="מלבן 3"/>
          <p:cNvSpPr/>
          <p:nvPr/>
        </p:nvSpPr>
        <p:spPr>
          <a:xfrm>
            <a:off x="2284158" y="285728"/>
            <a:ext cx="4719562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 eaLnBrk="1" hangingPunct="1">
              <a:defRPr/>
            </a:pPr>
            <a:r>
              <a:rPr lang="he-IL" sz="4400" dirty="0">
                <a:latin typeface="+mj-lt"/>
                <a:ea typeface="+mj-ea"/>
                <a:cs typeface="+mn-cs"/>
              </a:rPr>
              <a:t>מה מייחד את </a:t>
            </a:r>
            <a:r>
              <a:rPr lang="he-IL" sz="4400" dirty="0" err="1">
                <a:latin typeface="+mj-lt"/>
                <a:ea typeface="+mj-ea"/>
                <a:cs typeface="+mn-cs"/>
              </a:rPr>
              <a:t>המב"ל</a:t>
            </a:r>
            <a:r>
              <a:rPr lang="he-IL" sz="4400" dirty="0">
                <a:latin typeface="+mj-lt"/>
                <a:ea typeface="+mj-ea"/>
                <a:cs typeface="+mn-cs"/>
              </a:rPr>
              <a:t>?</a:t>
            </a:r>
            <a:endParaRPr lang="he-IL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cs typeface="+mn-cs"/>
            </a:endParaRPr>
          </a:p>
        </p:txBody>
      </p:sp>
      <p:sp>
        <p:nvSpPr>
          <p:cNvPr id="5" name="מלבן 4"/>
          <p:cNvSpPr/>
          <p:nvPr/>
        </p:nvSpPr>
        <p:spPr>
          <a:xfrm>
            <a:off x="2916238" y="3860800"/>
            <a:ext cx="4235450" cy="769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rtl="1" eaLnBrk="1" hangingPunct="1">
              <a:defRPr/>
            </a:pPr>
            <a:r>
              <a:rPr lang="he-IL" sz="4400" dirty="0">
                <a:latin typeface="+mj-lt"/>
                <a:ea typeface="+mj-ea"/>
                <a:cs typeface="+mn-cs"/>
              </a:rPr>
              <a:t>משמעויות מרכזיות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0825" y="5084763"/>
            <a:ext cx="8497888" cy="973137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marL="273050" indent="-273050" algn="r" rtl="1" eaLnBrk="1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 2" pitchFamily="18" charset="2"/>
              <a:buChar char=""/>
              <a:defRPr/>
            </a:pPr>
            <a:r>
              <a:rPr lang="he-IL" sz="2600" dirty="0">
                <a:latin typeface="+mn-lt"/>
                <a:cs typeface="+mn-cs"/>
              </a:rPr>
              <a:t>תוכנית מגוונת, משתנה תוך כדי השנה  ועמוסה יותר מלימודי </a:t>
            </a:r>
            <a:r>
              <a:rPr lang="en-US" sz="2600" dirty="0">
                <a:latin typeface="+mn-lt"/>
                <a:cs typeface="+mn-cs"/>
              </a:rPr>
              <a:t>MA</a:t>
            </a:r>
            <a:endParaRPr lang="he-IL" sz="2600" dirty="0">
              <a:latin typeface="+mn-lt"/>
              <a:cs typeface="+mn-cs"/>
            </a:endParaRPr>
          </a:p>
          <a:p>
            <a:pPr marL="273050" indent="-273050" algn="r" rtl="1" eaLnBrk="1" hangingPunct="1">
              <a:spcBef>
                <a:spcPct val="20000"/>
              </a:spcBef>
              <a:buClr>
                <a:schemeClr val="tx1"/>
              </a:buClr>
              <a:buSzPct val="95000"/>
              <a:defRPr/>
            </a:pPr>
            <a:endParaRPr lang="he-IL" sz="2600" dirty="0">
              <a:latin typeface="+mn-lt"/>
              <a:cs typeface="+mn-cs"/>
            </a:endParaRPr>
          </a:p>
        </p:txBody>
      </p:sp>
      <p:pic>
        <p:nvPicPr>
          <p:cNvPr id="20486" name="תמונה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3287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143000"/>
          </a:xfrm>
          <a:extLst>
            <a:ext uri="{909E8E84-426E-40DD-AFC4-6F175D3DCCD1}"/>
            <a:ext uri="{91240B29-F687-4F45-9708-019B960494DF}"/>
          </a:ex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he-IL" sz="4800" dirty="0" smtClean="0">
                <a:solidFill>
                  <a:schemeClr val="tx1"/>
                </a:solidFill>
                <a:cs typeface="+mn-cs"/>
              </a:rPr>
              <a:t/>
            </a:r>
            <a:br>
              <a:rPr lang="he-IL" sz="4800" dirty="0" smtClean="0">
                <a:solidFill>
                  <a:schemeClr val="tx1"/>
                </a:solidFill>
                <a:cs typeface="+mn-cs"/>
              </a:rPr>
            </a:br>
            <a:r>
              <a:rPr lang="he-IL" sz="4800" dirty="0">
                <a:solidFill>
                  <a:schemeClr val="tx1"/>
                </a:solidFill>
                <a:cs typeface="+mn-cs"/>
              </a:rPr>
              <a:t/>
            </a:r>
            <a:br>
              <a:rPr lang="he-IL" sz="4800" dirty="0">
                <a:solidFill>
                  <a:schemeClr val="tx1"/>
                </a:solidFill>
                <a:cs typeface="+mn-cs"/>
              </a:rPr>
            </a:br>
            <a:r>
              <a:rPr lang="he-IL" sz="4800" dirty="0" err="1" smtClean="0">
                <a:solidFill>
                  <a:schemeClr val="tx1"/>
                </a:solidFill>
                <a:cs typeface="+mn-cs"/>
              </a:rPr>
              <a:t>מב"ל</a:t>
            </a:r>
            <a:r>
              <a:rPr lang="he-IL" sz="4800" dirty="0" smtClean="0">
                <a:solidFill>
                  <a:schemeClr val="tx1"/>
                </a:solidFill>
                <a:cs typeface="+mn-cs"/>
              </a:rPr>
              <a:t> ואונ' חיפה - </a:t>
            </a:r>
            <a:br>
              <a:rPr lang="he-IL" sz="4800" dirty="0" smtClean="0">
                <a:solidFill>
                  <a:schemeClr val="tx1"/>
                </a:solidFill>
                <a:cs typeface="+mn-cs"/>
              </a:rPr>
            </a:br>
            <a:endParaRPr lang="he-IL" sz="4800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21507" name="מציין מיקום של מספר שקופית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B603307-115F-4571-8B80-8EE319B2B5D9}" type="slidenum">
              <a:rPr lang="he-IL" altLang="he-IL" smtClean="0"/>
              <a:pPr/>
              <a:t>9</a:t>
            </a:fld>
            <a:endParaRPr lang="he-IL" altLang="he-IL" smtClean="0"/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142875" y="1628775"/>
            <a:ext cx="885825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e-IL" sz="2800" dirty="0">
                <a:latin typeface="David" pitchFamily="34" charset="-79"/>
                <a:cs typeface="+mn-cs"/>
              </a:rPr>
              <a:t> קורס </a:t>
            </a:r>
            <a:r>
              <a:rPr lang="he-IL" sz="2800" dirty="0" err="1">
                <a:latin typeface="David" pitchFamily="34" charset="-79"/>
                <a:cs typeface="+mn-cs"/>
              </a:rPr>
              <a:t>מב"ל</a:t>
            </a:r>
            <a:r>
              <a:rPr lang="he-IL" sz="2800" dirty="0">
                <a:latin typeface="David" pitchFamily="34" charset="-79"/>
                <a:cs typeface="+mn-cs"/>
              </a:rPr>
              <a:t> לצד לימודי תואר שני </a:t>
            </a:r>
            <a:r>
              <a:rPr lang="en-US" sz="2800" dirty="0">
                <a:latin typeface="David" pitchFamily="34" charset="-79"/>
                <a:cs typeface="+mn-cs"/>
              </a:rPr>
              <a:t>MA</a:t>
            </a:r>
            <a:r>
              <a:rPr lang="he-IL" sz="2800" dirty="0">
                <a:latin typeface="David" pitchFamily="34" charset="-79"/>
                <a:cs typeface="+mn-cs"/>
              </a:rPr>
              <a:t> </a:t>
            </a:r>
            <a:r>
              <a:rPr lang="he-IL" sz="2800" dirty="0">
                <a:latin typeface="Arial" charset="0"/>
                <a:cs typeface="+mn-cs"/>
              </a:rPr>
              <a:t>לא מחקרי, במדע המדינה,  </a:t>
            </a:r>
          </a:p>
          <a:p>
            <a:pPr algn="r" rtl="1" eaLnBrk="1" hangingPunct="1">
              <a:lnSpc>
                <a:spcPct val="150000"/>
              </a:lnSpc>
              <a:defRPr/>
            </a:pPr>
            <a:r>
              <a:rPr lang="he-IL" sz="2800" dirty="0">
                <a:latin typeface="Arial" charset="0"/>
                <a:cs typeface="+mn-cs"/>
              </a:rPr>
              <a:t>   במגמת ביטחון לאומי, </a:t>
            </a:r>
            <a:r>
              <a:rPr lang="he-IL" sz="2800" dirty="0">
                <a:latin typeface="David" pitchFamily="34" charset="-79"/>
                <a:cs typeface="+mn-cs"/>
              </a:rPr>
              <a:t>מטעם  אונ' חיפה </a:t>
            </a:r>
          </a:p>
          <a:p>
            <a:pPr algn="r" rtl="1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he-IL" sz="2800" dirty="0">
                <a:latin typeface="David" pitchFamily="34" charset="-79"/>
                <a:cs typeface="David" pitchFamily="34" charset="-79"/>
              </a:rPr>
              <a:t> יעוץ אקדמי אישי</a:t>
            </a:r>
          </a:p>
          <a:p>
            <a:pPr algn="r" rtl="1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he-IL" sz="2800" dirty="0">
                <a:latin typeface="David" pitchFamily="34" charset="-79"/>
                <a:cs typeface="David" pitchFamily="34" charset="-79"/>
              </a:rPr>
              <a:t> ממשק אקדמי – ישירות מול </a:t>
            </a:r>
            <a:r>
              <a:rPr lang="he-IL" sz="2800" dirty="0" err="1">
                <a:latin typeface="David" pitchFamily="34" charset="-79"/>
                <a:cs typeface="David" pitchFamily="34" charset="-79"/>
              </a:rPr>
              <a:t>אונ</a:t>
            </a:r>
            <a:r>
              <a:rPr lang="he-IL" sz="2800" dirty="0">
                <a:latin typeface="David" pitchFamily="34" charset="-79"/>
                <a:cs typeface="David" pitchFamily="34" charset="-79"/>
              </a:rPr>
              <a:t>' חיפה</a:t>
            </a:r>
          </a:p>
          <a:p>
            <a:pPr algn="r" rtl="1" eaLnBrk="1" hangingPunct="1">
              <a:lnSpc>
                <a:spcPct val="150000"/>
              </a:lnSpc>
              <a:buFont typeface="Arial" charset="0"/>
              <a:buChar char="•"/>
              <a:defRPr/>
            </a:pPr>
            <a:r>
              <a:rPr lang="he-IL" sz="2800" dirty="0">
                <a:latin typeface="David" pitchFamily="34" charset="-79"/>
                <a:cs typeface="David" pitchFamily="34" charset="-79"/>
              </a:rPr>
              <a:t> שימוש בשירותי </a:t>
            </a:r>
            <a:r>
              <a:rPr lang="he-IL" sz="2800" dirty="0" err="1">
                <a:latin typeface="David" pitchFamily="34" charset="-79"/>
                <a:cs typeface="David" pitchFamily="34" charset="-79"/>
              </a:rPr>
              <a:t>האונ</a:t>
            </a:r>
            <a:r>
              <a:rPr lang="he-IL" sz="2800" dirty="0">
                <a:latin typeface="David" pitchFamily="34" charset="-79"/>
                <a:cs typeface="David" pitchFamily="34" charset="-79"/>
              </a:rPr>
              <a:t>'</a:t>
            </a:r>
          </a:p>
          <a:p>
            <a:pPr algn="r" rtl="1" eaLnBrk="1" hangingPunct="1">
              <a:lnSpc>
                <a:spcPct val="150000"/>
              </a:lnSpc>
              <a:defRPr/>
            </a:pPr>
            <a:r>
              <a:rPr lang="he-IL" sz="2800" dirty="0">
                <a:latin typeface="David" pitchFamily="34" charset="-79"/>
                <a:cs typeface="David" pitchFamily="34" charset="-79"/>
              </a:rPr>
              <a:t>ועוד....</a:t>
            </a:r>
          </a:p>
        </p:txBody>
      </p:sp>
      <p:pic>
        <p:nvPicPr>
          <p:cNvPr id="21509" name="תמונה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63"/>
            <a:ext cx="132873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זרימה">
  <a:themeElements>
    <a:clrScheme name="זרימה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זרימה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זרימה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זרימה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_x05e9__x05dd__x0020__x05d4__x05e7__x05d5__x05d1__x05e5_ xmlns="fe57a273-1dc8-435b-b4f6-5e854da577e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מסמך" ma:contentTypeID="0x01010011FD87DBB594B64486F6E696E1077EB2" ma:contentTypeVersion="1" ma:contentTypeDescription="צור מסמך חדש." ma:contentTypeScope="" ma:versionID="5dd885309b460e3ae99ca14bdc46e082">
  <xsd:schema xmlns:xsd="http://www.w3.org/2001/XMLSchema" xmlns:p="http://schemas.microsoft.com/office/2006/metadata/properties" xmlns:ns2="fe57a273-1dc8-435b-b4f6-5e854da577ec" targetNamespace="http://schemas.microsoft.com/office/2006/metadata/properties" ma:root="true" ma:fieldsID="cba09c66048a0809fe65d96fa32a516a" ns2:_="">
    <xsd:import namespace="fe57a273-1dc8-435b-b4f6-5e854da577ec"/>
    <xsd:element name="properties">
      <xsd:complexType>
        <xsd:sequence>
          <xsd:element name="documentManagement">
            <xsd:complexType>
              <xsd:all>
                <xsd:element ref="ns2:_x05e9__x05dd__x0020__x05d4__x05e7__x05d5__x05d1__x05e5_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e57a273-1dc8-435b-b4f6-5e854da577ec" elementFormDefault="qualified">
    <xsd:import namespace="http://schemas.microsoft.com/office/2006/documentManagement/types"/>
    <xsd:element name="_x05e9__x05dd__x0020__x05d4__x05e7__x05d5__x05d1__x05e5_" ma:index="8" nillable="true" ma:displayName="שם הקובץ" ma:internalName="_x05e9__x05dd__x0020__x05d4__x05e7__x05d5__x05d1__x05e5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סוג תוכן" ma:readOnly="true"/>
        <xsd:element ref="dc:title" minOccurs="0" maxOccurs="1" ma:index="4" ma:displayName="כותרת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LongProperties xmlns="http://schemas.microsoft.com/office/2006/metadata/longProperties"/>
</file>

<file path=customXml/itemProps1.xml><?xml version="1.0" encoding="utf-8"?>
<ds:datastoreItem xmlns:ds="http://schemas.openxmlformats.org/officeDocument/2006/customXml" ds:itemID="{CA6358D5-EC31-48AC-BACB-DF33A497E46F}">
  <ds:schemaRefs>
    <ds:schemaRef ds:uri="http://schemas.microsoft.com/office/2006/metadata/properties"/>
    <ds:schemaRef ds:uri="fe57a273-1dc8-435b-b4f6-5e854da577ec"/>
  </ds:schemaRefs>
</ds:datastoreItem>
</file>

<file path=customXml/itemProps2.xml><?xml version="1.0" encoding="utf-8"?>
<ds:datastoreItem xmlns:ds="http://schemas.openxmlformats.org/officeDocument/2006/customXml" ds:itemID="{990B39B8-F5B1-49BC-895E-0EEEACA496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57a273-1dc8-435b-b4f6-5e854da577ec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0C0818C-07DF-403F-B237-8C4A53AD1603}">
  <ds:schemaRefs>
    <ds:schemaRef ds:uri="http://schemas.microsoft.com/office/2006/metadata/long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33867</TotalTime>
  <Words>821</Words>
  <Application>Microsoft Office PowerPoint</Application>
  <PresentationFormat>‫הצגה על המסך (4:3)</PresentationFormat>
  <Paragraphs>240</Paragraphs>
  <Slides>24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24</vt:i4>
      </vt:variant>
    </vt:vector>
  </HeadingPairs>
  <TitlesOfParts>
    <vt:vector size="25" baseType="lpstr">
      <vt:lpstr>זרימה</vt:lpstr>
      <vt:lpstr>המכללה לביטחון לאומי</vt:lpstr>
      <vt:lpstr>היכרות</vt:lpstr>
      <vt:lpstr>על מה נדבר?</vt:lpstr>
      <vt:lpstr>שלוש מטרות-על</vt:lpstr>
      <vt:lpstr>יעדים</vt:lpstr>
      <vt:lpstr>שקופית 6</vt:lpstr>
      <vt:lpstr>מאפיינים ועקרונות למידה</vt:lpstr>
      <vt:lpstr>שקופית 8</vt:lpstr>
      <vt:lpstr>  מב"ל ואונ' חיפה -  </vt:lpstr>
      <vt:lpstr>תעודת MA בחוג למדע המדינה במגמת ביטחון לאומי </vt:lpstr>
      <vt:lpstr>תוכנית הלימודים האקדמית - מחזור מ"ג</vt:lpstr>
      <vt:lpstr>עבודה שנתית</vt:lpstr>
      <vt:lpstr>שלוש עונות לימוד</vt:lpstr>
      <vt:lpstr>תאריכים חשובים</vt:lpstr>
      <vt:lpstr>עונת התשתית - 06.09-23.10.14</vt:lpstr>
      <vt:lpstr>חניכי מחזור מ"ג</vt:lpstr>
      <vt:lpstr>חלוקה לצוותים</vt:lpstr>
      <vt:lpstr>עקרונות לחלוקת חניכים</vt:lpstr>
      <vt:lpstr>שקופית 19</vt:lpstr>
      <vt:lpstr>"חניכים נושאי תפקיד"  </vt:lpstr>
      <vt:lpstr>כללי המקום</vt:lpstr>
      <vt:lpstr>שקופית 22</vt:lpstr>
      <vt:lpstr>שקופית 23</vt:lpstr>
      <vt:lpstr>שקופית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מחזור מ'  ברוכים הבאים</dc:title>
  <dc:creator>izik</dc:creator>
  <cp:lastModifiedBy>IDF</cp:lastModifiedBy>
  <cp:revision>388</cp:revision>
  <cp:lastPrinted>2015-08-30T13:39:09Z</cp:lastPrinted>
  <dcterms:modified xsi:type="dcterms:W3CDTF">2015-09-03T14:03:27Z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מסמך</vt:lpwstr>
  </property>
</Properties>
</file>