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National 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Final Project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October 2019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89" y="4897352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Research Final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roject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700" b="1" dirty="0" smtClean="0"/>
              <a:t>Objective:</a:t>
            </a:r>
            <a:r>
              <a:rPr lang="en-US" sz="2700" dirty="0" smtClean="0"/>
              <a:t> To train the participants to write original work, according to the academic research rules, adapted to the national security and the fields of activity of the participants</a:t>
            </a:r>
          </a:p>
          <a:p>
            <a:pPr algn="l" rtl="0">
              <a:lnSpc>
                <a:spcPct val="150000"/>
              </a:lnSpc>
            </a:pPr>
            <a:r>
              <a:rPr lang="en-US" sz="2700" dirty="0"/>
              <a:t>The project will be written on a relevant topic that is a challenge in the field of national security, which will enable participants to connect their practical experience with the curriculum.</a:t>
            </a:r>
            <a:endParaRPr lang="he-IL" altLang="he-IL" sz="27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l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61" y="5120640"/>
            <a:ext cx="446583" cy="67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M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ethod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60377"/>
            <a:ext cx="10130028" cy="336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Working in groups of three participants (exceptions approved)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Multidisciplinary approach (topic selection, commanding and writing)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Prioritize from a list of topics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 accompanying guide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academic advisor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Research program</a:t>
            </a: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95" y="4872930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proposal for a research program will be submitted to the academic supervisor, and after approval by the supervisor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instructor will submit the proposal to the final project committee for approval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95" y="4872930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Contents of the R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esearch Program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36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Definition of the subject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purpose of the work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Theoretical background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research question (with the approval of the academic supervisor)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research method</a:t>
            </a:r>
          </a:p>
          <a:p>
            <a:pPr marL="457200" indent="-457200" algn="l" rtl="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Primary Sources (in Hebrew and English)</a:t>
            </a: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95" y="4872930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Schedules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11861"/>
              </p:ext>
            </p:extLst>
          </p:nvPr>
        </p:nvGraphicFramePr>
        <p:xfrm>
          <a:off x="2084252" y="1771411"/>
          <a:ext cx="8128000" cy="42915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Submit preferences to the topic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Announcement of the selected topics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Submitting a research proposal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Progress report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View the draft work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Submission of work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Get feedback and grade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95" y="4872930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Highlights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388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minimum grade of academic and national recognition is at least 70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weight of the work will be 20% of the final grade of the second degree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Unclassified works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Differential marking option</a:t>
            </a:r>
          </a:p>
          <a:p>
            <a:pPr marL="285750" lvl="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Scope of the project - 75-80 pages (for a group of three participants) in font </a:t>
            </a:r>
            <a:r>
              <a:rPr lang="en-US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size 12, profit 1.5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195" y="4872930"/>
            <a:ext cx="609550" cy="92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AAAB59B80104CB16B26DA3248C953" ma:contentTypeVersion="12" ma:contentTypeDescription="Create a new document." ma:contentTypeScope="" ma:versionID="c86d64e660d868b7bd2885cdcbf88e30">
  <xsd:schema xmlns:xsd="http://www.w3.org/2001/XMLSchema" xmlns:xs="http://www.w3.org/2001/XMLSchema" xmlns:p="http://schemas.microsoft.com/office/2006/metadata/properties" xmlns:ns2="05187063-7f7a-474c-a948-eeb636a205b7" xmlns:ns3="e117b202-2014-45e8-bce2-ab03415b2dff" targetNamespace="http://schemas.microsoft.com/office/2006/metadata/properties" ma:root="true" ma:fieldsID="48cf91e1b8c47030ca59b12b43d462c1" ns2:_="" ns3:_="">
    <xsd:import namespace="05187063-7f7a-474c-a948-eeb636a205b7"/>
    <xsd:import namespace="e117b202-2014-45e8-bce2-ab03415b2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87063-7f7a-474c-a948-eeb636a20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7b202-2014-45e8-bce2-ab03415b2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8727A0-91CC-4884-89B5-16EBAD45DB88}"/>
</file>

<file path=customXml/itemProps2.xml><?xml version="1.0" encoding="utf-8"?>
<ds:datastoreItem xmlns:ds="http://schemas.openxmlformats.org/officeDocument/2006/customXml" ds:itemID="{FCBF58A8-3DC5-46B8-B18B-644E25B05B23}"/>
</file>

<file path=customXml/itemProps3.xml><?xml version="1.0" encoding="utf-8"?>
<ds:datastoreItem xmlns:ds="http://schemas.openxmlformats.org/officeDocument/2006/customXml" ds:itemID="{3884FA75-078B-4FE8-AEA5-3204E8F05A4E}"/>
</file>

<file path=docProps/app.xml><?xml version="1.0" encoding="utf-8"?>
<Properties xmlns="http://schemas.openxmlformats.org/officeDocument/2006/extended-properties" xmlns:vt="http://schemas.openxmlformats.org/officeDocument/2006/docPropsVTypes">
  <TotalTime>10839</TotalTime>
  <Words>286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National Defense College</vt:lpstr>
      <vt:lpstr>The Research Final Project</vt:lpstr>
      <vt:lpstr>The Method</vt:lpstr>
      <vt:lpstr>The Research Program</vt:lpstr>
      <vt:lpstr>Contents of the Research Program</vt:lpstr>
      <vt:lpstr>Schedules</vt:lpstr>
      <vt:lpstr>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u26697</cp:lastModifiedBy>
  <cp:revision>325</cp:revision>
  <cp:lastPrinted>2019-08-30T14:02:34Z</cp:lastPrinted>
  <dcterms:created xsi:type="dcterms:W3CDTF">2017-08-17T05:53:13Z</dcterms:created>
  <dcterms:modified xsi:type="dcterms:W3CDTF">2019-10-02T12:20:01Z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0x0101004F4AAAB59B80104CB16B26DA3248C953</vt:lpwstr>
  </property>
</Properties>
</file>