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863852"/>
          </a:xfrm>
        </p:spPr>
        <p:txBody>
          <a:bodyPr>
            <a:normAutofit/>
          </a:bodyPr>
          <a:lstStyle/>
          <a:p>
            <a:pPr algn="ctr"/>
            <a:r>
              <a:rPr lang="he-IL" sz="4400" b="1" dirty="0" smtClean="0"/>
              <a:t>פורום קציני תיאום המכללות </a:t>
            </a:r>
            <a:r>
              <a:rPr lang="he-IL" sz="4400" dirty="0" smtClean="0"/>
              <a:t>הסדרת גוף המילואים</a:t>
            </a:r>
            <a:endParaRPr lang="he-IL" sz="4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00015" y="3889248"/>
            <a:ext cx="7315200" cy="1695398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סג"ם </a:t>
            </a:r>
            <a:r>
              <a:rPr lang="he-IL" sz="2400" dirty="0" smtClean="0"/>
              <a:t>רפאל לרר</a:t>
            </a:r>
          </a:p>
          <a:p>
            <a:r>
              <a:rPr lang="he-IL" sz="2400" dirty="0" smtClean="0"/>
              <a:t>קצין תיאום והדרכה </a:t>
            </a:r>
            <a:r>
              <a:rPr lang="he-IL" sz="2400" dirty="0" err="1" smtClean="0"/>
              <a:t>מב"ל</a:t>
            </a:r>
            <a:endParaRPr lang="he-IL" sz="2400" dirty="0" smtClean="0"/>
          </a:p>
          <a:p>
            <a:r>
              <a:rPr lang="he-IL" sz="2400" dirty="0" smtClean="0"/>
              <a:t>26.10.2017</a:t>
            </a:r>
            <a:endParaRPr lang="he-IL" sz="2400" dirty="0"/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0" y="3889248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026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114" y="1298448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מילואים </a:t>
            </a:r>
            <a:r>
              <a:rPr lang="he-IL" dirty="0" err="1" smtClean="0"/>
              <a:t>במב"ל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/>
              <a:t>תרגום</a:t>
            </a:r>
            <a:endParaRPr lang="he-IL" b="1" dirty="0"/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סיורים בארץ</a:t>
            </a:r>
          </a:p>
          <a:p>
            <a:r>
              <a:rPr lang="he-IL" sz="4000" dirty="0" smtClean="0"/>
              <a:t>סיורים בחו"ל</a:t>
            </a:r>
          </a:p>
          <a:p>
            <a:r>
              <a:rPr lang="he-IL" sz="4000" dirty="0" smtClean="0"/>
              <a:t>ליווי ביקורים במכללות</a:t>
            </a:r>
            <a:endParaRPr lang="he-IL" sz="4000" dirty="0"/>
          </a:p>
        </p:txBody>
      </p:sp>
      <p:pic>
        <p:nvPicPr>
          <p:cNvPr id="8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9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סיורים בארץ</a:t>
            </a:r>
            <a:endParaRPr lang="he-IL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449287"/>
              </p:ext>
            </p:extLst>
          </p:nvPr>
        </p:nvGraphicFramePr>
        <p:xfrm>
          <a:off x="3765011" y="768237"/>
          <a:ext cx="6354404" cy="4958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8601"/>
                <a:gridCol w="1588601"/>
                <a:gridCol w="1588601"/>
                <a:gridCol w="1588601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סיור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מתרגמים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ימים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 smtClean="0"/>
                        <a:t>ימ"מים</a:t>
                      </a:r>
                      <a:r>
                        <a:rPr lang="he-IL" sz="2000" dirty="0" smtClean="0"/>
                        <a:t> סה"כ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6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6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יהודה ושומרון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4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ירושלים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2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חברה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2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חיפה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2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משרד החוץ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2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תשתיות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בכירים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סה"כ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28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3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סיורים </a:t>
            </a:r>
            <a:r>
              <a:rPr lang="he-IL" b="1" dirty="0" smtClean="0"/>
              <a:t>בחו"ל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707673"/>
              </p:ext>
            </p:extLst>
          </p:nvPr>
        </p:nvGraphicFramePr>
        <p:xfrm>
          <a:off x="3869268" y="1873137"/>
          <a:ext cx="6354404" cy="2656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8601"/>
                <a:gridCol w="1588601"/>
                <a:gridCol w="1588601"/>
                <a:gridCol w="1588601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סיור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מתרגמים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ימים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 smtClean="0"/>
                        <a:t>ימ"מים</a:t>
                      </a:r>
                      <a:r>
                        <a:rPr lang="he-IL" sz="2000" dirty="0" smtClean="0"/>
                        <a:t> סה"כ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13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אירופה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5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5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מזרח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5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10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סה"כ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28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6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ביקורים במכללות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6" name="מציין מיקום תוכן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702435"/>
              </p:ext>
            </p:extLst>
          </p:nvPr>
        </p:nvGraphicFramePr>
        <p:xfrm>
          <a:off x="4099445" y="1186379"/>
          <a:ext cx="6354404" cy="2260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8601"/>
                <a:gridCol w="1588601"/>
                <a:gridCol w="1588601"/>
                <a:gridCol w="1588601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הביקורים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מתרגמים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כמות ימים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 smtClean="0"/>
                        <a:t>ימ"מים</a:t>
                      </a:r>
                      <a:r>
                        <a:rPr lang="he-IL" sz="2000" dirty="0" smtClean="0"/>
                        <a:t> סה"כ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5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50</a:t>
                      </a:r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סה"כ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50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0900" y="4122700"/>
            <a:ext cx="34671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500" b="1" dirty="0" smtClean="0"/>
              <a:t>106</a:t>
            </a: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6278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אנשי מילואים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מרשל – מכללות</a:t>
            </a:r>
          </a:p>
          <a:p>
            <a:r>
              <a:rPr lang="he-IL" sz="3600" dirty="0" err="1" smtClean="0"/>
              <a:t>סאם</a:t>
            </a:r>
            <a:r>
              <a:rPr lang="he-IL" sz="3600" dirty="0" smtClean="0"/>
              <a:t> – לא משובץ במקום קבוע</a:t>
            </a:r>
          </a:p>
          <a:p>
            <a:r>
              <a:rPr lang="he-IL" sz="3600" dirty="0" err="1" smtClean="0"/>
              <a:t>רבש</a:t>
            </a:r>
            <a:r>
              <a:rPr lang="he-IL" sz="3600" dirty="0" smtClean="0"/>
              <a:t> – </a:t>
            </a:r>
            <a:r>
              <a:rPr lang="he-IL" sz="3600" dirty="0" err="1" smtClean="0"/>
              <a:t>אג"ת</a:t>
            </a:r>
            <a:endParaRPr lang="he-IL" sz="3600" dirty="0" smtClean="0"/>
          </a:p>
          <a:p>
            <a:r>
              <a:rPr lang="he-IL" sz="3600" dirty="0" smtClean="0"/>
              <a:t>ולאדי – פרקליטות </a:t>
            </a:r>
            <a:endParaRPr lang="he-IL" sz="3600" dirty="0"/>
          </a:p>
        </p:txBody>
      </p:sp>
      <p:pic>
        <p:nvPicPr>
          <p:cNvPr id="5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3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635500" y="2179600"/>
            <a:ext cx="60198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500" b="1" dirty="0" smtClean="0"/>
              <a:t>שאלות?</a:t>
            </a: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5" name="Picture 2" descr="Afbeeldingsresultaat voor ‫סמל בסיס המכללו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025" y="152114"/>
            <a:ext cx="1000886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81" y="5317855"/>
            <a:ext cx="1249130" cy="13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9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מסגרת 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TM03457475[[fn=מסגרת]]</Template>
  <TotalTime>55</TotalTime>
  <Words>133</Words>
  <Application>Microsoft Office PowerPoint</Application>
  <PresentationFormat>מסך רחב</PresentationFormat>
  <Paragraphs>89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Corbel</vt:lpstr>
      <vt:lpstr>Gisha</vt:lpstr>
      <vt:lpstr>Wingdings 2</vt:lpstr>
      <vt:lpstr>מסגרת </vt:lpstr>
      <vt:lpstr>פורום קציני תיאום המכללות הסדרת גוף המילואים</vt:lpstr>
      <vt:lpstr>מילואים במב"ל תרגום</vt:lpstr>
      <vt:lpstr>סיורים בארץ</vt:lpstr>
      <vt:lpstr>סיורים בחו"ל</vt:lpstr>
      <vt:lpstr>ביקורים במכללות</vt:lpstr>
      <vt:lpstr>אנשי מילואים</vt:lpstr>
      <vt:lpstr>סוף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פורום קציני תיאום המכללות הסדרת גוף המילואים</dc:title>
  <dc:creator>u26646</dc:creator>
  <cp:lastModifiedBy>u26646</cp:lastModifiedBy>
  <cp:revision>9</cp:revision>
  <dcterms:created xsi:type="dcterms:W3CDTF">2017-10-25T19:28:40Z</dcterms:created>
  <dcterms:modified xsi:type="dcterms:W3CDTF">2017-10-25T20:24:15Z</dcterms:modified>
</cp:coreProperties>
</file>