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863852"/>
          </a:xfrm>
        </p:spPr>
        <p:txBody>
          <a:bodyPr>
            <a:normAutofit/>
          </a:bodyPr>
          <a:lstStyle/>
          <a:p>
            <a:pPr algn="ctr"/>
            <a:r>
              <a:rPr lang="he-IL" sz="4400" b="1" dirty="0" smtClean="0"/>
              <a:t>פורום קציני תיאום המכללות </a:t>
            </a:r>
            <a:r>
              <a:rPr lang="he-IL" sz="4400" dirty="0" smtClean="0"/>
              <a:t>הסדרת גוף המילואים</a:t>
            </a:r>
            <a:endParaRPr lang="he-IL" sz="44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00015" y="3889248"/>
            <a:ext cx="7315200" cy="1695398"/>
          </a:xfrm>
        </p:spPr>
        <p:txBody>
          <a:bodyPr>
            <a:normAutofit/>
          </a:bodyPr>
          <a:lstStyle/>
          <a:p>
            <a:r>
              <a:rPr lang="he-IL" sz="2400" b="1" dirty="0" smtClean="0"/>
              <a:t>סג"ם </a:t>
            </a:r>
            <a:r>
              <a:rPr lang="he-IL" sz="2400" dirty="0" smtClean="0"/>
              <a:t>רפאל לרר</a:t>
            </a:r>
          </a:p>
          <a:p>
            <a:r>
              <a:rPr lang="he-IL" sz="2400" dirty="0" smtClean="0"/>
              <a:t>קצין תיאום והדרכה </a:t>
            </a:r>
            <a:r>
              <a:rPr lang="he-IL" sz="2400" dirty="0" err="1" smtClean="0"/>
              <a:t>מב"ל</a:t>
            </a:r>
            <a:endParaRPr lang="he-IL" sz="2400" dirty="0" smtClean="0"/>
          </a:p>
          <a:p>
            <a:r>
              <a:rPr lang="he-IL" sz="2400" dirty="0" smtClean="0"/>
              <a:t>26.10.2017</a:t>
            </a:r>
            <a:endParaRPr lang="he-IL" sz="2400" dirty="0"/>
          </a:p>
        </p:txBody>
      </p:sp>
      <p:pic>
        <p:nvPicPr>
          <p:cNvPr id="4" name="מבל חדש.jpg" descr="מבל חדש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8900" y="3889248"/>
            <a:ext cx="10541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6" name="Picture 2" descr="Afbeeldingsresultaat voor ‫סמל בסיס המכללות‬‎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114" y="1298448"/>
            <a:ext cx="1000886" cy="142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0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מילואים </a:t>
            </a:r>
            <a:r>
              <a:rPr lang="he-IL" dirty="0" err="1" smtClean="0"/>
              <a:t>במב"ל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b="1" dirty="0" smtClean="0"/>
              <a:t>תרגום</a:t>
            </a:r>
            <a:endParaRPr lang="he-IL" b="1" dirty="0"/>
          </a:p>
        </p:txBody>
      </p:sp>
      <p:sp>
        <p:nvSpPr>
          <p:cNvPr id="7" name="מציין מיקום תוכן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4000" dirty="0" smtClean="0"/>
              <a:t>סיורים בארץ</a:t>
            </a:r>
          </a:p>
          <a:p>
            <a:r>
              <a:rPr lang="he-IL" sz="4000" dirty="0" smtClean="0"/>
              <a:t>סיורים בחו"ל</a:t>
            </a:r>
          </a:p>
          <a:p>
            <a:r>
              <a:rPr lang="he-IL" sz="4000" dirty="0" smtClean="0"/>
              <a:t>ליווי ביקורים במכללות</a:t>
            </a:r>
            <a:endParaRPr lang="he-IL" sz="4000" dirty="0"/>
          </a:p>
        </p:txBody>
      </p:sp>
      <p:pic>
        <p:nvPicPr>
          <p:cNvPr id="8" name="Picture 2" descr="Afbeeldingsresultaat voor ‫סמל בסיס המכללות‬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025" y="152114"/>
            <a:ext cx="1000886" cy="142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מבל חדש.jpg" descr="מבל חד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781" y="5317855"/>
            <a:ext cx="1249130" cy="133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89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סיורים בארץ</a:t>
            </a:r>
            <a:endParaRPr lang="he-IL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449287"/>
              </p:ext>
            </p:extLst>
          </p:nvPr>
        </p:nvGraphicFramePr>
        <p:xfrm>
          <a:off x="3765011" y="768237"/>
          <a:ext cx="6354404" cy="49580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88601"/>
                <a:gridCol w="1588601"/>
                <a:gridCol w="1588601"/>
                <a:gridCol w="1588601"/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סיור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כמות מתרגמים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כמות ימים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err="1" smtClean="0"/>
                        <a:t>ימ"מים</a:t>
                      </a:r>
                      <a:r>
                        <a:rPr lang="he-IL" sz="2000" dirty="0" smtClean="0"/>
                        <a:t> סה"כ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דרום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6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צפון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6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יהודה ושומרון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4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ירושלים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2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חברה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2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חיפה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2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משרד החוץ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2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תשתיות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2</a:t>
                      </a:r>
                      <a:endParaRPr lang="he-I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בכירים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2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1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2</a:t>
                      </a:r>
                      <a:endParaRPr lang="he-I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סה"כ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28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2" descr="Afbeeldingsresultaat voor ‫סמל בסיס המכללות‬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025" y="152114"/>
            <a:ext cx="1000886" cy="142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מבל חדש.jpg" descr="מבל חד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781" y="5317855"/>
            <a:ext cx="1249130" cy="133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34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/>
              <a:t>סיורים </a:t>
            </a:r>
            <a:r>
              <a:rPr lang="he-IL" b="1" dirty="0" smtClean="0"/>
              <a:t>בחו"ל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graphicFrame>
        <p:nvGraphicFramePr>
          <p:cNvPr id="4" name="מציין מיקום תוכן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707673"/>
              </p:ext>
            </p:extLst>
          </p:nvPr>
        </p:nvGraphicFramePr>
        <p:xfrm>
          <a:off x="3869268" y="1873137"/>
          <a:ext cx="6354404" cy="26568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88601"/>
                <a:gridCol w="1588601"/>
                <a:gridCol w="1588601"/>
                <a:gridCol w="1588601"/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סיור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כמות מתרגמים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כמות ימים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err="1" smtClean="0"/>
                        <a:t>ימ"מים</a:t>
                      </a:r>
                      <a:r>
                        <a:rPr lang="he-IL" sz="2000" dirty="0" smtClean="0"/>
                        <a:t> סה"כ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13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13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אירופה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5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5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מזרח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2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5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10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סה"כ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28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Afbeeldingsresultaat voor ‫סמל בסיס המכללות‬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025" y="152114"/>
            <a:ext cx="1000886" cy="142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מבל חדש.jpg" descr="מבל חד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781" y="5317855"/>
            <a:ext cx="1249130" cy="133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63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ביקורים במכללות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" name="Picture 2" descr="Afbeeldingsresultaat voor ‫סמל בסיס המכללות‬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025" y="152114"/>
            <a:ext cx="1000886" cy="142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מבל חדש.jpg" descr="מבל חד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781" y="5317855"/>
            <a:ext cx="1249130" cy="133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6" name="מציין מיקום תוכן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702435"/>
              </p:ext>
            </p:extLst>
          </p:nvPr>
        </p:nvGraphicFramePr>
        <p:xfrm>
          <a:off x="4099445" y="1186379"/>
          <a:ext cx="6354404" cy="22606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88601"/>
                <a:gridCol w="1588601"/>
                <a:gridCol w="1588601"/>
                <a:gridCol w="1588601"/>
              </a:tblGrid>
              <a:tr h="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כמות הביקורים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כמות מתרגמים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כמות ימים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err="1" smtClean="0"/>
                        <a:t>ימ"מים</a:t>
                      </a:r>
                      <a:r>
                        <a:rPr lang="he-IL" sz="2000" dirty="0" smtClean="0"/>
                        <a:t> סה"כ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1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/>
                        <a:t>5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 smtClean="0"/>
                        <a:t>50</a:t>
                      </a:r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סה"כ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 smtClean="0"/>
                        <a:t>50</a:t>
                      </a:r>
                      <a:endParaRPr lang="he-IL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30900" y="4122700"/>
            <a:ext cx="3467100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500" b="1" dirty="0" smtClean="0"/>
              <a:t>106</a:t>
            </a:r>
            <a:r>
              <a:rPr lang="he-IL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6278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אנשי מילואים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600" dirty="0" smtClean="0"/>
              <a:t>מרשל – מכללות</a:t>
            </a:r>
          </a:p>
          <a:p>
            <a:r>
              <a:rPr lang="he-IL" sz="3600" dirty="0" err="1" smtClean="0"/>
              <a:t>סאם</a:t>
            </a:r>
            <a:r>
              <a:rPr lang="he-IL" sz="3600" dirty="0" smtClean="0"/>
              <a:t> – לא משובץ במקום קבוע</a:t>
            </a:r>
          </a:p>
          <a:p>
            <a:r>
              <a:rPr lang="he-IL" sz="3600" dirty="0" err="1" smtClean="0"/>
              <a:t>רבש</a:t>
            </a:r>
            <a:r>
              <a:rPr lang="he-IL" sz="3600" dirty="0" smtClean="0"/>
              <a:t> – </a:t>
            </a:r>
            <a:r>
              <a:rPr lang="he-IL" sz="3600" dirty="0" err="1" smtClean="0"/>
              <a:t>אג"ת</a:t>
            </a:r>
            <a:endParaRPr lang="he-IL" sz="3600" dirty="0" smtClean="0"/>
          </a:p>
          <a:p>
            <a:r>
              <a:rPr lang="he-IL" sz="3600" dirty="0" smtClean="0"/>
              <a:t>ולאדי – פרקליטות </a:t>
            </a:r>
            <a:endParaRPr lang="he-IL" sz="3600" dirty="0"/>
          </a:p>
        </p:txBody>
      </p:sp>
      <p:pic>
        <p:nvPicPr>
          <p:cNvPr id="5" name="Picture 2" descr="Afbeeldingsresultaat voor ‫סמל בסיס המכללות‬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025" y="152114"/>
            <a:ext cx="1000886" cy="142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מבל חדש.jpg" descr="מבל חד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781" y="5317855"/>
            <a:ext cx="1249130" cy="133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33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4635500" y="2179600"/>
            <a:ext cx="6019800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1500" b="1" dirty="0" smtClean="0"/>
              <a:t>שאלות?</a:t>
            </a:r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5" name="Picture 2" descr="Afbeeldingsresultaat voor ‫סמל בסיס המכללות‬‎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025" y="152114"/>
            <a:ext cx="1000886" cy="142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מבל חדש.jpg" descr="מבל חדש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781" y="5317855"/>
            <a:ext cx="1249130" cy="133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92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מסגרת ">
  <a:themeElements>
    <a:clrScheme name="Fram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TM03457475[[fn=מסגרת]]</Template>
  <TotalTime>55</TotalTime>
  <Words>133</Words>
  <Application>Microsoft Office PowerPoint</Application>
  <PresentationFormat>מסך רחב</PresentationFormat>
  <Paragraphs>89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2" baseType="lpstr">
      <vt:lpstr>Arial</vt:lpstr>
      <vt:lpstr>Corbel</vt:lpstr>
      <vt:lpstr>Gisha</vt:lpstr>
      <vt:lpstr>Wingdings 2</vt:lpstr>
      <vt:lpstr>מסגרת </vt:lpstr>
      <vt:lpstr>פורום קציני תיאום המכללות הסדרת גוף המילואים</vt:lpstr>
      <vt:lpstr>מילואים במב"ל תרגום</vt:lpstr>
      <vt:lpstr>סיורים בארץ</vt:lpstr>
      <vt:lpstr>סיורים בחו"ל</vt:lpstr>
      <vt:lpstr>ביקורים במכללות</vt:lpstr>
      <vt:lpstr>אנשי מילואים</vt:lpstr>
      <vt:lpstr>סוף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פורום קציני תיאום המכללות הסדרת גוף המילואים</dc:title>
  <dc:creator>u26646</dc:creator>
  <cp:lastModifiedBy>u26646</cp:lastModifiedBy>
  <cp:revision>9</cp:revision>
  <dcterms:created xsi:type="dcterms:W3CDTF">2017-10-25T19:28:40Z</dcterms:created>
  <dcterms:modified xsi:type="dcterms:W3CDTF">2017-10-25T20:24:15Z</dcterms:modified>
</cp:coreProperties>
</file>