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3" r:id="rId3"/>
  </p:sldMasterIdLst>
  <p:notesMasterIdLst>
    <p:notesMasterId r:id="rId49"/>
  </p:notesMasterIdLst>
  <p:sldIdLst>
    <p:sldId id="333" r:id="rId4"/>
    <p:sldId id="341" r:id="rId5"/>
    <p:sldId id="332" r:id="rId6"/>
    <p:sldId id="342" r:id="rId7"/>
    <p:sldId id="366" r:id="rId8"/>
    <p:sldId id="289" r:id="rId9"/>
    <p:sldId id="343" r:id="rId10"/>
    <p:sldId id="263" r:id="rId11"/>
    <p:sldId id="354" r:id="rId12"/>
    <p:sldId id="352" r:id="rId13"/>
    <p:sldId id="344" r:id="rId14"/>
    <p:sldId id="272" r:id="rId15"/>
    <p:sldId id="353" r:id="rId16"/>
    <p:sldId id="346" r:id="rId17"/>
    <p:sldId id="345" r:id="rId18"/>
    <p:sldId id="264" r:id="rId19"/>
    <p:sldId id="300" r:id="rId20"/>
    <p:sldId id="302" r:id="rId21"/>
    <p:sldId id="315" r:id="rId22"/>
    <p:sldId id="364" r:id="rId23"/>
    <p:sldId id="370" r:id="rId24"/>
    <p:sldId id="262" r:id="rId25"/>
    <p:sldId id="305" r:id="rId26"/>
    <p:sldId id="356" r:id="rId27"/>
    <p:sldId id="367" r:id="rId28"/>
    <p:sldId id="338" r:id="rId29"/>
    <p:sldId id="360" r:id="rId30"/>
    <p:sldId id="362" r:id="rId31"/>
    <p:sldId id="339" r:id="rId32"/>
    <p:sldId id="357" r:id="rId33"/>
    <p:sldId id="306" r:id="rId34"/>
    <p:sldId id="347" r:id="rId35"/>
    <p:sldId id="349" r:id="rId36"/>
    <p:sldId id="348" r:id="rId37"/>
    <p:sldId id="351" r:id="rId38"/>
    <p:sldId id="350" r:id="rId39"/>
    <p:sldId id="275" r:id="rId40"/>
    <p:sldId id="313" r:id="rId41"/>
    <p:sldId id="314" r:id="rId42"/>
    <p:sldId id="359" r:id="rId43"/>
    <p:sldId id="274" r:id="rId44"/>
    <p:sldId id="287" r:id="rId45"/>
    <p:sldId id="372" r:id="rId46"/>
    <p:sldId id="317" r:id="rId47"/>
    <p:sldId id="273" r:id="rId48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7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40" autoAdjust="0"/>
  </p:normalViewPr>
  <p:slideViewPr>
    <p:cSldViewPr>
      <p:cViewPr varScale="1">
        <p:scale>
          <a:sx n="83" d="100"/>
          <a:sy n="83" d="100"/>
        </p:scale>
        <p:origin x="124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6" d="100"/>
          <a:sy n="86" d="100"/>
        </p:scale>
        <p:origin x="-5766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87FC6-C162-4600-944A-0F806EC53317}" type="datetimeFigureOut">
              <a:rPr lang="ko-KR" altLang="en-US" smtClean="0"/>
              <a:t>2020-08-29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45B69-18E8-4114-9911-CDD699B4BB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2904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45B69-18E8-4114-9911-CDD699B4BB52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9411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45B69-18E8-4114-9911-CDD699B4BB52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3822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45B69-18E8-4114-9911-CDD699B4BB52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3607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83518"/>
            <a:ext cx="9144000" cy="5040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987573"/>
            <a:ext cx="9144000" cy="5040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62736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2211710"/>
            <a:ext cx="9144000" cy="293179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6375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267494"/>
            <a:ext cx="2339752" cy="46085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895528" y="267494"/>
            <a:ext cx="4248472" cy="46085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8419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042661" y="499869"/>
            <a:ext cx="252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897690" y="3119977"/>
            <a:ext cx="1664971" cy="16649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690958" y="1354898"/>
            <a:ext cx="1664971" cy="16649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6648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11510"/>
            <a:ext cx="9144000" cy="432048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881908" y="195487"/>
            <a:ext cx="1944216" cy="4752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970140" y="195487"/>
            <a:ext cx="1944216" cy="4752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7058372" y="195487"/>
            <a:ext cx="1944216" cy="4752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41025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51520" y="229394"/>
            <a:ext cx="3294112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599552" y="1813570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033632" y="3397746"/>
            <a:ext cx="307792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251520" y="1813570"/>
            <a:ext cx="1728192" cy="3096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2033632" y="1812999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3599552" y="229394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01767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2988000" cy="51435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078000" y="3507854"/>
            <a:ext cx="2988000" cy="16356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6000" y="3507854"/>
            <a:ext cx="2988000" cy="16356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078000" y="1791800"/>
            <a:ext cx="2988000" cy="16356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156000" y="1791800"/>
            <a:ext cx="2988000" cy="16356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03848" y="181632"/>
            <a:ext cx="5940152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03848" y="757696"/>
            <a:ext cx="5940152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36407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37" y="1385328"/>
            <a:ext cx="3060911" cy="370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684935" y="1523475"/>
            <a:ext cx="1765288" cy="27268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3187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Picture 2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626" y="1746311"/>
            <a:ext cx="2040674" cy="203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46311"/>
            <a:ext cx="2040674" cy="203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1556011" y="1828178"/>
            <a:ext cx="1874748" cy="1273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5686001" y="1828178"/>
            <a:ext cx="1874748" cy="1273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386602" y="1347614"/>
            <a:ext cx="2346784" cy="16057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24427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54090"/>
            <a:ext cx="4850588" cy="2657820"/>
          </a:xfrm>
          <a:prstGeom prst="rect">
            <a:avLst/>
          </a:prstGeom>
        </p:spPr>
      </p:pic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032612" y="1452690"/>
            <a:ext cx="3280615" cy="21736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233772" y="4262137"/>
            <a:ext cx="8676456" cy="5418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854655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220559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824461"/>
            <a:ext cx="9144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4400525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922477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8" y="1131589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8/29/2020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278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AC4E46-8A9D-4900-AE18-E05E6A326170}"/>
              </a:ext>
            </a:extLst>
          </p:cNvPr>
          <p:cNvSpPr/>
          <p:nvPr userDrawn="1"/>
        </p:nvSpPr>
        <p:spPr>
          <a:xfrm>
            <a:off x="3714750" y="899705"/>
            <a:ext cx="1714500" cy="685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C5A825F-0EE8-4E3A-83EF-07BE4BC281E3}"/>
              </a:ext>
            </a:extLst>
          </p:cNvPr>
          <p:cNvSpPr/>
          <p:nvPr userDrawn="1"/>
        </p:nvSpPr>
        <p:spPr>
          <a:xfrm rot="8736033">
            <a:off x="35467" y="-76197"/>
            <a:ext cx="1546529" cy="1007027"/>
          </a:xfrm>
          <a:custGeom>
            <a:avLst/>
            <a:gdLst>
              <a:gd name="connsiteX0" fmla="*/ 211797 w 2062038"/>
              <a:gd name="connsiteY0" fmla="*/ 827255 h 1342703"/>
              <a:gd name="connsiteX1" fmla="*/ 0 w 2062038"/>
              <a:gd name="connsiteY1" fmla="*/ 682237 h 1342703"/>
              <a:gd name="connsiteX2" fmla="*/ 2296 w 2062038"/>
              <a:gd name="connsiteY2" fmla="*/ 674390 h 1342703"/>
              <a:gd name="connsiteX3" fmla="*/ 605953 w 2062038"/>
              <a:gd name="connsiteY3" fmla="*/ 352769 h 1342703"/>
              <a:gd name="connsiteX4" fmla="*/ 754394 w 2062038"/>
              <a:gd name="connsiteY4" fmla="*/ 290919 h 1342703"/>
              <a:gd name="connsiteX5" fmla="*/ 1754511 w 2062038"/>
              <a:gd name="connsiteY5" fmla="*/ 137531 h 1342703"/>
              <a:gd name="connsiteX6" fmla="*/ 1987686 w 2062038"/>
              <a:gd name="connsiteY6" fmla="*/ 716449 h 1342703"/>
              <a:gd name="connsiteX7" fmla="*/ 1968512 w 2062038"/>
              <a:gd name="connsiteY7" fmla="*/ 837675 h 1342703"/>
              <a:gd name="connsiteX8" fmla="*/ 2029483 w 2062038"/>
              <a:gd name="connsiteY8" fmla="*/ 1050942 h 1342703"/>
              <a:gd name="connsiteX9" fmla="*/ 2062038 w 2062038"/>
              <a:gd name="connsiteY9" fmla="*/ 1074205 h 1342703"/>
              <a:gd name="connsiteX10" fmla="*/ 1878198 w 2062038"/>
              <a:gd name="connsiteY10" fmla="*/ 1342703 h 1342703"/>
              <a:gd name="connsiteX11" fmla="*/ 1878114 w 2062038"/>
              <a:gd name="connsiteY11" fmla="*/ 1342595 h 1342703"/>
              <a:gd name="connsiteX12" fmla="*/ 1847286 w 2062038"/>
              <a:gd name="connsiteY12" fmla="*/ 1315158 h 1342703"/>
              <a:gd name="connsiteX13" fmla="*/ 1693279 w 2062038"/>
              <a:gd name="connsiteY13" fmla="*/ 1233516 h 1342703"/>
              <a:gd name="connsiteX14" fmla="*/ 1639470 w 2062038"/>
              <a:gd name="connsiteY14" fmla="*/ 953335 h 1342703"/>
              <a:gd name="connsiteX15" fmla="*/ 1646892 w 2062038"/>
              <a:gd name="connsiteY15" fmla="*/ 542031 h 1342703"/>
              <a:gd name="connsiteX16" fmla="*/ 1085910 w 2062038"/>
              <a:gd name="connsiteY16" fmla="*/ 319370 h 1342703"/>
              <a:gd name="connsiteX17" fmla="*/ 879950 w 2062038"/>
              <a:gd name="connsiteY17" fmla="*/ 612540 h 1342703"/>
              <a:gd name="connsiteX18" fmla="*/ 879950 w 2062038"/>
              <a:gd name="connsiteY18" fmla="*/ 619344 h 1342703"/>
              <a:gd name="connsiteX19" fmla="*/ 673370 w 2062038"/>
              <a:gd name="connsiteY19" fmla="*/ 697275 h 1342703"/>
              <a:gd name="connsiteX20" fmla="*/ 274436 w 2062038"/>
              <a:gd name="connsiteY20" fmla="*/ 704697 h 1342703"/>
              <a:gd name="connsiteX21" fmla="*/ 224124 w 2062038"/>
              <a:gd name="connsiteY21" fmla="*/ 786493 h 13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2038" h="1342703">
                <a:moveTo>
                  <a:pt x="211797" y="827255"/>
                </a:moveTo>
                <a:lnTo>
                  <a:pt x="0" y="682237"/>
                </a:lnTo>
                <a:lnTo>
                  <a:pt x="2296" y="674390"/>
                </a:lnTo>
                <a:cubicBezTo>
                  <a:pt x="155684" y="303908"/>
                  <a:pt x="374015" y="338544"/>
                  <a:pt x="605953" y="352769"/>
                </a:cubicBezTo>
                <a:cubicBezTo>
                  <a:pt x="662237" y="355862"/>
                  <a:pt x="717283" y="332977"/>
                  <a:pt x="754394" y="290919"/>
                </a:cubicBezTo>
                <a:cubicBezTo>
                  <a:pt x="969014" y="46611"/>
                  <a:pt x="1336404" y="-138321"/>
                  <a:pt x="1754511" y="137531"/>
                </a:cubicBezTo>
                <a:cubicBezTo>
                  <a:pt x="1902951" y="235254"/>
                  <a:pt x="1999438" y="582852"/>
                  <a:pt x="1987686" y="716449"/>
                </a:cubicBezTo>
                <a:cubicBezTo>
                  <a:pt x="1982738" y="768403"/>
                  <a:pt x="1975316" y="806749"/>
                  <a:pt x="1968512" y="837675"/>
                </a:cubicBezTo>
                <a:cubicBezTo>
                  <a:pt x="1951349" y="916070"/>
                  <a:pt x="1975586" y="996205"/>
                  <a:pt x="2029483" y="1050942"/>
                </a:cubicBezTo>
                <a:lnTo>
                  <a:pt x="2062038" y="1074205"/>
                </a:lnTo>
                <a:lnTo>
                  <a:pt x="1878198" y="1342703"/>
                </a:lnTo>
                <a:lnTo>
                  <a:pt x="1878114" y="1342595"/>
                </a:lnTo>
                <a:cubicBezTo>
                  <a:pt x="1868740" y="1332553"/>
                  <a:pt x="1858419" y="1323353"/>
                  <a:pt x="1847286" y="1315158"/>
                </a:cubicBezTo>
                <a:cubicBezTo>
                  <a:pt x="1797187" y="1278048"/>
                  <a:pt x="1745233" y="1246505"/>
                  <a:pt x="1693279" y="1233516"/>
                </a:cubicBezTo>
                <a:cubicBezTo>
                  <a:pt x="1471237" y="1178469"/>
                  <a:pt x="1427323" y="1103012"/>
                  <a:pt x="1639470" y="953335"/>
                </a:cubicBezTo>
                <a:cubicBezTo>
                  <a:pt x="1810794" y="833345"/>
                  <a:pt x="1722349" y="669442"/>
                  <a:pt x="1646892" y="542031"/>
                </a:cubicBezTo>
                <a:cubicBezTo>
                  <a:pt x="1523191" y="332359"/>
                  <a:pt x="1305479" y="295867"/>
                  <a:pt x="1085910" y="319370"/>
                </a:cubicBezTo>
                <a:cubicBezTo>
                  <a:pt x="923863" y="336070"/>
                  <a:pt x="886135" y="464719"/>
                  <a:pt x="879950" y="612540"/>
                </a:cubicBezTo>
                <a:cubicBezTo>
                  <a:pt x="879950" y="615014"/>
                  <a:pt x="879950" y="616870"/>
                  <a:pt x="879950" y="619344"/>
                </a:cubicBezTo>
                <a:cubicBezTo>
                  <a:pt x="878713" y="726963"/>
                  <a:pt x="746972" y="775206"/>
                  <a:pt x="673370" y="697275"/>
                </a:cubicBezTo>
                <a:cubicBezTo>
                  <a:pt x="584306" y="603263"/>
                  <a:pt x="452565" y="475851"/>
                  <a:pt x="274436" y="704697"/>
                </a:cubicBezTo>
                <a:cubicBezTo>
                  <a:pt x="252789" y="732452"/>
                  <a:pt x="236234" y="759773"/>
                  <a:pt x="224124" y="786493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DB54B7C-B64B-465F-BA40-97AA6D6E0E7E}"/>
              </a:ext>
            </a:extLst>
          </p:cNvPr>
          <p:cNvSpPr/>
          <p:nvPr userDrawn="1"/>
        </p:nvSpPr>
        <p:spPr>
          <a:xfrm rot="19928977">
            <a:off x="8260076" y="4306408"/>
            <a:ext cx="868159" cy="583967"/>
          </a:xfrm>
          <a:custGeom>
            <a:avLst/>
            <a:gdLst>
              <a:gd name="connsiteX0" fmla="*/ 928294 w 1157545"/>
              <a:gd name="connsiteY0" fmla="*/ 31386 h 778623"/>
              <a:gd name="connsiteX1" fmla="*/ 1016454 w 1157545"/>
              <a:gd name="connsiteY1" fmla="*/ 78623 h 778623"/>
              <a:gd name="connsiteX2" fmla="*/ 1149755 w 1157545"/>
              <a:gd name="connsiteY2" fmla="*/ 409578 h 778623"/>
              <a:gd name="connsiteX3" fmla="*/ 1138793 w 1157545"/>
              <a:gd name="connsiteY3" fmla="*/ 478879 h 778623"/>
              <a:gd name="connsiteX4" fmla="*/ 1148739 w 1157545"/>
              <a:gd name="connsiteY4" fmla="*/ 565242 h 778623"/>
              <a:gd name="connsiteX5" fmla="*/ 1157545 w 1157545"/>
              <a:gd name="connsiteY5" fmla="*/ 577813 h 778623"/>
              <a:gd name="connsiteX6" fmla="*/ 1066593 w 1157545"/>
              <a:gd name="connsiteY6" fmla="*/ 749952 h 778623"/>
              <a:gd name="connsiteX7" fmla="*/ 1025869 w 1157545"/>
              <a:gd name="connsiteY7" fmla="*/ 723338 h 778623"/>
              <a:gd name="connsiteX8" fmla="*/ 981449 w 1157545"/>
              <a:gd name="connsiteY8" fmla="*/ 705173 h 778623"/>
              <a:gd name="connsiteX9" fmla="*/ 950688 w 1157545"/>
              <a:gd name="connsiteY9" fmla="*/ 544999 h 778623"/>
              <a:gd name="connsiteX10" fmla="*/ 954930 w 1157545"/>
              <a:gd name="connsiteY10" fmla="*/ 309866 h 778623"/>
              <a:gd name="connsiteX11" fmla="*/ 634231 w 1157545"/>
              <a:gd name="connsiteY11" fmla="*/ 182577 h 778623"/>
              <a:gd name="connsiteX12" fmla="*/ 516488 w 1157545"/>
              <a:gd name="connsiteY12" fmla="*/ 350175 h 778623"/>
              <a:gd name="connsiteX13" fmla="*/ 516488 w 1157545"/>
              <a:gd name="connsiteY13" fmla="*/ 354065 h 778623"/>
              <a:gd name="connsiteX14" fmla="*/ 398391 w 1157545"/>
              <a:gd name="connsiteY14" fmla="*/ 398616 h 778623"/>
              <a:gd name="connsiteX15" fmla="*/ 170330 w 1157545"/>
              <a:gd name="connsiteY15" fmla="*/ 402859 h 778623"/>
              <a:gd name="connsiteX16" fmla="*/ 242461 w 1157545"/>
              <a:gd name="connsiteY16" fmla="*/ 687493 h 778623"/>
              <a:gd name="connsiteX17" fmla="*/ 270107 w 1157545"/>
              <a:gd name="connsiteY17" fmla="*/ 777988 h 778623"/>
              <a:gd name="connsiteX18" fmla="*/ 269524 w 1157545"/>
              <a:gd name="connsiteY18" fmla="*/ 778623 h 778623"/>
              <a:gd name="connsiteX19" fmla="*/ 32151 w 1157545"/>
              <a:gd name="connsiteY19" fmla="*/ 653204 h 778623"/>
              <a:gd name="connsiteX20" fmla="*/ 26776 w 1157545"/>
              <a:gd name="connsiteY20" fmla="*/ 645063 h 778623"/>
              <a:gd name="connsiteX21" fmla="*/ 14753 w 1157545"/>
              <a:gd name="connsiteY21" fmla="*/ 385533 h 778623"/>
              <a:gd name="connsiteX22" fmla="*/ 359851 w 1157545"/>
              <a:gd name="connsiteY22" fmla="*/ 201670 h 778623"/>
              <a:gd name="connsiteX23" fmla="*/ 444710 w 1157545"/>
              <a:gd name="connsiteY23" fmla="*/ 166312 h 778623"/>
              <a:gd name="connsiteX24" fmla="*/ 928294 w 1157545"/>
              <a:gd name="connsiteY24" fmla="*/ 31386 h 77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57545" h="778623">
                <a:moveTo>
                  <a:pt x="928294" y="31386"/>
                </a:moveTo>
                <a:cubicBezTo>
                  <a:pt x="957152" y="43315"/>
                  <a:pt x="986576" y="58911"/>
                  <a:pt x="1016454" y="78623"/>
                </a:cubicBezTo>
                <a:cubicBezTo>
                  <a:pt x="1101314" y="134489"/>
                  <a:pt x="1156473" y="333203"/>
                  <a:pt x="1149755" y="409578"/>
                </a:cubicBezTo>
                <a:cubicBezTo>
                  <a:pt x="1146927" y="439278"/>
                  <a:pt x="1142684" y="461200"/>
                  <a:pt x="1138793" y="478879"/>
                </a:cubicBezTo>
                <a:cubicBezTo>
                  <a:pt x="1132253" y="508757"/>
                  <a:pt x="1136230" y="539077"/>
                  <a:pt x="1148739" y="565242"/>
                </a:cubicBezTo>
                <a:lnTo>
                  <a:pt x="1157545" y="577813"/>
                </a:lnTo>
                <a:lnTo>
                  <a:pt x="1066593" y="749952"/>
                </a:lnTo>
                <a:lnTo>
                  <a:pt x="1025869" y="723338"/>
                </a:lnTo>
                <a:cubicBezTo>
                  <a:pt x="1011151" y="715250"/>
                  <a:pt x="996300" y="708885"/>
                  <a:pt x="981449" y="705173"/>
                </a:cubicBezTo>
                <a:cubicBezTo>
                  <a:pt x="854513" y="673704"/>
                  <a:pt x="829409" y="630567"/>
                  <a:pt x="950688" y="544999"/>
                </a:cubicBezTo>
                <a:cubicBezTo>
                  <a:pt x="1048630" y="476404"/>
                  <a:pt x="998068" y="382704"/>
                  <a:pt x="954930" y="309866"/>
                </a:cubicBezTo>
                <a:cubicBezTo>
                  <a:pt x="884215" y="190002"/>
                  <a:pt x="759753" y="169140"/>
                  <a:pt x="634231" y="182577"/>
                </a:cubicBezTo>
                <a:cubicBezTo>
                  <a:pt x="541592" y="192123"/>
                  <a:pt x="520024" y="265669"/>
                  <a:pt x="516488" y="350175"/>
                </a:cubicBezTo>
                <a:cubicBezTo>
                  <a:pt x="516488" y="351590"/>
                  <a:pt x="516488" y="352650"/>
                  <a:pt x="516488" y="354065"/>
                </a:cubicBezTo>
                <a:cubicBezTo>
                  <a:pt x="515781" y="415588"/>
                  <a:pt x="440468" y="443168"/>
                  <a:pt x="398391" y="398616"/>
                </a:cubicBezTo>
                <a:cubicBezTo>
                  <a:pt x="347475" y="344871"/>
                  <a:pt x="272162" y="272033"/>
                  <a:pt x="170330" y="402859"/>
                </a:cubicBezTo>
                <a:cubicBezTo>
                  <a:pt x="71327" y="529795"/>
                  <a:pt x="158662" y="640820"/>
                  <a:pt x="242461" y="687493"/>
                </a:cubicBezTo>
                <a:cubicBezTo>
                  <a:pt x="276140" y="706322"/>
                  <a:pt x="285753" y="747227"/>
                  <a:pt x="270107" y="777988"/>
                </a:cubicBezTo>
                <a:lnTo>
                  <a:pt x="269524" y="778623"/>
                </a:lnTo>
                <a:lnTo>
                  <a:pt x="32151" y="653204"/>
                </a:lnTo>
                <a:lnTo>
                  <a:pt x="26776" y="645063"/>
                </a:lnTo>
                <a:cubicBezTo>
                  <a:pt x="-3986" y="595208"/>
                  <a:pt x="-8583" y="442460"/>
                  <a:pt x="14753" y="385533"/>
                </a:cubicBezTo>
                <a:cubicBezTo>
                  <a:pt x="102442" y="173737"/>
                  <a:pt x="227257" y="193538"/>
                  <a:pt x="359851" y="201670"/>
                </a:cubicBezTo>
                <a:cubicBezTo>
                  <a:pt x="392027" y="203438"/>
                  <a:pt x="423496" y="190356"/>
                  <a:pt x="444710" y="166312"/>
                </a:cubicBezTo>
                <a:cubicBezTo>
                  <a:pt x="552067" y="44105"/>
                  <a:pt x="726289" y="-52114"/>
                  <a:pt x="928294" y="31386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13" name="Graphic 1">
            <a:extLst>
              <a:ext uri="{FF2B5EF4-FFF2-40B4-BE49-F238E27FC236}">
                <a16:creationId xmlns:a16="http://schemas.microsoft.com/office/drawing/2014/main" id="{22076317-9A77-4E39-AE9D-46F30709B4B1}"/>
              </a:ext>
            </a:extLst>
          </p:cNvPr>
          <p:cNvSpPr/>
          <p:nvPr userDrawn="1"/>
        </p:nvSpPr>
        <p:spPr>
          <a:xfrm rot="17307127">
            <a:off x="7622254" y="4286991"/>
            <a:ext cx="631615" cy="597929"/>
          </a:xfrm>
          <a:custGeom>
            <a:avLst/>
            <a:gdLst>
              <a:gd name="connsiteX0" fmla="*/ 3563995 w 3571875"/>
              <a:gd name="connsiteY0" fmla="*/ 2018692 h 3381375"/>
              <a:gd name="connsiteX1" fmla="*/ 3259195 w 3571875"/>
              <a:gd name="connsiteY1" fmla="*/ 1688175 h 3381375"/>
              <a:gd name="connsiteX2" fmla="*/ 3067742 w 3571875"/>
              <a:gd name="connsiteY2" fmla="*/ 1290029 h 3381375"/>
              <a:gd name="connsiteX3" fmla="*/ 3097270 w 3571875"/>
              <a:gd name="connsiteY3" fmla="*/ 1103340 h 3381375"/>
              <a:gd name="connsiteX4" fmla="*/ 2738177 w 3571875"/>
              <a:gd name="connsiteY4" fmla="*/ 211799 h 3381375"/>
              <a:gd name="connsiteX5" fmla="*/ 1197984 w 3571875"/>
              <a:gd name="connsiteY5" fmla="*/ 448019 h 3381375"/>
              <a:gd name="connsiteX6" fmla="*/ 969384 w 3571875"/>
              <a:gd name="connsiteY6" fmla="*/ 543269 h 3381375"/>
              <a:gd name="connsiteX7" fmla="*/ 39744 w 3571875"/>
              <a:gd name="connsiteY7" fmla="*/ 1038569 h 3381375"/>
              <a:gd name="connsiteX8" fmla="*/ 72129 w 3571875"/>
              <a:gd name="connsiteY8" fmla="*/ 1737704 h 3381375"/>
              <a:gd name="connsiteX9" fmla="*/ 155949 w 3571875"/>
              <a:gd name="connsiteY9" fmla="*/ 2333970 h 3381375"/>
              <a:gd name="connsiteX10" fmla="*/ 724592 w 3571875"/>
              <a:gd name="connsiteY10" fmla="*/ 3295995 h 3381375"/>
              <a:gd name="connsiteX11" fmla="*/ 2052377 w 3571875"/>
              <a:gd name="connsiteY11" fmla="*/ 3293137 h 3381375"/>
              <a:gd name="connsiteX12" fmla="*/ 2053329 w 3571875"/>
              <a:gd name="connsiteY12" fmla="*/ 3294090 h 3381375"/>
              <a:gd name="connsiteX13" fmla="*/ 2053329 w 3571875"/>
              <a:gd name="connsiteY13" fmla="*/ 3294090 h 3381375"/>
              <a:gd name="connsiteX14" fmla="*/ 2053329 w 3571875"/>
              <a:gd name="connsiteY14" fmla="*/ 3294090 h 3381375"/>
              <a:gd name="connsiteX15" fmla="*/ 3150609 w 3571875"/>
              <a:gd name="connsiteY15" fmla="*/ 2945474 h 3381375"/>
              <a:gd name="connsiteX16" fmla="*/ 3563995 w 3571875"/>
              <a:gd name="connsiteY16" fmla="*/ 2018692 h 3381375"/>
              <a:gd name="connsiteX17" fmla="*/ 2525770 w 3571875"/>
              <a:gd name="connsiteY17" fmla="*/ 2945474 h 3381375"/>
              <a:gd name="connsiteX18" fmla="*/ 1897119 w 3571875"/>
              <a:gd name="connsiteY18" fmla="*/ 2853082 h 3381375"/>
              <a:gd name="connsiteX19" fmla="*/ 1736147 w 3571875"/>
              <a:gd name="connsiteY19" fmla="*/ 2662582 h 3381375"/>
              <a:gd name="connsiteX20" fmla="*/ 1487544 w 3571875"/>
              <a:gd name="connsiteY20" fmla="*/ 2900707 h 3381375"/>
              <a:gd name="connsiteX21" fmla="*/ 500754 w 3571875"/>
              <a:gd name="connsiteY21" fmla="*/ 2563522 h 3381375"/>
              <a:gd name="connsiteX22" fmla="*/ 662679 w 3571875"/>
              <a:gd name="connsiteY22" fmla="*/ 2166330 h 3381375"/>
              <a:gd name="connsiteX23" fmla="*/ 653154 w 3571875"/>
              <a:gd name="connsiteY23" fmla="*/ 1852004 h 3381375"/>
              <a:gd name="connsiteX24" fmla="*/ 458844 w 3571875"/>
              <a:gd name="connsiteY24" fmla="*/ 1085242 h 3381375"/>
              <a:gd name="connsiteX25" fmla="*/ 1073207 w 3571875"/>
              <a:gd name="connsiteY25" fmla="*/ 1073812 h 3381375"/>
              <a:gd name="connsiteX26" fmla="*/ 1391342 w 3571875"/>
              <a:gd name="connsiteY26" fmla="*/ 953797 h 3381375"/>
              <a:gd name="connsiteX27" fmla="*/ 1391342 w 3571875"/>
              <a:gd name="connsiteY27" fmla="*/ 943319 h 3381375"/>
              <a:gd name="connsiteX28" fmla="*/ 1708524 w 3571875"/>
              <a:gd name="connsiteY28" fmla="*/ 491834 h 3381375"/>
              <a:gd name="connsiteX29" fmla="*/ 2572442 w 3571875"/>
              <a:gd name="connsiteY29" fmla="*/ 834734 h 3381375"/>
              <a:gd name="connsiteX30" fmla="*/ 2561012 w 3571875"/>
              <a:gd name="connsiteY30" fmla="*/ 1468147 h 3381375"/>
              <a:gd name="connsiteX31" fmla="*/ 2643879 w 3571875"/>
              <a:gd name="connsiteY31" fmla="*/ 1899629 h 3381375"/>
              <a:gd name="connsiteX32" fmla="*/ 2881052 w 3571875"/>
              <a:gd name="connsiteY32" fmla="*/ 2025359 h 3381375"/>
              <a:gd name="connsiteX33" fmla="*/ 3013449 w 3571875"/>
              <a:gd name="connsiteY33" fmla="*/ 2234910 h 3381375"/>
              <a:gd name="connsiteX34" fmla="*/ 2525770 w 3571875"/>
              <a:gd name="connsiteY34" fmla="*/ 2945474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571875" h="3381375">
                <a:moveTo>
                  <a:pt x="3563995" y="2018692"/>
                </a:moveTo>
                <a:cubicBezTo>
                  <a:pt x="3504939" y="1839622"/>
                  <a:pt x="3367779" y="1740562"/>
                  <a:pt x="3259195" y="1688175"/>
                </a:cubicBezTo>
                <a:cubicBezTo>
                  <a:pt x="3110604" y="1616737"/>
                  <a:pt x="3032499" y="1451002"/>
                  <a:pt x="3067742" y="1290029"/>
                </a:cubicBezTo>
                <a:cubicBezTo>
                  <a:pt x="3078220" y="1242404"/>
                  <a:pt x="3089649" y="1183350"/>
                  <a:pt x="3097270" y="1103340"/>
                </a:cubicBezTo>
                <a:cubicBezTo>
                  <a:pt x="3115367" y="897599"/>
                  <a:pt x="2966777" y="362294"/>
                  <a:pt x="2738177" y="211799"/>
                </a:cubicBezTo>
                <a:cubicBezTo>
                  <a:pt x="2094287" y="-213016"/>
                  <a:pt x="1528502" y="71782"/>
                  <a:pt x="1197984" y="448019"/>
                </a:cubicBezTo>
                <a:cubicBezTo>
                  <a:pt x="1140834" y="512789"/>
                  <a:pt x="1056062" y="548032"/>
                  <a:pt x="969384" y="543269"/>
                </a:cubicBezTo>
                <a:cubicBezTo>
                  <a:pt x="612197" y="521362"/>
                  <a:pt x="275964" y="468022"/>
                  <a:pt x="39744" y="1038569"/>
                </a:cubicBezTo>
                <a:cubicBezTo>
                  <a:pt x="-23121" y="1191922"/>
                  <a:pt x="-10738" y="1603402"/>
                  <a:pt x="72129" y="1737704"/>
                </a:cubicBezTo>
                <a:cubicBezTo>
                  <a:pt x="277869" y="2073937"/>
                  <a:pt x="364547" y="1985354"/>
                  <a:pt x="155949" y="2333970"/>
                </a:cubicBezTo>
                <a:cubicBezTo>
                  <a:pt x="-84081" y="2734972"/>
                  <a:pt x="276917" y="3127402"/>
                  <a:pt x="724592" y="3295995"/>
                </a:cubicBezTo>
                <a:cubicBezTo>
                  <a:pt x="1363719" y="3559837"/>
                  <a:pt x="1736147" y="3043582"/>
                  <a:pt x="2052377" y="3293137"/>
                </a:cubicBezTo>
                <a:lnTo>
                  <a:pt x="2053329" y="3294090"/>
                </a:lnTo>
                <a:cubicBezTo>
                  <a:pt x="2053329" y="3294090"/>
                  <a:pt x="2053329" y="3294090"/>
                  <a:pt x="2053329" y="3294090"/>
                </a:cubicBezTo>
                <a:cubicBezTo>
                  <a:pt x="2053329" y="3294090"/>
                  <a:pt x="2053329" y="3294090"/>
                  <a:pt x="2053329" y="3294090"/>
                </a:cubicBezTo>
                <a:cubicBezTo>
                  <a:pt x="2526722" y="3519832"/>
                  <a:pt x="2890577" y="3277897"/>
                  <a:pt x="3150609" y="2945474"/>
                </a:cubicBezTo>
                <a:cubicBezTo>
                  <a:pt x="3388734" y="2642580"/>
                  <a:pt x="3649720" y="2535899"/>
                  <a:pt x="3563995" y="2018692"/>
                </a:cubicBezTo>
                <a:close/>
                <a:moveTo>
                  <a:pt x="2525770" y="2945474"/>
                </a:moveTo>
                <a:cubicBezTo>
                  <a:pt x="2316219" y="3144547"/>
                  <a:pt x="2058092" y="2975002"/>
                  <a:pt x="1897119" y="2853082"/>
                </a:cubicBezTo>
                <a:cubicBezTo>
                  <a:pt x="1788534" y="2771167"/>
                  <a:pt x="1791392" y="2613052"/>
                  <a:pt x="1736147" y="2662582"/>
                </a:cubicBezTo>
                <a:cubicBezTo>
                  <a:pt x="1664709" y="2726399"/>
                  <a:pt x="1569459" y="2852130"/>
                  <a:pt x="1487544" y="2900707"/>
                </a:cubicBezTo>
                <a:cubicBezTo>
                  <a:pt x="1126547" y="3111210"/>
                  <a:pt x="636962" y="3001672"/>
                  <a:pt x="500754" y="2563522"/>
                </a:cubicBezTo>
                <a:cubicBezTo>
                  <a:pt x="434079" y="2346352"/>
                  <a:pt x="532187" y="2248245"/>
                  <a:pt x="662679" y="2166330"/>
                </a:cubicBezTo>
                <a:cubicBezTo>
                  <a:pt x="779837" y="2092987"/>
                  <a:pt x="774122" y="1919632"/>
                  <a:pt x="653154" y="1852004"/>
                </a:cubicBezTo>
                <a:cubicBezTo>
                  <a:pt x="427412" y="1726275"/>
                  <a:pt x="192144" y="1427189"/>
                  <a:pt x="458844" y="1085242"/>
                </a:cubicBezTo>
                <a:cubicBezTo>
                  <a:pt x="733164" y="732817"/>
                  <a:pt x="936047" y="929032"/>
                  <a:pt x="1073207" y="1073812"/>
                </a:cubicBezTo>
                <a:cubicBezTo>
                  <a:pt x="1186554" y="1193827"/>
                  <a:pt x="1389437" y="1119532"/>
                  <a:pt x="1391342" y="953797"/>
                </a:cubicBezTo>
                <a:cubicBezTo>
                  <a:pt x="1391342" y="949987"/>
                  <a:pt x="1391342" y="947129"/>
                  <a:pt x="1391342" y="943319"/>
                </a:cubicBezTo>
                <a:cubicBezTo>
                  <a:pt x="1400867" y="715672"/>
                  <a:pt x="1458969" y="517552"/>
                  <a:pt x="1708524" y="491834"/>
                </a:cubicBezTo>
                <a:cubicBezTo>
                  <a:pt x="2046662" y="455639"/>
                  <a:pt x="2381942" y="511837"/>
                  <a:pt x="2572442" y="834734"/>
                </a:cubicBezTo>
                <a:cubicBezTo>
                  <a:pt x="2688647" y="1030949"/>
                  <a:pt x="2824854" y="1283362"/>
                  <a:pt x="2561012" y="1468147"/>
                </a:cubicBezTo>
                <a:cubicBezTo>
                  <a:pt x="2234304" y="1698652"/>
                  <a:pt x="2301932" y="1814857"/>
                  <a:pt x="2643879" y="1899629"/>
                </a:cubicBezTo>
                <a:cubicBezTo>
                  <a:pt x="2723889" y="1919632"/>
                  <a:pt x="2803899" y="1968209"/>
                  <a:pt x="2881052" y="2025359"/>
                </a:cubicBezTo>
                <a:cubicBezTo>
                  <a:pt x="2949632" y="2075842"/>
                  <a:pt x="2998209" y="2151090"/>
                  <a:pt x="3013449" y="2234910"/>
                </a:cubicBezTo>
                <a:cubicBezTo>
                  <a:pt x="3079172" y="2606385"/>
                  <a:pt x="2737224" y="2743545"/>
                  <a:pt x="2525770" y="294547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14" name="Graphic 1">
            <a:extLst>
              <a:ext uri="{FF2B5EF4-FFF2-40B4-BE49-F238E27FC236}">
                <a16:creationId xmlns:a16="http://schemas.microsoft.com/office/drawing/2014/main" id="{17643AFC-76CD-4508-BA40-5AF32458912A}"/>
              </a:ext>
            </a:extLst>
          </p:cNvPr>
          <p:cNvSpPr/>
          <p:nvPr userDrawn="1"/>
        </p:nvSpPr>
        <p:spPr>
          <a:xfrm rot="20336913">
            <a:off x="8196398" y="3796175"/>
            <a:ext cx="495778" cy="514215"/>
          </a:xfrm>
          <a:custGeom>
            <a:avLst/>
            <a:gdLst>
              <a:gd name="connsiteX0" fmla="*/ 3563995 w 3571875"/>
              <a:gd name="connsiteY0" fmla="*/ 2018692 h 3381375"/>
              <a:gd name="connsiteX1" fmla="*/ 3259195 w 3571875"/>
              <a:gd name="connsiteY1" fmla="*/ 1688175 h 3381375"/>
              <a:gd name="connsiteX2" fmla="*/ 3067742 w 3571875"/>
              <a:gd name="connsiteY2" fmla="*/ 1290029 h 3381375"/>
              <a:gd name="connsiteX3" fmla="*/ 3097270 w 3571875"/>
              <a:gd name="connsiteY3" fmla="*/ 1103340 h 3381375"/>
              <a:gd name="connsiteX4" fmla="*/ 2738177 w 3571875"/>
              <a:gd name="connsiteY4" fmla="*/ 211799 h 3381375"/>
              <a:gd name="connsiteX5" fmla="*/ 1197984 w 3571875"/>
              <a:gd name="connsiteY5" fmla="*/ 448019 h 3381375"/>
              <a:gd name="connsiteX6" fmla="*/ 969384 w 3571875"/>
              <a:gd name="connsiteY6" fmla="*/ 543269 h 3381375"/>
              <a:gd name="connsiteX7" fmla="*/ 39744 w 3571875"/>
              <a:gd name="connsiteY7" fmla="*/ 1038569 h 3381375"/>
              <a:gd name="connsiteX8" fmla="*/ 72129 w 3571875"/>
              <a:gd name="connsiteY8" fmla="*/ 1737704 h 3381375"/>
              <a:gd name="connsiteX9" fmla="*/ 155949 w 3571875"/>
              <a:gd name="connsiteY9" fmla="*/ 2333970 h 3381375"/>
              <a:gd name="connsiteX10" fmla="*/ 724592 w 3571875"/>
              <a:gd name="connsiteY10" fmla="*/ 3295995 h 3381375"/>
              <a:gd name="connsiteX11" fmla="*/ 2052377 w 3571875"/>
              <a:gd name="connsiteY11" fmla="*/ 3293137 h 3381375"/>
              <a:gd name="connsiteX12" fmla="*/ 2053329 w 3571875"/>
              <a:gd name="connsiteY12" fmla="*/ 3294090 h 3381375"/>
              <a:gd name="connsiteX13" fmla="*/ 2053329 w 3571875"/>
              <a:gd name="connsiteY13" fmla="*/ 3294090 h 3381375"/>
              <a:gd name="connsiteX14" fmla="*/ 2053329 w 3571875"/>
              <a:gd name="connsiteY14" fmla="*/ 3294090 h 3381375"/>
              <a:gd name="connsiteX15" fmla="*/ 3150609 w 3571875"/>
              <a:gd name="connsiteY15" fmla="*/ 2945474 h 3381375"/>
              <a:gd name="connsiteX16" fmla="*/ 3563995 w 3571875"/>
              <a:gd name="connsiteY16" fmla="*/ 2018692 h 3381375"/>
              <a:gd name="connsiteX17" fmla="*/ 2525770 w 3571875"/>
              <a:gd name="connsiteY17" fmla="*/ 2945474 h 3381375"/>
              <a:gd name="connsiteX18" fmla="*/ 1897119 w 3571875"/>
              <a:gd name="connsiteY18" fmla="*/ 2853082 h 3381375"/>
              <a:gd name="connsiteX19" fmla="*/ 1736147 w 3571875"/>
              <a:gd name="connsiteY19" fmla="*/ 2662582 h 3381375"/>
              <a:gd name="connsiteX20" fmla="*/ 1487544 w 3571875"/>
              <a:gd name="connsiteY20" fmla="*/ 2900707 h 3381375"/>
              <a:gd name="connsiteX21" fmla="*/ 500754 w 3571875"/>
              <a:gd name="connsiteY21" fmla="*/ 2563522 h 3381375"/>
              <a:gd name="connsiteX22" fmla="*/ 662679 w 3571875"/>
              <a:gd name="connsiteY22" fmla="*/ 2166330 h 3381375"/>
              <a:gd name="connsiteX23" fmla="*/ 653154 w 3571875"/>
              <a:gd name="connsiteY23" fmla="*/ 1852004 h 3381375"/>
              <a:gd name="connsiteX24" fmla="*/ 458844 w 3571875"/>
              <a:gd name="connsiteY24" fmla="*/ 1085242 h 3381375"/>
              <a:gd name="connsiteX25" fmla="*/ 1073207 w 3571875"/>
              <a:gd name="connsiteY25" fmla="*/ 1073812 h 3381375"/>
              <a:gd name="connsiteX26" fmla="*/ 1391342 w 3571875"/>
              <a:gd name="connsiteY26" fmla="*/ 953797 h 3381375"/>
              <a:gd name="connsiteX27" fmla="*/ 1391342 w 3571875"/>
              <a:gd name="connsiteY27" fmla="*/ 943319 h 3381375"/>
              <a:gd name="connsiteX28" fmla="*/ 1708524 w 3571875"/>
              <a:gd name="connsiteY28" fmla="*/ 491834 h 3381375"/>
              <a:gd name="connsiteX29" fmla="*/ 2572442 w 3571875"/>
              <a:gd name="connsiteY29" fmla="*/ 834734 h 3381375"/>
              <a:gd name="connsiteX30" fmla="*/ 2561012 w 3571875"/>
              <a:gd name="connsiteY30" fmla="*/ 1468147 h 3381375"/>
              <a:gd name="connsiteX31" fmla="*/ 2643879 w 3571875"/>
              <a:gd name="connsiteY31" fmla="*/ 1899629 h 3381375"/>
              <a:gd name="connsiteX32" fmla="*/ 2881052 w 3571875"/>
              <a:gd name="connsiteY32" fmla="*/ 2025359 h 3381375"/>
              <a:gd name="connsiteX33" fmla="*/ 3013449 w 3571875"/>
              <a:gd name="connsiteY33" fmla="*/ 2234910 h 3381375"/>
              <a:gd name="connsiteX34" fmla="*/ 2525770 w 3571875"/>
              <a:gd name="connsiteY34" fmla="*/ 2945474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571875" h="3381375">
                <a:moveTo>
                  <a:pt x="3563995" y="2018692"/>
                </a:moveTo>
                <a:cubicBezTo>
                  <a:pt x="3504939" y="1839622"/>
                  <a:pt x="3367779" y="1740562"/>
                  <a:pt x="3259195" y="1688175"/>
                </a:cubicBezTo>
                <a:cubicBezTo>
                  <a:pt x="3110604" y="1616737"/>
                  <a:pt x="3032499" y="1451002"/>
                  <a:pt x="3067742" y="1290029"/>
                </a:cubicBezTo>
                <a:cubicBezTo>
                  <a:pt x="3078220" y="1242404"/>
                  <a:pt x="3089649" y="1183350"/>
                  <a:pt x="3097270" y="1103340"/>
                </a:cubicBezTo>
                <a:cubicBezTo>
                  <a:pt x="3115367" y="897599"/>
                  <a:pt x="2966777" y="362294"/>
                  <a:pt x="2738177" y="211799"/>
                </a:cubicBezTo>
                <a:cubicBezTo>
                  <a:pt x="2094287" y="-213016"/>
                  <a:pt x="1528502" y="71782"/>
                  <a:pt x="1197984" y="448019"/>
                </a:cubicBezTo>
                <a:cubicBezTo>
                  <a:pt x="1140834" y="512789"/>
                  <a:pt x="1056062" y="548032"/>
                  <a:pt x="969384" y="543269"/>
                </a:cubicBezTo>
                <a:cubicBezTo>
                  <a:pt x="612197" y="521362"/>
                  <a:pt x="275964" y="468022"/>
                  <a:pt x="39744" y="1038569"/>
                </a:cubicBezTo>
                <a:cubicBezTo>
                  <a:pt x="-23121" y="1191922"/>
                  <a:pt x="-10738" y="1603402"/>
                  <a:pt x="72129" y="1737704"/>
                </a:cubicBezTo>
                <a:cubicBezTo>
                  <a:pt x="277869" y="2073937"/>
                  <a:pt x="364547" y="1985354"/>
                  <a:pt x="155949" y="2333970"/>
                </a:cubicBezTo>
                <a:cubicBezTo>
                  <a:pt x="-84081" y="2734972"/>
                  <a:pt x="276917" y="3127402"/>
                  <a:pt x="724592" y="3295995"/>
                </a:cubicBezTo>
                <a:cubicBezTo>
                  <a:pt x="1363719" y="3559837"/>
                  <a:pt x="1736147" y="3043582"/>
                  <a:pt x="2052377" y="3293137"/>
                </a:cubicBezTo>
                <a:lnTo>
                  <a:pt x="2053329" y="3294090"/>
                </a:lnTo>
                <a:cubicBezTo>
                  <a:pt x="2053329" y="3294090"/>
                  <a:pt x="2053329" y="3294090"/>
                  <a:pt x="2053329" y="3294090"/>
                </a:cubicBezTo>
                <a:cubicBezTo>
                  <a:pt x="2053329" y="3294090"/>
                  <a:pt x="2053329" y="3294090"/>
                  <a:pt x="2053329" y="3294090"/>
                </a:cubicBezTo>
                <a:cubicBezTo>
                  <a:pt x="2526722" y="3519832"/>
                  <a:pt x="2890577" y="3277897"/>
                  <a:pt x="3150609" y="2945474"/>
                </a:cubicBezTo>
                <a:cubicBezTo>
                  <a:pt x="3388734" y="2642580"/>
                  <a:pt x="3649720" y="2535899"/>
                  <a:pt x="3563995" y="2018692"/>
                </a:cubicBezTo>
                <a:close/>
                <a:moveTo>
                  <a:pt x="2525770" y="2945474"/>
                </a:moveTo>
                <a:cubicBezTo>
                  <a:pt x="2316219" y="3144547"/>
                  <a:pt x="2058092" y="2975002"/>
                  <a:pt x="1897119" y="2853082"/>
                </a:cubicBezTo>
                <a:cubicBezTo>
                  <a:pt x="1788534" y="2771167"/>
                  <a:pt x="1791392" y="2613052"/>
                  <a:pt x="1736147" y="2662582"/>
                </a:cubicBezTo>
                <a:cubicBezTo>
                  <a:pt x="1664709" y="2726399"/>
                  <a:pt x="1569459" y="2852130"/>
                  <a:pt x="1487544" y="2900707"/>
                </a:cubicBezTo>
                <a:cubicBezTo>
                  <a:pt x="1126547" y="3111210"/>
                  <a:pt x="636962" y="3001672"/>
                  <a:pt x="500754" y="2563522"/>
                </a:cubicBezTo>
                <a:cubicBezTo>
                  <a:pt x="434079" y="2346352"/>
                  <a:pt x="532187" y="2248245"/>
                  <a:pt x="662679" y="2166330"/>
                </a:cubicBezTo>
                <a:cubicBezTo>
                  <a:pt x="779837" y="2092987"/>
                  <a:pt x="774122" y="1919632"/>
                  <a:pt x="653154" y="1852004"/>
                </a:cubicBezTo>
                <a:cubicBezTo>
                  <a:pt x="427412" y="1726275"/>
                  <a:pt x="192144" y="1427189"/>
                  <a:pt x="458844" y="1085242"/>
                </a:cubicBezTo>
                <a:cubicBezTo>
                  <a:pt x="733164" y="732817"/>
                  <a:pt x="936047" y="929032"/>
                  <a:pt x="1073207" y="1073812"/>
                </a:cubicBezTo>
                <a:cubicBezTo>
                  <a:pt x="1186554" y="1193827"/>
                  <a:pt x="1389437" y="1119532"/>
                  <a:pt x="1391342" y="953797"/>
                </a:cubicBezTo>
                <a:cubicBezTo>
                  <a:pt x="1391342" y="949987"/>
                  <a:pt x="1391342" y="947129"/>
                  <a:pt x="1391342" y="943319"/>
                </a:cubicBezTo>
                <a:cubicBezTo>
                  <a:pt x="1400867" y="715672"/>
                  <a:pt x="1458969" y="517552"/>
                  <a:pt x="1708524" y="491834"/>
                </a:cubicBezTo>
                <a:cubicBezTo>
                  <a:pt x="2046662" y="455639"/>
                  <a:pt x="2381942" y="511837"/>
                  <a:pt x="2572442" y="834734"/>
                </a:cubicBezTo>
                <a:cubicBezTo>
                  <a:pt x="2688647" y="1030949"/>
                  <a:pt x="2824854" y="1283362"/>
                  <a:pt x="2561012" y="1468147"/>
                </a:cubicBezTo>
                <a:cubicBezTo>
                  <a:pt x="2234304" y="1698652"/>
                  <a:pt x="2301932" y="1814857"/>
                  <a:pt x="2643879" y="1899629"/>
                </a:cubicBezTo>
                <a:cubicBezTo>
                  <a:pt x="2723889" y="1919632"/>
                  <a:pt x="2803899" y="1968209"/>
                  <a:pt x="2881052" y="2025359"/>
                </a:cubicBezTo>
                <a:cubicBezTo>
                  <a:pt x="2949632" y="2075842"/>
                  <a:pt x="2998209" y="2151090"/>
                  <a:pt x="3013449" y="2234910"/>
                </a:cubicBezTo>
                <a:cubicBezTo>
                  <a:pt x="3079172" y="2606385"/>
                  <a:pt x="2737224" y="2743545"/>
                  <a:pt x="2525770" y="294547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53EBB3-5069-4481-AE02-EA54E792AEED}"/>
              </a:ext>
            </a:extLst>
          </p:cNvPr>
          <p:cNvSpPr/>
          <p:nvPr userDrawn="1"/>
        </p:nvSpPr>
        <p:spPr>
          <a:xfrm>
            <a:off x="0" y="4935552"/>
            <a:ext cx="9144000" cy="207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010514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0E40C8E-F172-4C59-815F-AF4E4BF5D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236E682-3726-48C8-BB33-EF33E9E23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DE7567D-02B9-4756-A005-543FCC9FA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2B4C-2E5E-49AE-85DD-D46494FAB0D3}" type="datetimeFigureOut">
              <a:rPr lang="he-IL" smtClean="0"/>
              <a:t>ט'/אלול/תש"ף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F5225E9-4917-4EAF-9BB2-C827EC2DB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9600713-FED9-4D1B-8861-D74FECC38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168EB-6214-4F30-82A2-C0BD78478AE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06962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3723878"/>
            <a:ext cx="4176464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299942"/>
            <a:ext cx="4176464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002-KIMS BUSINESS\007-02-Googleslidesppt\02-GSppt-Contents-Kim\20170309\01-Composition with vintage old hardback books\bg-02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43"/>
          <a:stretch/>
        </p:blipFill>
        <p:spPr bwMode="auto">
          <a:xfrm>
            <a:off x="0" y="0"/>
            <a:ext cx="9144000" cy="108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11603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87667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"/>
          <p:cNvSpPr/>
          <p:nvPr userDrawn="1"/>
        </p:nvSpPr>
        <p:spPr>
          <a:xfrm>
            <a:off x="1979712" y="195486"/>
            <a:ext cx="7164288" cy="1008112"/>
          </a:xfrm>
          <a:custGeom>
            <a:avLst/>
            <a:gdLst/>
            <a:ahLst/>
            <a:cxnLst/>
            <a:rect l="l" t="t" r="r" b="b"/>
            <a:pathLst>
              <a:path w="7164288" h="1008112">
                <a:moveTo>
                  <a:pt x="504056" y="0"/>
                </a:moveTo>
                <a:lnTo>
                  <a:pt x="7164288" y="0"/>
                </a:lnTo>
                <a:lnTo>
                  <a:pt x="7164288" y="1008112"/>
                </a:lnTo>
                <a:lnTo>
                  <a:pt x="504056" y="1008112"/>
                </a:lnTo>
                <a:cubicBezTo>
                  <a:pt x="225674" y="1008112"/>
                  <a:pt x="0" y="782438"/>
                  <a:pt x="0" y="504056"/>
                </a:cubicBezTo>
                <a:cubicBezTo>
                  <a:pt x="0" y="225674"/>
                  <a:pt x="225674" y="0"/>
                  <a:pt x="5040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48272" y="257969"/>
            <a:ext cx="6695728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48272" y="834033"/>
            <a:ext cx="6695728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15890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1979712" y="195486"/>
            <a:ext cx="7164288" cy="1008112"/>
          </a:xfrm>
          <a:custGeom>
            <a:avLst/>
            <a:gdLst/>
            <a:ahLst/>
            <a:cxnLst/>
            <a:rect l="l" t="t" r="r" b="b"/>
            <a:pathLst>
              <a:path w="7164288" h="1008112">
                <a:moveTo>
                  <a:pt x="504056" y="0"/>
                </a:moveTo>
                <a:lnTo>
                  <a:pt x="7164288" y="0"/>
                </a:lnTo>
                <a:lnTo>
                  <a:pt x="7164288" y="1008112"/>
                </a:lnTo>
                <a:lnTo>
                  <a:pt x="504056" y="1008112"/>
                </a:lnTo>
                <a:cubicBezTo>
                  <a:pt x="225674" y="1008112"/>
                  <a:pt x="0" y="782438"/>
                  <a:pt x="0" y="504056"/>
                </a:cubicBezTo>
                <a:cubicBezTo>
                  <a:pt x="0" y="225674"/>
                  <a:pt x="225674" y="0"/>
                  <a:pt x="5040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48272" y="257969"/>
            <a:ext cx="6695728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48272" y="834033"/>
            <a:ext cx="6695728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15981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002-KIMS BUSINESS\007-02-Googleslidesppt\02-GSppt-Contents-Kim\20170309\01-Composition with vintage old hardback books\bg-02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43"/>
          <a:stretch/>
        </p:blipFill>
        <p:spPr bwMode="auto">
          <a:xfrm>
            <a:off x="0" y="0"/>
            <a:ext cx="9144000" cy="108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19286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5350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98605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002-KIMS BUSINESS\007-02-Googleslidesppt\02-GSppt-Contents-Kim\20170309\01-Composition with vintage old hardback books\bg-02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43"/>
          <a:stretch/>
        </p:blipFill>
        <p:spPr bwMode="auto">
          <a:xfrm>
            <a:off x="0" y="0"/>
            <a:ext cx="9144000" cy="108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19286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5350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83568" y="1491630"/>
            <a:ext cx="2411840" cy="179341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366080" y="1491630"/>
            <a:ext cx="2411840" cy="179341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048592" y="1491630"/>
            <a:ext cx="2411840" cy="179341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84068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9144000" cy="51434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15967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2" r:id="rId2"/>
    <p:sldLayoutId id="2147483660" r:id="rId3"/>
    <p:sldLayoutId id="2147483662" r:id="rId4"/>
    <p:sldLayoutId id="2147483661" r:id="rId5"/>
    <p:sldLayoutId id="2147483672" r:id="rId6"/>
    <p:sldLayoutId id="2147483655" r:id="rId7"/>
    <p:sldLayoutId id="2147483663" r:id="rId8"/>
    <p:sldLayoutId id="2147483673" r:id="rId9"/>
    <p:sldLayoutId id="2147483674" r:id="rId10"/>
    <p:sldLayoutId id="2147483666" r:id="rId11"/>
    <p:sldLayoutId id="2147483675" r:id="rId12"/>
    <p:sldLayoutId id="2147483667" r:id="rId13"/>
    <p:sldLayoutId id="2147483668" r:id="rId14"/>
    <p:sldLayoutId id="2147483669" r:id="rId15"/>
    <p:sldLayoutId id="2147483670" r:id="rId16"/>
    <p:sldLayoutId id="2147483676" r:id="rId17"/>
    <p:sldLayoutId id="2147483656" r:id="rId18"/>
    <p:sldLayoutId id="2147483678" r:id="rId19"/>
    <p:sldLayoutId id="2147483679" r:id="rId20"/>
    <p:sldLayoutId id="2147483680" r:id="rId2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anat.chn@gmail.com" TargetMode="Externa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microsoft.com/office/2007/relationships/hdphoto" Target="../media/hdphoto8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microsoft.com/office/2007/relationships/hdphoto" Target="../media/hdphoto10.wdp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image" Target="../media/image46.png"/><Relationship Id="rId16" Type="http://schemas.openxmlformats.org/officeDocument/2006/relationships/image" Target="../media/image59.jp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19" Type="http://schemas.openxmlformats.org/officeDocument/2006/relationships/image" Target="../media/image62.jpeg"/><Relationship Id="rId4" Type="http://schemas.microsoft.com/office/2007/relationships/hdphoto" Target="../media/hdphoto12.wdp"/><Relationship Id="rId9" Type="http://schemas.openxmlformats.org/officeDocument/2006/relationships/image" Target="../media/image52.jpeg"/><Relationship Id="rId1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hdphoto" Target="../media/hdphoto7.wdp"/><Relationship Id="rId7" Type="http://schemas.openxmlformats.org/officeDocument/2006/relationships/image" Target="../media/image6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ree-powerpoint-templates-design.com/free-powerpoint-templates-design/free-cool-powerpoint-templates-design/" TargetMode="Externa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-MDk1dulFw" TargetMode="Externa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x4vdUqOW2o" TargetMode="Externa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35FD567C-CB68-4E2A-A3FE-C92A1865ECAC}"/>
              </a:ext>
            </a:extLst>
          </p:cNvPr>
          <p:cNvSpPr txBox="1"/>
          <p:nvPr/>
        </p:nvSpPr>
        <p:spPr>
          <a:xfrm>
            <a:off x="-5354" y="-452586"/>
            <a:ext cx="9073008" cy="6274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he-IL" sz="1800" b="1" u="none" strike="noStrike" dirty="0">
                <a:effectLst/>
                <a:latin typeface="Arial" panose="020B0604020202020204" pitchFamily="34" charset="0"/>
              </a:rPr>
              <a:t> </a:t>
            </a:r>
            <a:endParaRPr lang="en-US" sz="2000" b="1" dirty="0">
              <a:effectLst/>
              <a:latin typeface="Arial" panose="020B0604020202020204" pitchFamily="34" charset="0"/>
            </a:endParaRPr>
          </a:p>
          <a:p>
            <a:pPr algn="r" rtl="1">
              <a:lnSpc>
                <a:spcPct val="150000"/>
              </a:lnSpc>
            </a:pPr>
            <a:r>
              <a:rPr lang="he-IL" sz="1800" b="1" u="sng" dirty="0">
                <a:effectLst/>
                <a:latin typeface="Arial" panose="020B0604020202020204" pitchFamily="34" charset="0"/>
              </a:rPr>
              <a:t>קורות חיים –  ענת חן</a:t>
            </a:r>
            <a:endParaRPr lang="en-US" sz="2000" b="1" dirty="0">
              <a:effectLst/>
              <a:latin typeface="Arial" panose="020B0604020202020204" pitchFamily="34" charset="0"/>
            </a:endParaRPr>
          </a:p>
          <a:p>
            <a:pPr algn="r" rtl="1">
              <a:lnSpc>
                <a:spcPct val="150000"/>
              </a:lnSpc>
            </a:pPr>
            <a:r>
              <a:rPr lang="he-IL" sz="1800" b="1" dirty="0">
                <a:effectLst/>
                <a:latin typeface="Arial" panose="020B0604020202020204" pitchFamily="34" charset="0"/>
              </a:rPr>
              <a:t>פרטים אישיים</a:t>
            </a:r>
            <a:endParaRPr lang="en-US" sz="2000" b="1" dirty="0">
              <a:effectLst/>
              <a:latin typeface="Arial" panose="020B0604020202020204" pitchFamily="34" charset="0"/>
            </a:endParaRPr>
          </a:p>
          <a:p>
            <a:pPr algn="r" rtl="1">
              <a:lnSpc>
                <a:spcPct val="150000"/>
              </a:lnSpc>
            </a:pPr>
            <a:r>
              <a:rPr lang="he-I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שם : ענת חן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>
              <a:lnSpc>
                <a:spcPct val="150000"/>
              </a:lnSpc>
            </a:pPr>
            <a:r>
              <a:rPr lang="he-I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תאריך לידה: 13.5.1971 בשעה 9:00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>
              <a:lnSpc>
                <a:spcPct val="150000"/>
              </a:lnSpc>
            </a:pPr>
            <a:r>
              <a:rPr lang="he-I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מקום לידה: בית חולים השרון פתח תקווה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>
              <a:lnSpc>
                <a:spcPct val="150000"/>
              </a:lnSpc>
            </a:pPr>
            <a:r>
              <a:rPr lang="he-I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מספר טלפון נייד : 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052-3428466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>
              <a:lnSpc>
                <a:spcPct val="150000"/>
              </a:lnSpc>
            </a:pPr>
            <a:r>
              <a:rPr lang="he-I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כתובת דוא"ל :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anat.chn@gmail.com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>
              <a:lnSpc>
                <a:spcPct val="150000"/>
              </a:lnSpc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>
              <a:lnSpc>
                <a:spcPct val="150000"/>
              </a:lnSpc>
            </a:pPr>
            <a:r>
              <a:rPr lang="he-IL" sz="1800" b="1" dirty="0">
                <a:effectLst/>
                <a:latin typeface="Arial" panose="020B0604020202020204" pitchFamily="34" charset="0"/>
              </a:rPr>
              <a:t>השכלה עיונית </a:t>
            </a:r>
            <a:endParaRPr lang="en-US" sz="2000" b="1" dirty="0">
              <a:effectLst/>
              <a:latin typeface="Arial" panose="020B0604020202020204" pitchFamily="34" charset="0"/>
            </a:endParaRPr>
          </a:p>
          <a:p>
            <a:pPr marL="930910" indent="-914400" algn="r" rtl="1">
              <a:lnSpc>
                <a:spcPct val="150000"/>
              </a:lnSpc>
              <a:spcAft>
                <a:spcPts val="0"/>
              </a:spcAft>
            </a:pPr>
            <a:r>
              <a:rPr lang="he-I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2014-2015	כתיבה אקדמית, מכון </a:t>
            </a:r>
            <a:r>
              <a:rPr lang="he-IL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מופ"ת</a:t>
            </a:r>
            <a:r>
              <a:rPr lang="he-I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תל אביב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30910" indent="-914400" algn="r" rtl="1">
              <a:lnSpc>
                <a:spcPct val="150000"/>
              </a:lnSpc>
              <a:spcAft>
                <a:spcPts val="0"/>
              </a:spcAft>
            </a:pPr>
            <a:r>
              <a:rPr lang="he-I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2004-2000    	תואר שלישי (ד"ר) בתוכנית ללימודי פרשנות ותרבות, אוניברסיטת בר אילן.</a:t>
            </a:r>
            <a:br>
              <a:rPr lang="he-I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he-IL" sz="1800" b="1" dirty="0">
                <a:effectLst/>
                <a:latin typeface="Arial" panose="020B0604020202020204" pitchFamily="34" charset="0"/>
              </a:rPr>
              <a:t> </a:t>
            </a:r>
            <a:endParaRPr lang="en-US" sz="2000" b="1" dirty="0">
              <a:effectLst/>
              <a:latin typeface="Arial" panose="020B0604020202020204" pitchFamily="34" charset="0"/>
            </a:endParaRPr>
          </a:p>
          <a:p>
            <a:pPr algn="r" rtl="1">
              <a:lnSpc>
                <a:spcPct val="150000"/>
              </a:lnSpc>
            </a:pPr>
            <a:r>
              <a:rPr lang="he-I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>
              <a:lnSpc>
                <a:spcPct val="150000"/>
              </a:lnSpc>
            </a:pPr>
            <a:r>
              <a:rPr lang="he-I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615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של תמונה 3">
            <a:extLst>
              <a:ext uri="{FF2B5EF4-FFF2-40B4-BE49-F238E27FC236}">
                <a16:creationId xmlns:a16="http://schemas.microsoft.com/office/drawing/2014/main" id="{B7AE18DA-892A-434C-A1EE-2CA5B6B0FB1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6"/>
          <a:stretch>
            <a:fillRect/>
          </a:stretch>
        </p:blipFill>
        <p:spPr/>
      </p:pic>
      <p:grpSp>
        <p:nvGrpSpPr>
          <p:cNvPr id="3" name="Group 83">
            <a:extLst>
              <a:ext uri="{FF2B5EF4-FFF2-40B4-BE49-F238E27FC236}">
                <a16:creationId xmlns:a16="http://schemas.microsoft.com/office/drawing/2014/main" id="{54E6C6B0-4A7F-4EE9-A897-D5EF09B2D408}"/>
              </a:ext>
            </a:extLst>
          </p:cNvPr>
          <p:cNvGrpSpPr/>
          <p:nvPr/>
        </p:nvGrpSpPr>
        <p:grpSpPr>
          <a:xfrm>
            <a:off x="611560" y="483518"/>
            <a:ext cx="3714414" cy="705130"/>
            <a:chOff x="4355976" y="1078632"/>
            <a:chExt cx="3714414" cy="705130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E568BB20-D8B8-4572-B58C-985D66883596}"/>
                </a:ext>
              </a:extLst>
            </p:cNvPr>
            <p:cNvGrpSpPr/>
            <p:nvPr/>
          </p:nvGrpSpPr>
          <p:grpSpPr>
            <a:xfrm>
              <a:off x="4355976" y="1078632"/>
              <a:ext cx="3714414" cy="705130"/>
              <a:chOff x="4614006" y="1084286"/>
              <a:chExt cx="3714414" cy="705130"/>
            </a:xfrm>
          </p:grpSpPr>
          <p:sp>
            <p:nvSpPr>
              <p:cNvPr id="7" name="Rounded Rectangle 3">
                <a:extLst>
                  <a:ext uri="{FF2B5EF4-FFF2-40B4-BE49-F238E27FC236}">
                    <a16:creationId xmlns:a16="http://schemas.microsoft.com/office/drawing/2014/main" id="{BC1BB829-C850-4D96-ABBA-A203B544EF88}"/>
                  </a:ext>
                </a:extLst>
              </p:cNvPr>
              <p:cNvSpPr/>
              <p:nvPr/>
            </p:nvSpPr>
            <p:spPr>
              <a:xfrm>
                <a:off x="4716016" y="1173221"/>
                <a:ext cx="3612404" cy="616195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Rounded Rectangle 4">
                <a:extLst>
                  <a:ext uri="{FF2B5EF4-FFF2-40B4-BE49-F238E27FC236}">
                    <a16:creationId xmlns:a16="http://schemas.microsoft.com/office/drawing/2014/main" id="{B18D088F-CCE9-4FF9-B8AD-9B79BAD0044C}"/>
                  </a:ext>
                </a:extLst>
              </p:cNvPr>
              <p:cNvSpPr/>
              <p:nvPr/>
            </p:nvSpPr>
            <p:spPr>
              <a:xfrm>
                <a:off x="4614006" y="1084286"/>
                <a:ext cx="3612404" cy="616195"/>
              </a:xfrm>
              <a:prstGeom prst="roundRect">
                <a:avLst/>
              </a:prstGeom>
              <a:solidFill>
                <a:schemeClr val="bg1"/>
              </a:solidFill>
              <a:ln w="15875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61310D1A-FE80-474E-B983-8D33ACA6623E}"/>
                </a:ext>
              </a:extLst>
            </p:cNvPr>
            <p:cNvSpPr txBox="1"/>
            <p:nvPr/>
          </p:nvSpPr>
          <p:spPr bwMode="auto">
            <a:xfrm>
              <a:off x="4650010" y="1144348"/>
              <a:ext cx="3024336" cy="461665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he-IL" altLang="ko-KR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מרחב עבודה משותף</a:t>
              </a:r>
              <a:endParaRPr lang="en-US" altLang="ko-K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7669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A0E0BB40-37E1-439D-A332-3C94804799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778" y="0"/>
            <a:ext cx="3857625" cy="5143500"/>
          </a:xfrm>
          <a:prstGeom prst="rect">
            <a:avLst/>
          </a:prstGeom>
        </p:spPr>
      </p:pic>
      <p:grpSp>
        <p:nvGrpSpPr>
          <p:cNvPr id="17" name="Group 83">
            <a:extLst>
              <a:ext uri="{FF2B5EF4-FFF2-40B4-BE49-F238E27FC236}">
                <a16:creationId xmlns:a16="http://schemas.microsoft.com/office/drawing/2014/main" id="{6235A051-5A50-4BBB-A7B6-AAA280F50581}"/>
              </a:ext>
            </a:extLst>
          </p:cNvPr>
          <p:cNvGrpSpPr/>
          <p:nvPr/>
        </p:nvGrpSpPr>
        <p:grpSpPr>
          <a:xfrm>
            <a:off x="576644" y="555526"/>
            <a:ext cx="3714414" cy="705130"/>
            <a:chOff x="4355976" y="1078632"/>
            <a:chExt cx="3714414" cy="705130"/>
          </a:xfrm>
        </p:grpSpPr>
        <p:grpSp>
          <p:nvGrpSpPr>
            <p:cNvPr id="18" name="Group 1">
              <a:extLst>
                <a:ext uri="{FF2B5EF4-FFF2-40B4-BE49-F238E27FC236}">
                  <a16:creationId xmlns:a16="http://schemas.microsoft.com/office/drawing/2014/main" id="{BBD810C8-A3E6-4101-8A36-5BDF579E1B13}"/>
                </a:ext>
              </a:extLst>
            </p:cNvPr>
            <p:cNvGrpSpPr/>
            <p:nvPr/>
          </p:nvGrpSpPr>
          <p:grpSpPr>
            <a:xfrm>
              <a:off x="4355976" y="1078632"/>
              <a:ext cx="3714414" cy="705130"/>
              <a:chOff x="4614006" y="1084286"/>
              <a:chExt cx="3714414" cy="705130"/>
            </a:xfrm>
          </p:grpSpPr>
          <p:sp>
            <p:nvSpPr>
              <p:cNvPr id="20" name="Rounded Rectangle 3">
                <a:extLst>
                  <a:ext uri="{FF2B5EF4-FFF2-40B4-BE49-F238E27FC236}">
                    <a16:creationId xmlns:a16="http://schemas.microsoft.com/office/drawing/2014/main" id="{73349737-29B9-4863-AED7-820B309A47F1}"/>
                  </a:ext>
                </a:extLst>
              </p:cNvPr>
              <p:cNvSpPr/>
              <p:nvPr/>
            </p:nvSpPr>
            <p:spPr>
              <a:xfrm>
                <a:off x="4716016" y="1173221"/>
                <a:ext cx="3612404" cy="616195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Rounded Rectangle 4">
                <a:extLst>
                  <a:ext uri="{FF2B5EF4-FFF2-40B4-BE49-F238E27FC236}">
                    <a16:creationId xmlns:a16="http://schemas.microsoft.com/office/drawing/2014/main" id="{0252B699-8295-4086-A9BC-D93C0CBDBC5B}"/>
                  </a:ext>
                </a:extLst>
              </p:cNvPr>
              <p:cNvSpPr/>
              <p:nvPr/>
            </p:nvSpPr>
            <p:spPr>
              <a:xfrm>
                <a:off x="4614006" y="1084286"/>
                <a:ext cx="3612404" cy="616195"/>
              </a:xfrm>
              <a:prstGeom prst="roundRect">
                <a:avLst/>
              </a:prstGeom>
              <a:solidFill>
                <a:schemeClr val="bg1"/>
              </a:solidFill>
              <a:ln w="15875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6FCBF67B-C3A9-4B3A-8D33-C73115FD1020}"/>
                </a:ext>
              </a:extLst>
            </p:cNvPr>
            <p:cNvSpPr txBox="1"/>
            <p:nvPr/>
          </p:nvSpPr>
          <p:spPr bwMode="auto">
            <a:xfrm>
              <a:off x="4617714" y="1155896"/>
              <a:ext cx="3216360" cy="461665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he-IL" altLang="ko-KR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אוסף ספרים</a:t>
              </a:r>
              <a:endParaRPr lang="en-US" altLang="ko-K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endParaRPr>
            </a:p>
          </p:txBody>
        </p:sp>
      </p:grpSp>
      <p:grpSp>
        <p:nvGrpSpPr>
          <p:cNvPr id="15" name="Group 83">
            <a:extLst>
              <a:ext uri="{FF2B5EF4-FFF2-40B4-BE49-F238E27FC236}">
                <a16:creationId xmlns:a16="http://schemas.microsoft.com/office/drawing/2014/main" id="{7A960490-7D0D-47BA-9788-4AEEC52B5162}"/>
              </a:ext>
            </a:extLst>
          </p:cNvPr>
          <p:cNvGrpSpPr/>
          <p:nvPr/>
        </p:nvGrpSpPr>
        <p:grpSpPr>
          <a:xfrm>
            <a:off x="576644" y="1706643"/>
            <a:ext cx="3714414" cy="705130"/>
            <a:chOff x="4355976" y="1078632"/>
            <a:chExt cx="3714414" cy="705130"/>
          </a:xfrm>
        </p:grpSpPr>
        <p:grpSp>
          <p:nvGrpSpPr>
            <p:cNvPr id="22" name="Group 1">
              <a:extLst>
                <a:ext uri="{FF2B5EF4-FFF2-40B4-BE49-F238E27FC236}">
                  <a16:creationId xmlns:a16="http://schemas.microsoft.com/office/drawing/2014/main" id="{E747F770-6E92-446D-9BDE-E8DC0E4615B3}"/>
                </a:ext>
              </a:extLst>
            </p:cNvPr>
            <p:cNvGrpSpPr/>
            <p:nvPr/>
          </p:nvGrpSpPr>
          <p:grpSpPr>
            <a:xfrm>
              <a:off x="4355976" y="1078632"/>
              <a:ext cx="3714414" cy="705130"/>
              <a:chOff x="4614006" y="1084286"/>
              <a:chExt cx="3714414" cy="705130"/>
            </a:xfrm>
          </p:grpSpPr>
          <p:sp>
            <p:nvSpPr>
              <p:cNvPr id="24" name="Rounded Rectangle 3">
                <a:extLst>
                  <a:ext uri="{FF2B5EF4-FFF2-40B4-BE49-F238E27FC236}">
                    <a16:creationId xmlns:a16="http://schemas.microsoft.com/office/drawing/2014/main" id="{FEB29148-90F9-43B6-BE8E-EEE0C5FA6D29}"/>
                  </a:ext>
                </a:extLst>
              </p:cNvPr>
              <p:cNvSpPr/>
              <p:nvPr/>
            </p:nvSpPr>
            <p:spPr>
              <a:xfrm>
                <a:off x="4716016" y="1173221"/>
                <a:ext cx="3612404" cy="616195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ounded Rectangle 4">
                <a:extLst>
                  <a:ext uri="{FF2B5EF4-FFF2-40B4-BE49-F238E27FC236}">
                    <a16:creationId xmlns:a16="http://schemas.microsoft.com/office/drawing/2014/main" id="{BBD8F8D3-B89B-43ED-BB90-20B286595C08}"/>
                  </a:ext>
                </a:extLst>
              </p:cNvPr>
              <p:cNvSpPr/>
              <p:nvPr/>
            </p:nvSpPr>
            <p:spPr>
              <a:xfrm>
                <a:off x="4614006" y="1084286"/>
                <a:ext cx="3612404" cy="616195"/>
              </a:xfrm>
              <a:prstGeom prst="roundRect">
                <a:avLst/>
              </a:prstGeom>
              <a:solidFill>
                <a:schemeClr val="bg1"/>
              </a:solidFill>
              <a:ln w="15875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3CB78F68-DB07-4586-91BF-415026D2D19D}"/>
                </a:ext>
              </a:extLst>
            </p:cNvPr>
            <p:cNvSpPr txBox="1"/>
            <p:nvPr/>
          </p:nvSpPr>
          <p:spPr bwMode="auto">
            <a:xfrm>
              <a:off x="4617714" y="1155896"/>
              <a:ext cx="3216360" cy="461665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he-IL" altLang="ko-KR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מאגר עבודות </a:t>
              </a:r>
              <a:r>
                <a:rPr lang="he-IL" altLang="ko-KR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מב"ל</a:t>
              </a:r>
              <a:endParaRPr lang="en-US" altLang="ko-K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endParaRPr>
            </a:p>
          </p:txBody>
        </p:sp>
      </p:grpSp>
      <p:grpSp>
        <p:nvGrpSpPr>
          <p:cNvPr id="27" name="Group 83">
            <a:extLst>
              <a:ext uri="{FF2B5EF4-FFF2-40B4-BE49-F238E27FC236}">
                <a16:creationId xmlns:a16="http://schemas.microsoft.com/office/drawing/2014/main" id="{3B03E72E-D3A0-42C5-96EC-CD8D14BD49B9}"/>
              </a:ext>
            </a:extLst>
          </p:cNvPr>
          <p:cNvGrpSpPr/>
          <p:nvPr/>
        </p:nvGrpSpPr>
        <p:grpSpPr>
          <a:xfrm>
            <a:off x="589355" y="2971026"/>
            <a:ext cx="3714414" cy="705130"/>
            <a:chOff x="4355976" y="1078632"/>
            <a:chExt cx="3714414" cy="705130"/>
          </a:xfrm>
        </p:grpSpPr>
        <p:grpSp>
          <p:nvGrpSpPr>
            <p:cNvPr id="28" name="Group 1">
              <a:extLst>
                <a:ext uri="{FF2B5EF4-FFF2-40B4-BE49-F238E27FC236}">
                  <a16:creationId xmlns:a16="http://schemas.microsoft.com/office/drawing/2014/main" id="{5AF6887C-6236-4F7C-9968-017DCE033325}"/>
                </a:ext>
              </a:extLst>
            </p:cNvPr>
            <p:cNvGrpSpPr/>
            <p:nvPr/>
          </p:nvGrpSpPr>
          <p:grpSpPr>
            <a:xfrm>
              <a:off x="4355976" y="1078632"/>
              <a:ext cx="3714414" cy="705130"/>
              <a:chOff x="4614006" y="1084286"/>
              <a:chExt cx="3714414" cy="705130"/>
            </a:xfrm>
          </p:grpSpPr>
          <p:sp>
            <p:nvSpPr>
              <p:cNvPr id="30" name="Rounded Rectangle 3">
                <a:extLst>
                  <a:ext uri="{FF2B5EF4-FFF2-40B4-BE49-F238E27FC236}">
                    <a16:creationId xmlns:a16="http://schemas.microsoft.com/office/drawing/2014/main" id="{38D7C90A-0C35-4A84-8AD5-1FAA506AD25C}"/>
                  </a:ext>
                </a:extLst>
              </p:cNvPr>
              <p:cNvSpPr/>
              <p:nvPr/>
            </p:nvSpPr>
            <p:spPr>
              <a:xfrm>
                <a:off x="4716016" y="1173221"/>
                <a:ext cx="3612404" cy="616195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ounded Rectangle 4">
                <a:extLst>
                  <a:ext uri="{FF2B5EF4-FFF2-40B4-BE49-F238E27FC236}">
                    <a16:creationId xmlns:a16="http://schemas.microsoft.com/office/drawing/2014/main" id="{C6C9F03B-2B40-443D-9ACB-5A6A853C4C4C}"/>
                  </a:ext>
                </a:extLst>
              </p:cNvPr>
              <p:cNvSpPr/>
              <p:nvPr/>
            </p:nvSpPr>
            <p:spPr>
              <a:xfrm>
                <a:off x="4614006" y="1084286"/>
                <a:ext cx="3612404" cy="616195"/>
              </a:xfrm>
              <a:prstGeom prst="roundRect">
                <a:avLst/>
              </a:prstGeom>
              <a:solidFill>
                <a:schemeClr val="bg1"/>
              </a:solidFill>
              <a:ln w="15875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D2087A7B-F61B-4266-B482-1202795A5666}"/>
                </a:ext>
              </a:extLst>
            </p:cNvPr>
            <p:cNvSpPr txBox="1"/>
            <p:nvPr/>
          </p:nvSpPr>
          <p:spPr bwMode="auto">
            <a:xfrm>
              <a:off x="4617714" y="1155896"/>
              <a:ext cx="3216360" cy="461665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he-IL" altLang="ko-KR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חומרי קריאה וטעינה</a:t>
              </a:r>
              <a:endParaRPr lang="en-US" altLang="ko-K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endParaRPr>
            </a:p>
          </p:txBody>
        </p:sp>
      </p:grpSp>
      <p:grpSp>
        <p:nvGrpSpPr>
          <p:cNvPr id="32" name="Group 83">
            <a:extLst>
              <a:ext uri="{FF2B5EF4-FFF2-40B4-BE49-F238E27FC236}">
                <a16:creationId xmlns:a16="http://schemas.microsoft.com/office/drawing/2014/main" id="{90BC5B4D-3DB4-4AD0-9A60-4D6BC30C6FDD}"/>
              </a:ext>
            </a:extLst>
          </p:cNvPr>
          <p:cNvGrpSpPr/>
          <p:nvPr/>
        </p:nvGrpSpPr>
        <p:grpSpPr>
          <a:xfrm>
            <a:off x="589355" y="4235409"/>
            <a:ext cx="3714414" cy="705130"/>
            <a:chOff x="4355976" y="1078632"/>
            <a:chExt cx="3714414" cy="705130"/>
          </a:xfrm>
        </p:grpSpPr>
        <p:grpSp>
          <p:nvGrpSpPr>
            <p:cNvPr id="33" name="Group 1">
              <a:extLst>
                <a:ext uri="{FF2B5EF4-FFF2-40B4-BE49-F238E27FC236}">
                  <a16:creationId xmlns:a16="http://schemas.microsoft.com/office/drawing/2014/main" id="{5CB5B2F6-E105-4C0D-87C4-6DA53FEBA842}"/>
                </a:ext>
              </a:extLst>
            </p:cNvPr>
            <p:cNvGrpSpPr/>
            <p:nvPr/>
          </p:nvGrpSpPr>
          <p:grpSpPr>
            <a:xfrm>
              <a:off x="4355976" y="1078632"/>
              <a:ext cx="3714414" cy="705130"/>
              <a:chOff x="4614006" y="1084286"/>
              <a:chExt cx="3714414" cy="705130"/>
            </a:xfrm>
          </p:grpSpPr>
          <p:sp>
            <p:nvSpPr>
              <p:cNvPr id="35" name="Rounded Rectangle 3">
                <a:extLst>
                  <a:ext uri="{FF2B5EF4-FFF2-40B4-BE49-F238E27FC236}">
                    <a16:creationId xmlns:a16="http://schemas.microsoft.com/office/drawing/2014/main" id="{7D65C000-3FDC-4A5E-8674-93132ECB2A2B}"/>
                  </a:ext>
                </a:extLst>
              </p:cNvPr>
              <p:cNvSpPr/>
              <p:nvPr/>
            </p:nvSpPr>
            <p:spPr>
              <a:xfrm>
                <a:off x="4716016" y="1173221"/>
                <a:ext cx="3612404" cy="616195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Rounded Rectangle 4">
                <a:extLst>
                  <a:ext uri="{FF2B5EF4-FFF2-40B4-BE49-F238E27FC236}">
                    <a16:creationId xmlns:a16="http://schemas.microsoft.com/office/drawing/2014/main" id="{E185616D-F4CB-42C7-A15D-7E3331ABB4A1}"/>
                  </a:ext>
                </a:extLst>
              </p:cNvPr>
              <p:cNvSpPr/>
              <p:nvPr/>
            </p:nvSpPr>
            <p:spPr>
              <a:xfrm>
                <a:off x="4614006" y="1084286"/>
                <a:ext cx="3612404" cy="616195"/>
              </a:xfrm>
              <a:prstGeom prst="roundRect">
                <a:avLst/>
              </a:prstGeom>
              <a:solidFill>
                <a:schemeClr val="bg1"/>
              </a:solidFill>
              <a:ln w="15875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4" name="TextBox 10">
              <a:extLst>
                <a:ext uri="{FF2B5EF4-FFF2-40B4-BE49-F238E27FC236}">
                  <a16:creationId xmlns:a16="http://schemas.microsoft.com/office/drawing/2014/main" id="{BE276F80-0576-48D8-B58E-28E71C8F80B6}"/>
                </a:ext>
              </a:extLst>
            </p:cNvPr>
            <p:cNvSpPr txBox="1"/>
            <p:nvPr/>
          </p:nvSpPr>
          <p:spPr bwMode="auto">
            <a:xfrm>
              <a:off x="4617714" y="1155896"/>
              <a:ext cx="3216360" cy="461665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he-IL" altLang="ko-KR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הקלטת חומרי קריאה</a:t>
              </a:r>
              <a:endParaRPr lang="en-US" altLang="ko-K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9430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7"/>
          <p:cNvSpPr txBox="1">
            <a:spLocks/>
          </p:cNvSpPr>
          <p:nvPr/>
        </p:nvSpPr>
        <p:spPr>
          <a:xfrm>
            <a:off x="381068" y="3451861"/>
            <a:ext cx="2590732" cy="1029198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e-IL" sz="24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מאגר </a:t>
            </a:r>
          </a:p>
          <a:p>
            <a:pPr marL="0" indent="0" algn="ctr">
              <a:buNone/>
            </a:pPr>
            <a:r>
              <a:rPr lang="he-IL" sz="24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אוניברסיטת חיפה</a:t>
            </a:r>
            <a:endParaRPr lang="en-US" sz="2400" b="1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pic>
        <p:nvPicPr>
          <p:cNvPr id="4" name="מציין מיקום של תמונה 3">
            <a:extLst>
              <a:ext uri="{FF2B5EF4-FFF2-40B4-BE49-F238E27FC236}">
                <a16:creationId xmlns:a16="http://schemas.microsoft.com/office/drawing/2014/main" id="{3D90606B-034D-4BA3-AACE-7DCB40F25DF0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12135" r="12135"/>
          <a:stretch>
            <a:fillRect/>
          </a:stretch>
        </p:blipFill>
        <p:spPr>
          <a:xfrm>
            <a:off x="3379756" y="1469094"/>
            <a:ext cx="2411840" cy="1793419"/>
          </a:xfrm>
          <a:prstGeom prst="rect">
            <a:avLst/>
          </a:prstGeom>
        </p:spPr>
      </p:pic>
      <p:pic>
        <p:nvPicPr>
          <p:cNvPr id="3" name="מציין מיקום של תמונה 2">
            <a:extLst>
              <a:ext uri="{FF2B5EF4-FFF2-40B4-BE49-F238E27FC236}">
                <a16:creationId xmlns:a16="http://schemas.microsoft.com/office/drawing/2014/main" id="{B49864F0-992D-4F22-B96C-BD039B4099DC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 l="12160" r="12160"/>
          <a:stretch>
            <a:fillRect/>
          </a:stretch>
        </p:blipFill>
        <p:spPr>
          <a:xfrm>
            <a:off x="6194672" y="1469094"/>
            <a:ext cx="2411840" cy="1793419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9A175247-91DF-43BC-B045-CF7B8AAD9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90" y="1460788"/>
            <a:ext cx="2539088" cy="1728192"/>
          </a:xfrm>
          <a:prstGeom prst="rect">
            <a:avLst/>
          </a:prstGeom>
        </p:spPr>
      </p:pic>
      <p:grpSp>
        <p:nvGrpSpPr>
          <p:cNvPr id="13" name="Group 94">
            <a:extLst>
              <a:ext uri="{FF2B5EF4-FFF2-40B4-BE49-F238E27FC236}">
                <a16:creationId xmlns:a16="http://schemas.microsoft.com/office/drawing/2014/main" id="{256F98F7-35E4-4365-818D-17DBCAEB451E}"/>
              </a:ext>
            </a:extLst>
          </p:cNvPr>
          <p:cNvGrpSpPr/>
          <p:nvPr/>
        </p:nvGrpSpPr>
        <p:grpSpPr>
          <a:xfrm>
            <a:off x="2627784" y="267494"/>
            <a:ext cx="3714414" cy="705130"/>
            <a:chOff x="4355976" y="1078632"/>
            <a:chExt cx="3714414" cy="705130"/>
          </a:xfrm>
        </p:grpSpPr>
        <p:grpSp>
          <p:nvGrpSpPr>
            <p:cNvPr id="14" name="Group 95">
              <a:extLst>
                <a:ext uri="{FF2B5EF4-FFF2-40B4-BE49-F238E27FC236}">
                  <a16:creationId xmlns:a16="http://schemas.microsoft.com/office/drawing/2014/main" id="{6E26D7F6-8F45-4A03-872C-DCF1D4E91EEB}"/>
                </a:ext>
              </a:extLst>
            </p:cNvPr>
            <p:cNvGrpSpPr/>
            <p:nvPr/>
          </p:nvGrpSpPr>
          <p:grpSpPr>
            <a:xfrm>
              <a:off x="4355976" y="1078632"/>
              <a:ext cx="3714414" cy="705130"/>
              <a:chOff x="4614006" y="1084286"/>
              <a:chExt cx="3714414" cy="705130"/>
            </a:xfrm>
          </p:grpSpPr>
          <p:sp>
            <p:nvSpPr>
              <p:cNvPr id="17" name="Rounded Rectangle 102">
                <a:extLst>
                  <a:ext uri="{FF2B5EF4-FFF2-40B4-BE49-F238E27FC236}">
                    <a16:creationId xmlns:a16="http://schemas.microsoft.com/office/drawing/2014/main" id="{AFBA76A2-122A-440D-862D-9E9C8392794F}"/>
                  </a:ext>
                </a:extLst>
              </p:cNvPr>
              <p:cNvSpPr/>
              <p:nvPr/>
            </p:nvSpPr>
            <p:spPr>
              <a:xfrm>
                <a:off x="4716016" y="1173221"/>
                <a:ext cx="3612404" cy="616195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ounded Rectangle 103">
                <a:extLst>
                  <a:ext uri="{FF2B5EF4-FFF2-40B4-BE49-F238E27FC236}">
                    <a16:creationId xmlns:a16="http://schemas.microsoft.com/office/drawing/2014/main" id="{60D36B6A-7154-4B7E-9FDC-8DC659795FE7}"/>
                  </a:ext>
                </a:extLst>
              </p:cNvPr>
              <p:cNvSpPr/>
              <p:nvPr/>
            </p:nvSpPr>
            <p:spPr>
              <a:xfrm>
                <a:off x="4614006" y="1084286"/>
                <a:ext cx="3612404" cy="616195"/>
              </a:xfrm>
              <a:prstGeom prst="roundRect">
                <a:avLst/>
              </a:prstGeom>
              <a:solidFill>
                <a:schemeClr val="bg1"/>
              </a:solidFill>
              <a:ln w="15875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3124443F-81A1-43F6-907D-375D963CE63C}"/>
                </a:ext>
              </a:extLst>
            </p:cNvPr>
            <p:cNvSpPr txBox="1"/>
            <p:nvPr/>
          </p:nvSpPr>
          <p:spPr bwMode="auto">
            <a:xfrm>
              <a:off x="4955393" y="1186674"/>
              <a:ext cx="2564395" cy="40011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he-IL" altLang="ko-K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שירותי יעץ וחיפושי מידע</a:t>
              </a:r>
              <a:endPara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endParaRPr>
            </a:p>
          </p:txBody>
        </p:sp>
      </p:grp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92E3C67E-14D9-48C4-969D-E2190E8D91D4}"/>
              </a:ext>
            </a:extLst>
          </p:cNvPr>
          <p:cNvSpPr txBox="1">
            <a:spLocks/>
          </p:cNvSpPr>
          <p:nvPr/>
        </p:nvSpPr>
        <p:spPr>
          <a:xfrm>
            <a:off x="3276634" y="3451861"/>
            <a:ext cx="2590732" cy="1029198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he-IL" sz="2400" b="1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Google Scholar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9DE513D5-9356-4F08-8FCC-E48A25C4BACE}"/>
              </a:ext>
            </a:extLst>
          </p:cNvPr>
          <p:cNvSpPr txBox="1">
            <a:spLocks/>
          </p:cNvSpPr>
          <p:nvPr/>
        </p:nvSpPr>
        <p:spPr>
          <a:xfrm>
            <a:off x="6105226" y="3416415"/>
            <a:ext cx="2590732" cy="1029198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he-IL" sz="2400" b="1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Google </a:t>
            </a:r>
          </a:p>
        </p:txBody>
      </p:sp>
    </p:spTree>
    <p:extLst>
      <p:ext uri="{BB962C8B-B14F-4D97-AF65-F5344CB8AC3E}">
        <p14:creationId xmlns:p14="http://schemas.microsoft.com/office/powerpoint/2010/main" val="1252578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3">
            <a:extLst>
              <a:ext uri="{FF2B5EF4-FFF2-40B4-BE49-F238E27FC236}">
                <a16:creationId xmlns:a16="http://schemas.microsoft.com/office/drawing/2014/main" id="{DB2C758E-CF2B-41D3-9619-39E695583CB7}"/>
              </a:ext>
            </a:extLst>
          </p:cNvPr>
          <p:cNvGrpSpPr/>
          <p:nvPr/>
        </p:nvGrpSpPr>
        <p:grpSpPr>
          <a:xfrm>
            <a:off x="683568" y="1995686"/>
            <a:ext cx="3714414" cy="705130"/>
            <a:chOff x="4355976" y="1078632"/>
            <a:chExt cx="3714414" cy="705130"/>
          </a:xfrm>
        </p:grpSpPr>
        <p:grpSp>
          <p:nvGrpSpPr>
            <p:cNvPr id="9" name="Group 1">
              <a:extLst>
                <a:ext uri="{FF2B5EF4-FFF2-40B4-BE49-F238E27FC236}">
                  <a16:creationId xmlns:a16="http://schemas.microsoft.com/office/drawing/2014/main" id="{E6D3CFD2-3D0B-4EF8-ADF3-90863A2BA8FC}"/>
                </a:ext>
              </a:extLst>
            </p:cNvPr>
            <p:cNvGrpSpPr/>
            <p:nvPr/>
          </p:nvGrpSpPr>
          <p:grpSpPr>
            <a:xfrm>
              <a:off x="4355976" y="1078632"/>
              <a:ext cx="3714414" cy="705130"/>
              <a:chOff x="4614006" y="1084286"/>
              <a:chExt cx="3714414" cy="705130"/>
            </a:xfrm>
          </p:grpSpPr>
          <p:sp>
            <p:nvSpPr>
              <p:cNvPr id="11" name="Rounded Rectangle 3">
                <a:extLst>
                  <a:ext uri="{FF2B5EF4-FFF2-40B4-BE49-F238E27FC236}">
                    <a16:creationId xmlns:a16="http://schemas.microsoft.com/office/drawing/2014/main" id="{D9E97E9B-3C06-40E0-9AFA-5AEFB45B089F}"/>
                  </a:ext>
                </a:extLst>
              </p:cNvPr>
              <p:cNvSpPr/>
              <p:nvPr/>
            </p:nvSpPr>
            <p:spPr>
              <a:xfrm>
                <a:off x="4716016" y="1173221"/>
                <a:ext cx="3612404" cy="616195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ounded Rectangle 4">
                <a:extLst>
                  <a:ext uri="{FF2B5EF4-FFF2-40B4-BE49-F238E27FC236}">
                    <a16:creationId xmlns:a16="http://schemas.microsoft.com/office/drawing/2014/main" id="{A04A03BB-EEF4-4F13-8FD7-205EA4C95CA0}"/>
                  </a:ext>
                </a:extLst>
              </p:cNvPr>
              <p:cNvSpPr/>
              <p:nvPr/>
            </p:nvSpPr>
            <p:spPr>
              <a:xfrm>
                <a:off x="4614006" y="1084286"/>
                <a:ext cx="3612404" cy="616195"/>
              </a:xfrm>
              <a:prstGeom prst="roundRect">
                <a:avLst/>
              </a:prstGeom>
              <a:solidFill>
                <a:schemeClr val="bg1"/>
              </a:solidFill>
              <a:ln w="15875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0E342044-460D-48D1-9969-7B90EDCF54D3}"/>
                </a:ext>
              </a:extLst>
            </p:cNvPr>
            <p:cNvSpPr txBox="1"/>
            <p:nvPr/>
          </p:nvSpPr>
          <p:spPr bwMode="auto">
            <a:xfrm>
              <a:off x="4617714" y="1155896"/>
              <a:ext cx="3216360" cy="461665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he-IL" altLang="ko-KR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ספרי שמע והקלטות</a:t>
              </a:r>
              <a:endParaRPr lang="en-US" altLang="ko-K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endParaRPr>
            </a:p>
          </p:txBody>
        </p:sp>
      </p:grpSp>
      <p:pic>
        <p:nvPicPr>
          <p:cNvPr id="2052" name="Picture 4" descr="ספרים באוזניים – חלק 1 – ספרים באוטובוסים">
            <a:extLst>
              <a:ext uri="{FF2B5EF4-FFF2-40B4-BE49-F238E27FC236}">
                <a16:creationId xmlns:a16="http://schemas.microsoft.com/office/drawing/2014/main" id="{5EFB5955-4D13-4B0C-8915-2F36A7E12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2"/>
          <a:stretch/>
        </p:blipFill>
        <p:spPr bwMode="auto">
          <a:xfrm>
            <a:off x="5220072" y="-19030"/>
            <a:ext cx="3152642" cy="516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960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14">
            <a:extLst>
              <a:ext uri="{FF2B5EF4-FFF2-40B4-BE49-F238E27FC236}">
                <a16:creationId xmlns:a16="http://schemas.microsoft.com/office/drawing/2014/main" id="{3D9D98D0-F686-450C-8CE2-18F22DA445C2}"/>
              </a:ext>
            </a:extLst>
          </p:cNvPr>
          <p:cNvGrpSpPr/>
          <p:nvPr/>
        </p:nvGrpSpPr>
        <p:grpSpPr>
          <a:xfrm>
            <a:off x="426343" y="2126639"/>
            <a:ext cx="3714414" cy="705130"/>
            <a:chOff x="4355976" y="1078632"/>
            <a:chExt cx="3714414" cy="705130"/>
          </a:xfrm>
        </p:grpSpPr>
        <p:grpSp>
          <p:nvGrpSpPr>
            <p:cNvPr id="11" name="Group 115">
              <a:extLst>
                <a:ext uri="{FF2B5EF4-FFF2-40B4-BE49-F238E27FC236}">
                  <a16:creationId xmlns:a16="http://schemas.microsoft.com/office/drawing/2014/main" id="{D7DB16E7-D6B6-4A75-B443-FE5752AE8523}"/>
                </a:ext>
              </a:extLst>
            </p:cNvPr>
            <p:cNvGrpSpPr/>
            <p:nvPr/>
          </p:nvGrpSpPr>
          <p:grpSpPr>
            <a:xfrm>
              <a:off x="4355976" y="1078632"/>
              <a:ext cx="3714414" cy="705130"/>
              <a:chOff x="4614006" y="1084286"/>
              <a:chExt cx="3714414" cy="705130"/>
            </a:xfrm>
          </p:grpSpPr>
          <p:sp>
            <p:nvSpPr>
              <p:cNvPr id="13" name="Rounded Rectangle 122">
                <a:extLst>
                  <a:ext uri="{FF2B5EF4-FFF2-40B4-BE49-F238E27FC236}">
                    <a16:creationId xmlns:a16="http://schemas.microsoft.com/office/drawing/2014/main" id="{095C122E-AC22-48A2-B106-DE1BD9CA8D65}"/>
                  </a:ext>
                </a:extLst>
              </p:cNvPr>
              <p:cNvSpPr/>
              <p:nvPr/>
            </p:nvSpPr>
            <p:spPr>
              <a:xfrm>
                <a:off x="4716016" y="1173221"/>
                <a:ext cx="3612404" cy="616195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ounded Rectangle 123">
                <a:extLst>
                  <a:ext uri="{FF2B5EF4-FFF2-40B4-BE49-F238E27FC236}">
                    <a16:creationId xmlns:a16="http://schemas.microsoft.com/office/drawing/2014/main" id="{40C47E69-BE38-4ED5-9C4E-42154472FD84}"/>
                  </a:ext>
                </a:extLst>
              </p:cNvPr>
              <p:cNvSpPr/>
              <p:nvPr/>
            </p:nvSpPr>
            <p:spPr>
              <a:xfrm>
                <a:off x="4614006" y="1084286"/>
                <a:ext cx="3612404" cy="616195"/>
              </a:xfrm>
              <a:prstGeom prst="roundRect">
                <a:avLst/>
              </a:prstGeom>
              <a:solidFill>
                <a:schemeClr val="bg1"/>
              </a:solidFill>
              <a:ln w="15875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FA9672D8-1C5F-40F5-868D-5706243E3ED6}"/>
                </a:ext>
              </a:extLst>
            </p:cNvPr>
            <p:cNvSpPr txBox="1"/>
            <p:nvPr/>
          </p:nvSpPr>
          <p:spPr bwMode="auto">
            <a:xfrm>
              <a:off x="5046054" y="1186674"/>
              <a:ext cx="3024336" cy="40011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he-IL" altLang="ko-KR" sz="2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שרותים</a:t>
              </a:r>
              <a:r>
                <a:rPr lang="he-IL" altLang="ko-K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 טכנו-לוגיסטיים</a:t>
              </a:r>
              <a:endPara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endParaRPr>
            </a:p>
          </p:txBody>
        </p:sp>
      </p:grpSp>
      <p:pic>
        <p:nvPicPr>
          <p:cNvPr id="5" name="תמונה 4">
            <a:extLst>
              <a:ext uri="{FF2B5EF4-FFF2-40B4-BE49-F238E27FC236}">
                <a16:creationId xmlns:a16="http://schemas.microsoft.com/office/drawing/2014/main" id="{BA4D20BA-A4C2-4A3D-96AC-F30F81632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-92546"/>
            <a:ext cx="3857625" cy="5143500"/>
          </a:xfrm>
          <a:prstGeom prst="rect">
            <a:avLst/>
          </a:prstGeom>
        </p:spPr>
      </p:pic>
      <p:grpSp>
        <p:nvGrpSpPr>
          <p:cNvPr id="22" name="Group 114">
            <a:extLst>
              <a:ext uri="{FF2B5EF4-FFF2-40B4-BE49-F238E27FC236}">
                <a16:creationId xmlns:a16="http://schemas.microsoft.com/office/drawing/2014/main" id="{27FA1F5E-73D8-404A-8C6E-D1FFE0FE333A}"/>
              </a:ext>
            </a:extLst>
          </p:cNvPr>
          <p:cNvGrpSpPr/>
          <p:nvPr/>
        </p:nvGrpSpPr>
        <p:grpSpPr>
          <a:xfrm>
            <a:off x="375338" y="3147814"/>
            <a:ext cx="3714414" cy="705130"/>
            <a:chOff x="4355976" y="1078632"/>
            <a:chExt cx="3714414" cy="705130"/>
          </a:xfrm>
        </p:grpSpPr>
        <p:grpSp>
          <p:nvGrpSpPr>
            <p:cNvPr id="23" name="Group 115">
              <a:extLst>
                <a:ext uri="{FF2B5EF4-FFF2-40B4-BE49-F238E27FC236}">
                  <a16:creationId xmlns:a16="http://schemas.microsoft.com/office/drawing/2014/main" id="{B0C4B5DD-EC84-4ECD-8049-640236A9E12F}"/>
                </a:ext>
              </a:extLst>
            </p:cNvPr>
            <p:cNvGrpSpPr/>
            <p:nvPr/>
          </p:nvGrpSpPr>
          <p:grpSpPr>
            <a:xfrm>
              <a:off x="4355976" y="1078632"/>
              <a:ext cx="3714414" cy="705130"/>
              <a:chOff x="4614006" y="1084286"/>
              <a:chExt cx="3714414" cy="705130"/>
            </a:xfrm>
          </p:grpSpPr>
          <p:sp>
            <p:nvSpPr>
              <p:cNvPr id="25" name="Rounded Rectangle 122">
                <a:extLst>
                  <a:ext uri="{FF2B5EF4-FFF2-40B4-BE49-F238E27FC236}">
                    <a16:creationId xmlns:a16="http://schemas.microsoft.com/office/drawing/2014/main" id="{553C5CF6-FDF0-4A1B-B737-FEAC6E146372}"/>
                  </a:ext>
                </a:extLst>
              </p:cNvPr>
              <p:cNvSpPr/>
              <p:nvPr/>
            </p:nvSpPr>
            <p:spPr>
              <a:xfrm>
                <a:off x="4716016" y="1173221"/>
                <a:ext cx="3612404" cy="616195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ounded Rectangle 123">
                <a:extLst>
                  <a:ext uri="{FF2B5EF4-FFF2-40B4-BE49-F238E27FC236}">
                    <a16:creationId xmlns:a16="http://schemas.microsoft.com/office/drawing/2014/main" id="{7BC995C2-B4C0-4D43-8548-B66C18861D45}"/>
                  </a:ext>
                </a:extLst>
              </p:cNvPr>
              <p:cNvSpPr/>
              <p:nvPr/>
            </p:nvSpPr>
            <p:spPr>
              <a:xfrm>
                <a:off x="4614006" y="1084286"/>
                <a:ext cx="3612404" cy="616195"/>
              </a:xfrm>
              <a:prstGeom prst="roundRect">
                <a:avLst/>
              </a:prstGeom>
              <a:solidFill>
                <a:schemeClr val="bg1"/>
              </a:solidFill>
              <a:ln w="15875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3E35BC9F-CFEE-48A6-8B03-894D280E314D}"/>
                </a:ext>
              </a:extLst>
            </p:cNvPr>
            <p:cNvSpPr txBox="1"/>
            <p:nvPr/>
          </p:nvSpPr>
          <p:spPr bwMode="auto">
            <a:xfrm>
              <a:off x="5046054" y="1186674"/>
              <a:ext cx="3024336" cy="40011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ko-K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libmabal@gmail.com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8261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1">
            <a:extLst>
              <a:ext uri="{FF2B5EF4-FFF2-40B4-BE49-F238E27FC236}">
                <a16:creationId xmlns:a16="http://schemas.microsoft.com/office/drawing/2014/main" id="{EF0DD353-BB88-4677-80F9-EC44003B0A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417" y="1047922"/>
            <a:ext cx="7236295" cy="407041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82B3D281-AB8B-4ADA-A413-BB78AD2789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מרכז למידה לבכירים</a:t>
            </a:r>
          </a:p>
        </p:txBody>
      </p:sp>
      <p:grpSp>
        <p:nvGrpSpPr>
          <p:cNvPr id="30" name="Group 114">
            <a:extLst>
              <a:ext uri="{FF2B5EF4-FFF2-40B4-BE49-F238E27FC236}">
                <a16:creationId xmlns:a16="http://schemas.microsoft.com/office/drawing/2014/main" id="{1815680F-7E81-4FDC-B87B-0A8D2FDCA436}"/>
              </a:ext>
            </a:extLst>
          </p:cNvPr>
          <p:cNvGrpSpPr/>
          <p:nvPr/>
        </p:nvGrpSpPr>
        <p:grpSpPr>
          <a:xfrm>
            <a:off x="2627784" y="4076508"/>
            <a:ext cx="3997637" cy="705130"/>
            <a:chOff x="4355976" y="1078632"/>
            <a:chExt cx="3997637" cy="705130"/>
          </a:xfrm>
        </p:grpSpPr>
        <p:grpSp>
          <p:nvGrpSpPr>
            <p:cNvPr id="31" name="Group 115">
              <a:extLst>
                <a:ext uri="{FF2B5EF4-FFF2-40B4-BE49-F238E27FC236}">
                  <a16:creationId xmlns:a16="http://schemas.microsoft.com/office/drawing/2014/main" id="{6D9F7011-62E4-4A87-8E7F-B77050E50D23}"/>
                </a:ext>
              </a:extLst>
            </p:cNvPr>
            <p:cNvGrpSpPr/>
            <p:nvPr/>
          </p:nvGrpSpPr>
          <p:grpSpPr>
            <a:xfrm>
              <a:off x="4355976" y="1078632"/>
              <a:ext cx="3714414" cy="705130"/>
              <a:chOff x="4614006" y="1084286"/>
              <a:chExt cx="3714414" cy="705130"/>
            </a:xfrm>
          </p:grpSpPr>
          <p:sp>
            <p:nvSpPr>
              <p:cNvPr id="33" name="Rounded Rectangle 122">
                <a:extLst>
                  <a:ext uri="{FF2B5EF4-FFF2-40B4-BE49-F238E27FC236}">
                    <a16:creationId xmlns:a16="http://schemas.microsoft.com/office/drawing/2014/main" id="{C9BA0245-7C32-488E-BD88-0B099BCE36D4}"/>
                  </a:ext>
                </a:extLst>
              </p:cNvPr>
              <p:cNvSpPr/>
              <p:nvPr/>
            </p:nvSpPr>
            <p:spPr>
              <a:xfrm>
                <a:off x="4716016" y="1173221"/>
                <a:ext cx="3612404" cy="616195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ounded Rectangle 123">
                <a:extLst>
                  <a:ext uri="{FF2B5EF4-FFF2-40B4-BE49-F238E27FC236}">
                    <a16:creationId xmlns:a16="http://schemas.microsoft.com/office/drawing/2014/main" id="{CE8B35E8-2D5F-47BD-A4B1-AC133BFDA5F0}"/>
                  </a:ext>
                </a:extLst>
              </p:cNvPr>
              <p:cNvSpPr/>
              <p:nvPr/>
            </p:nvSpPr>
            <p:spPr>
              <a:xfrm>
                <a:off x="4614006" y="1084286"/>
                <a:ext cx="3612404" cy="616195"/>
              </a:xfrm>
              <a:prstGeom prst="roundRect">
                <a:avLst/>
              </a:prstGeom>
              <a:solidFill>
                <a:schemeClr val="bg1"/>
              </a:solidFill>
              <a:ln w="15875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2" name="TextBox 10">
              <a:extLst>
                <a:ext uri="{FF2B5EF4-FFF2-40B4-BE49-F238E27FC236}">
                  <a16:creationId xmlns:a16="http://schemas.microsoft.com/office/drawing/2014/main" id="{4D732C0F-B092-4C19-BFB9-8C9B414DC093}"/>
                </a:ext>
              </a:extLst>
            </p:cNvPr>
            <p:cNvSpPr txBox="1"/>
            <p:nvPr/>
          </p:nvSpPr>
          <p:spPr bwMode="auto">
            <a:xfrm>
              <a:off x="5329277" y="1186674"/>
              <a:ext cx="3024336" cy="40011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ko-K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Your Text Here</a:t>
              </a:r>
            </a:p>
          </p:txBody>
        </p:sp>
      </p:grp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1D047261-5460-4B10-B4B5-A18D09BCAD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2352" y="1892528"/>
            <a:ext cx="3861059" cy="217184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55347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altLang="ko-KR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ליווי תהליכי כתיבה</a:t>
            </a:r>
            <a:endParaRPr lang="ko-KR" altLang="en-US" dirty="0"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01234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411760" y="3933833"/>
            <a:ext cx="2614378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e-IL" altLang="ko-KR" sz="2400" b="1" dirty="0">
                <a:solidFill>
                  <a:schemeClr val="accent2"/>
                </a:solidFill>
                <a:cs typeface="Arial" pitchFamily="34" charset="0"/>
              </a:rPr>
              <a:t>אחותו של </a:t>
            </a:r>
          </a:p>
          <a:p>
            <a:pPr algn="ctr"/>
            <a:r>
              <a:rPr lang="he-IL" altLang="ko-KR" sz="2400" b="1" dirty="0" err="1">
                <a:solidFill>
                  <a:schemeClr val="accent2"/>
                </a:solidFill>
                <a:cs typeface="Arial" pitchFamily="34" charset="0"/>
              </a:rPr>
              <a:t>הנריך</a:t>
            </a:r>
            <a:r>
              <a:rPr lang="he-IL" altLang="ko-KR" sz="2400" b="1" dirty="0">
                <a:solidFill>
                  <a:schemeClr val="accent2"/>
                </a:solidFill>
                <a:cs typeface="Arial" pitchFamily="34" charset="0"/>
              </a:rPr>
              <a:t> פון </a:t>
            </a:r>
            <a:r>
              <a:rPr lang="he-IL" altLang="ko-KR" sz="2400" b="1" dirty="0" err="1">
                <a:solidFill>
                  <a:schemeClr val="accent2"/>
                </a:solidFill>
                <a:cs typeface="Arial" pitchFamily="34" charset="0"/>
              </a:rPr>
              <a:t>קלייסט</a:t>
            </a:r>
            <a:r>
              <a:rPr lang="he-IL" altLang="ko-KR" sz="2400" b="1" dirty="0">
                <a:solidFill>
                  <a:schemeClr val="accent2"/>
                </a:solidFill>
                <a:cs typeface="Arial" pitchFamily="34" charset="0"/>
              </a:rPr>
              <a:t> </a:t>
            </a:r>
            <a:endParaRPr lang="ko-KR" altLang="en-US" sz="24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96136" y="3872278"/>
            <a:ext cx="228835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e-IL" altLang="ko-KR" sz="2400" b="1" dirty="0">
                <a:solidFill>
                  <a:schemeClr val="accent4"/>
                </a:solidFill>
                <a:cs typeface="Arial" pitchFamily="34" charset="0"/>
              </a:rPr>
              <a:t>מוכרת מלפפונים חמוצים</a:t>
            </a:r>
            <a:endParaRPr lang="ko-KR" altLang="en-US" sz="2400" b="1" dirty="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39" name="Text Placeholder 1"/>
          <p:cNvSpPr txBox="1">
            <a:spLocks/>
          </p:cNvSpPr>
          <p:nvPr/>
        </p:nvSpPr>
        <p:spPr>
          <a:xfrm>
            <a:off x="3011676" y="248796"/>
            <a:ext cx="3144500" cy="57397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e-IL" altLang="ko-KR" sz="28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ליווי תהליכי כתיבה</a:t>
            </a:r>
            <a:endParaRPr lang="ko-KR" altLang="en-US" sz="2800" b="1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4B5E063-F612-4C45-ACC1-D05E49E787FB}"/>
              </a:ext>
            </a:extLst>
          </p:cNvPr>
          <p:cNvPicPr>
            <a:picLocks noGrp="1" noChangeAspect="1" noChangeArrowheads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1" r="16571"/>
          <a:stretch>
            <a:fillRect/>
          </a:stretch>
        </p:blipFill>
        <p:spPr bwMode="auto">
          <a:xfrm>
            <a:off x="5724128" y="1291017"/>
            <a:ext cx="2288354" cy="228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0CC4AC3-475E-4B9B-BD49-175689D53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98597"/>
            <a:ext cx="2316182" cy="231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115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altLang="ko-KR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קפה אמנות</a:t>
            </a:r>
            <a:endParaRPr lang="ko-KR" altLang="en-US" dirty="0"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89495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ה 1">
            <a:extLst>
              <a:ext uri="{FF2B5EF4-FFF2-40B4-BE49-F238E27FC236}">
                <a16:creationId xmlns:a16="http://schemas.microsoft.com/office/drawing/2014/main" id="{4AAA65B9-DC88-4D01-871F-4ECBBF665F6D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B55CF945-4581-4020-8B8A-D4E54FA371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59"/>
          <a:stretch/>
        </p:blipFill>
        <p:spPr>
          <a:xfrm>
            <a:off x="0" y="525599"/>
            <a:ext cx="9144000" cy="409230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13C41144-D991-4FCA-9168-6FCC896D92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187"/>
          <a:stretch/>
        </p:blipFill>
        <p:spPr>
          <a:xfrm>
            <a:off x="2699792" y="525597"/>
            <a:ext cx="4536504" cy="409230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336717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פתח תקווה, בדרום העיר, במזרחה ובמרכזה - עמירם במשעולי ישראל">
            <a:extLst>
              <a:ext uri="{FF2B5EF4-FFF2-40B4-BE49-F238E27FC236}">
                <a16:creationId xmlns:a16="http://schemas.microsoft.com/office/drawing/2014/main" id="{4E39F898-8CA3-4B2F-92C8-9E3C997C2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19700"/>
            <a:ext cx="3718191" cy="195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פתח תקווה - שלט כניסה">
            <a:extLst>
              <a:ext uri="{FF2B5EF4-FFF2-40B4-BE49-F238E27FC236}">
                <a16:creationId xmlns:a16="http://schemas.microsoft.com/office/drawing/2014/main" id="{CC646061-5A98-4BA3-B66F-F148B334DDC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 bwMode="auto">
          <a:xfrm rot="689295">
            <a:off x="1287274" y="600276"/>
            <a:ext cx="3731811" cy="209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בטוח ששמעתם כבר את הטענה הנפוצה לפיה... - דורון פישלר נגד העולם ...">
            <a:extLst>
              <a:ext uri="{FF2B5EF4-FFF2-40B4-BE49-F238E27FC236}">
                <a16:creationId xmlns:a16="http://schemas.microsoft.com/office/drawing/2014/main" id="{659C8218-2C2F-4EED-982B-A10359519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5937">
            <a:off x="5212268" y="2574473"/>
            <a:ext cx="3688899" cy="243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פתח תקוה צריכה להיערך ל-300,000 תושבים&quot; - מלאבס פתח תקווה">
            <a:extLst>
              <a:ext uri="{FF2B5EF4-FFF2-40B4-BE49-F238E27FC236}">
                <a16:creationId xmlns:a16="http://schemas.microsoft.com/office/drawing/2014/main" id="{CDBDB110-363F-426E-8094-E8013A46C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0461">
            <a:off x="731202" y="2566918"/>
            <a:ext cx="4349884" cy="226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996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ה 1">
            <a:extLst>
              <a:ext uri="{FF2B5EF4-FFF2-40B4-BE49-F238E27FC236}">
                <a16:creationId xmlns:a16="http://schemas.microsoft.com/office/drawing/2014/main" id="{4AAA65B9-DC88-4D01-871F-4ECBBF665F6D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B55CF945-4581-4020-8B8A-D4E54FA371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59"/>
          <a:stretch/>
        </p:blipFill>
        <p:spPr>
          <a:xfrm>
            <a:off x="0" y="525599"/>
            <a:ext cx="1868796" cy="409230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13C41144-D991-4FCA-9168-6FCC896D9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523747"/>
            <a:ext cx="8460432" cy="4092302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7" name="Group 83">
            <a:extLst>
              <a:ext uri="{FF2B5EF4-FFF2-40B4-BE49-F238E27FC236}">
                <a16:creationId xmlns:a16="http://schemas.microsoft.com/office/drawing/2014/main" id="{E5AC7887-BFEA-4AE2-923C-5E35CDDB8749}"/>
              </a:ext>
            </a:extLst>
          </p:cNvPr>
          <p:cNvGrpSpPr/>
          <p:nvPr/>
        </p:nvGrpSpPr>
        <p:grpSpPr>
          <a:xfrm>
            <a:off x="5220072" y="4159575"/>
            <a:ext cx="3714414" cy="720199"/>
            <a:chOff x="4355976" y="1063563"/>
            <a:chExt cx="3714414" cy="720199"/>
          </a:xfrm>
        </p:grpSpPr>
        <p:grpSp>
          <p:nvGrpSpPr>
            <p:cNvPr id="8" name="Group 1">
              <a:extLst>
                <a:ext uri="{FF2B5EF4-FFF2-40B4-BE49-F238E27FC236}">
                  <a16:creationId xmlns:a16="http://schemas.microsoft.com/office/drawing/2014/main" id="{B7F3AF25-AC77-4742-AFA0-345F28A1EEAF}"/>
                </a:ext>
              </a:extLst>
            </p:cNvPr>
            <p:cNvGrpSpPr/>
            <p:nvPr/>
          </p:nvGrpSpPr>
          <p:grpSpPr>
            <a:xfrm>
              <a:off x="4355976" y="1078632"/>
              <a:ext cx="3714414" cy="705130"/>
              <a:chOff x="4614006" y="1084286"/>
              <a:chExt cx="3714414" cy="705130"/>
            </a:xfrm>
          </p:grpSpPr>
          <p:sp>
            <p:nvSpPr>
              <p:cNvPr id="10" name="Rounded Rectangle 3">
                <a:extLst>
                  <a:ext uri="{FF2B5EF4-FFF2-40B4-BE49-F238E27FC236}">
                    <a16:creationId xmlns:a16="http://schemas.microsoft.com/office/drawing/2014/main" id="{A4F8CAD9-8059-4FD5-9B5C-B2C8DA09A647}"/>
                  </a:ext>
                </a:extLst>
              </p:cNvPr>
              <p:cNvSpPr/>
              <p:nvPr/>
            </p:nvSpPr>
            <p:spPr>
              <a:xfrm>
                <a:off x="4716016" y="1173221"/>
                <a:ext cx="3612404" cy="616195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ounded Rectangle 4">
                <a:extLst>
                  <a:ext uri="{FF2B5EF4-FFF2-40B4-BE49-F238E27FC236}">
                    <a16:creationId xmlns:a16="http://schemas.microsoft.com/office/drawing/2014/main" id="{B6DB586A-3B37-4860-9ED7-B69662986A0A}"/>
                  </a:ext>
                </a:extLst>
              </p:cNvPr>
              <p:cNvSpPr/>
              <p:nvPr/>
            </p:nvSpPr>
            <p:spPr>
              <a:xfrm>
                <a:off x="4614006" y="1084286"/>
                <a:ext cx="3612404" cy="616195"/>
              </a:xfrm>
              <a:prstGeom prst="roundRect">
                <a:avLst/>
              </a:prstGeom>
              <a:solidFill>
                <a:schemeClr val="bg1"/>
              </a:solidFill>
              <a:ln w="15875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44F6669B-2F5C-4C62-9DB7-6848A26D0561}"/>
                </a:ext>
              </a:extLst>
            </p:cNvPr>
            <p:cNvSpPr txBox="1"/>
            <p:nvPr/>
          </p:nvSpPr>
          <p:spPr bwMode="auto">
            <a:xfrm>
              <a:off x="4617714" y="1063563"/>
              <a:ext cx="3216360" cy="646331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he-IL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רוברט </a:t>
              </a:r>
              <a:r>
                <a:rPr lang="he-IL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ראושנברג</a:t>
              </a:r>
              <a:r>
                <a:rPr lang="he-IL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, דה </a:t>
              </a:r>
              <a:r>
                <a:rPr lang="he-IL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קונינג</a:t>
              </a:r>
              <a:r>
                <a:rPr lang="he-IL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 מחוק, 1954</a:t>
              </a:r>
              <a:endPara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337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ה 1">
            <a:extLst>
              <a:ext uri="{FF2B5EF4-FFF2-40B4-BE49-F238E27FC236}">
                <a16:creationId xmlns:a16="http://schemas.microsoft.com/office/drawing/2014/main" id="{4AAA65B9-DC88-4D01-871F-4ECBBF665F6D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B55CF945-4581-4020-8B8A-D4E54FA371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59"/>
          <a:stretch/>
        </p:blipFill>
        <p:spPr>
          <a:xfrm>
            <a:off x="0" y="525599"/>
            <a:ext cx="9144000" cy="409230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13C41144-D991-4FCA-9168-6FCC896D92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187"/>
          <a:stretch/>
        </p:blipFill>
        <p:spPr>
          <a:xfrm>
            <a:off x="2699792" y="525597"/>
            <a:ext cx="4536504" cy="409230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1D33506F-A6DD-4FB7-B226-ADF7CD59795B}"/>
              </a:ext>
            </a:extLst>
          </p:cNvPr>
          <p:cNvSpPr txBox="1"/>
          <p:nvPr/>
        </p:nvSpPr>
        <p:spPr>
          <a:xfrm>
            <a:off x="3059832" y="863588"/>
            <a:ext cx="2808312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לכולנו יש פחד מהחלל הריק. </a:t>
            </a:r>
          </a:p>
          <a:p>
            <a:pPr algn="ctr"/>
            <a:r>
              <a:rPr lang="he-IL" dirty="0"/>
              <a:t>אנחנו לא סומכים על עצמינו </a:t>
            </a:r>
          </a:p>
          <a:p>
            <a:pPr algn="ctr"/>
            <a:r>
              <a:rPr lang="he-IL" dirty="0"/>
              <a:t>שנזכור להגיד </a:t>
            </a:r>
            <a:r>
              <a:rPr lang="he-IL" dirty="0" err="1"/>
              <a:t>הכל</a:t>
            </a:r>
            <a:r>
              <a:rPr lang="he-IL" dirty="0"/>
              <a:t> ואנחנו לא סומכים על הקהל שלנו שיבין מה שאנחנו רוצים להגיד ולכן אנחנו רושמים במצגת את כל מה שאנחנו רוצים להגיד. </a:t>
            </a:r>
          </a:p>
          <a:p>
            <a:pPr algn="ctr"/>
            <a:r>
              <a:rPr lang="he-IL" dirty="0"/>
              <a:t>הבעיה שאנחנו מאבדים את </a:t>
            </a:r>
          </a:p>
          <a:p>
            <a:pPr algn="ctr"/>
            <a:r>
              <a:rPr lang="he-IL" dirty="0"/>
              <a:t>הקהל. אנשים לא מסוגלים </a:t>
            </a:r>
          </a:p>
          <a:p>
            <a:pPr algn="ctr"/>
            <a:r>
              <a:rPr lang="he-IL" dirty="0"/>
              <a:t>לעבד מידע בכמויות וגם אין </a:t>
            </a:r>
          </a:p>
          <a:p>
            <a:pPr algn="ctr"/>
            <a:r>
              <a:rPr lang="he-IL" dirty="0"/>
              <a:t>להם את המוטיבציה </a:t>
            </a:r>
          </a:p>
          <a:p>
            <a:pPr algn="ctr"/>
            <a:r>
              <a:rPr lang="he-IL" dirty="0"/>
              <a:t>לעשות זאת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48918CD5-C165-40A9-BEB7-5CFA5F603747}"/>
              </a:ext>
            </a:extLst>
          </p:cNvPr>
          <p:cNvSpPr txBox="1">
            <a:spLocks/>
          </p:cNvSpPr>
          <p:nvPr/>
        </p:nvSpPr>
        <p:spPr>
          <a:xfrm>
            <a:off x="6588224" y="2067694"/>
            <a:ext cx="2267744" cy="5760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e-IL" altLang="ko-KR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איך זה קשור?</a:t>
            </a:r>
          </a:p>
        </p:txBody>
      </p:sp>
    </p:spTree>
    <p:extLst>
      <p:ext uri="{BB962C8B-B14F-4D97-AF65-F5344CB8AC3E}">
        <p14:creationId xmlns:p14="http://schemas.microsoft.com/office/powerpoint/2010/main" val="3187820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altLang="ko-KR" b="0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מרעיון לפרזנטציה </a:t>
            </a:r>
          </a:p>
        </p:txBody>
      </p:sp>
    </p:spTree>
    <p:extLst>
      <p:ext uri="{BB962C8B-B14F-4D97-AF65-F5344CB8AC3E}">
        <p14:creationId xmlns:p14="http://schemas.microsoft.com/office/powerpoint/2010/main" val="61455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892A1276-7272-4A07-BEB6-1196338239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ארגז כלים לגידול רעיונות</a:t>
            </a:r>
          </a:p>
        </p:txBody>
      </p:sp>
      <p:pic>
        <p:nvPicPr>
          <p:cNvPr id="1028" name="Picture 4" descr="פלס סטבילה 30 ס&quot;מ STABILA דגם 70">
            <a:extLst>
              <a:ext uri="{FF2B5EF4-FFF2-40B4-BE49-F238E27FC236}">
                <a16:creationId xmlns:a16="http://schemas.microsoft.com/office/drawing/2014/main" id="{A986B06D-5E73-42E6-B0E9-3C88F9457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733" b="56787" l="3077" r="97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376" y="1072072"/>
            <a:ext cx="3153041" cy="178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מפתח שבדי ידית גומי - כלי עבודה ידניים">
            <a:extLst>
              <a:ext uri="{FF2B5EF4-FFF2-40B4-BE49-F238E27FC236}">
                <a16:creationId xmlns:a16="http://schemas.microsoft.com/office/drawing/2014/main" id="{85F293F7-9646-4C82-9587-0934E8D65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24" b="89418" l="3000" r="9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374876"/>
            <a:ext cx="2879405" cy="108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Group 114">
            <a:extLst>
              <a:ext uri="{FF2B5EF4-FFF2-40B4-BE49-F238E27FC236}">
                <a16:creationId xmlns:a16="http://schemas.microsoft.com/office/drawing/2014/main" id="{DC33F7D8-BAE5-4E85-B116-C391936F9EB6}"/>
              </a:ext>
            </a:extLst>
          </p:cNvPr>
          <p:cNvGrpSpPr/>
          <p:nvPr/>
        </p:nvGrpSpPr>
        <p:grpSpPr>
          <a:xfrm>
            <a:off x="1119007" y="1505651"/>
            <a:ext cx="3714414" cy="705130"/>
            <a:chOff x="4355976" y="1078632"/>
            <a:chExt cx="3714414" cy="705130"/>
          </a:xfrm>
        </p:grpSpPr>
        <p:grpSp>
          <p:nvGrpSpPr>
            <p:cNvPr id="78" name="Group 115">
              <a:extLst>
                <a:ext uri="{FF2B5EF4-FFF2-40B4-BE49-F238E27FC236}">
                  <a16:creationId xmlns:a16="http://schemas.microsoft.com/office/drawing/2014/main" id="{11416B18-C411-4364-9A0E-CAB3ECCB7AA1}"/>
                </a:ext>
              </a:extLst>
            </p:cNvPr>
            <p:cNvGrpSpPr/>
            <p:nvPr/>
          </p:nvGrpSpPr>
          <p:grpSpPr>
            <a:xfrm>
              <a:off x="4355976" y="1078632"/>
              <a:ext cx="3714414" cy="705130"/>
              <a:chOff x="4614006" y="1084286"/>
              <a:chExt cx="3714414" cy="705130"/>
            </a:xfrm>
          </p:grpSpPr>
          <p:sp>
            <p:nvSpPr>
              <p:cNvPr id="80" name="Rounded Rectangle 122">
                <a:extLst>
                  <a:ext uri="{FF2B5EF4-FFF2-40B4-BE49-F238E27FC236}">
                    <a16:creationId xmlns:a16="http://schemas.microsoft.com/office/drawing/2014/main" id="{F253887B-4B2C-45D4-990A-3A2C3FA4F6D1}"/>
                  </a:ext>
                </a:extLst>
              </p:cNvPr>
              <p:cNvSpPr/>
              <p:nvPr/>
            </p:nvSpPr>
            <p:spPr>
              <a:xfrm>
                <a:off x="4716016" y="1173221"/>
                <a:ext cx="3612404" cy="616195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Rounded Rectangle 123">
                <a:extLst>
                  <a:ext uri="{FF2B5EF4-FFF2-40B4-BE49-F238E27FC236}">
                    <a16:creationId xmlns:a16="http://schemas.microsoft.com/office/drawing/2014/main" id="{893F1B3C-A4CA-4248-8DFF-A5123A17BB24}"/>
                  </a:ext>
                </a:extLst>
              </p:cNvPr>
              <p:cNvSpPr/>
              <p:nvPr/>
            </p:nvSpPr>
            <p:spPr>
              <a:xfrm>
                <a:off x="4614006" y="1084286"/>
                <a:ext cx="3612404" cy="616195"/>
              </a:xfrm>
              <a:prstGeom prst="roundRect">
                <a:avLst/>
              </a:prstGeom>
              <a:solidFill>
                <a:schemeClr val="bg1"/>
              </a:solidFill>
              <a:ln w="15875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79" name="TextBox 10">
              <a:extLst>
                <a:ext uri="{FF2B5EF4-FFF2-40B4-BE49-F238E27FC236}">
                  <a16:creationId xmlns:a16="http://schemas.microsoft.com/office/drawing/2014/main" id="{43DFF680-540D-4994-AE39-BCAFFD052B29}"/>
                </a:ext>
              </a:extLst>
            </p:cNvPr>
            <p:cNvSpPr txBox="1"/>
            <p:nvPr/>
          </p:nvSpPr>
          <p:spPr bwMode="auto">
            <a:xfrm>
              <a:off x="4794545" y="1186674"/>
              <a:ext cx="3024336" cy="40011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he-IL" altLang="ko-K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פלס  - בין רלוונטי לבלתי צפוי </a:t>
              </a:r>
              <a:endPara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endParaRPr>
            </a:p>
          </p:txBody>
        </p:sp>
      </p:grpSp>
      <p:grpSp>
        <p:nvGrpSpPr>
          <p:cNvPr id="82" name="Group 114">
            <a:extLst>
              <a:ext uri="{FF2B5EF4-FFF2-40B4-BE49-F238E27FC236}">
                <a16:creationId xmlns:a16="http://schemas.microsoft.com/office/drawing/2014/main" id="{A54DA7DE-2531-4080-BC13-C82B8BB90A2F}"/>
              </a:ext>
            </a:extLst>
          </p:cNvPr>
          <p:cNvGrpSpPr/>
          <p:nvPr/>
        </p:nvGrpSpPr>
        <p:grpSpPr>
          <a:xfrm>
            <a:off x="1119007" y="2579582"/>
            <a:ext cx="3714414" cy="705130"/>
            <a:chOff x="4355976" y="1078632"/>
            <a:chExt cx="3714414" cy="705130"/>
          </a:xfrm>
        </p:grpSpPr>
        <p:grpSp>
          <p:nvGrpSpPr>
            <p:cNvPr id="83" name="Group 115">
              <a:extLst>
                <a:ext uri="{FF2B5EF4-FFF2-40B4-BE49-F238E27FC236}">
                  <a16:creationId xmlns:a16="http://schemas.microsoft.com/office/drawing/2014/main" id="{8C971F6F-4C03-4B78-B922-FE1C82857AD9}"/>
                </a:ext>
              </a:extLst>
            </p:cNvPr>
            <p:cNvGrpSpPr/>
            <p:nvPr/>
          </p:nvGrpSpPr>
          <p:grpSpPr>
            <a:xfrm>
              <a:off x="4355976" y="1078632"/>
              <a:ext cx="3714414" cy="705130"/>
              <a:chOff x="4614006" y="1084286"/>
              <a:chExt cx="3714414" cy="705130"/>
            </a:xfrm>
          </p:grpSpPr>
          <p:sp>
            <p:nvSpPr>
              <p:cNvPr id="85" name="Rounded Rectangle 122">
                <a:extLst>
                  <a:ext uri="{FF2B5EF4-FFF2-40B4-BE49-F238E27FC236}">
                    <a16:creationId xmlns:a16="http://schemas.microsoft.com/office/drawing/2014/main" id="{465A2E04-4339-4F36-BE00-7F489F25239F}"/>
                  </a:ext>
                </a:extLst>
              </p:cNvPr>
              <p:cNvSpPr/>
              <p:nvPr/>
            </p:nvSpPr>
            <p:spPr>
              <a:xfrm>
                <a:off x="4716016" y="1173221"/>
                <a:ext cx="3612404" cy="616195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Rounded Rectangle 123">
                <a:extLst>
                  <a:ext uri="{FF2B5EF4-FFF2-40B4-BE49-F238E27FC236}">
                    <a16:creationId xmlns:a16="http://schemas.microsoft.com/office/drawing/2014/main" id="{846DBA04-FB09-466D-B00B-C549F4A3D7C6}"/>
                  </a:ext>
                </a:extLst>
              </p:cNvPr>
              <p:cNvSpPr/>
              <p:nvPr/>
            </p:nvSpPr>
            <p:spPr>
              <a:xfrm>
                <a:off x="4614006" y="1084286"/>
                <a:ext cx="3612404" cy="616195"/>
              </a:xfrm>
              <a:prstGeom prst="roundRect">
                <a:avLst/>
              </a:prstGeom>
              <a:solidFill>
                <a:schemeClr val="bg1"/>
              </a:solidFill>
              <a:ln w="15875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84" name="TextBox 10">
              <a:extLst>
                <a:ext uri="{FF2B5EF4-FFF2-40B4-BE49-F238E27FC236}">
                  <a16:creationId xmlns:a16="http://schemas.microsoft.com/office/drawing/2014/main" id="{467078C5-EC33-423D-849D-511E7A963F4A}"/>
                </a:ext>
              </a:extLst>
            </p:cNvPr>
            <p:cNvSpPr txBox="1"/>
            <p:nvPr/>
          </p:nvSpPr>
          <p:spPr bwMode="auto">
            <a:xfrm>
              <a:off x="4794545" y="1186674"/>
              <a:ext cx="3275845" cy="40011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he-IL" altLang="ko-K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מפתח שבדי – מסובב הקונטקסט</a:t>
              </a:r>
              <a:endPara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endParaRPr>
            </a:p>
          </p:txBody>
        </p:sp>
      </p:grpSp>
      <p:pic>
        <p:nvPicPr>
          <p:cNvPr id="3080" name="Picture 8" descr="הסוכה -בניית הסוכה - אחינו">
            <a:extLst>
              <a:ext uri="{FF2B5EF4-FFF2-40B4-BE49-F238E27FC236}">
                <a16:creationId xmlns:a16="http://schemas.microsoft.com/office/drawing/2014/main" id="{4B6D0ED5-50E9-498A-A4DD-A92275FF6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4" b="89826" l="0" r="89844">
                        <a14:foregroundMark x1="51563" y1="70640" x2="51563" y2="70640"/>
                        <a14:foregroundMark x1="51563" y1="64244" x2="51563" y2="64244"/>
                        <a14:foregroundMark x1="50586" y1="63372" x2="50586" y2="63372"/>
                        <a14:foregroundMark x1="49609" y1="63081" x2="49609" y2="63081"/>
                        <a14:foregroundMark x1="49609" y1="63081" x2="49609" y2="63081"/>
                        <a14:foregroundMark x1="52539" y1="80523" x2="52539" y2="80523"/>
                        <a14:foregroundMark x1="52539" y1="76163" x2="52539" y2="76163"/>
                        <a14:foregroundMark x1="52539" y1="82558" x2="52539" y2="82558"/>
                        <a14:foregroundMark x1="52539" y1="83721" x2="52539" y2="83721"/>
                        <a14:foregroundMark x1="52734" y1="84012" x2="52734" y2="84012"/>
                        <a14:backgroundMark x1="24023" y1="50291" x2="24023" y2="50291"/>
                        <a14:backgroundMark x1="9375" y1="54651" x2="9375" y2="54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804" y="3307934"/>
            <a:ext cx="3581100" cy="216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9" name="Group 114">
            <a:extLst>
              <a:ext uri="{FF2B5EF4-FFF2-40B4-BE49-F238E27FC236}">
                <a16:creationId xmlns:a16="http://schemas.microsoft.com/office/drawing/2014/main" id="{0FC76B79-C8B9-452F-ACB8-6FE59508B5C7}"/>
              </a:ext>
            </a:extLst>
          </p:cNvPr>
          <p:cNvGrpSpPr/>
          <p:nvPr/>
        </p:nvGrpSpPr>
        <p:grpSpPr>
          <a:xfrm>
            <a:off x="1119007" y="3867894"/>
            <a:ext cx="3714414" cy="705130"/>
            <a:chOff x="4355976" y="1078632"/>
            <a:chExt cx="3714414" cy="705130"/>
          </a:xfrm>
        </p:grpSpPr>
        <p:grpSp>
          <p:nvGrpSpPr>
            <p:cNvPr id="90" name="Group 115">
              <a:extLst>
                <a:ext uri="{FF2B5EF4-FFF2-40B4-BE49-F238E27FC236}">
                  <a16:creationId xmlns:a16="http://schemas.microsoft.com/office/drawing/2014/main" id="{941AF2F4-F23B-497B-912E-C4B3877E62AD}"/>
                </a:ext>
              </a:extLst>
            </p:cNvPr>
            <p:cNvGrpSpPr/>
            <p:nvPr/>
          </p:nvGrpSpPr>
          <p:grpSpPr>
            <a:xfrm>
              <a:off x="4355976" y="1078632"/>
              <a:ext cx="3714414" cy="705130"/>
              <a:chOff x="4614006" y="1084286"/>
              <a:chExt cx="3714414" cy="705130"/>
            </a:xfrm>
          </p:grpSpPr>
          <p:sp>
            <p:nvSpPr>
              <p:cNvPr id="92" name="Rounded Rectangle 122">
                <a:extLst>
                  <a:ext uri="{FF2B5EF4-FFF2-40B4-BE49-F238E27FC236}">
                    <a16:creationId xmlns:a16="http://schemas.microsoft.com/office/drawing/2014/main" id="{0A76DD6A-D285-4EC5-B811-CCC6788D2029}"/>
                  </a:ext>
                </a:extLst>
              </p:cNvPr>
              <p:cNvSpPr/>
              <p:nvPr/>
            </p:nvSpPr>
            <p:spPr>
              <a:xfrm>
                <a:off x="4716016" y="1173221"/>
                <a:ext cx="3612404" cy="616195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Rounded Rectangle 123">
                <a:extLst>
                  <a:ext uri="{FF2B5EF4-FFF2-40B4-BE49-F238E27FC236}">
                    <a16:creationId xmlns:a16="http://schemas.microsoft.com/office/drawing/2014/main" id="{736AD6EB-5D82-43A0-850A-6CE9749063BD}"/>
                  </a:ext>
                </a:extLst>
              </p:cNvPr>
              <p:cNvSpPr/>
              <p:nvPr/>
            </p:nvSpPr>
            <p:spPr>
              <a:xfrm>
                <a:off x="4614006" y="1084286"/>
                <a:ext cx="3612404" cy="616195"/>
              </a:xfrm>
              <a:prstGeom prst="roundRect">
                <a:avLst/>
              </a:prstGeom>
              <a:solidFill>
                <a:schemeClr val="bg1"/>
              </a:solidFill>
              <a:ln w="15875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91" name="TextBox 10">
              <a:extLst>
                <a:ext uri="{FF2B5EF4-FFF2-40B4-BE49-F238E27FC236}">
                  <a16:creationId xmlns:a16="http://schemas.microsoft.com/office/drawing/2014/main" id="{FFB815E9-43CB-4EF1-B889-8841068A2B3C}"/>
                </a:ext>
              </a:extLst>
            </p:cNvPr>
            <p:cNvSpPr txBox="1"/>
            <p:nvPr/>
          </p:nvSpPr>
          <p:spPr bwMode="auto">
            <a:xfrm>
              <a:off x="4794545" y="1186674"/>
              <a:ext cx="3275845" cy="40011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he-IL" altLang="ko-K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פטיש האימפקט ומסמרוני המסר</a:t>
              </a:r>
              <a:endPara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3197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892A1276-7272-4A07-BEB6-1196338239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ארגז כלים לגידול רעיונות</a:t>
            </a:r>
          </a:p>
        </p:txBody>
      </p:sp>
      <p:grpSp>
        <p:nvGrpSpPr>
          <p:cNvPr id="77" name="Group 114">
            <a:extLst>
              <a:ext uri="{FF2B5EF4-FFF2-40B4-BE49-F238E27FC236}">
                <a16:creationId xmlns:a16="http://schemas.microsoft.com/office/drawing/2014/main" id="{DC33F7D8-BAE5-4E85-B116-C391936F9EB6}"/>
              </a:ext>
            </a:extLst>
          </p:cNvPr>
          <p:cNvGrpSpPr/>
          <p:nvPr/>
        </p:nvGrpSpPr>
        <p:grpSpPr>
          <a:xfrm>
            <a:off x="1119007" y="1505651"/>
            <a:ext cx="3714414" cy="705130"/>
            <a:chOff x="4355976" y="1078632"/>
            <a:chExt cx="3714414" cy="705130"/>
          </a:xfrm>
        </p:grpSpPr>
        <p:grpSp>
          <p:nvGrpSpPr>
            <p:cNvPr id="78" name="Group 115">
              <a:extLst>
                <a:ext uri="{FF2B5EF4-FFF2-40B4-BE49-F238E27FC236}">
                  <a16:creationId xmlns:a16="http://schemas.microsoft.com/office/drawing/2014/main" id="{11416B18-C411-4364-9A0E-CAB3ECCB7AA1}"/>
                </a:ext>
              </a:extLst>
            </p:cNvPr>
            <p:cNvGrpSpPr/>
            <p:nvPr/>
          </p:nvGrpSpPr>
          <p:grpSpPr>
            <a:xfrm>
              <a:off x="4355976" y="1078632"/>
              <a:ext cx="3714414" cy="705130"/>
              <a:chOff x="4614006" y="1084286"/>
              <a:chExt cx="3714414" cy="705130"/>
            </a:xfrm>
          </p:grpSpPr>
          <p:sp>
            <p:nvSpPr>
              <p:cNvPr id="80" name="Rounded Rectangle 122">
                <a:extLst>
                  <a:ext uri="{FF2B5EF4-FFF2-40B4-BE49-F238E27FC236}">
                    <a16:creationId xmlns:a16="http://schemas.microsoft.com/office/drawing/2014/main" id="{F253887B-4B2C-45D4-990A-3A2C3FA4F6D1}"/>
                  </a:ext>
                </a:extLst>
              </p:cNvPr>
              <p:cNvSpPr/>
              <p:nvPr/>
            </p:nvSpPr>
            <p:spPr>
              <a:xfrm>
                <a:off x="4716016" y="1173221"/>
                <a:ext cx="3612404" cy="616195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Rounded Rectangle 123">
                <a:extLst>
                  <a:ext uri="{FF2B5EF4-FFF2-40B4-BE49-F238E27FC236}">
                    <a16:creationId xmlns:a16="http://schemas.microsoft.com/office/drawing/2014/main" id="{893F1B3C-A4CA-4248-8DFF-A5123A17BB24}"/>
                  </a:ext>
                </a:extLst>
              </p:cNvPr>
              <p:cNvSpPr/>
              <p:nvPr/>
            </p:nvSpPr>
            <p:spPr>
              <a:xfrm>
                <a:off x="4614006" y="1084286"/>
                <a:ext cx="3612404" cy="616195"/>
              </a:xfrm>
              <a:prstGeom prst="roundRect">
                <a:avLst/>
              </a:prstGeom>
              <a:solidFill>
                <a:schemeClr val="bg1"/>
              </a:solidFill>
              <a:ln w="15875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79" name="TextBox 10">
              <a:extLst>
                <a:ext uri="{FF2B5EF4-FFF2-40B4-BE49-F238E27FC236}">
                  <a16:creationId xmlns:a16="http://schemas.microsoft.com/office/drawing/2014/main" id="{43DFF680-540D-4994-AE39-BCAFFD052B29}"/>
                </a:ext>
              </a:extLst>
            </p:cNvPr>
            <p:cNvSpPr txBox="1"/>
            <p:nvPr/>
          </p:nvSpPr>
          <p:spPr bwMode="auto">
            <a:xfrm>
              <a:off x="5483058" y="1176572"/>
              <a:ext cx="1358240" cy="40011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he-IL" altLang="ko-K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צבת הוויתור</a:t>
              </a:r>
              <a:endPara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endParaRPr>
            </a:p>
          </p:txBody>
        </p:sp>
      </p:grpSp>
      <p:grpSp>
        <p:nvGrpSpPr>
          <p:cNvPr id="82" name="Group 114">
            <a:extLst>
              <a:ext uri="{FF2B5EF4-FFF2-40B4-BE49-F238E27FC236}">
                <a16:creationId xmlns:a16="http://schemas.microsoft.com/office/drawing/2014/main" id="{A54DA7DE-2531-4080-BC13-C82B8BB90A2F}"/>
              </a:ext>
            </a:extLst>
          </p:cNvPr>
          <p:cNvGrpSpPr/>
          <p:nvPr/>
        </p:nvGrpSpPr>
        <p:grpSpPr>
          <a:xfrm>
            <a:off x="1119007" y="2683052"/>
            <a:ext cx="4350208" cy="705130"/>
            <a:chOff x="4355976" y="1078632"/>
            <a:chExt cx="4350208" cy="705130"/>
          </a:xfrm>
        </p:grpSpPr>
        <p:grpSp>
          <p:nvGrpSpPr>
            <p:cNvPr id="83" name="Group 115">
              <a:extLst>
                <a:ext uri="{FF2B5EF4-FFF2-40B4-BE49-F238E27FC236}">
                  <a16:creationId xmlns:a16="http://schemas.microsoft.com/office/drawing/2014/main" id="{8C971F6F-4C03-4B78-B922-FE1C82857AD9}"/>
                </a:ext>
              </a:extLst>
            </p:cNvPr>
            <p:cNvGrpSpPr/>
            <p:nvPr/>
          </p:nvGrpSpPr>
          <p:grpSpPr>
            <a:xfrm>
              <a:off x="4355976" y="1078632"/>
              <a:ext cx="3714414" cy="705130"/>
              <a:chOff x="4614006" y="1084286"/>
              <a:chExt cx="3714414" cy="705130"/>
            </a:xfrm>
          </p:grpSpPr>
          <p:sp>
            <p:nvSpPr>
              <p:cNvPr id="85" name="Rounded Rectangle 122">
                <a:extLst>
                  <a:ext uri="{FF2B5EF4-FFF2-40B4-BE49-F238E27FC236}">
                    <a16:creationId xmlns:a16="http://schemas.microsoft.com/office/drawing/2014/main" id="{465A2E04-4339-4F36-BE00-7F489F25239F}"/>
                  </a:ext>
                </a:extLst>
              </p:cNvPr>
              <p:cNvSpPr/>
              <p:nvPr/>
            </p:nvSpPr>
            <p:spPr>
              <a:xfrm>
                <a:off x="4716016" y="1173221"/>
                <a:ext cx="3612404" cy="616195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Rounded Rectangle 123">
                <a:extLst>
                  <a:ext uri="{FF2B5EF4-FFF2-40B4-BE49-F238E27FC236}">
                    <a16:creationId xmlns:a16="http://schemas.microsoft.com/office/drawing/2014/main" id="{846DBA04-FB09-466D-B00B-C549F4A3D7C6}"/>
                  </a:ext>
                </a:extLst>
              </p:cNvPr>
              <p:cNvSpPr/>
              <p:nvPr/>
            </p:nvSpPr>
            <p:spPr>
              <a:xfrm>
                <a:off x="4614006" y="1084286"/>
                <a:ext cx="3612404" cy="616195"/>
              </a:xfrm>
              <a:prstGeom prst="roundRect">
                <a:avLst/>
              </a:prstGeom>
              <a:solidFill>
                <a:schemeClr val="bg1"/>
              </a:solidFill>
              <a:ln w="15875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84" name="TextBox 10">
              <a:extLst>
                <a:ext uri="{FF2B5EF4-FFF2-40B4-BE49-F238E27FC236}">
                  <a16:creationId xmlns:a16="http://schemas.microsoft.com/office/drawing/2014/main" id="{467078C5-EC33-423D-849D-511E7A963F4A}"/>
                </a:ext>
              </a:extLst>
            </p:cNvPr>
            <p:cNvSpPr txBox="1"/>
            <p:nvPr/>
          </p:nvSpPr>
          <p:spPr bwMode="auto">
            <a:xfrm>
              <a:off x="5430339" y="1217067"/>
              <a:ext cx="3275845" cy="40011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he-IL" altLang="ko-K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זכוכית מגדלת</a:t>
              </a:r>
              <a:endPara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endParaRPr>
            </a:p>
          </p:txBody>
        </p:sp>
      </p:grpSp>
      <p:grpSp>
        <p:nvGrpSpPr>
          <p:cNvPr id="89" name="Group 114">
            <a:extLst>
              <a:ext uri="{FF2B5EF4-FFF2-40B4-BE49-F238E27FC236}">
                <a16:creationId xmlns:a16="http://schemas.microsoft.com/office/drawing/2014/main" id="{0FC76B79-C8B9-452F-ACB8-6FE59508B5C7}"/>
              </a:ext>
            </a:extLst>
          </p:cNvPr>
          <p:cNvGrpSpPr/>
          <p:nvPr/>
        </p:nvGrpSpPr>
        <p:grpSpPr>
          <a:xfrm>
            <a:off x="1119007" y="4026368"/>
            <a:ext cx="4839277" cy="705130"/>
            <a:chOff x="4355976" y="1078632"/>
            <a:chExt cx="4865049" cy="705130"/>
          </a:xfrm>
        </p:grpSpPr>
        <p:grpSp>
          <p:nvGrpSpPr>
            <p:cNvPr id="90" name="Group 115">
              <a:extLst>
                <a:ext uri="{FF2B5EF4-FFF2-40B4-BE49-F238E27FC236}">
                  <a16:creationId xmlns:a16="http://schemas.microsoft.com/office/drawing/2014/main" id="{941AF2F4-F23B-497B-912E-C4B3877E62AD}"/>
                </a:ext>
              </a:extLst>
            </p:cNvPr>
            <p:cNvGrpSpPr/>
            <p:nvPr/>
          </p:nvGrpSpPr>
          <p:grpSpPr>
            <a:xfrm>
              <a:off x="4355976" y="1078632"/>
              <a:ext cx="3714414" cy="705130"/>
              <a:chOff x="4614006" y="1084286"/>
              <a:chExt cx="3714414" cy="705130"/>
            </a:xfrm>
          </p:grpSpPr>
          <p:sp>
            <p:nvSpPr>
              <p:cNvPr id="92" name="Rounded Rectangle 122">
                <a:extLst>
                  <a:ext uri="{FF2B5EF4-FFF2-40B4-BE49-F238E27FC236}">
                    <a16:creationId xmlns:a16="http://schemas.microsoft.com/office/drawing/2014/main" id="{0A76DD6A-D285-4EC5-B811-CCC6788D2029}"/>
                  </a:ext>
                </a:extLst>
              </p:cNvPr>
              <p:cNvSpPr/>
              <p:nvPr/>
            </p:nvSpPr>
            <p:spPr>
              <a:xfrm>
                <a:off x="4716016" y="1173221"/>
                <a:ext cx="3612404" cy="616195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Rounded Rectangle 123">
                <a:extLst>
                  <a:ext uri="{FF2B5EF4-FFF2-40B4-BE49-F238E27FC236}">
                    <a16:creationId xmlns:a16="http://schemas.microsoft.com/office/drawing/2014/main" id="{736AD6EB-5D82-43A0-850A-6CE9749063BD}"/>
                  </a:ext>
                </a:extLst>
              </p:cNvPr>
              <p:cNvSpPr/>
              <p:nvPr/>
            </p:nvSpPr>
            <p:spPr>
              <a:xfrm>
                <a:off x="4614006" y="1084286"/>
                <a:ext cx="3612404" cy="616195"/>
              </a:xfrm>
              <a:prstGeom prst="roundRect">
                <a:avLst/>
              </a:prstGeom>
              <a:solidFill>
                <a:schemeClr val="bg1"/>
              </a:solidFill>
              <a:ln w="15875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91" name="TextBox 10">
              <a:extLst>
                <a:ext uri="{FF2B5EF4-FFF2-40B4-BE49-F238E27FC236}">
                  <a16:creationId xmlns:a16="http://schemas.microsoft.com/office/drawing/2014/main" id="{FFB815E9-43CB-4EF1-B889-8841068A2B3C}"/>
                </a:ext>
              </a:extLst>
            </p:cNvPr>
            <p:cNvSpPr txBox="1"/>
            <p:nvPr/>
          </p:nvSpPr>
          <p:spPr bwMode="auto">
            <a:xfrm>
              <a:off x="5945180" y="1186674"/>
              <a:ext cx="3275845" cy="40011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he-IL" altLang="ko-K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אריזה </a:t>
              </a:r>
              <a:endPara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endParaRPr>
            </a:p>
          </p:txBody>
        </p:sp>
      </p:grpSp>
      <p:pic>
        <p:nvPicPr>
          <p:cNvPr id="5122" name="Picture 2" descr="ארגז כלים ">
            <a:extLst>
              <a:ext uri="{FF2B5EF4-FFF2-40B4-BE49-F238E27FC236}">
                <a16:creationId xmlns:a16="http://schemas.microsoft.com/office/drawing/2014/main" id="{4F3E00CB-914A-4132-BFB1-E162161F6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8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348" y="3163341"/>
            <a:ext cx="2203169" cy="220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זכוכית מגדלת - ירושלים - Home | Facebook">
            <a:extLst>
              <a:ext uri="{FF2B5EF4-FFF2-40B4-BE49-F238E27FC236}">
                <a16:creationId xmlns:a16="http://schemas.microsoft.com/office/drawing/2014/main" id="{8C081E01-D712-452B-9920-F02A80E4C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028" l="2151" r="100000">
                        <a14:backgroundMark x1="48029" y1="61326" x2="48029" y2="61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24261">
            <a:off x="6074030" y="2332300"/>
            <a:ext cx="1809201" cy="122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A9C5F1CC-E291-4938-AB11-66C018CF1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4" b="89796" l="15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088" y="773233"/>
            <a:ext cx="2336555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924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00F396A1-1968-4E93-88EE-A9667626F7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דוגמה: מהבנה להסבר</a:t>
            </a:r>
          </a:p>
        </p:txBody>
      </p:sp>
      <p:pic>
        <p:nvPicPr>
          <p:cNvPr id="13314" name="Picture 2" descr="הקו האדום של נתניהו: לעצור את איראן עד הקיץ">
            <a:extLst>
              <a:ext uri="{FF2B5EF4-FFF2-40B4-BE49-F238E27FC236}">
                <a16:creationId xmlns:a16="http://schemas.microsoft.com/office/drawing/2014/main" id="{50BB5192-222C-4152-BE6E-4F007A289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63791"/>
            <a:ext cx="6119564" cy="407970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738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0E01090B-098E-49C8-96B9-98D5AE8BED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תרגיל מרעיון לפרזנטציה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D8FF2CB-92BB-4E68-AF97-B63EBA7BD162}"/>
              </a:ext>
            </a:extLst>
          </p:cNvPr>
          <p:cNvSpPr txBox="1"/>
          <p:nvPr/>
        </p:nvSpPr>
        <p:spPr>
          <a:xfrm>
            <a:off x="2046277" y="1203598"/>
            <a:ext cx="5125185" cy="452431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he-IL" sz="2400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איך להציג את ההרכב של מחזור מ"ח </a:t>
            </a:r>
            <a:r>
              <a:rPr lang="he-IL" sz="2400" dirty="0" err="1">
                <a:latin typeface="Assistant Light" panose="00000400000000000000" pitchFamily="2" charset="-79"/>
                <a:cs typeface="Assistant Light" panose="00000400000000000000" pitchFamily="2" charset="-79"/>
              </a:rPr>
              <a:t>במב"ל</a:t>
            </a:r>
            <a:r>
              <a:rPr lang="he-IL" sz="2400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?</a:t>
            </a:r>
          </a:p>
          <a:p>
            <a:pPr algn="r"/>
            <a:endParaRPr lang="he-IL" sz="2400" dirty="0">
              <a:latin typeface="Assistant Light" panose="00000400000000000000" pitchFamily="2" charset="-79"/>
              <a:cs typeface="Assistant Light" panose="00000400000000000000" pitchFamily="2" charset="-79"/>
            </a:endParaRPr>
          </a:p>
          <a:p>
            <a:pPr algn="r"/>
            <a:r>
              <a:rPr lang="he-IL" sz="2400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22 אנשי צבא</a:t>
            </a:r>
          </a:p>
          <a:p>
            <a:pPr algn="r"/>
            <a:endParaRPr lang="he-IL" sz="2400" dirty="0">
              <a:latin typeface="Assistant Light" panose="00000400000000000000" pitchFamily="2" charset="-79"/>
              <a:cs typeface="Assistant Light" panose="00000400000000000000" pitchFamily="2" charset="-79"/>
            </a:endParaRPr>
          </a:p>
          <a:p>
            <a:pPr algn="r"/>
            <a:r>
              <a:rPr lang="he-IL" sz="2400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7 משתתפים מארגונים ביטחוניים</a:t>
            </a:r>
          </a:p>
          <a:p>
            <a:pPr algn="r"/>
            <a:endParaRPr lang="he-IL" sz="2400" dirty="0">
              <a:latin typeface="Assistant Light" panose="00000400000000000000" pitchFamily="2" charset="-79"/>
              <a:cs typeface="Assistant Light" panose="00000400000000000000" pitchFamily="2" charset="-79"/>
            </a:endParaRPr>
          </a:p>
          <a:p>
            <a:pPr algn="r"/>
            <a:r>
              <a:rPr lang="he-IL" sz="2400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8 משתתפים מארגונים אזרחיים</a:t>
            </a:r>
          </a:p>
          <a:p>
            <a:pPr algn="r"/>
            <a:endParaRPr lang="he-IL" sz="2400" dirty="0">
              <a:latin typeface="Assistant Light" panose="00000400000000000000" pitchFamily="2" charset="-79"/>
              <a:cs typeface="Assistant Light" panose="00000400000000000000" pitchFamily="2" charset="-79"/>
            </a:endParaRPr>
          </a:p>
          <a:p>
            <a:pPr algn="r"/>
            <a:r>
              <a:rPr lang="he-IL" sz="2400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6 משתתפים בינלאומיים</a:t>
            </a:r>
          </a:p>
          <a:p>
            <a:pPr algn="r"/>
            <a:endParaRPr lang="he-IL" dirty="0"/>
          </a:p>
          <a:p>
            <a:pPr algn="r"/>
            <a:endParaRPr lang="he-IL" dirty="0"/>
          </a:p>
          <a:p>
            <a:pPr algn="r"/>
            <a:endParaRPr lang="he-IL" dirty="0"/>
          </a:p>
          <a:p>
            <a:pPr algn="r"/>
            <a:endParaRPr lang="he-IL" dirty="0"/>
          </a:p>
        </p:txBody>
      </p:sp>
      <p:sp>
        <p:nvSpPr>
          <p:cNvPr id="7" name="Parallelogram 15">
            <a:extLst>
              <a:ext uri="{FF2B5EF4-FFF2-40B4-BE49-F238E27FC236}">
                <a16:creationId xmlns:a16="http://schemas.microsoft.com/office/drawing/2014/main" id="{3906DBEB-A69E-405C-8638-EEC9D734131F}"/>
              </a:ext>
            </a:extLst>
          </p:cNvPr>
          <p:cNvSpPr/>
          <p:nvPr/>
        </p:nvSpPr>
        <p:spPr>
          <a:xfrm flipH="1">
            <a:off x="820410" y="3651870"/>
            <a:ext cx="1152128" cy="1109297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2718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מסכה כירורגית - עמותת מקום קטן בלב">
            <a:extLst>
              <a:ext uri="{FF2B5EF4-FFF2-40B4-BE49-F238E27FC236}">
                <a16:creationId xmlns:a16="http://schemas.microsoft.com/office/drawing/2014/main" id="{24E8829C-9716-40B1-8549-88DC70FF8D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7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380" b="25849"/>
          <a:stretch/>
        </p:blipFill>
        <p:spPr bwMode="auto">
          <a:xfrm>
            <a:off x="260929" y="972821"/>
            <a:ext cx="2067079" cy="94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D17575C-3D07-4DCA-BD1B-051AD1FA6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EC1C24"/>
              </a:clrFrom>
              <a:clrTo>
                <a:srgbClr val="EC1C24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11" y="483518"/>
            <a:ext cx="540519" cy="505247"/>
          </a:xfrm>
          <a:prstGeom prst="rect">
            <a:avLst/>
          </a:prstGeom>
        </p:spPr>
      </p:pic>
      <p:pic>
        <p:nvPicPr>
          <p:cNvPr id="6" name="Picture 2" descr="מסכה כירורגית - עמותת מקום קטן בלב">
            <a:extLst>
              <a:ext uri="{FF2B5EF4-FFF2-40B4-BE49-F238E27FC236}">
                <a16:creationId xmlns:a16="http://schemas.microsoft.com/office/drawing/2014/main" id="{19AB39A5-003A-424D-864F-A50608926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7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380" b="25849"/>
          <a:stretch/>
        </p:blipFill>
        <p:spPr bwMode="auto">
          <a:xfrm>
            <a:off x="298767" y="288395"/>
            <a:ext cx="1956454" cy="89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מסכה כירורגית - עמותת מקום קטן בלב">
            <a:extLst>
              <a:ext uri="{FF2B5EF4-FFF2-40B4-BE49-F238E27FC236}">
                <a16:creationId xmlns:a16="http://schemas.microsoft.com/office/drawing/2014/main" id="{E172F61C-7BF3-4C3F-BBFB-7F46C5DAE829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7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 bwMode="auto">
          <a:xfrm>
            <a:off x="224604" y="1576829"/>
            <a:ext cx="2139727" cy="12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מסכה כירורגית - עמותת מקום קטן בלב">
            <a:extLst>
              <a:ext uri="{FF2B5EF4-FFF2-40B4-BE49-F238E27FC236}">
                <a16:creationId xmlns:a16="http://schemas.microsoft.com/office/drawing/2014/main" id="{C1DB5F71-696B-4EBB-8E57-749E43EB3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7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 bwMode="auto">
          <a:xfrm>
            <a:off x="188281" y="2351225"/>
            <a:ext cx="2139727" cy="12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BDC69B2D-4744-4F38-93C9-767017D94383}"/>
              </a:ext>
            </a:extLst>
          </p:cNvPr>
          <p:cNvSpPr txBox="1"/>
          <p:nvPr/>
        </p:nvSpPr>
        <p:spPr>
          <a:xfrm>
            <a:off x="751664" y="468357"/>
            <a:ext cx="1050660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>
                <a:cs typeface="Arial" pitchFamily="34" charset="0"/>
              </a:rPr>
              <a:t>6</a:t>
            </a:r>
            <a:endParaRPr lang="ko-KR" altLang="en-US" sz="2700" b="1" dirty="0">
              <a:cs typeface="Arial" pitchFamily="34" charset="0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EB30FDA9-EEC2-4EEC-A3B8-3ACC9A4046F7}"/>
              </a:ext>
            </a:extLst>
          </p:cNvPr>
          <p:cNvSpPr txBox="1"/>
          <p:nvPr/>
        </p:nvSpPr>
        <p:spPr>
          <a:xfrm>
            <a:off x="788412" y="1165358"/>
            <a:ext cx="1050660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>
                <a:cs typeface="Arial" pitchFamily="34" charset="0"/>
              </a:rPr>
              <a:t>7</a:t>
            </a:r>
            <a:endParaRPr lang="ko-KR" altLang="en-US" sz="2700" b="1" dirty="0">
              <a:cs typeface="Arial" pitchFamily="34" charset="0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34BF5091-0902-4DC3-9A3D-0727C8F778B8}"/>
              </a:ext>
            </a:extLst>
          </p:cNvPr>
          <p:cNvSpPr txBox="1"/>
          <p:nvPr/>
        </p:nvSpPr>
        <p:spPr>
          <a:xfrm>
            <a:off x="788412" y="1915578"/>
            <a:ext cx="1050660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>
                <a:cs typeface="Arial" pitchFamily="34" charset="0"/>
              </a:rPr>
              <a:t>8</a:t>
            </a:r>
            <a:endParaRPr lang="ko-KR" altLang="en-US" sz="2700" b="1" dirty="0">
              <a:cs typeface="Arial" pitchFamily="34" charset="0"/>
            </a:endParaRP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45FE0C61-9804-484E-9EAF-40004FC647E6}"/>
              </a:ext>
            </a:extLst>
          </p:cNvPr>
          <p:cNvSpPr txBox="1"/>
          <p:nvPr/>
        </p:nvSpPr>
        <p:spPr>
          <a:xfrm>
            <a:off x="779229" y="2614142"/>
            <a:ext cx="1050660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>
                <a:cs typeface="Arial" pitchFamily="34" charset="0"/>
              </a:rPr>
              <a:t>22</a:t>
            </a:r>
            <a:endParaRPr lang="ko-KR" altLang="en-US" sz="2700" b="1" dirty="0">
              <a:cs typeface="Arial" pitchFamily="34" charset="0"/>
            </a:endParaRP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4ADDA4CA-D6F3-409B-99C3-E7F77978CFEB}"/>
              </a:ext>
            </a:extLst>
          </p:cNvPr>
          <p:cNvSpPr txBox="1">
            <a:spLocks/>
          </p:cNvSpPr>
          <p:nvPr/>
        </p:nvSpPr>
        <p:spPr>
          <a:xfrm>
            <a:off x="3635896" y="200473"/>
            <a:ext cx="5076056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e-IL" altLang="ko-KR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מארז 50 מסכות – מחזור מ"ח</a:t>
            </a:r>
            <a:endParaRPr lang="ko-KR" altLang="en-US" dirty="0"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pic>
        <p:nvPicPr>
          <p:cNvPr id="19" name="Picture 2" descr="מסכה כירורגית - עמותת מקום קטן בלב">
            <a:extLst>
              <a:ext uri="{FF2B5EF4-FFF2-40B4-BE49-F238E27FC236}">
                <a16:creationId xmlns:a16="http://schemas.microsoft.com/office/drawing/2014/main" id="{9125C131-243D-4B4F-BA76-35FC9B82ED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7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 bwMode="auto">
          <a:xfrm>
            <a:off x="181383" y="3125621"/>
            <a:ext cx="2139727" cy="12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מסכה כירורגית - עמותת מקום קטן בלב">
            <a:extLst>
              <a:ext uri="{FF2B5EF4-FFF2-40B4-BE49-F238E27FC236}">
                <a16:creationId xmlns:a16="http://schemas.microsoft.com/office/drawing/2014/main" id="{1ABAC51E-360A-4A36-83B9-64F5AE774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7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 bwMode="auto">
          <a:xfrm>
            <a:off x="171845" y="3939904"/>
            <a:ext cx="2139727" cy="12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15">
            <a:extLst>
              <a:ext uri="{FF2B5EF4-FFF2-40B4-BE49-F238E27FC236}">
                <a16:creationId xmlns:a16="http://schemas.microsoft.com/office/drawing/2014/main" id="{B186F483-48C0-41E4-AF8B-00B7380DC93C}"/>
              </a:ext>
            </a:extLst>
          </p:cNvPr>
          <p:cNvSpPr txBox="1"/>
          <p:nvPr/>
        </p:nvSpPr>
        <p:spPr>
          <a:xfrm>
            <a:off x="748569" y="3424777"/>
            <a:ext cx="1050660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>
                <a:cs typeface="Arial" pitchFamily="34" charset="0"/>
              </a:rPr>
              <a:t>5</a:t>
            </a:r>
            <a:endParaRPr lang="ko-KR" altLang="en-US" sz="2700" b="1" dirty="0">
              <a:cs typeface="Arial" pitchFamily="34" charset="0"/>
            </a:endParaRPr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4592315D-71BB-4CF5-8220-8326AD7B3050}"/>
              </a:ext>
            </a:extLst>
          </p:cNvPr>
          <p:cNvSpPr txBox="1"/>
          <p:nvPr/>
        </p:nvSpPr>
        <p:spPr>
          <a:xfrm>
            <a:off x="716378" y="4287786"/>
            <a:ext cx="1050660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>
                <a:cs typeface="Arial" pitchFamily="34" charset="0"/>
              </a:rPr>
              <a:t>1</a:t>
            </a:r>
            <a:endParaRPr lang="ko-KR" altLang="en-US" sz="2700" b="1" dirty="0">
              <a:cs typeface="Arial" pitchFamily="34" charset="0"/>
            </a:endParaRPr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9B86E0B2-282F-4893-8F79-F31CDE923065}"/>
              </a:ext>
            </a:extLst>
          </p:cNvPr>
          <p:cNvSpPr/>
          <p:nvPr/>
        </p:nvSpPr>
        <p:spPr>
          <a:xfrm rot="1809650">
            <a:off x="1942088" y="1181680"/>
            <a:ext cx="2474969" cy="243696"/>
          </a:xfrm>
          <a:custGeom>
            <a:avLst/>
            <a:gdLst>
              <a:gd name="connsiteX0" fmla="*/ 2735248 w 2735248"/>
              <a:gd name="connsiteY0" fmla="*/ 310101 h 310101"/>
              <a:gd name="connsiteX1" fmla="*/ 2472855 w 2735248"/>
              <a:gd name="connsiteY1" fmla="*/ 7951 h 310101"/>
              <a:gd name="connsiteX2" fmla="*/ 0 w 2735248"/>
              <a:gd name="connsiteY2" fmla="*/ 0 h 310101"/>
              <a:gd name="connsiteX0" fmla="*/ 3254628 w 3254628"/>
              <a:gd name="connsiteY0" fmla="*/ 514927 h 514927"/>
              <a:gd name="connsiteX1" fmla="*/ 2472855 w 3254628"/>
              <a:gd name="connsiteY1" fmla="*/ 7951 h 514927"/>
              <a:gd name="connsiteX2" fmla="*/ 0 w 3254628"/>
              <a:gd name="connsiteY2" fmla="*/ 0 h 51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54628" h="514927">
                <a:moveTo>
                  <a:pt x="3254628" y="514927"/>
                </a:moveTo>
                <a:lnTo>
                  <a:pt x="2472855" y="7951"/>
                </a:lnTo>
                <a:lnTo>
                  <a:pt x="0" y="0"/>
                </a:lnTo>
              </a:path>
            </a:pathLst>
          </a:custGeom>
          <a:ln w="25400">
            <a:solidFill>
              <a:schemeClr val="accent4"/>
            </a:solidFill>
            <a:prstDash val="sysDot"/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200" name="Picture 8" descr="גדעון שמנים וכימיקלים - חומרים מתקדמים לתעשיה | מסכת מנתחים שלוש שכבות מארז  50 יחידות | מזון ופארמה">
            <a:extLst>
              <a:ext uri="{FF2B5EF4-FFF2-40B4-BE49-F238E27FC236}">
                <a16:creationId xmlns:a16="http://schemas.microsoft.com/office/drawing/2014/main" id="{D41D2C86-5EED-4E80-B40E-11ECCF13A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1" r="25127"/>
          <a:stretch/>
        </p:blipFill>
        <p:spPr bwMode="auto">
          <a:xfrm>
            <a:off x="4349247" y="1036298"/>
            <a:ext cx="4842783" cy="383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Freeform 6">
            <a:extLst>
              <a:ext uri="{FF2B5EF4-FFF2-40B4-BE49-F238E27FC236}">
                <a16:creationId xmlns:a16="http://schemas.microsoft.com/office/drawing/2014/main" id="{B29E6527-0360-4596-8097-5C622BC5C7D3}"/>
              </a:ext>
            </a:extLst>
          </p:cNvPr>
          <p:cNvSpPr/>
          <p:nvPr/>
        </p:nvSpPr>
        <p:spPr>
          <a:xfrm rot="1809650">
            <a:off x="2176489" y="1894947"/>
            <a:ext cx="2077915" cy="45719"/>
          </a:xfrm>
          <a:custGeom>
            <a:avLst/>
            <a:gdLst>
              <a:gd name="connsiteX0" fmla="*/ 2735248 w 2735248"/>
              <a:gd name="connsiteY0" fmla="*/ 310101 h 310101"/>
              <a:gd name="connsiteX1" fmla="*/ 2472855 w 2735248"/>
              <a:gd name="connsiteY1" fmla="*/ 7951 h 310101"/>
              <a:gd name="connsiteX2" fmla="*/ 0 w 2735248"/>
              <a:gd name="connsiteY2" fmla="*/ 0 h 310101"/>
              <a:gd name="connsiteX0" fmla="*/ 3254628 w 3254628"/>
              <a:gd name="connsiteY0" fmla="*/ 514927 h 514927"/>
              <a:gd name="connsiteX1" fmla="*/ 2472855 w 3254628"/>
              <a:gd name="connsiteY1" fmla="*/ 7951 h 514927"/>
              <a:gd name="connsiteX2" fmla="*/ 0 w 3254628"/>
              <a:gd name="connsiteY2" fmla="*/ 0 h 51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54628" h="514927">
                <a:moveTo>
                  <a:pt x="3254628" y="514927"/>
                </a:moveTo>
                <a:lnTo>
                  <a:pt x="2472855" y="7951"/>
                </a:lnTo>
                <a:lnTo>
                  <a:pt x="0" y="0"/>
                </a:lnTo>
              </a:path>
            </a:pathLst>
          </a:custGeom>
          <a:ln w="25400">
            <a:solidFill>
              <a:schemeClr val="accent4"/>
            </a:solidFill>
            <a:prstDash val="sysDot"/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18A612FB-3E20-4723-9279-8FC6983C2D95}"/>
              </a:ext>
            </a:extLst>
          </p:cNvPr>
          <p:cNvSpPr/>
          <p:nvPr/>
        </p:nvSpPr>
        <p:spPr>
          <a:xfrm rot="1809650" flipV="1">
            <a:off x="2161277" y="2391729"/>
            <a:ext cx="2021828" cy="420178"/>
          </a:xfrm>
          <a:custGeom>
            <a:avLst/>
            <a:gdLst>
              <a:gd name="connsiteX0" fmla="*/ 2735248 w 2735248"/>
              <a:gd name="connsiteY0" fmla="*/ 310101 h 310101"/>
              <a:gd name="connsiteX1" fmla="*/ 2472855 w 2735248"/>
              <a:gd name="connsiteY1" fmla="*/ 7951 h 310101"/>
              <a:gd name="connsiteX2" fmla="*/ 0 w 2735248"/>
              <a:gd name="connsiteY2" fmla="*/ 0 h 310101"/>
              <a:gd name="connsiteX0" fmla="*/ 3254628 w 3254628"/>
              <a:gd name="connsiteY0" fmla="*/ 514927 h 514927"/>
              <a:gd name="connsiteX1" fmla="*/ 2472855 w 3254628"/>
              <a:gd name="connsiteY1" fmla="*/ 7951 h 514927"/>
              <a:gd name="connsiteX2" fmla="*/ 0 w 3254628"/>
              <a:gd name="connsiteY2" fmla="*/ 0 h 51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54628" h="514927">
                <a:moveTo>
                  <a:pt x="3254628" y="514927"/>
                </a:moveTo>
                <a:lnTo>
                  <a:pt x="2472855" y="7951"/>
                </a:lnTo>
                <a:lnTo>
                  <a:pt x="0" y="0"/>
                </a:lnTo>
              </a:path>
            </a:pathLst>
          </a:custGeom>
          <a:ln w="25400">
            <a:solidFill>
              <a:schemeClr val="accent4"/>
            </a:solidFill>
            <a:prstDash val="sysDot"/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Freeform 6">
            <a:extLst>
              <a:ext uri="{FF2B5EF4-FFF2-40B4-BE49-F238E27FC236}">
                <a16:creationId xmlns:a16="http://schemas.microsoft.com/office/drawing/2014/main" id="{CDC0E0D5-F37D-4F55-925D-ABCFA9C8BF0F}"/>
              </a:ext>
            </a:extLst>
          </p:cNvPr>
          <p:cNvSpPr/>
          <p:nvPr/>
        </p:nvSpPr>
        <p:spPr>
          <a:xfrm rot="1809650" flipV="1">
            <a:off x="2275493" y="2932207"/>
            <a:ext cx="1880407" cy="490364"/>
          </a:xfrm>
          <a:custGeom>
            <a:avLst/>
            <a:gdLst>
              <a:gd name="connsiteX0" fmla="*/ 2735248 w 2735248"/>
              <a:gd name="connsiteY0" fmla="*/ 310101 h 310101"/>
              <a:gd name="connsiteX1" fmla="*/ 2472855 w 2735248"/>
              <a:gd name="connsiteY1" fmla="*/ 7951 h 310101"/>
              <a:gd name="connsiteX2" fmla="*/ 0 w 2735248"/>
              <a:gd name="connsiteY2" fmla="*/ 0 h 310101"/>
              <a:gd name="connsiteX0" fmla="*/ 3254628 w 3254628"/>
              <a:gd name="connsiteY0" fmla="*/ 514927 h 514927"/>
              <a:gd name="connsiteX1" fmla="*/ 2472855 w 3254628"/>
              <a:gd name="connsiteY1" fmla="*/ 7951 h 514927"/>
              <a:gd name="connsiteX2" fmla="*/ 0 w 3254628"/>
              <a:gd name="connsiteY2" fmla="*/ 0 h 51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54628" h="514927">
                <a:moveTo>
                  <a:pt x="3254628" y="514927"/>
                </a:moveTo>
                <a:lnTo>
                  <a:pt x="2472855" y="7951"/>
                </a:lnTo>
                <a:lnTo>
                  <a:pt x="0" y="0"/>
                </a:lnTo>
              </a:path>
            </a:pathLst>
          </a:custGeom>
          <a:ln w="25400">
            <a:solidFill>
              <a:schemeClr val="accent4"/>
            </a:solidFill>
            <a:prstDash val="sysDot"/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8FE86D5F-4D5B-4538-B244-14D1DCEF8B3B}"/>
              </a:ext>
            </a:extLst>
          </p:cNvPr>
          <p:cNvSpPr/>
          <p:nvPr/>
        </p:nvSpPr>
        <p:spPr>
          <a:xfrm flipV="1">
            <a:off x="2081802" y="4237718"/>
            <a:ext cx="2519628" cy="490364"/>
          </a:xfrm>
          <a:custGeom>
            <a:avLst/>
            <a:gdLst>
              <a:gd name="connsiteX0" fmla="*/ 2735248 w 2735248"/>
              <a:gd name="connsiteY0" fmla="*/ 310101 h 310101"/>
              <a:gd name="connsiteX1" fmla="*/ 2472855 w 2735248"/>
              <a:gd name="connsiteY1" fmla="*/ 7951 h 310101"/>
              <a:gd name="connsiteX2" fmla="*/ 0 w 2735248"/>
              <a:gd name="connsiteY2" fmla="*/ 0 h 310101"/>
              <a:gd name="connsiteX0" fmla="*/ 3254628 w 3254628"/>
              <a:gd name="connsiteY0" fmla="*/ 514927 h 514927"/>
              <a:gd name="connsiteX1" fmla="*/ 2472855 w 3254628"/>
              <a:gd name="connsiteY1" fmla="*/ 7951 h 514927"/>
              <a:gd name="connsiteX2" fmla="*/ 0 w 3254628"/>
              <a:gd name="connsiteY2" fmla="*/ 0 h 51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54628" h="514927">
                <a:moveTo>
                  <a:pt x="3254628" y="514927"/>
                </a:moveTo>
                <a:lnTo>
                  <a:pt x="2472855" y="7951"/>
                </a:lnTo>
                <a:lnTo>
                  <a:pt x="0" y="0"/>
                </a:lnTo>
              </a:path>
            </a:pathLst>
          </a:custGeom>
          <a:ln w="25400">
            <a:solidFill>
              <a:schemeClr val="accent4"/>
            </a:solidFill>
            <a:prstDash val="sysDot"/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id="{CEB4C861-0B28-4C5E-8BB5-6AEB627A16B1}"/>
              </a:ext>
            </a:extLst>
          </p:cNvPr>
          <p:cNvSpPr/>
          <p:nvPr/>
        </p:nvSpPr>
        <p:spPr>
          <a:xfrm flipV="1">
            <a:off x="2279592" y="3798237"/>
            <a:ext cx="1941937" cy="45719"/>
          </a:xfrm>
          <a:custGeom>
            <a:avLst/>
            <a:gdLst>
              <a:gd name="connsiteX0" fmla="*/ 2735248 w 2735248"/>
              <a:gd name="connsiteY0" fmla="*/ 310101 h 310101"/>
              <a:gd name="connsiteX1" fmla="*/ 2472855 w 2735248"/>
              <a:gd name="connsiteY1" fmla="*/ 7951 h 310101"/>
              <a:gd name="connsiteX2" fmla="*/ 0 w 2735248"/>
              <a:gd name="connsiteY2" fmla="*/ 0 h 310101"/>
              <a:gd name="connsiteX0" fmla="*/ 3254628 w 3254628"/>
              <a:gd name="connsiteY0" fmla="*/ 514927 h 514927"/>
              <a:gd name="connsiteX1" fmla="*/ 2472855 w 3254628"/>
              <a:gd name="connsiteY1" fmla="*/ 7951 h 514927"/>
              <a:gd name="connsiteX2" fmla="*/ 0 w 3254628"/>
              <a:gd name="connsiteY2" fmla="*/ 0 h 51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54628" h="514927">
                <a:moveTo>
                  <a:pt x="3254628" y="514927"/>
                </a:moveTo>
                <a:lnTo>
                  <a:pt x="2472855" y="7951"/>
                </a:lnTo>
                <a:lnTo>
                  <a:pt x="0" y="0"/>
                </a:lnTo>
              </a:path>
            </a:pathLst>
          </a:custGeom>
          <a:ln w="25400">
            <a:solidFill>
              <a:schemeClr val="accent4"/>
            </a:solidFill>
            <a:prstDash val="sysDot"/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413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1X Einwegmaskenmaske Antivirenmaske Maske | real">
            <a:extLst>
              <a:ext uri="{FF2B5EF4-FFF2-40B4-BE49-F238E27FC236}">
                <a16:creationId xmlns:a16="http://schemas.microsoft.com/office/drawing/2014/main" id="{9738D768-E454-420D-941B-AB1F0854D9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79" b="15246"/>
          <a:stretch/>
        </p:blipFill>
        <p:spPr bwMode="auto">
          <a:xfrm>
            <a:off x="5636679" y="-96605"/>
            <a:ext cx="3075806" cy="22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1X Einwegmaskenmaske Antivirenmaske Maske | real">
            <a:extLst>
              <a:ext uri="{FF2B5EF4-FFF2-40B4-BE49-F238E27FC236}">
                <a16:creationId xmlns:a16="http://schemas.microsoft.com/office/drawing/2014/main" id="{52299AE7-FC75-4B13-A489-8FE84AEC1A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79" b="15246"/>
          <a:stretch/>
        </p:blipFill>
        <p:spPr bwMode="auto">
          <a:xfrm>
            <a:off x="4675306" y="469001"/>
            <a:ext cx="3075806" cy="22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1X Einwegmaskenmaske Antivirenmaske Maske | real">
            <a:extLst>
              <a:ext uri="{FF2B5EF4-FFF2-40B4-BE49-F238E27FC236}">
                <a16:creationId xmlns:a16="http://schemas.microsoft.com/office/drawing/2014/main" id="{05EBC2D3-771A-4218-8906-633B26B1AB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79" b="15246"/>
          <a:stretch/>
        </p:blipFill>
        <p:spPr bwMode="auto">
          <a:xfrm>
            <a:off x="6061812" y="1095876"/>
            <a:ext cx="3075806" cy="22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1X Einwegmaskenmaske Antivirenmaske Maske | real">
            <a:extLst>
              <a:ext uri="{FF2B5EF4-FFF2-40B4-BE49-F238E27FC236}">
                <a16:creationId xmlns:a16="http://schemas.microsoft.com/office/drawing/2014/main" id="{6B973484-F2B6-42FC-B072-D2A109164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79" b="15246"/>
          <a:stretch/>
        </p:blipFill>
        <p:spPr bwMode="auto">
          <a:xfrm>
            <a:off x="5139700" y="1870699"/>
            <a:ext cx="3075806" cy="22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1X Einwegmaskenmaske Antivirenmaske Maske | real">
            <a:extLst>
              <a:ext uri="{FF2B5EF4-FFF2-40B4-BE49-F238E27FC236}">
                <a16:creationId xmlns:a16="http://schemas.microsoft.com/office/drawing/2014/main" id="{A3B3E2C6-8DA5-4865-B56C-A7B6DAA43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79" b="15246"/>
          <a:stretch/>
        </p:blipFill>
        <p:spPr bwMode="auto">
          <a:xfrm>
            <a:off x="6071385" y="2838875"/>
            <a:ext cx="3075806" cy="22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מסכות פנים כירורגיות במארז של 50 יח' - עור נקי">
            <a:extLst>
              <a:ext uri="{FF2B5EF4-FFF2-40B4-BE49-F238E27FC236}">
                <a16:creationId xmlns:a16="http://schemas.microsoft.com/office/drawing/2014/main" id="{C5513B1B-261D-47F4-9FA7-C51868127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3" b="89976" l="2067" r="98200">
                        <a14:foregroundMark x1="25867" y1="54605" x2="25867" y2="54605"/>
                        <a14:foregroundMark x1="26533" y1="49226" x2="26533" y2="49226"/>
                        <a14:foregroundMark x1="23600" y1="49878" x2="23600" y2="49878"/>
                        <a14:foregroundMark x1="17067" y1="53627" x2="17067" y2="53627"/>
                        <a14:foregroundMark x1="14533" y1="54605" x2="14533" y2="54605"/>
                        <a14:foregroundMark x1="30533" y1="59984" x2="30533" y2="59984"/>
                        <a14:foregroundMark x1="35067" y1="56398" x2="35067" y2="56398"/>
                        <a14:foregroundMark x1="35467" y1="63081" x2="35467" y2="63081"/>
                        <a14:foregroundMark x1="28533" y1="55909" x2="28533" y2="55909"/>
                        <a14:foregroundMark x1="33600" y1="62429" x2="33600" y2="62429"/>
                        <a14:foregroundMark x1="40267" y1="68052" x2="40267" y2="68052"/>
                        <a14:foregroundMark x1="41200" y1="64548" x2="41200" y2="64548"/>
                        <a14:foregroundMark x1="43600" y1="59658" x2="43600" y2="59658"/>
                        <a14:foregroundMark x1="41600" y1="59006" x2="41600" y2="59006"/>
                        <a14:foregroundMark x1="40267" y1="58354" x2="40267" y2="58354"/>
                        <a14:foregroundMark x1="16533" y1="48248" x2="16533" y2="48248"/>
                        <a14:foregroundMark x1="17200" y1="46618" x2="17200" y2="46618"/>
                        <a14:foregroundMark x1="17067" y1="46618" x2="17067" y2="46618"/>
                        <a14:foregroundMark x1="12533" y1="47596" x2="12533" y2="47596"/>
                        <a14:foregroundMark x1="12533" y1="47596" x2="12533" y2="47596"/>
                        <a14:foregroundMark x1="12133" y1="49389" x2="12133" y2="49389"/>
                        <a14:foregroundMark x1="42400" y1="71801" x2="42400" y2="71801"/>
                        <a14:foregroundMark x1="43733" y1="80929" x2="43733" y2="80929"/>
                        <a14:foregroundMark x1="41067" y1="86145" x2="41067" y2="86145"/>
                        <a14:foregroundMark x1="42267" y1="73757" x2="42267" y2="73757"/>
                        <a14:foregroundMark x1="42933" y1="66341" x2="42933" y2="66341"/>
                        <a14:foregroundMark x1="39200" y1="64711" x2="39200" y2="64711"/>
                        <a14:foregroundMark x1="36933" y1="64548" x2="36933" y2="64548"/>
                        <a14:foregroundMark x1="41467" y1="60799" x2="41467" y2="60799"/>
                        <a14:foregroundMark x1="40400" y1="60799" x2="40400" y2="60799"/>
                        <a14:foregroundMark x1="37867" y1="59821" x2="37867" y2="59821"/>
                        <a14:foregroundMark x1="36400" y1="59495" x2="36400" y2="59495"/>
                        <a14:foregroundMark x1="37600" y1="59495" x2="37600" y2="59495"/>
                        <a14:foregroundMark x1="37600" y1="59332" x2="37600" y2="59332"/>
                        <a14:foregroundMark x1="21867" y1="53790" x2="21867" y2="53790"/>
                        <a14:foregroundMark x1="21867" y1="53790" x2="21867" y2="53790"/>
                        <a14:foregroundMark x1="21333" y1="53953" x2="21333" y2="53953"/>
                        <a14:foregroundMark x1="21867" y1="57376" x2="21867" y2="57376"/>
                        <a14:foregroundMark x1="21333" y1="50693" x2="21333" y2="50693"/>
                        <a14:foregroundMark x1="44533" y1="77180" x2="44533" y2="77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7714">
            <a:off x="-358145" y="1173155"/>
            <a:ext cx="6296092" cy="453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6">
            <a:extLst>
              <a:ext uri="{FF2B5EF4-FFF2-40B4-BE49-F238E27FC236}">
                <a16:creationId xmlns:a16="http://schemas.microsoft.com/office/drawing/2014/main" id="{33D948D4-EC8E-41E1-956A-12A3FF9270F2}"/>
              </a:ext>
            </a:extLst>
          </p:cNvPr>
          <p:cNvSpPr/>
          <p:nvPr/>
        </p:nvSpPr>
        <p:spPr>
          <a:xfrm>
            <a:off x="974285" y="4291215"/>
            <a:ext cx="691065" cy="69106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rgbClr val="797B4F"/>
              </a:solidFill>
            </a:endParaRP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2F399913-56B0-4D85-8C46-6F43A517F66B}"/>
              </a:ext>
            </a:extLst>
          </p:cNvPr>
          <p:cNvSpPr txBox="1"/>
          <p:nvPr/>
        </p:nvSpPr>
        <p:spPr>
          <a:xfrm>
            <a:off x="794487" y="4371950"/>
            <a:ext cx="1050660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39</a:t>
            </a:r>
            <a:endParaRPr lang="ko-KR" altLang="en-US" sz="2700" b="1" dirty="0">
              <a:solidFill>
                <a:schemeClr val="bg1">
                  <a:lumMod val="95000"/>
                </a:schemeClr>
              </a:solidFill>
              <a:cs typeface="Arial" pitchFamily="34" charset="0"/>
            </a:endParaRPr>
          </a:p>
        </p:txBody>
      </p:sp>
      <p:sp>
        <p:nvSpPr>
          <p:cNvPr id="18" name="Oval 16">
            <a:extLst>
              <a:ext uri="{FF2B5EF4-FFF2-40B4-BE49-F238E27FC236}">
                <a16:creationId xmlns:a16="http://schemas.microsoft.com/office/drawing/2014/main" id="{8DA48966-8880-4F49-B445-31F3D8AE6507}"/>
              </a:ext>
            </a:extLst>
          </p:cNvPr>
          <p:cNvSpPr/>
          <p:nvPr/>
        </p:nvSpPr>
        <p:spPr>
          <a:xfrm>
            <a:off x="4210912" y="256760"/>
            <a:ext cx="691065" cy="69106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rgbClr val="797B4F"/>
              </a:solidFill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6E775763-9762-4169-A6C7-9357597092C8}"/>
              </a:ext>
            </a:extLst>
          </p:cNvPr>
          <p:cNvSpPr txBox="1"/>
          <p:nvPr/>
        </p:nvSpPr>
        <p:spPr>
          <a:xfrm>
            <a:off x="4031114" y="331376"/>
            <a:ext cx="1050660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5</a:t>
            </a:r>
            <a:endParaRPr lang="ko-KR" altLang="en-US" sz="2700" b="1" dirty="0">
              <a:solidFill>
                <a:schemeClr val="bg1">
                  <a:lumMod val="9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4578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B28C67F7-7E22-4264-8401-63B56379D2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C1C24"/>
              </a:clrFrom>
              <a:clrTo>
                <a:srgbClr val="EC1C24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774" y="3947603"/>
            <a:ext cx="657318" cy="614424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0206E8A7-E580-4618-9E9E-AFF28D6AC9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C1C24"/>
              </a:clrFrom>
              <a:clrTo>
                <a:srgbClr val="EC1C24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585" y="2953327"/>
            <a:ext cx="657318" cy="614424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444EE879-D7C2-4D8E-A7D5-BA23427F51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C1C24"/>
              </a:clrFrom>
              <a:clrTo>
                <a:srgbClr val="EC1C24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581" y="2929538"/>
            <a:ext cx="657318" cy="614424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89A01255-B22A-4C9A-92FE-113559E153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C1C24"/>
              </a:clrFrom>
              <a:clrTo>
                <a:srgbClr val="EC1C24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76" y="2944733"/>
            <a:ext cx="657318" cy="614424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0C1233FB-2A81-4E56-9722-3BB1F8C0F4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C1C24"/>
              </a:clrFrom>
              <a:clrTo>
                <a:srgbClr val="EC1C24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74" y="3944204"/>
            <a:ext cx="657318" cy="614424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0FB247B6-5D3F-4736-8FE9-0AD8AB9F69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C1C24"/>
              </a:clrFrom>
              <a:clrTo>
                <a:srgbClr val="EC1C24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585" y="2000229"/>
            <a:ext cx="657318" cy="614424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623FAB3D-D8C2-443B-B507-EB6EDC5DCA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C1C24"/>
              </a:clrFrom>
              <a:clrTo>
                <a:srgbClr val="EC1C24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51" y="2000229"/>
            <a:ext cx="657318" cy="614424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C323B053-24B9-4564-A635-4DD786958D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C1C24"/>
              </a:clrFrom>
              <a:clrTo>
                <a:srgbClr val="EC1C24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729" y="3944204"/>
            <a:ext cx="657318" cy="614424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85739714-B469-4522-93A6-AEF3D90D36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C1C24"/>
              </a:clrFrom>
              <a:clrTo>
                <a:srgbClr val="EC1C24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585" y="1162392"/>
            <a:ext cx="657318" cy="614424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3054E27E-5494-4C0C-82A4-9A49C77CF7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C1C24"/>
              </a:clrFrom>
              <a:clrTo>
                <a:srgbClr val="EC1C24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800" y="1167216"/>
            <a:ext cx="657318" cy="614424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642D93EC-67B4-4E60-9D75-8CB29D5BCE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C1C24"/>
              </a:clrFrom>
              <a:clrTo>
                <a:srgbClr val="EC1C24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729" y="1980254"/>
            <a:ext cx="657318" cy="614424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6D0A54DF-DF87-453A-B806-B7FCDA14A5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C1C24"/>
              </a:clrFrom>
              <a:clrTo>
                <a:srgbClr val="EC1C24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017" y="3944204"/>
            <a:ext cx="657318" cy="614424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C79F3ECF-2613-4A73-A727-DDF79939BC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C1C24"/>
              </a:clrFrom>
              <a:clrTo>
                <a:srgbClr val="EC1C24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163" y="348384"/>
            <a:ext cx="657318" cy="614424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233347AD-291F-4B32-A7A7-698EE427C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C1C24"/>
              </a:clrFrom>
              <a:clrTo>
                <a:srgbClr val="EC1C24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24" y="348384"/>
            <a:ext cx="657318" cy="614424"/>
          </a:xfrm>
          <a:prstGeom prst="rect">
            <a:avLst/>
          </a:prstGeom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4CE77973-62E0-440A-91BE-B917132835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C1C24"/>
              </a:clrFrom>
              <a:clrTo>
                <a:srgbClr val="EC1C24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901" y="1162392"/>
            <a:ext cx="657318" cy="614424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BDBBF983-DF74-4EA9-B802-A8788B64D1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C1C24"/>
              </a:clrFrom>
              <a:clrTo>
                <a:srgbClr val="EC1C24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114" y="344530"/>
            <a:ext cx="657318" cy="614424"/>
          </a:xfrm>
          <a:prstGeom prst="rect">
            <a:avLst/>
          </a:prstGeom>
        </p:spPr>
      </p:pic>
      <p:pic>
        <p:nvPicPr>
          <p:cNvPr id="32" name="תמונה 31">
            <a:extLst>
              <a:ext uri="{FF2B5EF4-FFF2-40B4-BE49-F238E27FC236}">
                <a16:creationId xmlns:a16="http://schemas.microsoft.com/office/drawing/2014/main" id="{C1B20685-77E1-4DD2-B0CE-2BDFDFCA9D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10" b="9743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584" y="3927631"/>
            <a:ext cx="822082" cy="712470"/>
          </a:xfrm>
          <a:prstGeom prst="rect">
            <a:avLst/>
          </a:prstGeom>
        </p:spPr>
      </p:pic>
      <p:pic>
        <p:nvPicPr>
          <p:cNvPr id="33" name="תמונה 32">
            <a:extLst>
              <a:ext uri="{FF2B5EF4-FFF2-40B4-BE49-F238E27FC236}">
                <a16:creationId xmlns:a16="http://schemas.microsoft.com/office/drawing/2014/main" id="{62868A26-6B5F-45A0-AAEB-B30F64F13D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79" y="305999"/>
            <a:ext cx="579866" cy="574067"/>
          </a:xfrm>
          <a:prstGeom prst="rect">
            <a:avLst/>
          </a:prstGeom>
        </p:spPr>
      </p:pic>
      <p:pic>
        <p:nvPicPr>
          <p:cNvPr id="34" name="תמונה 33">
            <a:extLst>
              <a:ext uri="{FF2B5EF4-FFF2-40B4-BE49-F238E27FC236}">
                <a16:creationId xmlns:a16="http://schemas.microsoft.com/office/drawing/2014/main" id="{18ECAA15-004F-4817-B772-2F091C2E7D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2" y="301880"/>
            <a:ext cx="579866" cy="574067"/>
          </a:xfrm>
          <a:prstGeom prst="rect">
            <a:avLst/>
          </a:prstGeom>
        </p:spPr>
      </p:pic>
      <p:pic>
        <p:nvPicPr>
          <p:cNvPr id="35" name="תמונה 34">
            <a:extLst>
              <a:ext uri="{FF2B5EF4-FFF2-40B4-BE49-F238E27FC236}">
                <a16:creationId xmlns:a16="http://schemas.microsoft.com/office/drawing/2014/main" id="{B95A278E-DF1E-43DB-BA28-9CBB2A463A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86" y="1066014"/>
            <a:ext cx="882720" cy="697306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C41E3609-C601-4FD4-942C-03A5A420D7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000" y="309347"/>
            <a:ext cx="637675" cy="692498"/>
          </a:xfrm>
          <a:prstGeom prst="rect">
            <a:avLst/>
          </a:prstGeom>
        </p:spPr>
      </p:pic>
      <p:pic>
        <p:nvPicPr>
          <p:cNvPr id="38" name="תמונה 37">
            <a:extLst>
              <a:ext uri="{FF2B5EF4-FFF2-40B4-BE49-F238E27FC236}">
                <a16:creationId xmlns:a16="http://schemas.microsoft.com/office/drawing/2014/main" id="{4879D747-3953-48F7-A67D-337592088F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327" y="1557461"/>
            <a:ext cx="445982" cy="862231"/>
          </a:xfrm>
          <a:prstGeom prst="rect">
            <a:avLst/>
          </a:prstGeom>
        </p:spPr>
      </p:pic>
      <p:pic>
        <p:nvPicPr>
          <p:cNvPr id="39" name="תמונה 38">
            <a:extLst>
              <a:ext uri="{FF2B5EF4-FFF2-40B4-BE49-F238E27FC236}">
                <a16:creationId xmlns:a16="http://schemas.microsoft.com/office/drawing/2014/main" id="{F03D3641-E654-4497-9E19-1928CCE5C9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4" y="3947603"/>
            <a:ext cx="692498" cy="692498"/>
          </a:xfrm>
          <a:prstGeom prst="rect">
            <a:avLst/>
          </a:prstGeom>
        </p:spPr>
      </p:pic>
      <p:pic>
        <p:nvPicPr>
          <p:cNvPr id="41" name="תמונה 40">
            <a:extLst>
              <a:ext uri="{FF2B5EF4-FFF2-40B4-BE49-F238E27FC236}">
                <a16:creationId xmlns:a16="http://schemas.microsoft.com/office/drawing/2014/main" id="{7AFFB8D9-A96C-404C-B88E-44D9CDA524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532" y="1921075"/>
            <a:ext cx="993360" cy="693578"/>
          </a:xfrm>
          <a:prstGeom prst="rect">
            <a:avLst/>
          </a:prstGeom>
        </p:spPr>
      </p:pic>
      <p:pic>
        <p:nvPicPr>
          <p:cNvPr id="42" name="תמונה 41">
            <a:extLst>
              <a:ext uri="{FF2B5EF4-FFF2-40B4-BE49-F238E27FC236}">
                <a16:creationId xmlns:a16="http://schemas.microsoft.com/office/drawing/2014/main" id="{CB82B8F4-B78B-4C37-BA57-063A011C94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49" y="1901553"/>
            <a:ext cx="1093947" cy="729297"/>
          </a:xfrm>
          <a:prstGeom prst="rect">
            <a:avLst/>
          </a:prstGeom>
        </p:spPr>
      </p:pic>
      <p:pic>
        <p:nvPicPr>
          <p:cNvPr id="43" name="תמונה 42">
            <a:extLst>
              <a:ext uri="{FF2B5EF4-FFF2-40B4-BE49-F238E27FC236}">
                <a16:creationId xmlns:a16="http://schemas.microsoft.com/office/drawing/2014/main" id="{3CAE048D-605C-413C-83C6-A7D0D42F31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208" y="2727460"/>
            <a:ext cx="785342" cy="785342"/>
          </a:xfrm>
          <a:prstGeom prst="rect">
            <a:avLst/>
          </a:prstGeom>
        </p:spPr>
      </p:pic>
      <p:pic>
        <p:nvPicPr>
          <p:cNvPr id="44" name="תמונה 43">
            <a:extLst>
              <a:ext uri="{FF2B5EF4-FFF2-40B4-BE49-F238E27FC236}">
                <a16:creationId xmlns:a16="http://schemas.microsoft.com/office/drawing/2014/main" id="{C19325BE-C9FF-4289-B75A-70C52F30B0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071" y="3764257"/>
            <a:ext cx="655751" cy="599465"/>
          </a:xfrm>
          <a:prstGeom prst="rect">
            <a:avLst/>
          </a:prstGeom>
        </p:spPr>
      </p:pic>
      <p:pic>
        <p:nvPicPr>
          <p:cNvPr id="45" name="תמונה 44">
            <a:extLst>
              <a:ext uri="{FF2B5EF4-FFF2-40B4-BE49-F238E27FC236}">
                <a16:creationId xmlns:a16="http://schemas.microsoft.com/office/drawing/2014/main" id="{B10E3479-63CF-426C-BE69-2F79FBF13BF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17" y="3727100"/>
            <a:ext cx="619967" cy="566752"/>
          </a:xfrm>
          <a:prstGeom prst="rect">
            <a:avLst/>
          </a:prstGeom>
        </p:spPr>
      </p:pic>
      <p:pic>
        <p:nvPicPr>
          <p:cNvPr id="46" name="תמונה 45">
            <a:extLst>
              <a:ext uri="{FF2B5EF4-FFF2-40B4-BE49-F238E27FC236}">
                <a16:creationId xmlns:a16="http://schemas.microsoft.com/office/drawing/2014/main" id="{0F4BDB33-A3A3-4CAC-96C1-E53545547B0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228" y="2872762"/>
            <a:ext cx="651715" cy="651715"/>
          </a:xfrm>
          <a:prstGeom prst="rect">
            <a:avLst/>
          </a:prstGeom>
        </p:spPr>
      </p:pic>
      <p:pic>
        <p:nvPicPr>
          <p:cNvPr id="47" name="תמונה 46">
            <a:extLst>
              <a:ext uri="{FF2B5EF4-FFF2-40B4-BE49-F238E27FC236}">
                <a16:creationId xmlns:a16="http://schemas.microsoft.com/office/drawing/2014/main" id="{982D165A-85B1-4E27-9532-E8C9320A7A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1021" y="2899270"/>
            <a:ext cx="625207" cy="625207"/>
          </a:xfrm>
          <a:prstGeom prst="rect">
            <a:avLst/>
          </a:prstGeom>
        </p:spPr>
      </p:pic>
      <p:pic>
        <p:nvPicPr>
          <p:cNvPr id="49" name="תמונה 48">
            <a:extLst>
              <a:ext uri="{FF2B5EF4-FFF2-40B4-BE49-F238E27FC236}">
                <a16:creationId xmlns:a16="http://schemas.microsoft.com/office/drawing/2014/main" id="{8650F3B5-5B96-4632-BCE2-FA3809583CB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064" y="107009"/>
            <a:ext cx="1025045" cy="1025045"/>
          </a:xfrm>
          <a:prstGeom prst="rect">
            <a:avLst/>
          </a:prstGeom>
        </p:spPr>
      </p:pic>
      <p:pic>
        <p:nvPicPr>
          <p:cNvPr id="51" name="תמונה 50">
            <a:extLst>
              <a:ext uri="{FF2B5EF4-FFF2-40B4-BE49-F238E27FC236}">
                <a16:creationId xmlns:a16="http://schemas.microsoft.com/office/drawing/2014/main" id="{1A3413CD-E022-4009-8F4B-9287322DFD3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06" y="4293852"/>
            <a:ext cx="1679895" cy="820261"/>
          </a:xfrm>
          <a:prstGeom prst="rect">
            <a:avLst/>
          </a:prstGeom>
        </p:spPr>
      </p:pic>
      <p:pic>
        <p:nvPicPr>
          <p:cNvPr id="52" name="תמונה 51">
            <a:extLst>
              <a:ext uri="{FF2B5EF4-FFF2-40B4-BE49-F238E27FC236}">
                <a16:creationId xmlns:a16="http://schemas.microsoft.com/office/drawing/2014/main" id="{BE4DA3F2-0649-4EA2-A38B-A25D33859DF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06" y="2836856"/>
            <a:ext cx="719672" cy="523562"/>
          </a:xfrm>
          <a:prstGeom prst="rect">
            <a:avLst/>
          </a:prstGeom>
        </p:spPr>
      </p:pic>
      <p:pic>
        <p:nvPicPr>
          <p:cNvPr id="53" name="תמונה 52">
            <a:extLst>
              <a:ext uri="{FF2B5EF4-FFF2-40B4-BE49-F238E27FC236}">
                <a16:creationId xmlns:a16="http://schemas.microsoft.com/office/drawing/2014/main" id="{62938E87-3915-42EB-948F-9E9B259CB7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52" y="1079510"/>
            <a:ext cx="882720" cy="697306"/>
          </a:xfrm>
          <a:prstGeom prst="rect">
            <a:avLst/>
          </a:prstGeom>
        </p:spPr>
      </p:pic>
      <p:pic>
        <p:nvPicPr>
          <p:cNvPr id="54" name="תמונה 53">
            <a:extLst>
              <a:ext uri="{FF2B5EF4-FFF2-40B4-BE49-F238E27FC236}">
                <a16:creationId xmlns:a16="http://schemas.microsoft.com/office/drawing/2014/main" id="{D08CF861-800A-4EFE-B402-3AFCABDD12F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500" y="998192"/>
            <a:ext cx="820261" cy="820261"/>
          </a:xfrm>
          <a:prstGeom prst="rect">
            <a:avLst/>
          </a:prstGeom>
        </p:spPr>
      </p:pic>
      <p:pic>
        <p:nvPicPr>
          <p:cNvPr id="55" name="תמונה 54">
            <a:extLst>
              <a:ext uri="{FF2B5EF4-FFF2-40B4-BE49-F238E27FC236}">
                <a16:creationId xmlns:a16="http://schemas.microsoft.com/office/drawing/2014/main" id="{C5683CAC-FED5-46CC-AE0E-3E304FFE407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63" y="1831054"/>
            <a:ext cx="805493" cy="820261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0919363D-8E60-4852-8BA6-2473B5869859}"/>
              </a:ext>
            </a:extLst>
          </p:cNvPr>
          <p:cNvSpPr txBox="1"/>
          <p:nvPr/>
        </p:nvSpPr>
        <p:spPr>
          <a:xfrm rot="5400000">
            <a:off x="6687183" y="1726653"/>
            <a:ext cx="347863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5400" dirty="0">
                <a:latin typeface="Assistant" panose="00000500000000000000" pitchFamily="2" charset="-79"/>
                <a:cs typeface="Assistant" panose="00000500000000000000" pitchFamily="2" charset="-79"/>
              </a:rPr>
              <a:t>מחזור מ"ז</a:t>
            </a:r>
          </a:p>
        </p:txBody>
      </p:sp>
    </p:spTree>
    <p:extLst>
      <p:ext uri="{BB962C8B-B14F-4D97-AF65-F5344CB8AC3E}">
        <p14:creationId xmlns:p14="http://schemas.microsoft.com/office/powerpoint/2010/main" val="1464530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F547F6E9-2D0B-4132-B315-FB7DA500B60B}"/>
              </a:ext>
            </a:extLst>
          </p:cNvPr>
          <p:cNvSpPr txBox="1"/>
          <p:nvPr/>
        </p:nvSpPr>
        <p:spPr>
          <a:xfrm>
            <a:off x="2254102" y="-5644555"/>
            <a:ext cx="4603898" cy="1643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בבוקר לח בשנת תרל"ח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עת בציר הענבים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יצאו מיפו על סוסים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חמשת הרוכבים.</a:t>
            </a:r>
            <a:br>
              <a:rPr lang="he-IL" dirty="0"/>
            </a:br>
            <a:br>
              <a:rPr lang="he-IL" dirty="0"/>
            </a:b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שטמפפר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בא וגוטמן בא,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וזרח ברנט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ויואל משה סלומון,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עם חרב באבנט.</a:t>
            </a:r>
            <a:br>
              <a:rPr lang="he-IL" dirty="0"/>
            </a:b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איתם רכב מזרקי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הדוקטור הכסוף,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לאורך הירקון הרוח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שר בקני הסוף.</a:t>
            </a:r>
            <a:br>
              <a:rPr lang="he-IL" dirty="0"/>
            </a:b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ליד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אומלבס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הם חנו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בלב ביצות וסבך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ועל גבעה קטנה טיפסו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לראות את הסביבה</a:t>
            </a:r>
            <a:br>
              <a:rPr lang="he-IL" dirty="0"/>
            </a:b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אמר להם מזרקי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אחרי שעה קצרה: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איני שומע ציפורים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וזה סימן נורא.</a:t>
            </a:r>
            <a:br>
              <a:rPr lang="he-IL" dirty="0"/>
            </a:b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אם ציפורים אינן נראות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המוות פה מולך,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כדאי לצאת מפה מהר,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הנה אני הולך.</a:t>
            </a:r>
            <a:br>
              <a:rPr lang="he-IL" dirty="0"/>
            </a:b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קפץ הדוקטור על סוסו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כי חס על בריאות,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והרעים שלושתם יצאו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לשוב לעיר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איתו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he-IL" dirty="0"/>
            </a:b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אמר אז יואל סלומון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ושתי עיניו הוזות: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"אני נשאר הלילה פה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על הגבעה הזאת".</a:t>
            </a:r>
            <a:br>
              <a:rPr lang="he-IL" dirty="0"/>
            </a:b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והוא נשאר על הגבעה,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ובין חצות לאור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פתאום צמחו לסלומון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כנפיים של ציפור.</a:t>
            </a:r>
            <a:br>
              <a:rPr lang="he-IL" dirty="0"/>
            </a:b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לאן הוא עף, לאן פרח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אין איש אשר ידע,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אולי היה זה רק חלום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אולי רק אגדה.</a:t>
            </a:r>
            <a:br>
              <a:rPr lang="he-IL" dirty="0"/>
            </a:b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אך כשהבוקר שוב עלה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מעבר להרים,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העמק הארור נמלא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ציוץ של ציפורים.</a:t>
            </a:r>
            <a:br>
              <a:rPr lang="he-IL" dirty="0"/>
            </a:b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ויש אומרים כי עד היום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לאורך הירקון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הציפורים שרות על יואל</a:t>
            </a:r>
            <a:br>
              <a:rPr lang="he-IL" dirty="0"/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משה סלומון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261175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299">
            <a:extLst>
              <a:ext uri="{FF2B5EF4-FFF2-40B4-BE49-F238E27FC236}">
                <a16:creationId xmlns:a16="http://schemas.microsoft.com/office/drawing/2014/main" id="{D3F01436-DCBF-48AB-8D81-5FA41359B615}"/>
              </a:ext>
            </a:extLst>
          </p:cNvPr>
          <p:cNvGrpSpPr/>
          <p:nvPr/>
        </p:nvGrpSpPr>
        <p:grpSpPr>
          <a:xfrm>
            <a:off x="1" y="123478"/>
            <a:ext cx="9025318" cy="4968552"/>
            <a:chOff x="635000" y="1382713"/>
            <a:chExt cx="7869238" cy="4572000"/>
          </a:xfrm>
          <a:solidFill>
            <a:schemeClr val="bg1">
              <a:lumMod val="75000"/>
            </a:schemeClr>
          </a:solidFill>
        </p:grpSpPr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396DA4C7-8F3E-4065-99B7-3A5300E0C9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213" y="3267075"/>
              <a:ext cx="7478713" cy="2654300"/>
            </a:xfrm>
            <a:custGeom>
              <a:avLst/>
              <a:gdLst>
                <a:gd name="T0" fmla="*/ 1383 w 4711"/>
                <a:gd name="T1" fmla="*/ 1616 h 1672"/>
                <a:gd name="T2" fmla="*/ 4289 w 4711"/>
                <a:gd name="T3" fmla="*/ 1370 h 1672"/>
                <a:gd name="T4" fmla="*/ 4547 w 4711"/>
                <a:gd name="T5" fmla="*/ 1482 h 1672"/>
                <a:gd name="T6" fmla="*/ 4645 w 4711"/>
                <a:gd name="T7" fmla="*/ 1305 h 1672"/>
                <a:gd name="T8" fmla="*/ 4596 w 4711"/>
                <a:gd name="T9" fmla="*/ 1330 h 1672"/>
                <a:gd name="T10" fmla="*/ 4699 w 4711"/>
                <a:gd name="T11" fmla="*/ 1014 h 1672"/>
                <a:gd name="T12" fmla="*/ 2870 w 4711"/>
                <a:gd name="T13" fmla="*/ 1134 h 1672"/>
                <a:gd name="T14" fmla="*/ 4455 w 4711"/>
                <a:gd name="T15" fmla="*/ 918 h 1672"/>
                <a:gd name="T16" fmla="*/ 4359 w 4711"/>
                <a:gd name="T17" fmla="*/ 1140 h 1672"/>
                <a:gd name="T18" fmla="*/ 4144 w 4711"/>
                <a:gd name="T19" fmla="*/ 1286 h 1672"/>
                <a:gd name="T20" fmla="*/ 3936 w 4711"/>
                <a:gd name="T21" fmla="*/ 1271 h 1672"/>
                <a:gd name="T22" fmla="*/ 3802 w 4711"/>
                <a:gd name="T23" fmla="*/ 1080 h 1672"/>
                <a:gd name="T24" fmla="*/ 4059 w 4711"/>
                <a:gd name="T25" fmla="*/ 932 h 1672"/>
                <a:gd name="T26" fmla="*/ 4430 w 4711"/>
                <a:gd name="T27" fmla="*/ 909 h 1672"/>
                <a:gd name="T28" fmla="*/ 3982 w 4711"/>
                <a:gd name="T29" fmla="*/ 883 h 1672"/>
                <a:gd name="T30" fmla="*/ 3891 w 4711"/>
                <a:gd name="T31" fmla="*/ 883 h 1672"/>
                <a:gd name="T32" fmla="*/ 4388 w 4711"/>
                <a:gd name="T33" fmla="*/ 864 h 1672"/>
                <a:gd name="T34" fmla="*/ 4362 w 4711"/>
                <a:gd name="T35" fmla="*/ 825 h 1672"/>
                <a:gd name="T36" fmla="*/ 3994 w 4711"/>
                <a:gd name="T37" fmla="*/ 817 h 1672"/>
                <a:gd name="T38" fmla="*/ 4270 w 4711"/>
                <a:gd name="T39" fmla="*/ 855 h 1672"/>
                <a:gd name="T40" fmla="*/ 4132 w 4711"/>
                <a:gd name="T41" fmla="*/ 887 h 1672"/>
                <a:gd name="T42" fmla="*/ 1563 w 4711"/>
                <a:gd name="T43" fmla="*/ 787 h 1672"/>
                <a:gd name="T44" fmla="*/ 3886 w 4711"/>
                <a:gd name="T45" fmla="*/ 778 h 1672"/>
                <a:gd name="T46" fmla="*/ 3870 w 4711"/>
                <a:gd name="T47" fmla="*/ 845 h 1672"/>
                <a:gd name="T48" fmla="*/ 3987 w 4711"/>
                <a:gd name="T49" fmla="*/ 764 h 1672"/>
                <a:gd name="T50" fmla="*/ 3821 w 4711"/>
                <a:gd name="T51" fmla="*/ 885 h 1672"/>
                <a:gd name="T52" fmla="*/ 3860 w 4711"/>
                <a:gd name="T53" fmla="*/ 710 h 1672"/>
                <a:gd name="T54" fmla="*/ 3786 w 4711"/>
                <a:gd name="T55" fmla="*/ 726 h 1672"/>
                <a:gd name="T56" fmla="*/ 3331 w 4711"/>
                <a:gd name="T57" fmla="*/ 700 h 1672"/>
                <a:gd name="T58" fmla="*/ 3957 w 4711"/>
                <a:gd name="T59" fmla="*/ 677 h 1672"/>
                <a:gd name="T60" fmla="*/ 1245 w 4711"/>
                <a:gd name="T61" fmla="*/ 637 h 1672"/>
                <a:gd name="T62" fmla="*/ 1351 w 4711"/>
                <a:gd name="T63" fmla="*/ 529 h 1672"/>
                <a:gd name="T64" fmla="*/ 3942 w 4711"/>
                <a:gd name="T65" fmla="*/ 620 h 1672"/>
                <a:gd name="T66" fmla="*/ 3942 w 4711"/>
                <a:gd name="T67" fmla="*/ 602 h 1672"/>
                <a:gd name="T68" fmla="*/ 1173 w 4711"/>
                <a:gd name="T69" fmla="*/ 511 h 1672"/>
                <a:gd name="T70" fmla="*/ 1255 w 4711"/>
                <a:gd name="T71" fmla="*/ 515 h 1672"/>
                <a:gd name="T72" fmla="*/ 96 w 4711"/>
                <a:gd name="T73" fmla="*/ 454 h 1672"/>
                <a:gd name="T74" fmla="*/ 1088 w 4711"/>
                <a:gd name="T75" fmla="*/ 445 h 1672"/>
                <a:gd name="T76" fmla="*/ 1166 w 4711"/>
                <a:gd name="T77" fmla="*/ 429 h 1672"/>
                <a:gd name="T78" fmla="*/ 1149 w 4711"/>
                <a:gd name="T79" fmla="*/ 400 h 1672"/>
                <a:gd name="T80" fmla="*/ 2694 w 4711"/>
                <a:gd name="T81" fmla="*/ 262 h 1672"/>
                <a:gd name="T82" fmla="*/ 2256 w 4711"/>
                <a:gd name="T83" fmla="*/ 181 h 1672"/>
                <a:gd name="T84" fmla="*/ 2353 w 4711"/>
                <a:gd name="T85" fmla="*/ 119 h 1672"/>
                <a:gd name="T86" fmla="*/ 4183 w 4711"/>
                <a:gd name="T87" fmla="*/ 162 h 1672"/>
                <a:gd name="T88" fmla="*/ 4046 w 4711"/>
                <a:gd name="T89" fmla="*/ 288 h 1672"/>
                <a:gd name="T90" fmla="*/ 4128 w 4711"/>
                <a:gd name="T91" fmla="*/ 225 h 1672"/>
                <a:gd name="T92" fmla="*/ 2400 w 4711"/>
                <a:gd name="T93" fmla="*/ 78 h 1672"/>
                <a:gd name="T94" fmla="*/ 2425 w 4711"/>
                <a:gd name="T95" fmla="*/ 227 h 1672"/>
                <a:gd name="T96" fmla="*/ 2247 w 4711"/>
                <a:gd name="T97" fmla="*/ 148 h 1672"/>
                <a:gd name="T98" fmla="*/ 2167 w 4711"/>
                <a:gd name="T99" fmla="*/ 232 h 1672"/>
                <a:gd name="T100" fmla="*/ 2489 w 4711"/>
                <a:gd name="T101" fmla="*/ 332 h 1672"/>
                <a:gd name="T102" fmla="*/ 2720 w 4711"/>
                <a:gd name="T103" fmla="*/ 234 h 1672"/>
                <a:gd name="T104" fmla="*/ 2577 w 4711"/>
                <a:gd name="T105" fmla="*/ 157 h 1672"/>
                <a:gd name="T106" fmla="*/ 2533 w 4711"/>
                <a:gd name="T107" fmla="*/ 232 h 1672"/>
                <a:gd name="T108" fmla="*/ 1210 w 4711"/>
                <a:gd name="T109" fmla="*/ 78 h 1672"/>
                <a:gd name="T110" fmla="*/ 2798 w 4711"/>
                <a:gd name="T111" fmla="*/ 145 h 1672"/>
                <a:gd name="T112" fmla="*/ 2903 w 4711"/>
                <a:gd name="T113" fmla="*/ 147 h 1672"/>
                <a:gd name="T114" fmla="*/ 2943 w 4711"/>
                <a:gd name="T115" fmla="*/ 127 h 1672"/>
                <a:gd name="T116" fmla="*/ 1393 w 4711"/>
                <a:gd name="T117" fmla="*/ 66 h 1672"/>
                <a:gd name="T118" fmla="*/ 1028 w 4711"/>
                <a:gd name="T119" fmla="*/ 126 h 1672"/>
                <a:gd name="T120" fmla="*/ 1194 w 4711"/>
                <a:gd name="T121" fmla="*/ 89 h 1672"/>
                <a:gd name="T122" fmla="*/ 1076 w 4711"/>
                <a:gd name="T123" fmla="*/ 54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711" h="1672">
                  <a:moveTo>
                    <a:pt x="1290" y="1620"/>
                  </a:moveTo>
                  <a:lnTo>
                    <a:pt x="1304" y="1628"/>
                  </a:lnTo>
                  <a:lnTo>
                    <a:pt x="1318" y="1641"/>
                  </a:lnTo>
                  <a:lnTo>
                    <a:pt x="1332" y="1653"/>
                  </a:lnTo>
                  <a:lnTo>
                    <a:pt x="1348" y="1662"/>
                  </a:lnTo>
                  <a:lnTo>
                    <a:pt x="1348" y="1670"/>
                  </a:lnTo>
                  <a:lnTo>
                    <a:pt x="1339" y="1670"/>
                  </a:lnTo>
                  <a:lnTo>
                    <a:pt x="1330" y="1672"/>
                  </a:lnTo>
                  <a:lnTo>
                    <a:pt x="1316" y="1672"/>
                  </a:lnTo>
                  <a:lnTo>
                    <a:pt x="1304" y="1669"/>
                  </a:lnTo>
                  <a:lnTo>
                    <a:pt x="1297" y="1667"/>
                  </a:lnTo>
                  <a:lnTo>
                    <a:pt x="1294" y="1653"/>
                  </a:lnTo>
                  <a:lnTo>
                    <a:pt x="1290" y="1635"/>
                  </a:lnTo>
                  <a:lnTo>
                    <a:pt x="1290" y="1620"/>
                  </a:lnTo>
                  <a:close/>
                  <a:moveTo>
                    <a:pt x="1402" y="1590"/>
                  </a:moveTo>
                  <a:lnTo>
                    <a:pt x="1416" y="1593"/>
                  </a:lnTo>
                  <a:lnTo>
                    <a:pt x="1432" y="1599"/>
                  </a:lnTo>
                  <a:lnTo>
                    <a:pt x="1444" y="1604"/>
                  </a:lnTo>
                  <a:lnTo>
                    <a:pt x="1440" y="1604"/>
                  </a:lnTo>
                  <a:lnTo>
                    <a:pt x="1428" y="1611"/>
                  </a:lnTo>
                  <a:lnTo>
                    <a:pt x="1416" y="1616"/>
                  </a:lnTo>
                  <a:lnTo>
                    <a:pt x="1402" y="1620"/>
                  </a:lnTo>
                  <a:lnTo>
                    <a:pt x="1402" y="1613"/>
                  </a:lnTo>
                  <a:lnTo>
                    <a:pt x="1404" y="1611"/>
                  </a:lnTo>
                  <a:lnTo>
                    <a:pt x="1407" y="1609"/>
                  </a:lnTo>
                  <a:lnTo>
                    <a:pt x="1409" y="1607"/>
                  </a:lnTo>
                  <a:lnTo>
                    <a:pt x="1409" y="1606"/>
                  </a:lnTo>
                  <a:lnTo>
                    <a:pt x="1411" y="1604"/>
                  </a:lnTo>
                  <a:lnTo>
                    <a:pt x="1412" y="1600"/>
                  </a:lnTo>
                  <a:lnTo>
                    <a:pt x="1409" y="1600"/>
                  </a:lnTo>
                  <a:lnTo>
                    <a:pt x="1400" y="1609"/>
                  </a:lnTo>
                  <a:lnTo>
                    <a:pt x="1392" y="1614"/>
                  </a:lnTo>
                  <a:lnTo>
                    <a:pt x="1383" y="1616"/>
                  </a:lnTo>
                  <a:lnTo>
                    <a:pt x="1371" y="1620"/>
                  </a:lnTo>
                  <a:lnTo>
                    <a:pt x="1371" y="1604"/>
                  </a:lnTo>
                  <a:lnTo>
                    <a:pt x="1381" y="1600"/>
                  </a:lnTo>
                  <a:lnTo>
                    <a:pt x="1392" y="1595"/>
                  </a:lnTo>
                  <a:lnTo>
                    <a:pt x="1402" y="1590"/>
                  </a:lnTo>
                  <a:close/>
                  <a:moveTo>
                    <a:pt x="1374" y="1393"/>
                  </a:moveTo>
                  <a:lnTo>
                    <a:pt x="1378" y="1396"/>
                  </a:lnTo>
                  <a:lnTo>
                    <a:pt x="1381" y="1398"/>
                  </a:lnTo>
                  <a:lnTo>
                    <a:pt x="1383" y="1400"/>
                  </a:lnTo>
                  <a:lnTo>
                    <a:pt x="1385" y="1403"/>
                  </a:lnTo>
                  <a:lnTo>
                    <a:pt x="1385" y="1407"/>
                  </a:lnTo>
                  <a:lnTo>
                    <a:pt x="1386" y="1412"/>
                  </a:lnTo>
                  <a:lnTo>
                    <a:pt x="1378" y="1412"/>
                  </a:lnTo>
                  <a:lnTo>
                    <a:pt x="1376" y="1408"/>
                  </a:lnTo>
                  <a:lnTo>
                    <a:pt x="1374" y="1405"/>
                  </a:lnTo>
                  <a:lnTo>
                    <a:pt x="1374" y="1403"/>
                  </a:lnTo>
                  <a:lnTo>
                    <a:pt x="1372" y="1401"/>
                  </a:lnTo>
                  <a:lnTo>
                    <a:pt x="1374" y="1398"/>
                  </a:lnTo>
                  <a:lnTo>
                    <a:pt x="1374" y="1393"/>
                  </a:lnTo>
                  <a:close/>
                  <a:moveTo>
                    <a:pt x="4289" y="1370"/>
                  </a:moveTo>
                  <a:lnTo>
                    <a:pt x="4294" y="1384"/>
                  </a:lnTo>
                  <a:lnTo>
                    <a:pt x="4296" y="1400"/>
                  </a:lnTo>
                  <a:lnTo>
                    <a:pt x="4292" y="1415"/>
                  </a:lnTo>
                  <a:lnTo>
                    <a:pt x="4284" y="1424"/>
                  </a:lnTo>
                  <a:lnTo>
                    <a:pt x="4275" y="1429"/>
                  </a:lnTo>
                  <a:lnTo>
                    <a:pt x="4263" y="1435"/>
                  </a:lnTo>
                  <a:lnTo>
                    <a:pt x="4258" y="1414"/>
                  </a:lnTo>
                  <a:lnTo>
                    <a:pt x="4251" y="1393"/>
                  </a:lnTo>
                  <a:lnTo>
                    <a:pt x="4244" y="1374"/>
                  </a:lnTo>
                  <a:lnTo>
                    <a:pt x="4258" y="1374"/>
                  </a:lnTo>
                  <a:lnTo>
                    <a:pt x="4270" y="1381"/>
                  </a:lnTo>
                  <a:lnTo>
                    <a:pt x="4280" y="1379"/>
                  </a:lnTo>
                  <a:lnTo>
                    <a:pt x="4289" y="1370"/>
                  </a:lnTo>
                  <a:close/>
                  <a:moveTo>
                    <a:pt x="4577" y="1367"/>
                  </a:moveTo>
                  <a:lnTo>
                    <a:pt x="4580" y="1368"/>
                  </a:lnTo>
                  <a:lnTo>
                    <a:pt x="4584" y="1370"/>
                  </a:lnTo>
                  <a:lnTo>
                    <a:pt x="4586" y="1372"/>
                  </a:lnTo>
                  <a:lnTo>
                    <a:pt x="4587" y="1374"/>
                  </a:lnTo>
                  <a:lnTo>
                    <a:pt x="4589" y="1375"/>
                  </a:lnTo>
                  <a:lnTo>
                    <a:pt x="4593" y="1379"/>
                  </a:lnTo>
                  <a:lnTo>
                    <a:pt x="4593" y="1377"/>
                  </a:lnTo>
                  <a:lnTo>
                    <a:pt x="4594" y="1375"/>
                  </a:lnTo>
                  <a:lnTo>
                    <a:pt x="4596" y="1372"/>
                  </a:lnTo>
                  <a:lnTo>
                    <a:pt x="4596" y="1370"/>
                  </a:lnTo>
                  <a:lnTo>
                    <a:pt x="4598" y="1370"/>
                  </a:lnTo>
                  <a:lnTo>
                    <a:pt x="4600" y="1370"/>
                  </a:lnTo>
                  <a:lnTo>
                    <a:pt x="4600" y="1374"/>
                  </a:lnTo>
                  <a:lnTo>
                    <a:pt x="4601" y="1377"/>
                  </a:lnTo>
                  <a:lnTo>
                    <a:pt x="4603" y="1382"/>
                  </a:lnTo>
                  <a:lnTo>
                    <a:pt x="4603" y="1388"/>
                  </a:lnTo>
                  <a:lnTo>
                    <a:pt x="4603" y="1393"/>
                  </a:lnTo>
                  <a:lnTo>
                    <a:pt x="4591" y="1407"/>
                  </a:lnTo>
                  <a:lnTo>
                    <a:pt x="4580" y="1424"/>
                  </a:lnTo>
                  <a:lnTo>
                    <a:pt x="4584" y="1435"/>
                  </a:lnTo>
                  <a:lnTo>
                    <a:pt x="4582" y="1438"/>
                  </a:lnTo>
                  <a:lnTo>
                    <a:pt x="4577" y="1442"/>
                  </a:lnTo>
                  <a:lnTo>
                    <a:pt x="4572" y="1443"/>
                  </a:lnTo>
                  <a:lnTo>
                    <a:pt x="4567" y="1445"/>
                  </a:lnTo>
                  <a:lnTo>
                    <a:pt x="4561" y="1449"/>
                  </a:lnTo>
                  <a:lnTo>
                    <a:pt x="4558" y="1450"/>
                  </a:lnTo>
                  <a:lnTo>
                    <a:pt x="4554" y="1456"/>
                  </a:lnTo>
                  <a:lnTo>
                    <a:pt x="4554" y="1461"/>
                  </a:lnTo>
                  <a:lnTo>
                    <a:pt x="4553" y="1466"/>
                  </a:lnTo>
                  <a:lnTo>
                    <a:pt x="4553" y="1471"/>
                  </a:lnTo>
                  <a:lnTo>
                    <a:pt x="4551" y="1478"/>
                  </a:lnTo>
                  <a:lnTo>
                    <a:pt x="4547" y="1482"/>
                  </a:lnTo>
                  <a:lnTo>
                    <a:pt x="4542" y="1485"/>
                  </a:lnTo>
                  <a:lnTo>
                    <a:pt x="4537" y="1489"/>
                  </a:lnTo>
                  <a:lnTo>
                    <a:pt x="4532" y="1492"/>
                  </a:lnTo>
                  <a:lnTo>
                    <a:pt x="4526" y="1497"/>
                  </a:lnTo>
                  <a:lnTo>
                    <a:pt x="4519" y="1497"/>
                  </a:lnTo>
                  <a:lnTo>
                    <a:pt x="4511" y="1491"/>
                  </a:lnTo>
                  <a:lnTo>
                    <a:pt x="4502" y="1485"/>
                  </a:lnTo>
                  <a:lnTo>
                    <a:pt x="4495" y="1480"/>
                  </a:lnTo>
                  <a:lnTo>
                    <a:pt x="4488" y="1470"/>
                  </a:lnTo>
                  <a:lnTo>
                    <a:pt x="4493" y="1466"/>
                  </a:lnTo>
                  <a:lnTo>
                    <a:pt x="4495" y="1461"/>
                  </a:lnTo>
                  <a:lnTo>
                    <a:pt x="4497" y="1457"/>
                  </a:lnTo>
                  <a:lnTo>
                    <a:pt x="4498" y="1452"/>
                  </a:lnTo>
                  <a:lnTo>
                    <a:pt x="4500" y="1447"/>
                  </a:lnTo>
                  <a:lnTo>
                    <a:pt x="4504" y="1443"/>
                  </a:lnTo>
                  <a:lnTo>
                    <a:pt x="4514" y="1440"/>
                  </a:lnTo>
                  <a:lnTo>
                    <a:pt x="4525" y="1438"/>
                  </a:lnTo>
                  <a:lnTo>
                    <a:pt x="4535" y="1435"/>
                  </a:lnTo>
                  <a:lnTo>
                    <a:pt x="4540" y="1429"/>
                  </a:lnTo>
                  <a:lnTo>
                    <a:pt x="4549" y="1417"/>
                  </a:lnTo>
                  <a:lnTo>
                    <a:pt x="4556" y="1403"/>
                  </a:lnTo>
                  <a:lnTo>
                    <a:pt x="4565" y="1389"/>
                  </a:lnTo>
                  <a:lnTo>
                    <a:pt x="4572" y="1375"/>
                  </a:lnTo>
                  <a:lnTo>
                    <a:pt x="4577" y="1367"/>
                  </a:lnTo>
                  <a:close/>
                  <a:moveTo>
                    <a:pt x="4570" y="1239"/>
                  </a:moveTo>
                  <a:lnTo>
                    <a:pt x="4577" y="1239"/>
                  </a:lnTo>
                  <a:lnTo>
                    <a:pt x="4593" y="1255"/>
                  </a:lnTo>
                  <a:lnTo>
                    <a:pt x="4607" y="1269"/>
                  </a:lnTo>
                  <a:lnTo>
                    <a:pt x="4621" y="1285"/>
                  </a:lnTo>
                  <a:lnTo>
                    <a:pt x="4631" y="1305"/>
                  </a:lnTo>
                  <a:lnTo>
                    <a:pt x="4636" y="1305"/>
                  </a:lnTo>
                  <a:lnTo>
                    <a:pt x="4642" y="1305"/>
                  </a:lnTo>
                  <a:lnTo>
                    <a:pt x="4645" y="1305"/>
                  </a:lnTo>
                  <a:lnTo>
                    <a:pt x="4647" y="1305"/>
                  </a:lnTo>
                  <a:lnTo>
                    <a:pt x="4650" y="1305"/>
                  </a:lnTo>
                  <a:lnTo>
                    <a:pt x="4654" y="1302"/>
                  </a:lnTo>
                  <a:lnTo>
                    <a:pt x="4656" y="1299"/>
                  </a:lnTo>
                  <a:lnTo>
                    <a:pt x="4657" y="1293"/>
                  </a:lnTo>
                  <a:lnTo>
                    <a:pt x="4661" y="1293"/>
                  </a:lnTo>
                  <a:lnTo>
                    <a:pt x="4661" y="1316"/>
                  </a:lnTo>
                  <a:lnTo>
                    <a:pt x="4659" y="1321"/>
                  </a:lnTo>
                  <a:lnTo>
                    <a:pt x="4657" y="1326"/>
                  </a:lnTo>
                  <a:lnTo>
                    <a:pt x="4656" y="1332"/>
                  </a:lnTo>
                  <a:lnTo>
                    <a:pt x="4654" y="1335"/>
                  </a:lnTo>
                  <a:lnTo>
                    <a:pt x="4642" y="1335"/>
                  </a:lnTo>
                  <a:lnTo>
                    <a:pt x="4642" y="1347"/>
                  </a:lnTo>
                  <a:lnTo>
                    <a:pt x="4631" y="1358"/>
                  </a:lnTo>
                  <a:lnTo>
                    <a:pt x="4622" y="1368"/>
                  </a:lnTo>
                  <a:lnTo>
                    <a:pt x="4612" y="1379"/>
                  </a:lnTo>
                  <a:lnTo>
                    <a:pt x="4612" y="1374"/>
                  </a:lnTo>
                  <a:lnTo>
                    <a:pt x="4610" y="1370"/>
                  </a:lnTo>
                  <a:lnTo>
                    <a:pt x="4610" y="1367"/>
                  </a:lnTo>
                  <a:lnTo>
                    <a:pt x="4610" y="1361"/>
                  </a:lnTo>
                  <a:lnTo>
                    <a:pt x="4612" y="1358"/>
                  </a:lnTo>
                  <a:lnTo>
                    <a:pt x="4612" y="1354"/>
                  </a:lnTo>
                  <a:lnTo>
                    <a:pt x="4612" y="1351"/>
                  </a:lnTo>
                  <a:lnTo>
                    <a:pt x="4610" y="1349"/>
                  </a:lnTo>
                  <a:lnTo>
                    <a:pt x="4607" y="1347"/>
                  </a:lnTo>
                  <a:lnTo>
                    <a:pt x="4603" y="1346"/>
                  </a:lnTo>
                  <a:lnTo>
                    <a:pt x="4600" y="1344"/>
                  </a:lnTo>
                  <a:lnTo>
                    <a:pt x="4596" y="1342"/>
                  </a:lnTo>
                  <a:lnTo>
                    <a:pt x="4593" y="1340"/>
                  </a:lnTo>
                  <a:lnTo>
                    <a:pt x="4591" y="1339"/>
                  </a:lnTo>
                  <a:lnTo>
                    <a:pt x="4591" y="1337"/>
                  </a:lnTo>
                  <a:lnTo>
                    <a:pt x="4593" y="1335"/>
                  </a:lnTo>
                  <a:lnTo>
                    <a:pt x="4596" y="1330"/>
                  </a:lnTo>
                  <a:lnTo>
                    <a:pt x="4601" y="1326"/>
                  </a:lnTo>
                  <a:lnTo>
                    <a:pt x="4607" y="1321"/>
                  </a:lnTo>
                  <a:lnTo>
                    <a:pt x="4612" y="1316"/>
                  </a:lnTo>
                  <a:lnTo>
                    <a:pt x="4605" y="1309"/>
                  </a:lnTo>
                  <a:lnTo>
                    <a:pt x="4598" y="1297"/>
                  </a:lnTo>
                  <a:lnTo>
                    <a:pt x="4587" y="1279"/>
                  </a:lnTo>
                  <a:lnTo>
                    <a:pt x="4579" y="1264"/>
                  </a:lnTo>
                  <a:lnTo>
                    <a:pt x="4574" y="1250"/>
                  </a:lnTo>
                  <a:lnTo>
                    <a:pt x="4570" y="1239"/>
                  </a:lnTo>
                  <a:close/>
                  <a:moveTo>
                    <a:pt x="4507" y="1056"/>
                  </a:moveTo>
                  <a:lnTo>
                    <a:pt x="4516" y="1056"/>
                  </a:lnTo>
                  <a:lnTo>
                    <a:pt x="4532" y="1068"/>
                  </a:lnTo>
                  <a:lnTo>
                    <a:pt x="4551" y="1079"/>
                  </a:lnTo>
                  <a:lnTo>
                    <a:pt x="4551" y="1089"/>
                  </a:lnTo>
                  <a:lnTo>
                    <a:pt x="4539" y="1089"/>
                  </a:lnTo>
                  <a:lnTo>
                    <a:pt x="4530" y="1082"/>
                  </a:lnTo>
                  <a:lnTo>
                    <a:pt x="4521" y="1075"/>
                  </a:lnTo>
                  <a:lnTo>
                    <a:pt x="4514" y="1066"/>
                  </a:lnTo>
                  <a:lnTo>
                    <a:pt x="4507" y="1056"/>
                  </a:lnTo>
                  <a:close/>
                  <a:moveTo>
                    <a:pt x="4692" y="995"/>
                  </a:moveTo>
                  <a:lnTo>
                    <a:pt x="4696" y="995"/>
                  </a:lnTo>
                  <a:lnTo>
                    <a:pt x="4699" y="997"/>
                  </a:lnTo>
                  <a:lnTo>
                    <a:pt x="4699" y="997"/>
                  </a:lnTo>
                  <a:lnTo>
                    <a:pt x="4701" y="998"/>
                  </a:lnTo>
                  <a:lnTo>
                    <a:pt x="4701" y="1000"/>
                  </a:lnTo>
                  <a:lnTo>
                    <a:pt x="4703" y="1002"/>
                  </a:lnTo>
                  <a:lnTo>
                    <a:pt x="4704" y="1005"/>
                  </a:lnTo>
                  <a:lnTo>
                    <a:pt x="4708" y="1011"/>
                  </a:lnTo>
                  <a:lnTo>
                    <a:pt x="4710" y="1017"/>
                  </a:lnTo>
                  <a:lnTo>
                    <a:pt x="4711" y="1024"/>
                  </a:lnTo>
                  <a:lnTo>
                    <a:pt x="4704" y="1024"/>
                  </a:lnTo>
                  <a:lnTo>
                    <a:pt x="4704" y="1017"/>
                  </a:lnTo>
                  <a:lnTo>
                    <a:pt x="4699" y="1014"/>
                  </a:lnTo>
                  <a:lnTo>
                    <a:pt x="4697" y="1009"/>
                  </a:lnTo>
                  <a:lnTo>
                    <a:pt x="4696" y="1005"/>
                  </a:lnTo>
                  <a:lnTo>
                    <a:pt x="4694" y="1000"/>
                  </a:lnTo>
                  <a:lnTo>
                    <a:pt x="4692" y="995"/>
                  </a:lnTo>
                  <a:close/>
                  <a:moveTo>
                    <a:pt x="4532" y="974"/>
                  </a:moveTo>
                  <a:lnTo>
                    <a:pt x="4535" y="974"/>
                  </a:lnTo>
                  <a:lnTo>
                    <a:pt x="4537" y="976"/>
                  </a:lnTo>
                  <a:lnTo>
                    <a:pt x="4537" y="977"/>
                  </a:lnTo>
                  <a:lnTo>
                    <a:pt x="4539" y="977"/>
                  </a:lnTo>
                  <a:lnTo>
                    <a:pt x="4540" y="977"/>
                  </a:lnTo>
                  <a:lnTo>
                    <a:pt x="4542" y="979"/>
                  </a:lnTo>
                  <a:lnTo>
                    <a:pt x="4544" y="984"/>
                  </a:lnTo>
                  <a:lnTo>
                    <a:pt x="4544" y="990"/>
                  </a:lnTo>
                  <a:lnTo>
                    <a:pt x="4546" y="993"/>
                  </a:lnTo>
                  <a:lnTo>
                    <a:pt x="4547" y="997"/>
                  </a:lnTo>
                  <a:lnTo>
                    <a:pt x="4549" y="1000"/>
                  </a:lnTo>
                  <a:lnTo>
                    <a:pt x="4551" y="1005"/>
                  </a:lnTo>
                  <a:lnTo>
                    <a:pt x="4539" y="1005"/>
                  </a:lnTo>
                  <a:lnTo>
                    <a:pt x="4537" y="997"/>
                  </a:lnTo>
                  <a:lnTo>
                    <a:pt x="4533" y="991"/>
                  </a:lnTo>
                  <a:lnTo>
                    <a:pt x="4532" y="984"/>
                  </a:lnTo>
                  <a:lnTo>
                    <a:pt x="4532" y="974"/>
                  </a:lnTo>
                  <a:close/>
                  <a:moveTo>
                    <a:pt x="2907" y="967"/>
                  </a:moveTo>
                  <a:lnTo>
                    <a:pt x="2907" y="974"/>
                  </a:lnTo>
                  <a:lnTo>
                    <a:pt x="2915" y="993"/>
                  </a:lnTo>
                  <a:lnTo>
                    <a:pt x="2915" y="1014"/>
                  </a:lnTo>
                  <a:lnTo>
                    <a:pt x="2910" y="1033"/>
                  </a:lnTo>
                  <a:lnTo>
                    <a:pt x="2901" y="1052"/>
                  </a:lnTo>
                  <a:lnTo>
                    <a:pt x="2891" y="1070"/>
                  </a:lnTo>
                  <a:lnTo>
                    <a:pt x="2882" y="1087"/>
                  </a:lnTo>
                  <a:lnTo>
                    <a:pt x="2875" y="1101"/>
                  </a:lnTo>
                  <a:lnTo>
                    <a:pt x="2872" y="1119"/>
                  </a:lnTo>
                  <a:lnTo>
                    <a:pt x="2870" y="1134"/>
                  </a:lnTo>
                  <a:lnTo>
                    <a:pt x="2868" y="1147"/>
                  </a:lnTo>
                  <a:lnTo>
                    <a:pt x="2861" y="1157"/>
                  </a:lnTo>
                  <a:lnTo>
                    <a:pt x="2849" y="1166"/>
                  </a:lnTo>
                  <a:lnTo>
                    <a:pt x="2849" y="1162"/>
                  </a:lnTo>
                  <a:lnTo>
                    <a:pt x="2842" y="1161"/>
                  </a:lnTo>
                  <a:lnTo>
                    <a:pt x="2837" y="1159"/>
                  </a:lnTo>
                  <a:lnTo>
                    <a:pt x="2832" y="1155"/>
                  </a:lnTo>
                  <a:lnTo>
                    <a:pt x="2828" y="1150"/>
                  </a:lnTo>
                  <a:lnTo>
                    <a:pt x="2826" y="1143"/>
                  </a:lnTo>
                  <a:lnTo>
                    <a:pt x="2819" y="1129"/>
                  </a:lnTo>
                  <a:lnTo>
                    <a:pt x="2818" y="1115"/>
                  </a:lnTo>
                  <a:lnTo>
                    <a:pt x="2823" y="1103"/>
                  </a:lnTo>
                  <a:lnTo>
                    <a:pt x="2828" y="1089"/>
                  </a:lnTo>
                  <a:lnTo>
                    <a:pt x="2833" y="1075"/>
                  </a:lnTo>
                  <a:lnTo>
                    <a:pt x="2833" y="1066"/>
                  </a:lnTo>
                  <a:lnTo>
                    <a:pt x="2832" y="1052"/>
                  </a:lnTo>
                  <a:lnTo>
                    <a:pt x="2830" y="1038"/>
                  </a:lnTo>
                  <a:lnTo>
                    <a:pt x="2830" y="1024"/>
                  </a:lnTo>
                  <a:lnTo>
                    <a:pt x="2849" y="1024"/>
                  </a:lnTo>
                  <a:lnTo>
                    <a:pt x="2854" y="1016"/>
                  </a:lnTo>
                  <a:lnTo>
                    <a:pt x="2865" y="1005"/>
                  </a:lnTo>
                  <a:lnTo>
                    <a:pt x="2875" y="993"/>
                  </a:lnTo>
                  <a:lnTo>
                    <a:pt x="2887" y="981"/>
                  </a:lnTo>
                  <a:lnTo>
                    <a:pt x="2898" y="972"/>
                  </a:lnTo>
                  <a:lnTo>
                    <a:pt x="2907" y="967"/>
                  </a:lnTo>
                  <a:close/>
                  <a:moveTo>
                    <a:pt x="4455" y="913"/>
                  </a:moveTo>
                  <a:lnTo>
                    <a:pt x="4469" y="918"/>
                  </a:lnTo>
                  <a:lnTo>
                    <a:pt x="4469" y="925"/>
                  </a:lnTo>
                  <a:lnTo>
                    <a:pt x="4458" y="925"/>
                  </a:lnTo>
                  <a:lnTo>
                    <a:pt x="4458" y="921"/>
                  </a:lnTo>
                  <a:lnTo>
                    <a:pt x="4457" y="920"/>
                  </a:lnTo>
                  <a:lnTo>
                    <a:pt x="4457" y="918"/>
                  </a:lnTo>
                  <a:lnTo>
                    <a:pt x="4455" y="918"/>
                  </a:lnTo>
                  <a:lnTo>
                    <a:pt x="4455" y="916"/>
                  </a:lnTo>
                  <a:lnTo>
                    <a:pt x="4455" y="913"/>
                  </a:lnTo>
                  <a:close/>
                  <a:moveTo>
                    <a:pt x="4205" y="909"/>
                  </a:moveTo>
                  <a:lnTo>
                    <a:pt x="4209" y="909"/>
                  </a:lnTo>
                  <a:lnTo>
                    <a:pt x="4210" y="918"/>
                  </a:lnTo>
                  <a:lnTo>
                    <a:pt x="4212" y="930"/>
                  </a:lnTo>
                  <a:lnTo>
                    <a:pt x="4217" y="944"/>
                  </a:lnTo>
                  <a:lnTo>
                    <a:pt x="4221" y="956"/>
                  </a:lnTo>
                  <a:lnTo>
                    <a:pt x="4224" y="963"/>
                  </a:lnTo>
                  <a:lnTo>
                    <a:pt x="4226" y="965"/>
                  </a:lnTo>
                  <a:lnTo>
                    <a:pt x="4231" y="967"/>
                  </a:lnTo>
                  <a:lnTo>
                    <a:pt x="4235" y="967"/>
                  </a:lnTo>
                  <a:lnTo>
                    <a:pt x="4240" y="969"/>
                  </a:lnTo>
                  <a:lnTo>
                    <a:pt x="4244" y="969"/>
                  </a:lnTo>
                  <a:lnTo>
                    <a:pt x="4247" y="970"/>
                  </a:lnTo>
                  <a:lnTo>
                    <a:pt x="4247" y="976"/>
                  </a:lnTo>
                  <a:lnTo>
                    <a:pt x="4251" y="988"/>
                  </a:lnTo>
                  <a:lnTo>
                    <a:pt x="4254" y="1002"/>
                  </a:lnTo>
                  <a:lnTo>
                    <a:pt x="4259" y="1019"/>
                  </a:lnTo>
                  <a:lnTo>
                    <a:pt x="4263" y="1031"/>
                  </a:lnTo>
                  <a:lnTo>
                    <a:pt x="4266" y="1040"/>
                  </a:lnTo>
                  <a:lnTo>
                    <a:pt x="4275" y="1040"/>
                  </a:lnTo>
                  <a:lnTo>
                    <a:pt x="4280" y="1042"/>
                  </a:lnTo>
                  <a:lnTo>
                    <a:pt x="4286" y="1044"/>
                  </a:lnTo>
                  <a:lnTo>
                    <a:pt x="4289" y="1047"/>
                  </a:lnTo>
                  <a:lnTo>
                    <a:pt x="4292" y="1052"/>
                  </a:lnTo>
                  <a:lnTo>
                    <a:pt x="4301" y="1065"/>
                  </a:lnTo>
                  <a:lnTo>
                    <a:pt x="4305" y="1082"/>
                  </a:lnTo>
                  <a:lnTo>
                    <a:pt x="4324" y="1082"/>
                  </a:lnTo>
                  <a:lnTo>
                    <a:pt x="4331" y="1100"/>
                  </a:lnTo>
                  <a:lnTo>
                    <a:pt x="4341" y="1112"/>
                  </a:lnTo>
                  <a:lnTo>
                    <a:pt x="4350" y="1124"/>
                  </a:lnTo>
                  <a:lnTo>
                    <a:pt x="4359" y="1140"/>
                  </a:lnTo>
                  <a:lnTo>
                    <a:pt x="4362" y="1166"/>
                  </a:lnTo>
                  <a:lnTo>
                    <a:pt x="4361" y="1187"/>
                  </a:lnTo>
                  <a:lnTo>
                    <a:pt x="4355" y="1208"/>
                  </a:lnTo>
                  <a:lnTo>
                    <a:pt x="4347" y="1227"/>
                  </a:lnTo>
                  <a:lnTo>
                    <a:pt x="4338" y="1248"/>
                  </a:lnTo>
                  <a:lnTo>
                    <a:pt x="4327" y="1271"/>
                  </a:lnTo>
                  <a:lnTo>
                    <a:pt x="4324" y="1285"/>
                  </a:lnTo>
                  <a:lnTo>
                    <a:pt x="4319" y="1299"/>
                  </a:lnTo>
                  <a:lnTo>
                    <a:pt x="4315" y="1314"/>
                  </a:lnTo>
                  <a:lnTo>
                    <a:pt x="4310" y="1326"/>
                  </a:lnTo>
                  <a:lnTo>
                    <a:pt x="4301" y="1335"/>
                  </a:lnTo>
                  <a:lnTo>
                    <a:pt x="4291" y="1340"/>
                  </a:lnTo>
                  <a:lnTo>
                    <a:pt x="4279" y="1346"/>
                  </a:lnTo>
                  <a:lnTo>
                    <a:pt x="4266" y="1351"/>
                  </a:lnTo>
                  <a:lnTo>
                    <a:pt x="4258" y="1354"/>
                  </a:lnTo>
                  <a:lnTo>
                    <a:pt x="4247" y="1346"/>
                  </a:lnTo>
                  <a:lnTo>
                    <a:pt x="4235" y="1335"/>
                  </a:lnTo>
                  <a:lnTo>
                    <a:pt x="4226" y="1342"/>
                  </a:lnTo>
                  <a:lnTo>
                    <a:pt x="4216" y="1346"/>
                  </a:lnTo>
                  <a:lnTo>
                    <a:pt x="4203" y="1344"/>
                  </a:lnTo>
                  <a:lnTo>
                    <a:pt x="4190" y="1342"/>
                  </a:lnTo>
                  <a:lnTo>
                    <a:pt x="4174" y="1340"/>
                  </a:lnTo>
                  <a:lnTo>
                    <a:pt x="4167" y="1305"/>
                  </a:lnTo>
                  <a:lnTo>
                    <a:pt x="4162" y="1304"/>
                  </a:lnTo>
                  <a:lnTo>
                    <a:pt x="4156" y="1302"/>
                  </a:lnTo>
                  <a:lnTo>
                    <a:pt x="4151" y="1300"/>
                  </a:lnTo>
                  <a:lnTo>
                    <a:pt x="4148" y="1297"/>
                  </a:lnTo>
                  <a:lnTo>
                    <a:pt x="4144" y="1295"/>
                  </a:lnTo>
                  <a:lnTo>
                    <a:pt x="4142" y="1293"/>
                  </a:lnTo>
                  <a:lnTo>
                    <a:pt x="4142" y="1292"/>
                  </a:lnTo>
                  <a:lnTo>
                    <a:pt x="4144" y="1290"/>
                  </a:lnTo>
                  <a:lnTo>
                    <a:pt x="4144" y="1288"/>
                  </a:lnTo>
                  <a:lnTo>
                    <a:pt x="4144" y="1286"/>
                  </a:lnTo>
                  <a:lnTo>
                    <a:pt x="4142" y="1285"/>
                  </a:lnTo>
                  <a:lnTo>
                    <a:pt x="4141" y="1283"/>
                  </a:lnTo>
                  <a:lnTo>
                    <a:pt x="4135" y="1281"/>
                  </a:lnTo>
                  <a:lnTo>
                    <a:pt x="4134" y="1283"/>
                  </a:lnTo>
                  <a:lnTo>
                    <a:pt x="4134" y="1285"/>
                  </a:lnTo>
                  <a:lnTo>
                    <a:pt x="4134" y="1285"/>
                  </a:lnTo>
                  <a:lnTo>
                    <a:pt x="4132" y="1286"/>
                  </a:lnTo>
                  <a:lnTo>
                    <a:pt x="4130" y="1286"/>
                  </a:lnTo>
                  <a:lnTo>
                    <a:pt x="4128" y="1286"/>
                  </a:lnTo>
                  <a:lnTo>
                    <a:pt x="4128" y="1281"/>
                  </a:lnTo>
                  <a:lnTo>
                    <a:pt x="4123" y="1281"/>
                  </a:lnTo>
                  <a:lnTo>
                    <a:pt x="4123" y="1278"/>
                  </a:lnTo>
                  <a:lnTo>
                    <a:pt x="4130" y="1274"/>
                  </a:lnTo>
                  <a:lnTo>
                    <a:pt x="4135" y="1269"/>
                  </a:lnTo>
                  <a:lnTo>
                    <a:pt x="4139" y="1264"/>
                  </a:lnTo>
                  <a:lnTo>
                    <a:pt x="4135" y="1264"/>
                  </a:lnTo>
                  <a:lnTo>
                    <a:pt x="4135" y="1258"/>
                  </a:lnTo>
                  <a:lnTo>
                    <a:pt x="4127" y="1267"/>
                  </a:lnTo>
                  <a:lnTo>
                    <a:pt x="4118" y="1272"/>
                  </a:lnTo>
                  <a:lnTo>
                    <a:pt x="4104" y="1278"/>
                  </a:lnTo>
                  <a:lnTo>
                    <a:pt x="4099" y="1267"/>
                  </a:lnTo>
                  <a:lnTo>
                    <a:pt x="4092" y="1257"/>
                  </a:lnTo>
                  <a:lnTo>
                    <a:pt x="4083" y="1248"/>
                  </a:lnTo>
                  <a:lnTo>
                    <a:pt x="4071" y="1241"/>
                  </a:lnTo>
                  <a:lnTo>
                    <a:pt x="4055" y="1239"/>
                  </a:lnTo>
                  <a:lnTo>
                    <a:pt x="4045" y="1236"/>
                  </a:lnTo>
                  <a:lnTo>
                    <a:pt x="4031" y="1234"/>
                  </a:lnTo>
                  <a:lnTo>
                    <a:pt x="4011" y="1236"/>
                  </a:lnTo>
                  <a:lnTo>
                    <a:pt x="3992" y="1237"/>
                  </a:lnTo>
                  <a:lnTo>
                    <a:pt x="3973" y="1241"/>
                  </a:lnTo>
                  <a:lnTo>
                    <a:pt x="3956" y="1244"/>
                  </a:lnTo>
                  <a:lnTo>
                    <a:pt x="3943" y="1248"/>
                  </a:lnTo>
                  <a:lnTo>
                    <a:pt x="3936" y="1271"/>
                  </a:lnTo>
                  <a:lnTo>
                    <a:pt x="3919" y="1271"/>
                  </a:lnTo>
                  <a:lnTo>
                    <a:pt x="3903" y="1269"/>
                  </a:lnTo>
                  <a:lnTo>
                    <a:pt x="3886" y="1271"/>
                  </a:lnTo>
                  <a:lnTo>
                    <a:pt x="3874" y="1274"/>
                  </a:lnTo>
                  <a:lnTo>
                    <a:pt x="3861" y="1279"/>
                  </a:lnTo>
                  <a:lnTo>
                    <a:pt x="3851" y="1285"/>
                  </a:lnTo>
                  <a:lnTo>
                    <a:pt x="3839" y="1286"/>
                  </a:lnTo>
                  <a:lnTo>
                    <a:pt x="3825" y="1286"/>
                  </a:lnTo>
                  <a:lnTo>
                    <a:pt x="3821" y="1279"/>
                  </a:lnTo>
                  <a:lnTo>
                    <a:pt x="3818" y="1274"/>
                  </a:lnTo>
                  <a:lnTo>
                    <a:pt x="3812" y="1269"/>
                  </a:lnTo>
                  <a:lnTo>
                    <a:pt x="3809" y="1264"/>
                  </a:lnTo>
                  <a:lnTo>
                    <a:pt x="3818" y="1251"/>
                  </a:lnTo>
                  <a:lnTo>
                    <a:pt x="3819" y="1236"/>
                  </a:lnTo>
                  <a:lnTo>
                    <a:pt x="3818" y="1218"/>
                  </a:lnTo>
                  <a:lnTo>
                    <a:pt x="3811" y="1201"/>
                  </a:lnTo>
                  <a:lnTo>
                    <a:pt x="3804" y="1182"/>
                  </a:lnTo>
                  <a:lnTo>
                    <a:pt x="3795" y="1164"/>
                  </a:lnTo>
                  <a:lnTo>
                    <a:pt x="3790" y="1148"/>
                  </a:lnTo>
                  <a:lnTo>
                    <a:pt x="3786" y="1136"/>
                  </a:lnTo>
                  <a:lnTo>
                    <a:pt x="3790" y="1136"/>
                  </a:lnTo>
                  <a:lnTo>
                    <a:pt x="3793" y="1138"/>
                  </a:lnTo>
                  <a:lnTo>
                    <a:pt x="3795" y="1138"/>
                  </a:lnTo>
                  <a:lnTo>
                    <a:pt x="3797" y="1140"/>
                  </a:lnTo>
                  <a:lnTo>
                    <a:pt x="3797" y="1140"/>
                  </a:lnTo>
                  <a:lnTo>
                    <a:pt x="3799" y="1138"/>
                  </a:lnTo>
                  <a:lnTo>
                    <a:pt x="3800" y="1136"/>
                  </a:lnTo>
                  <a:lnTo>
                    <a:pt x="3802" y="1133"/>
                  </a:lnTo>
                  <a:lnTo>
                    <a:pt x="3793" y="1124"/>
                  </a:lnTo>
                  <a:lnTo>
                    <a:pt x="3790" y="1113"/>
                  </a:lnTo>
                  <a:lnTo>
                    <a:pt x="3786" y="1101"/>
                  </a:lnTo>
                  <a:lnTo>
                    <a:pt x="3795" y="1091"/>
                  </a:lnTo>
                  <a:lnTo>
                    <a:pt x="3802" y="1080"/>
                  </a:lnTo>
                  <a:lnTo>
                    <a:pt x="3809" y="1070"/>
                  </a:lnTo>
                  <a:lnTo>
                    <a:pt x="3819" y="1061"/>
                  </a:lnTo>
                  <a:lnTo>
                    <a:pt x="3832" y="1056"/>
                  </a:lnTo>
                  <a:lnTo>
                    <a:pt x="3840" y="1056"/>
                  </a:lnTo>
                  <a:lnTo>
                    <a:pt x="3854" y="1054"/>
                  </a:lnTo>
                  <a:lnTo>
                    <a:pt x="3872" y="1051"/>
                  </a:lnTo>
                  <a:lnTo>
                    <a:pt x="3888" y="1047"/>
                  </a:lnTo>
                  <a:lnTo>
                    <a:pt x="3902" y="1044"/>
                  </a:lnTo>
                  <a:lnTo>
                    <a:pt x="3907" y="1031"/>
                  </a:lnTo>
                  <a:lnTo>
                    <a:pt x="3915" y="1017"/>
                  </a:lnTo>
                  <a:lnTo>
                    <a:pt x="3926" y="1007"/>
                  </a:lnTo>
                  <a:lnTo>
                    <a:pt x="3940" y="1002"/>
                  </a:lnTo>
                  <a:lnTo>
                    <a:pt x="3940" y="990"/>
                  </a:lnTo>
                  <a:lnTo>
                    <a:pt x="3947" y="986"/>
                  </a:lnTo>
                  <a:lnTo>
                    <a:pt x="3956" y="977"/>
                  </a:lnTo>
                  <a:lnTo>
                    <a:pt x="3966" y="969"/>
                  </a:lnTo>
                  <a:lnTo>
                    <a:pt x="3977" y="962"/>
                  </a:lnTo>
                  <a:lnTo>
                    <a:pt x="3987" y="956"/>
                  </a:lnTo>
                  <a:lnTo>
                    <a:pt x="3994" y="960"/>
                  </a:lnTo>
                  <a:lnTo>
                    <a:pt x="3996" y="962"/>
                  </a:lnTo>
                  <a:lnTo>
                    <a:pt x="3996" y="965"/>
                  </a:lnTo>
                  <a:lnTo>
                    <a:pt x="3996" y="969"/>
                  </a:lnTo>
                  <a:lnTo>
                    <a:pt x="3998" y="974"/>
                  </a:lnTo>
                  <a:lnTo>
                    <a:pt x="4003" y="976"/>
                  </a:lnTo>
                  <a:lnTo>
                    <a:pt x="4008" y="976"/>
                  </a:lnTo>
                  <a:lnTo>
                    <a:pt x="4011" y="977"/>
                  </a:lnTo>
                  <a:lnTo>
                    <a:pt x="4017" y="979"/>
                  </a:lnTo>
                  <a:lnTo>
                    <a:pt x="4020" y="963"/>
                  </a:lnTo>
                  <a:lnTo>
                    <a:pt x="4025" y="955"/>
                  </a:lnTo>
                  <a:lnTo>
                    <a:pt x="4032" y="949"/>
                  </a:lnTo>
                  <a:lnTo>
                    <a:pt x="4041" y="944"/>
                  </a:lnTo>
                  <a:lnTo>
                    <a:pt x="4050" y="941"/>
                  </a:lnTo>
                  <a:lnTo>
                    <a:pt x="4059" y="932"/>
                  </a:lnTo>
                  <a:lnTo>
                    <a:pt x="4055" y="930"/>
                  </a:lnTo>
                  <a:lnTo>
                    <a:pt x="4055" y="928"/>
                  </a:lnTo>
                  <a:lnTo>
                    <a:pt x="4053" y="927"/>
                  </a:lnTo>
                  <a:lnTo>
                    <a:pt x="4052" y="925"/>
                  </a:lnTo>
                  <a:lnTo>
                    <a:pt x="4066" y="925"/>
                  </a:lnTo>
                  <a:lnTo>
                    <a:pt x="4080" y="932"/>
                  </a:lnTo>
                  <a:lnTo>
                    <a:pt x="4095" y="934"/>
                  </a:lnTo>
                  <a:lnTo>
                    <a:pt x="4111" y="934"/>
                  </a:lnTo>
                  <a:lnTo>
                    <a:pt x="4128" y="932"/>
                  </a:lnTo>
                  <a:lnTo>
                    <a:pt x="4128" y="941"/>
                  </a:lnTo>
                  <a:lnTo>
                    <a:pt x="4116" y="956"/>
                  </a:lnTo>
                  <a:lnTo>
                    <a:pt x="4109" y="979"/>
                  </a:lnTo>
                  <a:lnTo>
                    <a:pt x="4121" y="986"/>
                  </a:lnTo>
                  <a:lnTo>
                    <a:pt x="4137" y="995"/>
                  </a:lnTo>
                  <a:lnTo>
                    <a:pt x="4153" y="1004"/>
                  </a:lnTo>
                  <a:lnTo>
                    <a:pt x="4169" y="1009"/>
                  </a:lnTo>
                  <a:lnTo>
                    <a:pt x="4181" y="1009"/>
                  </a:lnTo>
                  <a:lnTo>
                    <a:pt x="4190" y="995"/>
                  </a:lnTo>
                  <a:lnTo>
                    <a:pt x="4195" y="972"/>
                  </a:lnTo>
                  <a:lnTo>
                    <a:pt x="4196" y="949"/>
                  </a:lnTo>
                  <a:lnTo>
                    <a:pt x="4200" y="927"/>
                  </a:lnTo>
                  <a:lnTo>
                    <a:pt x="4205" y="909"/>
                  </a:lnTo>
                  <a:close/>
                  <a:moveTo>
                    <a:pt x="4439" y="897"/>
                  </a:moveTo>
                  <a:lnTo>
                    <a:pt x="4443" y="901"/>
                  </a:lnTo>
                  <a:lnTo>
                    <a:pt x="4446" y="904"/>
                  </a:lnTo>
                  <a:lnTo>
                    <a:pt x="4450" y="906"/>
                  </a:lnTo>
                  <a:lnTo>
                    <a:pt x="4450" y="913"/>
                  </a:lnTo>
                  <a:lnTo>
                    <a:pt x="4443" y="913"/>
                  </a:lnTo>
                  <a:lnTo>
                    <a:pt x="4441" y="913"/>
                  </a:lnTo>
                  <a:lnTo>
                    <a:pt x="4439" y="911"/>
                  </a:lnTo>
                  <a:lnTo>
                    <a:pt x="4437" y="911"/>
                  </a:lnTo>
                  <a:lnTo>
                    <a:pt x="4436" y="911"/>
                  </a:lnTo>
                  <a:lnTo>
                    <a:pt x="4430" y="909"/>
                  </a:lnTo>
                  <a:lnTo>
                    <a:pt x="4432" y="906"/>
                  </a:lnTo>
                  <a:lnTo>
                    <a:pt x="4432" y="902"/>
                  </a:lnTo>
                  <a:lnTo>
                    <a:pt x="4432" y="902"/>
                  </a:lnTo>
                  <a:lnTo>
                    <a:pt x="4432" y="901"/>
                  </a:lnTo>
                  <a:lnTo>
                    <a:pt x="4434" y="901"/>
                  </a:lnTo>
                  <a:lnTo>
                    <a:pt x="4436" y="901"/>
                  </a:lnTo>
                  <a:lnTo>
                    <a:pt x="4439" y="897"/>
                  </a:lnTo>
                  <a:close/>
                  <a:moveTo>
                    <a:pt x="3867" y="897"/>
                  </a:moveTo>
                  <a:lnTo>
                    <a:pt x="3874" y="899"/>
                  </a:lnTo>
                  <a:lnTo>
                    <a:pt x="3879" y="899"/>
                  </a:lnTo>
                  <a:lnTo>
                    <a:pt x="3884" y="899"/>
                  </a:lnTo>
                  <a:lnTo>
                    <a:pt x="3888" y="901"/>
                  </a:lnTo>
                  <a:lnTo>
                    <a:pt x="3893" y="902"/>
                  </a:lnTo>
                  <a:lnTo>
                    <a:pt x="3893" y="909"/>
                  </a:lnTo>
                  <a:lnTo>
                    <a:pt x="3889" y="909"/>
                  </a:lnTo>
                  <a:lnTo>
                    <a:pt x="3889" y="913"/>
                  </a:lnTo>
                  <a:lnTo>
                    <a:pt x="3884" y="911"/>
                  </a:lnTo>
                  <a:lnTo>
                    <a:pt x="3879" y="909"/>
                  </a:lnTo>
                  <a:lnTo>
                    <a:pt x="3874" y="906"/>
                  </a:lnTo>
                  <a:lnTo>
                    <a:pt x="3870" y="902"/>
                  </a:lnTo>
                  <a:lnTo>
                    <a:pt x="3867" y="897"/>
                  </a:lnTo>
                  <a:close/>
                  <a:moveTo>
                    <a:pt x="4443" y="887"/>
                  </a:moveTo>
                  <a:lnTo>
                    <a:pt x="4455" y="887"/>
                  </a:lnTo>
                  <a:lnTo>
                    <a:pt x="4462" y="909"/>
                  </a:lnTo>
                  <a:lnTo>
                    <a:pt x="4455" y="909"/>
                  </a:lnTo>
                  <a:lnTo>
                    <a:pt x="4455" y="906"/>
                  </a:lnTo>
                  <a:lnTo>
                    <a:pt x="4450" y="902"/>
                  </a:lnTo>
                  <a:lnTo>
                    <a:pt x="4448" y="899"/>
                  </a:lnTo>
                  <a:lnTo>
                    <a:pt x="4446" y="895"/>
                  </a:lnTo>
                  <a:lnTo>
                    <a:pt x="4444" y="892"/>
                  </a:lnTo>
                  <a:lnTo>
                    <a:pt x="4443" y="887"/>
                  </a:lnTo>
                  <a:close/>
                  <a:moveTo>
                    <a:pt x="3963" y="883"/>
                  </a:moveTo>
                  <a:lnTo>
                    <a:pt x="3982" y="883"/>
                  </a:lnTo>
                  <a:lnTo>
                    <a:pt x="3982" y="887"/>
                  </a:lnTo>
                  <a:lnTo>
                    <a:pt x="3978" y="887"/>
                  </a:lnTo>
                  <a:lnTo>
                    <a:pt x="3966" y="895"/>
                  </a:lnTo>
                  <a:lnTo>
                    <a:pt x="3952" y="904"/>
                  </a:lnTo>
                  <a:lnTo>
                    <a:pt x="3940" y="913"/>
                  </a:lnTo>
                  <a:lnTo>
                    <a:pt x="3936" y="913"/>
                  </a:lnTo>
                  <a:lnTo>
                    <a:pt x="3935" y="911"/>
                  </a:lnTo>
                  <a:lnTo>
                    <a:pt x="3935" y="911"/>
                  </a:lnTo>
                  <a:lnTo>
                    <a:pt x="3933" y="911"/>
                  </a:lnTo>
                  <a:lnTo>
                    <a:pt x="3931" y="909"/>
                  </a:lnTo>
                  <a:lnTo>
                    <a:pt x="3928" y="909"/>
                  </a:lnTo>
                  <a:lnTo>
                    <a:pt x="3928" y="906"/>
                  </a:lnTo>
                  <a:lnTo>
                    <a:pt x="3945" y="895"/>
                  </a:lnTo>
                  <a:lnTo>
                    <a:pt x="3963" y="883"/>
                  </a:lnTo>
                  <a:close/>
                  <a:moveTo>
                    <a:pt x="3917" y="878"/>
                  </a:moveTo>
                  <a:lnTo>
                    <a:pt x="3921" y="881"/>
                  </a:lnTo>
                  <a:lnTo>
                    <a:pt x="3922" y="881"/>
                  </a:lnTo>
                  <a:lnTo>
                    <a:pt x="3922" y="881"/>
                  </a:lnTo>
                  <a:lnTo>
                    <a:pt x="3922" y="883"/>
                  </a:lnTo>
                  <a:lnTo>
                    <a:pt x="3922" y="883"/>
                  </a:lnTo>
                  <a:lnTo>
                    <a:pt x="3922" y="887"/>
                  </a:lnTo>
                  <a:lnTo>
                    <a:pt x="3924" y="890"/>
                  </a:lnTo>
                  <a:lnTo>
                    <a:pt x="3917" y="890"/>
                  </a:lnTo>
                  <a:lnTo>
                    <a:pt x="3905" y="894"/>
                  </a:lnTo>
                  <a:lnTo>
                    <a:pt x="3891" y="894"/>
                  </a:lnTo>
                  <a:lnTo>
                    <a:pt x="3879" y="890"/>
                  </a:lnTo>
                  <a:lnTo>
                    <a:pt x="3879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2" y="887"/>
                  </a:lnTo>
                  <a:lnTo>
                    <a:pt x="3891" y="883"/>
                  </a:lnTo>
                  <a:lnTo>
                    <a:pt x="3900" y="883"/>
                  </a:lnTo>
                  <a:lnTo>
                    <a:pt x="3908" y="883"/>
                  </a:lnTo>
                  <a:lnTo>
                    <a:pt x="3917" y="878"/>
                  </a:lnTo>
                  <a:close/>
                  <a:moveTo>
                    <a:pt x="3851" y="878"/>
                  </a:moveTo>
                  <a:lnTo>
                    <a:pt x="3858" y="880"/>
                  </a:lnTo>
                  <a:lnTo>
                    <a:pt x="3861" y="881"/>
                  </a:lnTo>
                  <a:lnTo>
                    <a:pt x="3865" y="883"/>
                  </a:lnTo>
                  <a:lnTo>
                    <a:pt x="3868" y="887"/>
                  </a:lnTo>
                  <a:lnTo>
                    <a:pt x="3870" y="890"/>
                  </a:lnTo>
                  <a:lnTo>
                    <a:pt x="3867" y="890"/>
                  </a:lnTo>
                  <a:lnTo>
                    <a:pt x="3858" y="894"/>
                  </a:lnTo>
                  <a:lnTo>
                    <a:pt x="3847" y="894"/>
                  </a:lnTo>
                  <a:lnTo>
                    <a:pt x="3835" y="894"/>
                  </a:lnTo>
                  <a:lnTo>
                    <a:pt x="3835" y="887"/>
                  </a:lnTo>
                  <a:lnTo>
                    <a:pt x="3840" y="885"/>
                  </a:lnTo>
                  <a:lnTo>
                    <a:pt x="3846" y="883"/>
                  </a:lnTo>
                  <a:lnTo>
                    <a:pt x="3847" y="881"/>
                  </a:lnTo>
                  <a:lnTo>
                    <a:pt x="3851" y="878"/>
                  </a:lnTo>
                  <a:close/>
                  <a:moveTo>
                    <a:pt x="4411" y="871"/>
                  </a:moveTo>
                  <a:lnTo>
                    <a:pt x="4418" y="874"/>
                  </a:lnTo>
                  <a:lnTo>
                    <a:pt x="4422" y="876"/>
                  </a:lnTo>
                  <a:lnTo>
                    <a:pt x="4427" y="880"/>
                  </a:lnTo>
                  <a:lnTo>
                    <a:pt x="4430" y="883"/>
                  </a:lnTo>
                  <a:lnTo>
                    <a:pt x="4432" y="888"/>
                  </a:lnTo>
                  <a:lnTo>
                    <a:pt x="4436" y="894"/>
                  </a:lnTo>
                  <a:lnTo>
                    <a:pt x="4430" y="894"/>
                  </a:lnTo>
                  <a:lnTo>
                    <a:pt x="4427" y="890"/>
                  </a:lnTo>
                  <a:lnTo>
                    <a:pt x="4422" y="887"/>
                  </a:lnTo>
                  <a:lnTo>
                    <a:pt x="4418" y="883"/>
                  </a:lnTo>
                  <a:lnTo>
                    <a:pt x="4415" y="878"/>
                  </a:lnTo>
                  <a:lnTo>
                    <a:pt x="4411" y="871"/>
                  </a:lnTo>
                  <a:close/>
                  <a:moveTo>
                    <a:pt x="4385" y="864"/>
                  </a:moveTo>
                  <a:lnTo>
                    <a:pt x="4388" y="864"/>
                  </a:lnTo>
                  <a:lnTo>
                    <a:pt x="4390" y="866"/>
                  </a:lnTo>
                  <a:lnTo>
                    <a:pt x="4392" y="866"/>
                  </a:lnTo>
                  <a:lnTo>
                    <a:pt x="4394" y="867"/>
                  </a:lnTo>
                  <a:lnTo>
                    <a:pt x="4394" y="869"/>
                  </a:lnTo>
                  <a:lnTo>
                    <a:pt x="4397" y="871"/>
                  </a:lnTo>
                  <a:lnTo>
                    <a:pt x="4401" y="871"/>
                  </a:lnTo>
                  <a:lnTo>
                    <a:pt x="4401" y="874"/>
                  </a:lnTo>
                  <a:lnTo>
                    <a:pt x="4395" y="873"/>
                  </a:lnTo>
                  <a:lnTo>
                    <a:pt x="4392" y="871"/>
                  </a:lnTo>
                  <a:lnTo>
                    <a:pt x="4390" y="869"/>
                  </a:lnTo>
                  <a:lnTo>
                    <a:pt x="4388" y="867"/>
                  </a:lnTo>
                  <a:lnTo>
                    <a:pt x="4385" y="864"/>
                  </a:lnTo>
                  <a:close/>
                  <a:moveTo>
                    <a:pt x="4081" y="845"/>
                  </a:moveTo>
                  <a:lnTo>
                    <a:pt x="4094" y="848"/>
                  </a:lnTo>
                  <a:lnTo>
                    <a:pt x="4094" y="855"/>
                  </a:lnTo>
                  <a:lnTo>
                    <a:pt x="4085" y="860"/>
                  </a:lnTo>
                  <a:lnTo>
                    <a:pt x="4085" y="860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1" y="864"/>
                  </a:lnTo>
                  <a:lnTo>
                    <a:pt x="4081" y="845"/>
                  </a:lnTo>
                  <a:close/>
                  <a:moveTo>
                    <a:pt x="4362" y="825"/>
                  </a:moveTo>
                  <a:lnTo>
                    <a:pt x="4373" y="832"/>
                  </a:lnTo>
                  <a:lnTo>
                    <a:pt x="4380" y="843"/>
                  </a:lnTo>
                  <a:lnTo>
                    <a:pt x="4385" y="855"/>
                  </a:lnTo>
                  <a:lnTo>
                    <a:pt x="4382" y="855"/>
                  </a:lnTo>
                  <a:lnTo>
                    <a:pt x="4382" y="860"/>
                  </a:lnTo>
                  <a:lnTo>
                    <a:pt x="4369" y="855"/>
                  </a:lnTo>
                  <a:lnTo>
                    <a:pt x="4366" y="846"/>
                  </a:lnTo>
                  <a:lnTo>
                    <a:pt x="4364" y="838"/>
                  </a:lnTo>
                  <a:lnTo>
                    <a:pt x="4362" y="825"/>
                  </a:lnTo>
                  <a:close/>
                  <a:moveTo>
                    <a:pt x="4331" y="825"/>
                  </a:moveTo>
                  <a:lnTo>
                    <a:pt x="4340" y="825"/>
                  </a:lnTo>
                  <a:lnTo>
                    <a:pt x="4340" y="845"/>
                  </a:lnTo>
                  <a:lnTo>
                    <a:pt x="4305" y="855"/>
                  </a:lnTo>
                  <a:lnTo>
                    <a:pt x="4299" y="853"/>
                  </a:lnTo>
                  <a:lnTo>
                    <a:pt x="4294" y="852"/>
                  </a:lnTo>
                  <a:lnTo>
                    <a:pt x="4287" y="850"/>
                  </a:lnTo>
                  <a:lnTo>
                    <a:pt x="4282" y="848"/>
                  </a:lnTo>
                  <a:lnTo>
                    <a:pt x="4282" y="841"/>
                  </a:lnTo>
                  <a:lnTo>
                    <a:pt x="4303" y="839"/>
                  </a:lnTo>
                  <a:lnTo>
                    <a:pt x="4319" y="834"/>
                  </a:lnTo>
                  <a:lnTo>
                    <a:pt x="4331" y="825"/>
                  </a:lnTo>
                  <a:close/>
                  <a:moveTo>
                    <a:pt x="3966" y="810"/>
                  </a:moveTo>
                  <a:lnTo>
                    <a:pt x="3982" y="810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5" y="813"/>
                  </a:lnTo>
                  <a:lnTo>
                    <a:pt x="3985" y="820"/>
                  </a:lnTo>
                  <a:lnTo>
                    <a:pt x="3966" y="820"/>
                  </a:lnTo>
                  <a:lnTo>
                    <a:pt x="3966" y="810"/>
                  </a:lnTo>
                  <a:close/>
                  <a:moveTo>
                    <a:pt x="3994" y="806"/>
                  </a:moveTo>
                  <a:lnTo>
                    <a:pt x="4032" y="810"/>
                  </a:lnTo>
                  <a:lnTo>
                    <a:pt x="4032" y="813"/>
                  </a:lnTo>
                  <a:lnTo>
                    <a:pt x="4034" y="817"/>
                  </a:lnTo>
                  <a:lnTo>
                    <a:pt x="4034" y="820"/>
                  </a:lnTo>
                  <a:lnTo>
                    <a:pt x="4036" y="825"/>
                  </a:lnTo>
                  <a:lnTo>
                    <a:pt x="4032" y="825"/>
                  </a:lnTo>
                  <a:lnTo>
                    <a:pt x="4022" y="819"/>
                  </a:lnTo>
                  <a:lnTo>
                    <a:pt x="4010" y="817"/>
                  </a:lnTo>
                  <a:lnTo>
                    <a:pt x="3994" y="817"/>
                  </a:lnTo>
                  <a:lnTo>
                    <a:pt x="3994" y="806"/>
                  </a:lnTo>
                  <a:close/>
                  <a:moveTo>
                    <a:pt x="4312" y="798"/>
                  </a:moveTo>
                  <a:lnTo>
                    <a:pt x="4331" y="798"/>
                  </a:lnTo>
                  <a:lnTo>
                    <a:pt x="4340" y="808"/>
                  </a:lnTo>
                  <a:lnTo>
                    <a:pt x="4347" y="819"/>
                  </a:lnTo>
                  <a:lnTo>
                    <a:pt x="4350" y="832"/>
                  </a:lnTo>
                  <a:lnTo>
                    <a:pt x="4347" y="832"/>
                  </a:lnTo>
                  <a:lnTo>
                    <a:pt x="4338" y="824"/>
                  </a:lnTo>
                  <a:lnTo>
                    <a:pt x="4329" y="815"/>
                  </a:lnTo>
                  <a:lnTo>
                    <a:pt x="4319" y="808"/>
                  </a:lnTo>
                  <a:lnTo>
                    <a:pt x="4312" y="798"/>
                  </a:lnTo>
                  <a:close/>
                  <a:moveTo>
                    <a:pt x="4057" y="777"/>
                  </a:moveTo>
                  <a:lnTo>
                    <a:pt x="4067" y="777"/>
                  </a:lnTo>
                  <a:lnTo>
                    <a:pt x="4081" y="778"/>
                  </a:lnTo>
                  <a:lnTo>
                    <a:pt x="4085" y="791"/>
                  </a:lnTo>
                  <a:lnTo>
                    <a:pt x="4090" y="801"/>
                  </a:lnTo>
                  <a:lnTo>
                    <a:pt x="4097" y="810"/>
                  </a:lnTo>
                  <a:lnTo>
                    <a:pt x="4097" y="813"/>
                  </a:lnTo>
                  <a:lnTo>
                    <a:pt x="4100" y="813"/>
                  </a:lnTo>
                  <a:lnTo>
                    <a:pt x="4100" y="810"/>
                  </a:lnTo>
                  <a:lnTo>
                    <a:pt x="4109" y="801"/>
                  </a:lnTo>
                  <a:lnTo>
                    <a:pt x="4118" y="796"/>
                  </a:lnTo>
                  <a:lnTo>
                    <a:pt x="4130" y="792"/>
                  </a:lnTo>
                  <a:lnTo>
                    <a:pt x="4148" y="791"/>
                  </a:lnTo>
                  <a:lnTo>
                    <a:pt x="4162" y="799"/>
                  </a:lnTo>
                  <a:lnTo>
                    <a:pt x="4179" y="806"/>
                  </a:lnTo>
                  <a:lnTo>
                    <a:pt x="4200" y="813"/>
                  </a:lnTo>
                  <a:lnTo>
                    <a:pt x="4217" y="824"/>
                  </a:lnTo>
                  <a:lnTo>
                    <a:pt x="4231" y="834"/>
                  </a:lnTo>
                  <a:lnTo>
                    <a:pt x="4238" y="848"/>
                  </a:lnTo>
                  <a:lnTo>
                    <a:pt x="4251" y="850"/>
                  </a:lnTo>
                  <a:lnTo>
                    <a:pt x="4259" y="853"/>
                  </a:lnTo>
                  <a:lnTo>
                    <a:pt x="4270" y="855"/>
                  </a:lnTo>
                  <a:lnTo>
                    <a:pt x="4270" y="864"/>
                  </a:lnTo>
                  <a:lnTo>
                    <a:pt x="4268" y="864"/>
                  </a:lnTo>
                  <a:lnTo>
                    <a:pt x="4265" y="866"/>
                  </a:lnTo>
                  <a:lnTo>
                    <a:pt x="4261" y="866"/>
                  </a:lnTo>
                  <a:lnTo>
                    <a:pt x="4259" y="867"/>
                  </a:lnTo>
                  <a:lnTo>
                    <a:pt x="4258" y="869"/>
                  </a:lnTo>
                  <a:lnTo>
                    <a:pt x="4259" y="869"/>
                  </a:lnTo>
                  <a:lnTo>
                    <a:pt x="4263" y="871"/>
                  </a:lnTo>
                  <a:lnTo>
                    <a:pt x="4275" y="888"/>
                  </a:lnTo>
                  <a:lnTo>
                    <a:pt x="4292" y="902"/>
                  </a:lnTo>
                  <a:lnTo>
                    <a:pt x="4312" y="913"/>
                  </a:lnTo>
                  <a:lnTo>
                    <a:pt x="4312" y="921"/>
                  </a:lnTo>
                  <a:lnTo>
                    <a:pt x="4289" y="921"/>
                  </a:lnTo>
                  <a:lnTo>
                    <a:pt x="4286" y="918"/>
                  </a:lnTo>
                  <a:lnTo>
                    <a:pt x="4282" y="916"/>
                  </a:lnTo>
                  <a:lnTo>
                    <a:pt x="4279" y="916"/>
                  </a:lnTo>
                  <a:lnTo>
                    <a:pt x="4275" y="916"/>
                  </a:lnTo>
                  <a:lnTo>
                    <a:pt x="4272" y="915"/>
                  </a:lnTo>
                  <a:lnTo>
                    <a:pt x="4266" y="913"/>
                  </a:lnTo>
                  <a:lnTo>
                    <a:pt x="4261" y="909"/>
                  </a:lnTo>
                  <a:lnTo>
                    <a:pt x="4258" y="906"/>
                  </a:lnTo>
                  <a:lnTo>
                    <a:pt x="4254" y="899"/>
                  </a:lnTo>
                  <a:lnTo>
                    <a:pt x="4251" y="894"/>
                  </a:lnTo>
                  <a:lnTo>
                    <a:pt x="4247" y="890"/>
                  </a:lnTo>
                  <a:lnTo>
                    <a:pt x="4233" y="883"/>
                  </a:lnTo>
                  <a:lnTo>
                    <a:pt x="4223" y="883"/>
                  </a:lnTo>
                  <a:lnTo>
                    <a:pt x="4210" y="887"/>
                  </a:lnTo>
                  <a:lnTo>
                    <a:pt x="4198" y="894"/>
                  </a:lnTo>
                  <a:lnTo>
                    <a:pt x="4186" y="897"/>
                  </a:lnTo>
                  <a:lnTo>
                    <a:pt x="4174" y="890"/>
                  </a:lnTo>
                  <a:lnTo>
                    <a:pt x="4162" y="887"/>
                  </a:lnTo>
                  <a:lnTo>
                    <a:pt x="4149" y="885"/>
                  </a:lnTo>
                  <a:lnTo>
                    <a:pt x="4132" y="887"/>
                  </a:lnTo>
                  <a:lnTo>
                    <a:pt x="4134" y="880"/>
                  </a:lnTo>
                  <a:lnTo>
                    <a:pt x="4135" y="874"/>
                  </a:lnTo>
                  <a:lnTo>
                    <a:pt x="4137" y="871"/>
                  </a:lnTo>
                  <a:lnTo>
                    <a:pt x="4139" y="867"/>
                  </a:lnTo>
                  <a:lnTo>
                    <a:pt x="4141" y="864"/>
                  </a:lnTo>
                  <a:lnTo>
                    <a:pt x="4139" y="860"/>
                  </a:lnTo>
                  <a:lnTo>
                    <a:pt x="4130" y="845"/>
                  </a:lnTo>
                  <a:lnTo>
                    <a:pt x="4118" y="836"/>
                  </a:lnTo>
                  <a:lnTo>
                    <a:pt x="4104" y="832"/>
                  </a:lnTo>
                  <a:lnTo>
                    <a:pt x="4088" y="827"/>
                  </a:lnTo>
                  <a:lnTo>
                    <a:pt x="4073" y="824"/>
                  </a:lnTo>
                  <a:lnTo>
                    <a:pt x="4060" y="817"/>
                  </a:lnTo>
                  <a:lnTo>
                    <a:pt x="4052" y="806"/>
                  </a:lnTo>
                  <a:lnTo>
                    <a:pt x="4055" y="805"/>
                  </a:lnTo>
                  <a:lnTo>
                    <a:pt x="4057" y="805"/>
                  </a:lnTo>
                  <a:lnTo>
                    <a:pt x="4059" y="803"/>
                  </a:lnTo>
                  <a:lnTo>
                    <a:pt x="4059" y="803"/>
                  </a:lnTo>
                  <a:lnTo>
                    <a:pt x="4060" y="801"/>
                  </a:lnTo>
                  <a:lnTo>
                    <a:pt x="4062" y="798"/>
                  </a:lnTo>
                  <a:lnTo>
                    <a:pt x="4052" y="796"/>
                  </a:lnTo>
                  <a:lnTo>
                    <a:pt x="4041" y="791"/>
                  </a:lnTo>
                  <a:lnTo>
                    <a:pt x="4032" y="787"/>
                  </a:lnTo>
                  <a:lnTo>
                    <a:pt x="4032" y="778"/>
                  </a:lnTo>
                  <a:lnTo>
                    <a:pt x="4046" y="777"/>
                  </a:lnTo>
                  <a:lnTo>
                    <a:pt x="4057" y="777"/>
                  </a:lnTo>
                  <a:close/>
                  <a:moveTo>
                    <a:pt x="1543" y="756"/>
                  </a:moveTo>
                  <a:lnTo>
                    <a:pt x="1536" y="768"/>
                  </a:lnTo>
                  <a:lnTo>
                    <a:pt x="1531" y="768"/>
                  </a:lnTo>
                  <a:lnTo>
                    <a:pt x="1531" y="771"/>
                  </a:lnTo>
                  <a:lnTo>
                    <a:pt x="1542" y="775"/>
                  </a:lnTo>
                  <a:lnTo>
                    <a:pt x="1552" y="780"/>
                  </a:lnTo>
                  <a:lnTo>
                    <a:pt x="1559" y="785"/>
                  </a:lnTo>
                  <a:lnTo>
                    <a:pt x="1563" y="787"/>
                  </a:lnTo>
                  <a:lnTo>
                    <a:pt x="1564" y="785"/>
                  </a:lnTo>
                  <a:lnTo>
                    <a:pt x="1564" y="784"/>
                  </a:lnTo>
                  <a:lnTo>
                    <a:pt x="1564" y="784"/>
                  </a:lnTo>
                  <a:lnTo>
                    <a:pt x="1566" y="782"/>
                  </a:lnTo>
                  <a:lnTo>
                    <a:pt x="1566" y="778"/>
                  </a:lnTo>
                  <a:lnTo>
                    <a:pt x="1559" y="778"/>
                  </a:lnTo>
                  <a:lnTo>
                    <a:pt x="1557" y="778"/>
                  </a:lnTo>
                  <a:lnTo>
                    <a:pt x="1556" y="777"/>
                  </a:lnTo>
                  <a:lnTo>
                    <a:pt x="1554" y="777"/>
                  </a:lnTo>
                  <a:lnTo>
                    <a:pt x="1550" y="777"/>
                  </a:lnTo>
                  <a:lnTo>
                    <a:pt x="1547" y="775"/>
                  </a:lnTo>
                  <a:lnTo>
                    <a:pt x="1547" y="756"/>
                  </a:lnTo>
                  <a:lnTo>
                    <a:pt x="1543" y="756"/>
                  </a:lnTo>
                  <a:close/>
                  <a:moveTo>
                    <a:pt x="3952" y="743"/>
                  </a:moveTo>
                  <a:lnTo>
                    <a:pt x="3954" y="743"/>
                  </a:lnTo>
                  <a:lnTo>
                    <a:pt x="3954" y="745"/>
                  </a:lnTo>
                  <a:lnTo>
                    <a:pt x="3954" y="747"/>
                  </a:lnTo>
                  <a:lnTo>
                    <a:pt x="3956" y="747"/>
                  </a:lnTo>
                  <a:lnTo>
                    <a:pt x="3956" y="749"/>
                  </a:lnTo>
                  <a:lnTo>
                    <a:pt x="3959" y="749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6" y="750"/>
                  </a:lnTo>
                  <a:lnTo>
                    <a:pt x="3956" y="752"/>
                  </a:lnTo>
                  <a:lnTo>
                    <a:pt x="3950" y="757"/>
                  </a:lnTo>
                  <a:lnTo>
                    <a:pt x="3945" y="763"/>
                  </a:lnTo>
                  <a:lnTo>
                    <a:pt x="3940" y="768"/>
                  </a:lnTo>
                  <a:lnTo>
                    <a:pt x="3921" y="766"/>
                  </a:lnTo>
                  <a:lnTo>
                    <a:pt x="3905" y="766"/>
                  </a:lnTo>
                  <a:lnTo>
                    <a:pt x="3886" y="768"/>
                  </a:lnTo>
                  <a:lnTo>
                    <a:pt x="3886" y="778"/>
                  </a:lnTo>
                  <a:lnTo>
                    <a:pt x="3889" y="780"/>
                  </a:lnTo>
                  <a:lnTo>
                    <a:pt x="3889" y="782"/>
                  </a:lnTo>
                  <a:lnTo>
                    <a:pt x="3891" y="784"/>
                  </a:lnTo>
                  <a:lnTo>
                    <a:pt x="3893" y="787"/>
                  </a:lnTo>
                  <a:lnTo>
                    <a:pt x="3912" y="780"/>
                  </a:lnTo>
                  <a:lnTo>
                    <a:pt x="3931" y="775"/>
                  </a:lnTo>
                  <a:lnTo>
                    <a:pt x="3931" y="784"/>
                  </a:lnTo>
                  <a:lnTo>
                    <a:pt x="3928" y="784"/>
                  </a:lnTo>
                  <a:lnTo>
                    <a:pt x="3922" y="787"/>
                  </a:lnTo>
                  <a:lnTo>
                    <a:pt x="3915" y="791"/>
                  </a:lnTo>
                  <a:lnTo>
                    <a:pt x="3908" y="794"/>
                  </a:lnTo>
                  <a:lnTo>
                    <a:pt x="3914" y="806"/>
                  </a:lnTo>
                  <a:lnTo>
                    <a:pt x="3921" y="817"/>
                  </a:lnTo>
                  <a:lnTo>
                    <a:pt x="3924" y="827"/>
                  </a:lnTo>
                  <a:lnTo>
                    <a:pt x="3928" y="845"/>
                  </a:lnTo>
                  <a:lnTo>
                    <a:pt x="3924" y="845"/>
                  </a:lnTo>
                  <a:lnTo>
                    <a:pt x="3924" y="848"/>
                  </a:lnTo>
                  <a:lnTo>
                    <a:pt x="3921" y="846"/>
                  </a:lnTo>
                  <a:lnTo>
                    <a:pt x="3919" y="846"/>
                  </a:lnTo>
                  <a:lnTo>
                    <a:pt x="3919" y="846"/>
                  </a:lnTo>
                  <a:lnTo>
                    <a:pt x="3919" y="845"/>
                  </a:lnTo>
                  <a:lnTo>
                    <a:pt x="3917" y="845"/>
                  </a:lnTo>
                  <a:lnTo>
                    <a:pt x="3907" y="834"/>
                  </a:lnTo>
                  <a:lnTo>
                    <a:pt x="3898" y="822"/>
                  </a:lnTo>
                  <a:lnTo>
                    <a:pt x="3889" y="810"/>
                  </a:lnTo>
                  <a:lnTo>
                    <a:pt x="3889" y="848"/>
                  </a:lnTo>
                  <a:lnTo>
                    <a:pt x="3874" y="848"/>
                  </a:lnTo>
                  <a:lnTo>
                    <a:pt x="3874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5"/>
                  </a:lnTo>
                  <a:lnTo>
                    <a:pt x="3870" y="845"/>
                  </a:lnTo>
                  <a:lnTo>
                    <a:pt x="3872" y="832"/>
                  </a:lnTo>
                  <a:lnTo>
                    <a:pt x="3870" y="825"/>
                  </a:lnTo>
                  <a:lnTo>
                    <a:pt x="3867" y="819"/>
                  </a:lnTo>
                  <a:lnTo>
                    <a:pt x="3863" y="810"/>
                  </a:lnTo>
                  <a:lnTo>
                    <a:pt x="3863" y="801"/>
                  </a:lnTo>
                  <a:lnTo>
                    <a:pt x="3868" y="791"/>
                  </a:lnTo>
                  <a:lnTo>
                    <a:pt x="3875" y="777"/>
                  </a:lnTo>
                  <a:lnTo>
                    <a:pt x="3882" y="764"/>
                  </a:lnTo>
                  <a:lnTo>
                    <a:pt x="3889" y="754"/>
                  </a:lnTo>
                  <a:lnTo>
                    <a:pt x="3893" y="749"/>
                  </a:lnTo>
                  <a:lnTo>
                    <a:pt x="3910" y="754"/>
                  </a:lnTo>
                  <a:lnTo>
                    <a:pt x="3921" y="754"/>
                  </a:lnTo>
                  <a:lnTo>
                    <a:pt x="3929" y="752"/>
                  </a:lnTo>
                  <a:lnTo>
                    <a:pt x="3940" y="749"/>
                  </a:lnTo>
                  <a:lnTo>
                    <a:pt x="3950" y="743"/>
                  </a:lnTo>
                  <a:lnTo>
                    <a:pt x="3952" y="743"/>
                  </a:lnTo>
                  <a:close/>
                  <a:moveTo>
                    <a:pt x="3989" y="740"/>
                  </a:moveTo>
                  <a:lnTo>
                    <a:pt x="3996" y="743"/>
                  </a:lnTo>
                  <a:lnTo>
                    <a:pt x="3999" y="745"/>
                  </a:lnTo>
                  <a:lnTo>
                    <a:pt x="4003" y="749"/>
                  </a:lnTo>
                  <a:lnTo>
                    <a:pt x="4004" y="752"/>
                  </a:lnTo>
                  <a:lnTo>
                    <a:pt x="4004" y="759"/>
                  </a:lnTo>
                  <a:lnTo>
                    <a:pt x="4004" y="768"/>
                  </a:lnTo>
                  <a:lnTo>
                    <a:pt x="4001" y="770"/>
                  </a:lnTo>
                  <a:lnTo>
                    <a:pt x="3999" y="771"/>
                  </a:lnTo>
                  <a:lnTo>
                    <a:pt x="3999" y="773"/>
                  </a:lnTo>
                  <a:lnTo>
                    <a:pt x="3999" y="775"/>
                  </a:lnTo>
                  <a:lnTo>
                    <a:pt x="3999" y="777"/>
                  </a:lnTo>
                  <a:lnTo>
                    <a:pt x="3999" y="778"/>
                  </a:lnTo>
                  <a:lnTo>
                    <a:pt x="3998" y="780"/>
                  </a:lnTo>
                  <a:lnTo>
                    <a:pt x="3994" y="784"/>
                  </a:lnTo>
                  <a:lnTo>
                    <a:pt x="3994" y="775"/>
                  </a:lnTo>
                  <a:lnTo>
                    <a:pt x="3987" y="764"/>
                  </a:lnTo>
                  <a:lnTo>
                    <a:pt x="3987" y="752"/>
                  </a:lnTo>
                  <a:lnTo>
                    <a:pt x="3989" y="740"/>
                  </a:lnTo>
                  <a:close/>
                  <a:moveTo>
                    <a:pt x="3533" y="691"/>
                  </a:moveTo>
                  <a:lnTo>
                    <a:pt x="3566" y="695"/>
                  </a:lnTo>
                  <a:lnTo>
                    <a:pt x="3579" y="710"/>
                  </a:lnTo>
                  <a:lnTo>
                    <a:pt x="3593" y="719"/>
                  </a:lnTo>
                  <a:lnTo>
                    <a:pt x="3607" y="728"/>
                  </a:lnTo>
                  <a:lnTo>
                    <a:pt x="3624" y="736"/>
                  </a:lnTo>
                  <a:lnTo>
                    <a:pt x="3629" y="740"/>
                  </a:lnTo>
                  <a:lnTo>
                    <a:pt x="3629" y="742"/>
                  </a:lnTo>
                  <a:lnTo>
                    <a:pt x="3631" y="742"/>
                  </a:lnTo>
                  <a:lnTo>
                    <a:pt x="3638" y="749"/>
                  </a:lnTo>
                  <a:lnTo>
                    <a:pt x="3650" y="763"/>
                  </a:lnTo>
                  <a:lnTo>
                    <a:pt x="3661" y="778"/>
                  </a:lnTo>
                  <a:lnTo>
                    <a:pt x="3673" y="796"/>
                  </a:lnTo>
                  <a:lnTo>
                    <a:pt x="3690" y="810"/>
                  </a:lnTo>
                  <a:lnTo>
                    <a:pt x="3687" y="827"/>
                  </a:lnTo>
                  <a:lnTo>
                    <a:pt x="3687" y="848"/>
                  </a:lnTo>
                  <a:lnTo>
                    <a:pt x="3701" y="850"/>
                  </a:lnTo>
                  <a:lnTo>
                    <a:pt x="3710" y="853"/>
                  </a:lnTo>
                  <a:lnTo>
                    <a:pt x="3716" y="859"/>
                  </a:lnTo>
                  <a:lnTo>
                    <a:pt x="3725" y="864"/>
                  </a:lnTo>
                  <a:lnTo>
                    <a:pt x="3736" y="864"/>
                  </a:lnTo>
                  <a:lnTo>
                    <a:pt x="3744" y="860"/>
                  </a:lnTo>
                  <a:lnTo>
                    <a:pt x="3751" y="857"/>
                  </a:lnTo>
                  <a:lnTo>
                    <a:pt x="3758" y="855"/>
                  </a:lnTo>
                  <a:lnTo>
                    <a:pt x="3774" y="860"/>
                  </a:lnTo>
                  <a:lnTo>
                    <a:pt x="3792" y="867"/>
                  </a:lnTo>
                  <a:lnTo>
                    <a:pt x="3809" y="876"/>
                  </a:lnTo>
                  <a:lnTo>
                    <a:pt x="3825" y="883"/>
                  </a:lnTo>
                  <a:lnTo>
                    <a:pt x="3823" y="883"/>
                  </a:lnTo>
                  <a:lnTo>
                    <a:pt x="3821" y="885"/>
                  </a:lnTo>
                  <a:lnTo>
                    <a:pt x="3821" y="885"/>
                  </a:lnTo>
                  <a:lnTo>
                    <a:pt x="3819" y="885"/>
                  </a:lnTo>
                  <a:lnTo>
                    <a:pt x="3816" y="887"/>
                  </a:lnTo>
                  <a:lnTo>
                    <a:pt x="3806" y="890"/>
                  </a:lnTo>
                  <a:lnTo>
                    <a:pt x="3786" y="890"/>
                  </a:lnTo>
                  <a:lnTo>
                    <a:pt x="3764" y="887"/>
                  </a:lnTo>
                  <a:lnTo>
                    <a:pt x="3741" y="881"/>
                  </a:lnTo>
                  <a:lnTo>
                    <a:pt x="3716" y="876"/>
                  </a:lnTo>
                  <a:lnTo>
                    <a:pt x="3697" y="871"/>
                  </a:lnTo>
                  <a:lnTo>
                    <a:pt x="3682" y="864"/>
                  </a:lnTo>
                  <a:lnTo>
                    <a:pt x="3675" y="860"/>
                  </a:lnTo>
                  <a:lnTo>
                    <a:pt x="3678" y="857"/>
                  </a:lnTo>
                  <a:lnTo>
                    <a:pt x="3678" y="857"/>
                  </a:lnTo>
                  <a:lnTo>
                    <a:pt x="3680" y="855"/>
                  </a:lnTo>
                  <a:lnTo>
                    <a:pt x="3682" y="852"/>
                  </a:lnTo>
                  <a:lnTo>
                    <a:pt x="3661" y="846"/>
                  </a:lnTo>
                  <a:lnTo>
                    <a:pt x="3643" y="836"/>
                  </a:lnTo>
                  <a:lnTo>
                    <a:pt x="3627" y="820"/>
                  </a:lnTo>
                  <a:lnTo>
                    <a:pt x="3615" y="803"/>
                  </a:lnTo>
                  <a:lnTo>
                    <a:pt x="3603" y="784"/>
                  </a:lnTo>
                  <a:lnTo>
                    <a:pt x="3593" y="764"/>
                  </a:lnTo>
                  <a:lnTo>
                    <a:pt x="3582" y="749"/>
                  </a:lnTo>
                  <a:lnTo>
                    <a:pt x="3572" y="736"/>
                  </a:lnTo>
                  <a:lnTo>
                    <a:pt x="3561" y="728"/>
                  </a:lnTo>
                  <a:lnTo>
                    <a:pt x="3549" y="717"/>
                  </a:lnTo>
                  <a:lnTo>
                    <a:pt x="3538" y="707"/>
                  </a:lnTo>
                  <a:lnTo>
                    <a:pt x="3533" y="691"/>
                  </a:lnTo>
                  <a:close/>
                  <a:moveTo>
                    <a:pt x="3832" y="672"/>
                  </a:moveTo>
                  <a:lnTo>
                    <a:pt x="3842" y="675"/>
                  </a:lnTo>
                  <a:lnTo>
                    <a:pt x="3854" y="682"/>
                  </a:lnTo>
                  <a:lnTo>
                    <a:pt x="3865" y="693"/>
                  </a:lnTo>
                  <a:lnTo>
                    <a:pt x="3870" y="702"/>
                  </a:lnTo>
                  <a:lnTo>
                    <a:pt x="3865" y="705"/>
                  </a:lnTo>
                  <a:lnTo>
                    <a:pt x="3860" y="710"/>
                  </a:lnTo>
                  <a:lnTo>
                    <a:pt x="3854" y="714"/>
                  </a:lnTo>
                  <a:lnTo>
                    <a:pt x="3847" y="717"/>
                  </a:lnTo>
                  <a:lnTo>
                    <a:pt x="3853" y="733"/>
                  </a:lnTo>
                  <a:lnTo>
                    <a:pt x="3860" y="745"/>
                  </a:lnTo>
                  <a:lnTo>
                    <a:pt x="3867" y="759"/>
                  </a:lnTo>
                  <a:lnTo>
                    <a:pt x="3861" y="761"/>
                  </a:lnTo>
                  <a:lnTo>
                    <a:pt x="3858" y="761"/>
                  </a:lnTo>
                  <a:lnTo>
                    <a:pt x="3856" y="761"/>
                  </a:lnTo>
                  <a:lnTo>
                    <a:pt x="3856" y="761"/>
                  </a:lnTo>
                  <a:lnTo>
                    <a:pt x="3854" y="763"/>
                  </a:lnTo>
                  <a:lnTo>
                    <a:pt x="3853" y="764"/>
                  </a:lnTo>
                  <a:lnTo>
                    <a:pt x="3851" y="768"/>
                  </a:lnTo>
                  <a:lnTo>
                    <a:pt x="3842" y="784"/>
                  </a:lnTo>
                  <a:lnTo>
                    <a:pt x="3837" y="803"/>
                  </a:lnTo>
                  <a:lnTo>
                    <a:pt x="3828" y="820"/>
                  </a:lnTo>
                  <a:lnTo>
                    <a:pt x="3823" y="824"/>
                  </a:lnTo>
                  <a:lnTo>
                    <a:pt x="3818" y="824"/>
                  </a:lnTo>
                  <a:lnTo>
                    <a:pt x="3812" y="825"/>
                  </a:lnTo>
                  <a:lnTo>
                    <a:pt x="3806" y="825"/>
                  </a:lnTo>
                  <a:lnTo>
                    <a:pt x="3795" y="819"/>
                  </a:lnTo>
                  <a:lnTo>
                    <a:pt x="3785" y="817"/>
                  </a:lnTo>
                  <a:lnTo>
                    <a:pt x="3772" y="817"/>
                  </a:lnTo>
                  <a:lnTo>
                    <a:pt x="3760" y="815"/>
                  </a:lnTo>
                  <a:lnTo>
                    <a:pt x="3748" y="810"/>
                  </a:lnTo>
                  <a:lnTo>
                    <a:pt x="3736" y="794"/>
                  </a:lnTo>
                  <a:lnTo>
                    <a:pt x="3727" y="773"/>
                  </a:lnTo>
                  <a:lnTo>
                    <a:pt x="3725" y="749"/>
                  </a:lnTo>
                  <a:lnTo>
                    <a:pt x="3734" y="745"/>
                  </a:lnTo>
                  <a:lnTo>
                    <a:pt x="3741" y="745"/>
                  </a:lnTo>
                  <a:lnTo>
                    <a:pt x="3748" y="747"/>
                  </a:lnTo>
                  <a:lnTo>
                    <a:pt x="3755" y="743"/>
                  </a:lnTo>
                  <a:lnTo>
                    <a:pt x="3764" y="729"/>
                  </a:lnTo>
                  <a:lnTo>
                    <a:pt x="3786" y="726"/>
                  </a:lnTo>
                  <a:lnTo>
                    <a:pt x="3790" y="723"/>
                  </a:lnTo>
                  <a:lnTo>
                    <a:pt x="3793" y="719"/>
                  </a:lnTo>
                  <a:lnTo>
                    <a:pt x="3793" y="717"/>
                  </a:lnTo>
                  <a:lnTo>
                    <a:pt x="3795" y="716"/>
                  </a:lnTo>
                  <a:lnTo>
                    <a:pt x="3795" y="714"/>
                  </a:lnTo>
                  <a:lnTo>
                    <a:pt x="3795" y="712"/>
                  </a:lnTo>
                  <a:lnTo>
                    <a:pt x="3797" y="710"/>
                  </a:lnTo>
                  <a:lnTo>
                    <a:pt x="3797" y="710"/>
                  </a:lnTo>
                  <a:lnTo>
                    <a:pt x="3800" y="710"/>
                  </a:lnTo>
                  <a:lnTo>
                    <a:pt x="3806" y="710"/>
                  </a:lnTo>
                  <a:lnTo>
                    <a:pt x="3812" y="710"/>
                  </a:lnTo>
                  <a:lnTo>
                    <a:pt x="3816" y="698"/>
                  </a:lnTo>
                  <a:lnTo>
                    <a:pt x="3821" y="689"/>
                  </a:lnTo>
                  <a:lnTo>
                    <a:pt x="3826" y="681"/>
                  </a:lnTo>
                  <a:lnTo>
                    <a:pt x="3832" y="672"/>
                  </a:lnTo>
                  <a:close/>
                  <a:moveTo>
                    <a:pt x="3329" y="649"/>
                  </a:moveTo>
                  <a:lnTo>
                    <a:pt x="3339" y="656"/>
                  </a:lnTo>
                  <a:lnTo>
                    <a:pt x="3345" y="668"/>
                  </a:lnTo>
                  <a:lnTo>
                    <a:pt x="3345" y="686"/>
                  </a:lnTo>
                  <a:lnTo>
                    <a:pt x="3345" y="688"/>
                  </a:lnTo>
                  <a:lnTo>
                    <a:pt x="3346" y="688"/>
                  </a:lnTo>
                  <a:lnTo>
                    <a:pt x="3348" y="689"/>
                  </a:lnTo>
                  <a:lnTo>
                    <a:pt x="3348" y="689"/>
                  </a:lnTo>
                  <a:lnTo>
                    <a:pt x="3348" y="691"/>
                  </a:lnTo>
                  <a:lnTo>
                    <a:pt x="3348" y="695"/>
                  </a:lnTo>
                  <a:lnTo>
                    <a:pt x="3345" y="695"/>
                  </a:lnTo>
                  <a:lnTo>
                    <a:pt x="3341" y="696"/>
                  </a:lnTo>
                  <a:lnTo>
                    <a:pt x="3339" y="700"/>
                  </a:lnTo>
                  <a:lnTo>
                    <a:pt x="3336" y="702"/>
                  </a:lnTo>
                  <a:lnTo>
                    <a:pt x="3334" y="702"/>
                  </a:lnTo>
                  <a:lnTo>
                    <a:pt x="3332" y="700"/>
                  </a:lnTo>
                  <a:lnTo>
                    <a:pt x="3331" y="700"/>
                  </a:lnTo>
                  <a:lnTo>
                    <a:pt x="3331" y="700"/>
                  </a:lnTo>
                  <a:lnTo>
                    <a:pt x="3329" y="698"/>
                  </a:lnTo>
                  <a:lnTo>
                    <a:pt x="3322" y="684"/>
                  </a:lnTo>
                  <a:lnTo>
                    <a:pt x="3322" y="663"/>
                  </a:lnTo>
                  <a:lnTo>
                    <a:pt x="3324" y="660"/>
                  </a:lnTo>
                  <a:lnTo>
                    <a:pt x="3326" y="658"/>
                  </a:lnTo>
                  <a:lnTo>
                    <a:pt x="3327" y="654"/>
                  </a:lnTo>
                  <a:lnTo>
                    <a:pt x="3329" y="649"/>
                  </a:lnTo>
                  <a:close/>
                  <a:moveTo>
                    <a:pt x="3956" y="628"/>
                  </a:moveTo>
                  <a:lnTo>
                    <a:pt x="3964" y="637"/>
                  </a:lnTo>
                  <a:lnTo>
                    <a:pt x="3970" y="647"/>
                  </a:lnTo>
                  <a:lnTo>
                    <a:pt x="3970" y="663"/>
                  </a:lnTo>
                  <a:lnTo>
                    <a:pt x="3971" y="667"/>
                  </a:lnTo>
                  <a:lnTo>
                    <a:pt x="3973" y="667"/>
                  </a:lnTo>
                  <a:lnTo>
                    <a:pt x="3973" y="668"/>
                  </a:lnTo>
                  <a:lnTo>
                    <a:pt x="3973" y="668"/>
                  </a:lnTo>
                  <a:lnTo>
                    <a:pt x="3971" y="668"/>
                  </a:lnTo>
                  <a:lnTo>
                    <a:pt x="3970" y="672"/>
                  </a:lnTo>
                  <a:lnTo>
                    <a:pt x="3970" y="675"/>
                  </a:lnTo>
                  <a:lnTo>
                    <a:pt x="3968" y="675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6" y="677"/>
                  </a:lnTo>
                  <a:lnTo>
                    <a:pt x="3963" y="679"/>
                  </a:lnTo>
                  <a:lnTo>
                    <a:pt x="3961" y="675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59" y="674"/>
                  </a:lnTo>
                  <a:lnTo>
                    <a:pt x="3957" y="674"/>
                  </a:lnTo>
                  <a:lnTo>
                    <a:pt x="3956" y="672"/>
                  </a:lnTo>
                  <a:lnTo>
                    <a:pt x="3956" y="675"/>
                  </a:lnTo>
                  <a:lnTo>
                    <a:pt x="3957" y="677"/>
                  </a:lnTo>
                  <a:lnTo>
                    <a:pt x="3959" y="679"/>
                  </a:lnTo>
                  <a:lnTo>
                    <a:pt x="3961" y="681"/>
                  </a:lnTo>
                  <a:lnTo>
                    <a:pt x="3961" y="681"/>
                  </a:lnTo>
                  <a:lnTo>
                    <a:pt x="3959" y="682"/>
                  </a:lnTo>
                  <a:lnTo>
                    <a:pt x="3959" y="684"/>
                  </a:lnTo>
                  <a:lnTo>
                    <a:pt x="3959" y="686"/>
                  </a:lnTo>
                  <a:lnTo>
                    <a:pt x="3959" y="691"/>
                  </a:lnTo>
                  <a:lnTo>
                    <a:pt x="3950" y="691"/>
                  </a:lnTo>
                  <a:lnTo>
                    <a:pt x="3950" y="686"/>
                  </a:lnTo>
                  <a:lnTo>
                    <a:pt x="3945" y="684"/>
                  </a:lnTo>
                  <a:lnTo>
                    <a:pt x="3940" y="681"/>
                  </a:lnTo>
                  <a:lnTo>
                    <a:pt x="3938" y="677"/>
                  </a:lnTo>
                  <a:lnTo>
                    <a:pt x="3936" y="672"/>
                  </a:lnTo>
                  <a:lnTo>
                    <a:pt x="3935" y="667"/>
                  </a:lnTo>
                  <a:lnTo>
                    <a:pt x="3931" y="660"/>
                  </a:lnTo>
                  <a:lnTo>
                    <a:pt x="3926" y="663"/>
                  </a:lnTo>
                  <a:lnTo>
                    <a:pt x="3919" y="667"/>
                  </a:lnTo>
                  <a:lnTo>
                    <a:pt x="3912" y="668"/>
                  </a:lnTo>
                  <a:lnTo>
                    <a:pt x="3905" y="672"/>
                  </a:lnTo>
                  <a:lnTo>
                    <a:pt x="3905" y="663"/>
                  </a:lnTo>
                  <a:lnTo>
                    <a:pt x="3907" y="661"/>
                  </a:lnTo>
                  <a:lnTo>
                    <a:pt x="3907" y="661"/>
                  </a:lnTo>
                  <a:lnTo>
                    <a:pt x="3907" y="660"/>
                  </a:lnTo>
                  <a:lnTo>
                    <a:pt x="3908" y="660"/>
                  </a:lnTo>
                  <a:lnTo>
                    <a:pt x="3908" y="656"/>
                  </a:lnTo>
                  <a:lnTo>
                    <a:pt x="3922" y="651"/>
                  </a:lnTo>
                  <a:lnTo>
                    <a:pt x="3935" y="647"/>
                  </a:lnTo>
                  <a:lnTo>
                    <a:pt x="3947" y="640"/>
                  </a:lnTo>
                  <a:lnTo>
                    <a:pt x="3956" y="628"/>
                  </a:lnTo>
                  <a:close/>
                  <a:moveTo>
                    <a:pt x="1243" y="628"/>
                  </a:moveTo>
                  <a:lnTo>
                    <a:pt x="1245" y="633"/>
                  </a:lnTo>
                  <a:lnTo>
                    <a:pt x="1245" y="635"/>
                  </a:lnTo>
                  <a:lnTo>
                    <a:pt x="1245" y="637"/>
                  </a:lnTo>
                  <a:lnTo>
                    <a:pt x="1245" y="637"/>
                  </a:lnTo>
                  <a:lnTo>
                    <a:pt x="1247" y="639"/>
                  </a:lnTo>
                  <a:lnTo>
                    <a:pt x="1248" y="639"/>
                  </a:lnTo>
                  <a:lnTo>
                    <a:pt x="1252" y="640"/>
                  </a:lnTo>
                  <a:lnTo>
                    <a:pt x="1252" y="633"/>
                  </a:lnTo>
                  <a:lnTo>
                    <a:pt x="1243" y="628"/>
                  </a:lnTo>
                  <a:close/>
                  <a:moveTo>
                    <a:pt x="3870" y="609"/>
                  </a:moveTo>
                  <a:lnTo>
                    <a:pt x="3874" y="613"/>
                  </a:lnTo>
                  <a:lnTo>
                    <a:pt x="3875" y="613"/>
                  </a:lnTo>
                  <a:lnTo>
                    <a:pt x="3877" y="613"/>
                  </a:lnTo>
                  <a:lnTo>
                    <a:pt x="3877" y="614"/>
                  </a:lnTo>
                  <a:lnTo>
                    <a:pt x="3877" y="614"/>
                  </a:lnTo>
                  <a:lnTo>
                    <a:pt x="3877" y="618"/>
                  </a:lnTo>
                  <a:lnTo>
                    <a:pt x="3879" y="621"/>
                  </a:lnTo>
                  <a:lnTo>
                    <a:pt x="3868" y="630"/>
                  </a:lnTo>
                  <a:lnTo>
                    <a:pt x="3861" y="639"/>
                  </a:lnTo>
                  <a:lnTo>
                    <a:pt x="3853" y="646"/>
                  </a:lnTo>
                  <a:lnTo>
                    <a:pt x="3840" y="653"/>
                  </a:lnTo>
                  <a:lnTo>
                    <a:pt x="3840" y="649"/>
                  </a:lnTo>
                  <a:lnTo>
                    <a:pt x="3851" y="637"/>
                  </a:lnTo>
                  <a:lnTo>
                    <a:pt x="3863" y="625"/>
                  </a:lnTo>
                  <a:lnTo>
                    <a:pt x="3870" y="609"/>
                  </a:lnTo>
                  <a:close/>
                  <a:moveTo>
                    <a:pt x="1371" y="517"/>
                  </a:moveTo>
                  <a:lnTo>
                    <a:pt x="1378" y="518"/>
                  </a:lnTo>
                  <a:lnTo>
                    <a:pt x="1386" y="522"/>
                  </a:lnTo>
                  <a:lnTo>
                    <a:pt x="1383" y="524"/>
                  </a:lnTo>
                  <a:lnTo>
                    <a:pt x="1381" y="527"/>
                  </a:lnTo>
                  <a:lnTo>
                    <a:pt x="1378" y="529"/>
                  </a:lnTo>
                  <a:lnTo>
                    <a:pt x="1372" y="529"/>
                  </a:lnTo>
                  <a:lnTo>
                    <a:pt x="1367" y="527"/>
                  </a:lnTo>
                  <a:lnTo>
                    <a:pt x="1362" y="527"/>
                  </a:lnTo>
                  <a:lnTo>
                    <a:pt x="1357" y="527"/>
                  </a:lnTo>
                  <a:lnTo>
                    <a:pt x="1351" y="529"/>
                  </a:lnTo>
                  <a:lnTo>
                    <a:pt x="1351" y="518"/>
                  </a:lnTo>
                  <a:lnTo>
                    <a:pt x="1364" y="517"/>
                  </a:lnTo>
                  <a:lnTo>
                    <a:pt x="1371" y="517"/>
                  </a:lnTo>
                  <a:close/>
                  <a:moveTo>
                    <a:pt x="3912" y="506"/>
                  </a:moveTo>
                  <a:lnTo>
                    <a:pt x="3912" y="524"/>
                  </a:lnTo>
                  <a:lnTo>
                    <a:pt x="3910" y="536"/>
                  </a:lnTo>
                  <a:lnTo>
                    <a:pt x="3907" y="546"/>
                  </a:lnTo>
                  <a:lnTo>
                    <a:pt x="3905" y="564"/>
                  </a:lnTo>
                  <a:lnTo>
                    <a:pt x="3908" y="564"/>
                  </a:lnTo>
                  <a:lnTo>
                    <a:pt x="3908" y="567"/>
                  </a:lnTo>
                  <a:lnTo>
                    <a:pt x="3915" y="567"/>
                  </a:lnTo>
                  <a:lnTo>
                    <a:pt x="3919" y="567"/>
                  </a:lnTo>
                  <a:lnTo>
                    <a:pt x="3922" y="567"/>
                  </a:lnTo>
                  <a:lnTo>
                    <a:pt x="3926" y="569"/>
                  </a:lnTo>
                  <a:lnTo>
                    <a:pt x="3929" y="571"/>
                  </a:lnTo>
                  <a:lnTo>
                    <a:pt x="3936" y="572"/>
                  </a:lnTo>
                  <a:lnTo>
                    <a:pt x="3940" y="585"/>
                  </a:lnTo>
                  <a:lnTo>
                    <a:pt x="3947" y="593"/>
                  </a:lnTo>
                  <a:lnTo>
                    <a:pt x="3956" y="602"/>
                  </a:lnTo>
                  <a:lnTo>
                    <a:pt x="3963" y="614"/>
                  </a:lnTo>
                  <a:lnTo>
                    <a:pt x="3957" y="616"/>
                  </a:lnTo>
                  <a:lnTo>
                    <a:pt x="3954" y="618"/>
                  </a:lnTo>
                  <a:lnTo>
                    <a:pt x="3952" y="618"/>
                  </a:lnTo>
                  <a:lnTo>
                    <a:pt x="3952" y="620"/>
                  </a:lnTo>
                  <a:lnTo>
                    <a:pt x="3952" y="621"/>
                  </a:lnTo>
                  <a:lnTo>
                    <a:pt x="3952" y="621"/>
                  </a:lnTo>
                  <a:lnTo>
                    <a:pt x="3952" y="623"/>
                  </a:lnTo>
                  <a:lnTo>
                    <a:pt x="3949" y="623"/>
                  </a:lnTo>
                  <a:lnTo>
                    <a:pt x="3943" y="625"/>
                  </a:lnTo>
                  <a:lnTo>
                    <a:pt x="3942" y="621"/>
                  </a:lnTo>
                  <a:lnTo>
                    <a:pt x="3942" y="621"/>
                  </a:lnTo>
                  <a:lnTo>
                    <a:pt x="3942" y="620"/>
                  </a:lnTo>
                  <a:lnTo>
                    <a:pt x="3942" y="620"/>
                  </a:lnTo>
                  <a:lnTo>
                    <a:pt x="3940" y="620"/>
                  </a:lnTo>
                  <a:lnTo>
                    <a:pt x="3938" y="620"/>
                  </a:lnTo>
                  <a:lnTo>
                    <a:pt x="3936" y="618"/>
                  </a:lnTo>
                  <a:lnTo>
                    <a:pt x="3933" y="625"/>
                  </a:lnTo>
                  <a:lnTo>
                    <a:pt x="3931" y="630"/>
                  </a:lnTo>
                  <a:lnTo>
                    <a:pt x="3928" y="635"/>
                  </a:lnTo>
                  <a:lnTo>
                    <a:pt x="3922" y="637"/>
                  </a:lnTo>
                  <a:lnTo>
                    <a:pt x="3917" y="640"/>
                  </a:lnTo>
                  <a:lnTo>
                    <a:pt x="3917" y="637"/>
                  </a:lnTo>
                  <a:lnTo>
                    <a:pt x="3914" y="633"/>
                  </a:lnTo>
                  <a:lnTo>
                    <a:pt x="3914" y="630"/>
                  </a:lnTo>
                  <a:lnTo>
                    <a:pt x="3914" y="628"/>
                  </a:lnTo>
                  <a:lnTo>
                    <a:pt x="3914" y="627"/>
                  </a:lnTo>
                  <a:lnTo>
                    <a:pt x="3914" y="627"/>
                  </a:lnTo>
                  <a:lnTo>
                    <a:pt x="3914" y="625"/>
                  </a:lnTo>
                  <a:lnTo>
                    <a:pt x="3912" y="623"/>
                  </a:lnTo>
                  <a:lnTo>
                    <a:pt x="3910" y="623"/>
                  </a:lnTo>
                  <a:lnTo>
                    <a:pt x="3905" y="621"/>
                  </a:lnTo>
                  <a:lnTo>
                    <a:pt x="3905" y="616"/>
                  </a:lnTo>
                  <a:lnTo>
                    <a:pt x="3905" y="611"/>
                  </a:lnTo>
                  <a:lnTo>
                    <a:pt x="3907" y="607"/>
                  </a:lnTo>
                  <a:lnTo>
                    <a:pt x="3907" y="606"/>
                  </a:lnTo>
                  <a:lnTo>
                    <a:pt x="3908" y="604"/>
                  </a:lnTo>
                  <a:lnTo>
                    <a:pt x="3912" y="604"/>
                  </a:lnTo>
                  <a:lnTo>
                    <a:pt x="3917" y="602"/>
                  </a:lnTo>
                  <a:lnTo>
                    <a:pt x="3924" y="602"/>
                  </a:lnTo>
                  <a:lnTo>
                    <a:pt x="3924" y="614"/>
                  </a:lnTo>
                  <a:lnTo>
                    <a:pt x="3936" y="614"/>
                  </a:lnTo>
                  <a:lnTo>
                    <a:pt x="3936" y="611"/>
                  </a:lnTo>
                  <a:lnTo>
                    <a:pt x="3938" y="607"/>
                  </a:lnTo>
                  <a:lnTo>
                    <a:pt x="3940" y="606"/>
                  </a:lnTo>
                  <a:lnTo>
                    <a:pt x="3940" y="604"/>
                  </a:lnTo>
                  <a:lnTo>
                    <a:pt x="3942" y="602"/>
                  </a:lnTo>
                  <a:lnTo>
                    <a:pt x="3943" y="599"/>
                  </a:lnTo>
                  <a:lnTo>
                    <a:pt x="3940" y="599"/>
                  </a:lnTo>
                  <a:lnTo>
                    <a:pt x="3922" y="585"/>
                  </a:lnTo>
                  <a:lnTo>
                    <a:pt x="3902" y="576"/>
                  </a:lnTo>
                  <a:lnTo>
                    <a:pt x="3902" y="583"/>
                  </a:lnTo>
                  <a:lnTo>
                    <a:pt x="3900" y="588"/>
                  </a:lnTo>
                  <a:lnTo>
                    <a:pt x="3898" y="593"/>
                  </a:lnTo>
                  <a:lnTo>
                    <a:pt x="3898" y="599"/>
                  </a:lnTo>
                  <a:lnTo>
                    <a:pt x="3896" y="597"/>
                  </a:lnTo>
                  <a:lnTo>
                    <a:pt x="3895" y="595"/>
                  </a:lnTo>
                  <a:lnTo>
                    <a:pt x="3895" y="595"/>
                  </a:lnTo>
                  <a:lnTo>
                    <a:pt x="3895" y="593"/>
                  </a:lnTo>
                  <a:lnTo>
                    <a:pt x="3893" y="592"/>
                  </a:lnTo>
                  <a:lnTo>
                    <a:pt x="3888" y="579"/>
                  </a:lnTo>
                  <a:lnTo>
                    <a:pt x="3882" y="564"/>
                  </a:lnTo>
                  <a:lnTo>
                    <a:pt x="3881" y="544"/>
                  </a:lnTo>
                  <a:lnTo>
                    <a:pt x="3882" y="527"/>
                  </a:lnTo>
                  <a:lnTo>
                    <a:pt x="3889" y="510"/>
                  </a:lnTo>
                  <a:lnTo>
                    <a:pt x="3895" y="508"/>
                  </a:lnTo>
                  <a:lnTo>
                    <a:pt x="3900" y="506"/>
                  </a:lnTo>
                  <a:lnTo>
                    <a:pt x="3905" y="506"/>
                  </a:lnTo>
                  <a:lnTo>
                    <a:pt x="3912" y="506"/>
                  </a:lnTo>
                  <a:close/>
                  <a:moveTo>
                    <a:pt x="1306" y="506"/>
                  </a:moveTo>
                  <a:lnTo>
                    <a:pt x="1313" y="506"/>
                  </a:lnTo>
                  <a:lnTo>
                    <a:pt x="1320" y="508"/>
                  </a:lnTo>
                  <a:lnTo>
                    <a:pt x="1327" y="508"/>
                  </a:lnTo>
                  <a:lnTo>
                    <a:pt x="1332" y="510"/>
                  </a:lnTo>
                  <a:lnTo>
                    <a:pt x="1332" y="518"/>
                  </a:lnTo>
                  <a:lnTo>
                    <a:pt x="1306" y="518"/>
                  </a:lnTo>
                  <a:lnTo>
                    <a:pt x="1306" y="506"/>
                  </a:lnTo>
                  <a:close/>
                  <a:moveTo>
                    <a:pt x="1159" y="506"/>
                  </a:moveTo>
                  <a:lnTo>
                    <a:pt x="1168" y="508"/>
                  </a:lnTo>
                  <a:lnTo>
                    <a:pt x="1173" y="511"/>
                  </a:lnTo>
                  <a:lnTo>
                    <a:pt x="1180" y="515"/>
                  </a:lnTo>
                  <a:lnTo>
                    <a:pt x="1186" y="518"/>
                  </a:lnTo>
                  <a:lnTo>
                    <a:pt x="1186" y="522"/>
                  </a:lnTo>
                  <a:lnTo>
                    <a:pt x="1179" y="522"/>
                  </a:lnTo>
                  <a:lnTo>
                    <a:pt x="1173" y="524"/>
                  </a:lnTo>
                  <a:lnTo>
                    <a:pt x="1168" y="525"/>
                  </a:lnTo>
                  <a:lnTo>
                    <a:pt x="1165" y="524"/>
                  </a:lnTo>
                  <a:lnTo>
                    <a:pt x="1158" y="524"/>
                  </a:lnTo>
                  <a:lnTo>
                    <a:pt x="1152" y="522"/>
                  </a:lnTo>
                  <a:lnTo>
                    <a:pt x="1152" y="510"/>
                  </a:lnTo>
                  <a:lnTo>
                    <a:pt x="1154" y="510"/>
                  </a:lnTo>
                  <a:lnTo>
                    <a:pt x="1156" y="508"/>
                  </a:lnTo>
                  <a:lnTo>
                    <a:pt x="1158" y="508"/>
                  </a:lnTo>
                  <a:lnTo>
                    <a:pt x="1158" y="508"/>
                  </a:lnTo>
                  <a:lnTo>
                    <a:pt x="1159" y="506"/>
                  </a:lnTo>
                  <a:close/>
                  <a:moveTo>
                    <a:pt x="1220" y="490"/>
                  </a:moveTo>
                  <a:lnTo>
                    <a:pt x="1241" y="492"/>
                  </a:lnTo>
                  <a:lnTo>
                    <a:pt x="1259" y="496"/>
                  </a:lnTo>
                  <a:lnTo>
                    <a:pt x="1273" y="501"/>
                  </a:lnTo>
                  <a:lnTo>
                    <a:pt x="1290" y="506"/>
                  </a:lnTo>
                  <a:lnTo>
                    <a:pt x="1290" y="515"/>
                  </a:lnTo>
                  <a:lnTo>
                    <a:pt x="1283" y="515"/>
                  </a:lnTo>
                  <a:lnTo>
                    <a:pt x="1280" y="517"/>
                  </a:lnTo>
                  <a:lnTo>
                    <a:pt x="1275" y="518"/>
                  </a:lnTo>
                  <a:lnTo>
                    <a:pt x="1271" y="520"/>
                  </a:lnTo>
                  <a:lnTo>
                    <a:pt x="1268" y="522"/>
                  </a:lnTo>
                  <a:lnTo>
                    <a:pt x="1262" y="522"/>
                  </a:lnTo>
                  <a:lnTo>
                    <a:pt x="1262" y="520"/>
                  </a:lnTo>
                  <a:lnTo>
                    <a:pt x="1262" y="518"/>
                  </a:lnTo>
                  <a:lnTo>
                    <a:pt x="1261" y="517"/>
                  </a:lnTo>
                  <a:lnTo>
                    <a:pt x="1259" y="515"/>
                  </a:lnTo>
                  <a:lnTo>
                    <a:pt x="1257" y="513"/>
                  </a:lnTo>
                  <a:lnTo>
                    <a:pt x="1255" y="515"/>
                  </a:lnTo>
                  <a:lnTo>
                    <a:pt x="1252" y="525"/>
                  </a:lnTo>
                  <a:lnTo>
                    <a:pt x="1247" y="525"/>
                  </a:lnTo>
                  <a:lnTo>
                    <a:pt x="1234" y="524"/>
                  </a:lnTo>
                  <a:lnTo>
                    <a:pt x="1220" y="522"/>
                  </a:lnTo>
                  <a:lnTo>
                    <a:pt x="1210" y="522"/>
                  </a:lnTo>
                  <a:lnTo>
                    <a:pt x="1205" y="510"/>
                  </a:lnTo>
                  <a:lnTo>
                    <a:pt x="1214" y="510"/>
                  </a:lnTo>
                  <a:lnTo>
                    <a:pt x="1220" y="510"/>
                  </a:lnTo>
                  <a:lnTo>
                    <a:pt x="1227" y="508"/>
                  </a:lnTo>
                  <a:lnTo>
                    <a:pt x="1233" y="506"/>
                  </a:lnTo>
                  <a:lnTo>
                    <a:pt x="1229" y="504"/>
                  </a:lnTo>
                  <a:lnTo>
                    <a:pt x="1226" y="501"/>
                  </a:lnTo>
                  <a:lnTo>
                    <a:pt x="1224" y="499"/>
                  </a:lnTo>
                  <a:lnTo>
                    <a:pt x="1222" y="496"/>
                  </a:lnTo>
                  <a:lnTo>
                    <a:pt x="1220" y="490"/>
                  </a:lnTo>
                  <a:close/>
                  <a:moveTo>
                    <a:pt x="100" y="452"/>
                  </a:moveTo>
                  <a:lnTo>
                    <a:pt x="116" y="457"/>
                  </a:lnTo>
                  <a:lnTo>
                    <a:pt x="128" y="464"/>
                  </a:lnTo>
                  <a:lnTo>
                    <a:pt x="142" y="471"/>
                  </a:lnTo>
                  <a:lnTo>
                    <a:pt x="142" y="475"/>
                  </a:lnTo>
                  <a:lnTo>
                    <a:pt x="138" y="475"/>
                  </a:lnTo>
                  <a:lnTo>
                    <a:pt x="126" y="483"/>
                  </a:lnTo>
                  <a:lnTo>
                    <a:pt x="114" y="485"/>
                  </a:lnTo>
                  <a:lnTo>
                    <a:pt x="103" y="487"/>
                  </a:lnTo>
                  <a:lnTo>
                    <a:pt x="91" y="490"/>
                  </a:lnTo>
                  <a:lnTo>
                    <a:pt x="91" y="487"/>
                  </a:lnTo>
                  <a:lnTo>
                    <a:pt x="88" y="487"/>
                  </a:lnTo>
                  <a:lnTo>
                    <a:pt x="91" y="478"/>
                  </a:lnTo>
                  <a:lnTo>
                    <a:pt x="91" y="469"/>
                  </a:lnTo>
                  <a:lnTo>
                    <a:pt x="91" y="457"/>
                  </a:lnTo>
                  <a:lnTo>
                    <a:pt x="95" y="455"/>
                  </a:lnTo>
                  <a:lnTo>
                    <a:pt x="96" y="455"/>
                  </a:lnTo>
                  <a:lnTo>
                    <a:pt x="96" y="454"/>
                  </a:lnTo>
                  <a:lnTo>
                    <a:pt x="98" y="454"/>
                  </a:lnTo>
                  <a:lnTo>
                    <a:pt x="100" y="452"/>
                  </a:lnTo>
                  <a:close/>
                  <a:moveTo>
                    <a:pt x="1098" y="441"/>
                  </a:moveTo>
                  <a:lnTo>
                    <a:pt x="1126" y="447"/>
                  </a:lnTo>
                  <a:lnTo>
                    <a:pt x="1151" y="455"/>
                  </a:lnTo>
                  <a:lnTo>
                    <a:pt x="1170" y="464"/>
                  </a:lnTo>
                  <a:lnTo>
                    <a:pt x="1189" y="473"/>
                  </a:lnTo>
                  <a:lnTo>
                    <a:pt x="1210" y="483"/>
                  </a:lnTo>
                  <a:lnTo>
                    <a:pt x="1210" y="490"/>
                  </a:lnTo>
                  <a:lnTo>
                    <a:pt x="1201" y="490"/>
                  </a:lnTo>
                  <a:lnTo>
                    <a:pt x="1191" y="494"/>
                  </a:lnTo>
                  <a:lnTo>
                    <a:pt x="1179" y="497"/>
                  </a:lnTo>
                  <a:lnTo>
                    <a:pt x="1166" y="499"/>
                  </a:lnTo>
                  <a:lnTo>
                    <a:pt x="1168" y="496"/>
                  </a:lnTo>
                  <a:lnTo>
                    <a:pt x="1168" y="492"/>
                  </a:lnTo>
                  <a:lnTo>
                    <a:pt x="1168" y="490"/>
                  </a:lnTo>
                  <a:lnTo>
                    <a:pt x="1168" y="489"/>
                  </a:lnTo>
                  <a:lnTo>
                    <a:pt x="1168" y="487"/>
                  </a:lnTo>
                  <a:lnTo>
                    <a:pt x="1166" y="483"/>
                  </a:lnTo>
                  <a:lnTo>
                    <a:pt x="1140" y="476"/>
                  </a:lnTo>
                  <a:lnTo>
                    <a:pt x="1116" y="464"/>
                  </a:lnTo>
                  <a:lnTo>
                    <a:pt x="1090" y="452"/>
                  </a:lnTo>
                  <a:lnTo>
                    <a:pt x="1084" y="457"/>
                  </a:lnTo>
                  <a:lnTo>
                    <a:pt x="1081" y="462"/>
                  </a:lnTo>
                  <a:lnTo>
                    <a:pt x="1076" y="468"/>
                  </a:lnTo>
                  <a:lnTo>
                    <a:pt x="1070" y="466"/>
                  </a:lnTo>
                  <a:lnTo>
                    <a:pt x="1063" y="462"/>
                  </a:lnTo>
                  <a:lnTo>
                    <a:pt x="1060" y="461"/>
                  </a:lnTo>
                  <a:lnTo>
                    <a:pt x="1067" y="461"/>
                  </a:lnTo>
                  <a:lnTo>
                    <a:pt x="1072" y="454"/>
                  </a:lnTo>
                  <a:lnTo>
                    <a:pt x="1077" y="450"/>
                  </a:lnTo>
                  <a:lnTo>
                    <a:pt x="1083" y="445"/>
                  </a:lnTo>
                  <a:lnTo>
                    <a:pt x="1088" y="445"/>
                  </a:lnTo>
                  <a:lnTo>
                    <a:pt x="1091" y="443"/>
                  </a:lnTo>
                  <a:lnTo>
                    <a:pt x="1095" y="443"/>
                  </a:lnTo>
                  <a:lnTo>
                    <a:pt x="1098" y="441"/>
                  </a:lnTo>
                  <a:close/>
                  <a:moveTo>
                    <a:pt x="77" y="433"/>
                  </a:moveTo>
                  <a:lnTo>
                    <a:pt x="91" y="438"/>
                  </a:lnTo>
                  <a:lnTo>
                    <a:pt x="91" y="441"/>
                  </a:lnTo>
                  <a:lnTo>
                    <a:pt x="88" y="441"/>
                  </a:lnTo>
                  <a:lnTo>
                    <a:pt x="77" y="445"/>
                  </a:lnTo>
                  <a:lnTo>
                    <a:pt x="67" y="445"/>
                  </a:lnTo>
                  <a:lnTo>
                    <a:pt x="58" y="445"/>
                  </a:lnTo>
                  <a:lnTo>
                    <a:pt x="58" y="438"/>
                  </a:lnTo>
                  <a:lnTo>
                    <a:pt x="63" y="436"/>
                  </a:lnTo>
                  <a:lnTo>
                    <a:pt x="68" y="436"/>
                  </a:lnTo>
                  <a:lnTo>
                    <a:pt x="72" y="435"/>
                  </a:lnTo>
                  <a:lnTo>
                    <a:pt x="77" y="433"/>
                  </a:lnTo>
                  <a:close/>
                  <a:moveTo>
                    <a:pt x="0" y="417"/>
                  </a:moveTo>
                  <a:lnTo>
                    <a:pt x="6" y="419"/>
                  </a:lnTo>
                  <a:lnTo>
                    <a:pt x="13" y="419"/>
                  </a:lnTo>
                  <a:lnTo>
                    <a:pt x="16" y="419"/>
                  </a:lnTo>
                  <a:lnTo>
                    <a:pt x="21" y="421"/>
                  </a:lnTo>
                  <a:lnTo>
                    <a:pt x="27" y="422"/>
                  </a:lnTo>
                  <a:lnTo>
                    <a:pt x="27" y="429"/>
                  </a:lnTo>
                  <a:lnTo>
                    <a:pt x="23" y="429"/>
                  </a:lnTo>
                  <a:lnTo>
                    <a:pt x="18" y="431"/>
                  </a:lnTo>
                  <a:lnTo>
                    <a:pt x="13" y="433"/>
                  </a:lnTo>
                  <a:lnTo>
                    <a:pt x="7" y="433"/>
                  </a:lnTo>
                  <a:lnTo>
                    <a:pt x="0" y="433"/>
                  </a:lnTo>
                  <a:lnTo>
                    <a:pt x="0" y="417"/>
                  </a:lnTo>
                  <a:close/>
                  <a:moveTo>
                    <a:pt x="1152" y="414"/>
                  </a:moveTo>
                  <a:lnTo>
                    <a:pt x="1158" y="417"/>
                  </a:lnTo>
                  <a:lnTo>
                    <a:pt x="1161" y="421"/>
                  </a:lnTo>
                  <a:lnTo>
                    <a:pt x="1165" y="424"/>
                  </a:lnTo>
                  <a:lnTo>
                    <a:pt x="1166" y="429"/>
                  </a:lnTo>
                  <a:lnTo>
                    <a:pt x="1166" y="438"/>
                  </a:lnTo>
                  <a:lnTo>
                    <a:pt x="1159" y="438"/>
                  </a:lnTo>
                  <a:lnTo>
                    <a:pt x="1158" y="433"/>
                  </a:lnTo>
                  <a:lnTo>
                    <a:pt x="1156" y="431"/>
                  </a:lnTo>
                  <a:lnTo>
                    <a:pt x="1154" y="428"/>
                  </a:lnTo>
                  <a:lnTo>
                    <a:pt x="1152" y="424"/>
                  </a:lnTo>
                  <a:lnTo>
                    <a:pt x="1152" y="421"/>
                  </a:lnTo>
                  <a:lnTo>
                    <a:pt x="1152" y="414"/>
                  </a:lnTo>
                  <a:close/>
                  <a:moveTo>
                    <a:pt x="3905" y="407"/>
                  </a:moveTo>
                  <a:lnTo>
                    <a:pt x="3908" y="410"/>
                  </a:lnTo>
                  <a:lnTo>
                    <a:pt x="3910" y="414"/>
                  </a:lnTo>
                  <a:lnTo>
                    <a:pt x="3912" y="417"/>
                  </a:lnTo>
                  <a:lnTo>
                    <a:pt x="3912" y="422"/>
                  </a:lnTo>
                  <a:lnTo>
                    <a:pt x="3912" y="429"/>
                  </a:lnTo>
                  <a:lnTo>
                    <a:pt x="3898" y="464"/>
                  </a:lnTo>
                  <a:lnTo>
                    <a:pt x="3891" y="455"/>
                  </a:lnTo>
                  <a:lnTo>
                    <a:pt x="3888" y="447"/>
                  </a:lnTo>
                  <a:lnTo>
                    <a:pt x="3886" y="433"/>
                  </a:lnTo>
                  <a:lnTo>
                    <a:pt x="3905" y="407"/>
                  </a:lnTo>
                  <a:close/>
                  <a:moveTo>
                    <a:pt x="1144" y="391"/>
                  </a:moveTo>
                  <a:lnTo>
                    <a:pt x="1166" y="391"/>
                  </a:lnTo>
                  <a:lnTo>
                    <a:pt x="1168" y="394"/>
                  </a:lnTo>
                  <a:lnTo>
                    <a:pt x="1172" y="396"/>
                  </a:lnTo>
                  <a:lnTo>
                    <a:pt x="1172" y="398"/>
                  </a:lnTo>
                  <a:lnTo>
                    <a:pt x="1173" y="400"/>
                  </a:lnTo>
                  <a:lnTo>
                    <a:pt x="1173" y="401"/>
                  </a:lnTo>
                  <a:lnTo>
                    <a:pt x="1172" y="403"/>
                  </a:lnTo>
                  <a:lnTo>
                    <a:pt x="1172" y="407"/>
                  </a:lnTo>
                  <a:lnTo>
                    <a:pt x="1166" y="403"/>
                  </a:lnTo>
                  <a:lnTo>
                    <a:pt x="1161" y="401"/>
                  </a:lnTo>
                  <a:lnTo>
                    <a:pt x="1156" y="401"/>
                  </a:lnTo>
                  <a:lnTo>
                    <a:pt x="1152" y="400"/>
                  </a:lnTo>
                  <a:lnTo>
                    <a:pt x="1149" y="400"/>
                  </a:lnTo>
                  <a:lnTo>
                    <a:pt x="1145" y="398"/>
                  </a:lnTo>
                  <a:lnTo>
                    <a:pt x="1144" y="394"/>
                  </a:lnTo>
                  <a:lnTo>
                    <a:pt x="1144" y="391"/>
                  </a:lnTo>
                  <a:close/>
                  <a:moveTo>
                    <a:pt x="4017" y="326"/>
                  </a:moveTo>
                  <a:lnTo>
                    <a:pt x="4020" y="328"/>
                  </a:lnTo>
                  <a:lnTo>
                    <a:pt x="4022" y="328"/>
                  </a:lnTo>
                  <a:lnTo>
                    <a:pt x="4022" y="328"/>
                  </a:lnTo>
                  <a:lnTo>
                    <a:pt x="4022" y="330"/>
                  </a:lnTo>
                  <a:lnTo>
                    <a:pt x="4022" y="330"/>
                  </a:lnTo>
                  <a:lnTo>
                    <a:pt x="4024" y="333"/>
                  </a:lnTo>
                  <a:lnTo>
                    <a:pt x="4024" y="337"/>
                  </a:lnTo>
                  <a:lnTo>
                    <a:pt x="4022" y="342"/>
                  </a:lnTo>
                  <a:lnTo>
                    <a:pt x="4018" y="347"/>
                  </a:lnTo>
                  <a:lnTo>
                    <a:pt x="4017" y="352"/>
                  </a:lnTo>
                  <a:lnTo>
                    <a:pt x="4008" y="352"/>
                  </a:lnTo>
                  <a:lnTo>
                    <a:pt x="4008" y="340"/>
                  </a:lnTo>
                  <a:lnTo>
                    <a:pt x="4011" y="339"/>
                  </a:lnTo>
                  <a:lnTo>
                    <a:pt x="4013" y="335"/>
                  </a:lnTo>
                  <a:lnTo>
                    <a:pt x="4015" y="332"/>
                  </a:lnTo>
                  <a:lnTo>
                    <a:pt x="4017" y="326"/>
                  </a:lnTo>
                  <a:close/>
                  <a:moveTo>
                    <a:pt x="3970" y="279"/>
                  </a:moveTo>
                  <a:lnTo>
                    <a:pt x="3982" y="279"/>
                  </a:lnTo>
                  <a:lnTo>
                    <a:pt x="3982" y="291"/>
                  </a:lnTo>
                  <a:lnTo>
                    <a:pt x="3966" y="291"/>
                  </a:lnTo>
                  <a:lnTo>
                    <a:pt x="3966" y="283"/>
                  </a:lnTo>
                  <a:lnTo>
                    <a:pt x="3970" y="283"/>
                  </a:lnTo>
                  <a:lnTo>
                    <a:pt x="3970" y="279"/>
                  </a:lnTo>
                  <a:close/>
                  <a:moveTo>
                    <a:pt x="2699" y="246"/>
                  </a:moveTo>
                  <a:lnTo>
                    <a:pt x="2708" y="246"/>
                  </a:lnTo>
                  <a:lnTo>
                    <a:pt x="2704" y="251"/>
                  </a:lnTo>
                  <a:lnTo>
                    <a:pt x="2701" y="255"/>
                  </a:lnTo>
                  <a:lnTo>
                    <a:pt x="2697" y="258"/>
                  </a:lnTo>
                  <a:lnTo>
                    <a:pt x="2694" y="262"/>
                  </a:lnTo>
                  <a:lnTo>
                    <a:pt x="2688" y="265"/>
                  </a:lnTo>
                  <a:lnTo>
                    <a:pt x="2685" y="265"/>
                  </a:lnTo>
                  <a:lnTo>
                    <a:pt x="2685" y="267"/>
                  </a:lnTo>
                  <a:lnTo>
                    <a:pt x="2683" y="267"/>
                  </a:lnTo>
                  <a:lnTo>
                    <a:pt x="2680" y="267"/>
                  </a:lnTo>
                  <a:lnTo>
                    <a:pt x="2676" y="269"/>
                  </a:lnTo>
                  <a:lnTo>
                    <a:pt x="2673" y="256"/>
                  </a:lnTo>
                  <a:lnTo>
                    <a:pt x="2680" y="255"/>
                  </a:lnTo>
                  <a:lnTo>
                    <a:pt x="2687" y="251"/>
                  </a:lnTo>
                  <a:lnTo>
                    <a:pt x="2694" y="249"/>
                  </a:lnTo>
                  <a:lnTo>
                    <a:pt x="2699" y="246"/>
                  </a:lnTo>
                  <a:close/>
                  <a:moveTo>
                    <a:pt x="2554" y="241"/>
                  </a:moveTo>
                  <a:lnTo>
                    <a:pt x="2563" y="244"/>
                  </a:lnTo>
                  <a:lnTo>
                    <a:pt x="2573" y="248"/>
                  </a:lnTo>
                  <a:lnTo>
                    <a:pt x="2585" y="251"/>
                  </a:lnTo>
                  <a:lnTo>
                    <a:pt x="2592" y="256"/>
                  </a:lnTo>
                  <a:lnTo>
                    <a:pt x="2564" y="256"/>
                  </a:lnTo>
                  <a:lnTo>
                    <a:pt x="2561" y="255"/>
                  </a:lnTo>
                  <a:lnTo>
                    <a:pt x="2559" y="255"/>
                  </a:lnTo>
                  <a:lnTo>
                    <a:pt x="2556" y="253"/>
                  </a:lnTo>
                  <a:lnTo>
                    <a:pt x="2549" y="253"/>
                  </a:lnTo>
                  <a:lnTo>
                    <a:pt x="2549" y="249"/>
                  </a:lnTo>
                  <a:lnTo>
                    <a:pt x="2551" y="248"/>
                  </a:lnTo>
                  <a:lnTo>
                    <a:pt x="2552" y="246"/>
                  </a:lnTo>
                  <a:lnTo>
                    <a:pt x="2552" y="246"/>
                  </a:lnTo>
                  <a:lnTo>
                    <a:pt x="2552" y="244"/>
                  </a:lnTo>
                  <a:lnTo>
                    <a:pt x="2554" y="241"/>
                  </a:lnTo>
                  <a:close/>
                  <a:moveTo>
                    <a:pt x="2242" y="173"/>
                  </a:moveTo>
                  <a:lnTo>
                    <a:pt x="2266" y="173"/>
                  </a:lnTo>
                  <a:lnTo>
                    <a:pt x="2266" y="176"/>
                  </a:lnTo>
                  <a:lnTo>
                    <a:pt x="2261" y="178"/>
                  </a:lnTo>
                  <a:lnTo>
                    <a:pt x="2259" y="180"/>
                  </a:lnTo>
                  <a:lnTo>
                    <a:pt x="2256" y="181"/>
                  </a:lnTo>
                  <a:lnTo>
                    <a:pt x="2252" y="183"/>
                  </a:lnTo>
                  <a:lnTo>
                    <a:pt x="2247" y="183"/>
                  </a:lnTo>
                  <a:lnTo>
                    <a:pt x="2242" y="173"/>
                  </a:lnTo>
                  <a:close/>
                  <a:moveTo>
                    <a:pt x="2612" y="153"/>
                  </a:moveTo>
                  <a:lnTo>
                    <a:pt x="2610" y="155"/>
                  </a:lnTo>
                  <a:lnTo>
                    <a:pt x="2608" y="157"/>
                  </a:lnTo>
                  <a:lnTo>
                    <a:pt x="2606" y="157"/>
                  </a:lnTo>
                  <a:lnTo>
                    <a:pt x="2606" y="159"/>
                  </a:lnTo>
                  <a:lnTo>
                    <a:pt x="2605" y="160"/>
                  </a:lnTo>
                  <a:lnTo>
                    <a:pt x="2603" y="164"/>
                  </a:lnTo>
                  <a:lnTo>
                    <a:pt x="2606" y="164"/>
                  </a:lnTo>
                  <a:lnTo>
                    <a:pt x="2612" y="162"/>
                  </a:lnTo>
                  <a:lnTo>
                    <a:pt x="2615" y="160"/>
                  </a:lnTo>
                  <a:lnTo>
                    <a:pt x="2619" y="159"/>
                  </a:lnTo>
                  <a:lnTo>
                    <a:pt x="2622" y="157"/>
                  </a:lnTo>
                  <a:lnTo>
                    <a:pt x="2626" y="153"/>
                  </a:lnTo>
                  <a:lnTo>
                    <a:pt x="2612" y="153"/>
                  </a:lnTo>
                  <a:close/>
                  <a:moveTo>
                    <a:pt x="2362" y="153"/>
                  </a:moveTo>
                  <a:lnTo>
                    <a:pt x="2364" y="169"/>
                  </a:lnTo>
                  <a:lnTo>
                    <a:pt x="2366" y="188"/>
                  </a:lnTo>
                  <a:lnTo>
                    <a:pt x="2357" y="188"/>
                  </a:lnTo>
                  <a:lnTo>
                    <a:pt x="2355" y="190"/>
                  </a:lnTo>
                  <a:lnTo>
                    <a:pt x="2352" y="190"/>
                  </a:lnTo>
                  <a:lnTo>
                    <a:pt x="2348" y="190"/>
                  </a:lnTo>
                  <a:lnTo>
                    <a:pt x="2343" y="192"/>
                  </a:lnTo>
                  <a:lnTo>
                    <a:pt x="2341" y="178"/>
                  </a:lnTo>
                  <a:lnTo>
                    <a:pt x="2341" y="164"/>
                  </a:lnTo>
                  <a:lnTo>
                    <a:pt x="2343" y="157"/>
                  </a:lnTo>
                  <a:lnTo>
                    <a:pt x="2346" y="155"/>
                  </a:lnTo>
                  <a:lnTo>
                    <a:pt x="2350" y="153"/>
                  </a:lnTo>
                  <a:lnTo>
                    <a:pt x="2355" y="153"/>
                  </a:lnTo>
                  <a:lnTo>
                    <a:pt x="2362" y="153"/>
                  </a:lnTo>
                  <a:close/>
                  <a:moveTo>
                    <a:pt x="2353" y="119"/>
                  </a:moveTo>
                  <a:lnTo>
                    <a:pt x="2362" y="119"/>
                  </a:lnTo>
                  <a:lnTo>
                    <a:pt x="2360" y="126"/>
                  </a:lnTo>
                  <a:lnTo>
                    <a:pt x="2360" y="131"/>
                  </a:lnTo>
                  <a:lnTo>
                    <a:pt x="2360" y="136"/>
                  </a:lnTo>
                  <a:lnTo>
                    <a:pt x="2359" y="140"/>
                  </a:lnTo>
                  <a:lnTo>
                    <a:pt x="2357" y="145"/>
                  </a:lnTo>
                  <a:lnTo>
                    <a:pt x="2350" y="145"/>
                  </a:lnTo>
                  <a:lnTo>
                    <a:pt x="2350" y="138"/>
                  </a:lnTo>
                  <a:lnTo>
                    <a:pt x="2352" y="131"/>
                  </a:lnTo>
                  <a:lnTo>
                    <a:pt x="2352" y="124"/>
                  </a:lnTo>
                  <a:lnTo>
                    <a:pt x="2353" y="119"/>
                  </a:lnTo>
                  <a:close/>
                  <a:moveTo>
                    <a:pt x="4193" y="71"/>
                  </a:moveTo>
                  <a:lnTo>
                    <a:pt x="4202" y="84"/>
                  </a:lnTo>
                  <a:lnTo>
                    <a:pt x="4210" y="91"/>
                  </a:lnTo>
                  <a:lnTo>
                    <a:pt x="4221" y="94"/>
                  </a:lnTo>
                  <a:lnTo>
                    <a:pt x="4228" y="98"/>
                  </a:lnTo>
                  <a:lnTo>
                    <a:pt x="4235" y="103"/>
                  </a:lnTo>
                  <a:lnTo>
                    <a:pt x="4237" y="106"/>
                  </a:lnTo>
                  <a:lnTo>
                    <a:pt x="4238" y="110"/>
                  </a:lnTo>
                  <a:lnTo>
                    <a:pt x="4238" y="113"/>
                  </a:lnTo>
                  <a:lnTo>
                    <a:pt x="4238" y="119"/>
                  </a:lnTo>
                  <a:lnTo>
                    <a:pt x="4226" y="122"/>
                  </a:lnTo>
                  <a:lnTo>
                    <a:pt x="4217" y="129"/>
                  </a:lnTo>
                  <a:lnTo>
                    <a:pt x="4210" y="136"/>
                  </a:lnTo>
                  <a:lnTo>
                    <a:pt x="4200" y="141"/>
                  </a:lnTo>
                  <a:lnTo>
                    <a:pt x="4196" y="136"/>
                  </a:lnTo>
                  <a:lnTo>
                    <a:pt x="4193" y="134"/>
                  </a:lnTo>
                  <a:lnTo>
                    <a:pt x="4190" y="133"/>
                  </a:lnTo>
                  <a:lnTo>
                    <a:pt x="4186" y="134"/>
                  </a:lnTo>
                  <a:lnTo>
                    <a:pt x="4183" y="136"/>
                  </a:lnTo>
                  <a:lnTo>
                    <a:pt x="4181" y="140"/>
                  </a:lnTo>
                  <a:lnTo>
                    <a:pt x="4177" y="141"/>
                  </a:lnTo>
                  <a:lnTo>
                    <a:pt x="4183" y="162"/>
                  </a:lnTo>
                  <a:lnTo>
                    <a:pt x="4184" y="178"/>
                  </a:lnTo>
                  <a:lnTo>
                    <a:pt x="4184" y="190"/>
                  </a:lnTo>
                  <a:lnTo>
                    <a:pt x="4183" y="202"/>
                  </a:lnTo>
                  <a:lnTo>
                    <a:pt x="4179" y="215"/>
                  </a:lnTo>
                  <a:lnTo>
                    <a:pt x="4176" y="232"/>
                  </a:lnTo>
                  <a:lnTo>
                    <a:pt x="4174" y="253"/>
                  </a:lnTo>
                  <a:lnTo>
                    <a:pt x="4151" y="265"/>
                  </a:lnTo>
                  <a:lnTo>
                    <a:pt x="4125" y="277"/>
                  </a:lnTo>
                  <a:lnTo>
                    <a:pt x="4100" y="288"/>
                  </a:lnTo>
                  <a:lnTo>
                    <a:pt x="4095" y="279"/>
                  </a:lnTo>
                  <a:lnTo>
                    <a:pt x="4090" y="272"/>
                  </a:lnTo>
                  <a:lnTo>
                    <a:pt x="4088" y="279"/>
                  </a:lnTo>
                  <a:lnTo>
                    <a:pt x="4088" y="283"/>
                  </a:lnTo>
                  <a:lnTo>
                    <a:pt x="4087" y="288"/>
                  </a:lnTo>
                  <a:lnTo>
                    <a:pt x="4085" y="291"/>
                  </a:lnTo>
                  <a:lnTo>
                    <a:pt x="4080" y="291"/>
                  </a:lnTo>
                  <a:lnTo>
                    <a:pt x="4076" y="291"/>
                  </a:lnTo>
                  <a:lnTo>
                    <a:pt x="4074" y="293"/>
                  </a:lnTo>
                  <a:lnTo>
                    <a:pt x="4073" y="293"/>
                  </a:lnTo>
                  <a:lnTo>
                    <a:pt x="4071" y="295"/>
                  </a:lnTo>
                  <a:lnTo>
                    <a:pt x="4069" y="297"/>
                  </a:lnTo>
                  <a:lnTo>
                    <a:pt x="4064" y="297"/>
                  </a:lnTo>
                  <a:lnTo>
                    <a:pt x="4059" y="298"/>
                  </a:lnTo>
                  <a:lnTo>
                    <a:pt x="4057" y="295"/>
                  </a:lnTo>
                  <a:lnTo>
                    <a:pt x="4057" y="290"/>
                  </a:lnTo>
                  <a:lnTo>
                    <a:pt x="4057" y="288"/>
                  </a:lnTo>
                  <a:lnTo>
                    <a:pt x="4057" y="284"/>
                  </a:lnTo>
                  <a:lnTo>
                    <a:pt x="4057" y="283"/>
                  </a:lnTo>
                  <a:lnTo>
                    <a:pt x="4053" y="283"/>
                  </a:lnTo>
                  <a:lnTo>
                    <a:pt x="4050" y="281"/>
                  </a:lnTo>
                  <a:lnTo>
                    <a:pt x="4043" y="279"/>
                  </a:lnTo>
                  <a:lnTo>
                    <a:pt x="4043" y="283"/>
                  </a:lnTo>
                  <a:lnTo>
                    <a:pt x="4046" y="288"/>
                  </a:lnTo>
                  <a:lnTo>
                    <a:pt x="4050" y="290"/>
                  </a:lnTo>
                  <a:lnTo>
                    <a:pt x="4050" y="293"/>
                  </a:lnTo>
                  <a:lnTo>
                    <a:pt x="4050" y="298"/>
                  </a:lnTo>
                  <a:lnTo>
                    <a:pt x="4052" y="307"/>
                  </a:lnTo>
                  <a:lnTo>
                    <a:pt x="4046" y="312"/>
                  </a:lnTo>
                  <a:lnTo>
                    <a:pt x="4043" y="319"/>
                  </a:lnTo>
                  <a:lnTo>
                    <a:pt x="4039" y="326"/>
                  </a:lnTo>
                  <a:lnTo>
                    <a:pt x="4027" y="326"/>
                  </a:lnTo>
                  <a:lnTo>
                    <a:pt x="4025" y="312"/>
                  </a:lnTo>
                  <a:lnTo>
                    <a:pt x="4024" y="305"/>
                  </a:lnTo>
                  <a:lnTo>
                    <a:pt x="4020" y="298"/>
                  </a:lnTo>
                  <a:lnTo>
                    <a:pt x="4017" y="288"/>
                  </a:lnTo>
                  <a:lnTo>
                    <a:pt x="4027" y="288"/>
                  </a:lnTo>
                  <a:lnTo>
                    <a:pt x="4039" y="272"/>
                  </a:lnTo>
                  <a:lnTo>
                    <a:pt x="4055" y="258"/>
                  </a:lnTo>
                  <a:lnTo>
                    <a:pt x="4074" y="249"/>
                  </a:lnTo>
                  <a:lnTo>
                    <a:pt x="4081" y="248"/>
                  </a:lnTo>
                  <a:lnTo>
                    <a:pt x="4088" y="248"/>
                  </a:lnTo>
                  <a:lnTo>
                    <a:pt x="4094" y="249"/>
                  </a:lnTo>
                  <a:lnTo>
                    <a:pt x="4097" y="249"/>
                  </a:lnTo>
                  <a:lnTo>
                    <a:pt x="4100" y="249"/>
                  </a:lnTo>
                  <a:lnTo>
                    <a:pt x="4104" y="244"/>
                  </a:lnTo>
                  <a:lnTo>
                    <a:pt x="4107" y="239"/>
                  </a:lnTo>
                  <a:lnTo>
                    <a:pt x="4109" y="234"/>
                  </a:lnTo>
                  <a:lnTo>
                    <a:pt x="4111" y="230"/>
                  </a:lnTo>
                  <a:lnTo>
                    <a:pt x="4114" y="225"/>
                  </a:lnTo>
                  <a:lnTo>
                    <a:pt x="4120" y="222"/>
                  </a:lnTo>
                  <a:lnTo>
                    <a:pt x="4121" y="225"/>
                  </a:lnTo>
                  <a:lnTo>
                    <a:pt x="4123" y="227"/>
                  </a:lnTo>
                  <a:lnTo>
                    <a:pt x="4125" y="227"/>
                  </a:lnTo>
                  <a:lnTo>
                    <a:pt x="4125" y="227"/>
                  </a:lnTo>
                  <a:lnTo>
                    <a:pt x="4127" y="227"/>
                  </a:lnTo>
                  <a:lnTo>
                    <a:pt x="4128" y="225"/>
                  </a:lnTo>
                  <a:lnTo>
                    <a:pt x="4142" y="213"/>
                  </a:lnTo>
                  <a:lnTo>
                    <a:pt x="4151" y="202"/>
                  </a:lnTo>
                  <a:lnTo>
                    <a:pt x="4155" y="190"/>
                  </a:lnTo>
                  <a:lnTo>
                    <a:pt x="4158" y="176"/>
                  </a:lnTo>
                  <a:lnTo>
                    <a:pt x="4163" y="164"/>
                  </a:lnTo>
                  <a:lnTo>
                    <a:pt x="4174" y="148"/>
                  </a:lnTo>
                  <a:lnTo>
                    <a:pt x="4167" y="148"/>
                  </a:lnTo>
                  <a:lnTo>
                    <a:pt x="4162" y="145"/>
                  </a:lnTo>
                  <a:lnTo>
                    <a:pt x="4160" y="141"/>
                  </a:lnTo>
                  <a:lnTo>
                    <a:pt x="4158" y="138"/>
                  </a:lnTo>
                  <a:lnTo>
                    <a:pt x="4158" y="131"/>
                  </a:lnTo>
                  <a:lnTo>
                    <a:pt x="4158" y="122"/>
                  </a:lnTo>
                  <a:lnTo>
                    <a:pt x="4160" y="120"/>
                  </a:lnTo>
                  <a:lnTo>
                    <a:pt x="4160" y="120"/>
                  </a:lnTo>
                  <a:lnTo>
                    <a:pt x="4162" y="119"/>
                  </a:lnTo>
                  <a:lnTo>
                    <a:pt x="4162" y="117"/>
                  </a:lnTo>
                  <a:lnTo>
                    <a:pt x="4162" y="115"/>
                  </a:lnTo>
                  <a:lnTo>
                    <a:pt x="4169" y="113"/>
                  </a:lnTo>
                  <a:lnTo>
                    <a:pt x="4174" y="113"/>
                  </a:lnTo>
                  <a:lnTo>
                    <a:pt x="4177" y="112"/>
                  </a:lnTo>
                  <a:lnTo>
                    <a:pt x="4181" y="112"/>
                  </a:lnTo>
                  <a:lnTo>
                    <a:pt x="4181" y="94"/>
                  </a:lnTo>
                  <a:lnTo>
                    <a:pt x="4184" y="80"/>
                  </a:lnTo>
                  <a:lnTo>
                    <a:pt x="4193" y="71"/>
                  </a:lnTo>
                  <a:close/>
                  <a:moveTo>
                    <a:pt x="2414" y="68"/>
                  </a:moveTo>
                  <a:lnTo>
                    <a:pt x="2413" y="70"/>
                  </a:lnTo>
                  <a:lnTo>
                    <a:pt x="2411" y="70"/>
                  </a:lnTo>
                  <a:lnTo>
                    <a:pt x="2409" y="70"/>
                  </a:lnTo>
                  <a:lnTo>
                    <a:pt x="2409" y="71"/>
                  </a:lnTo>
                  <a:lnTo>
                    <a:pt x="2407" y="71"/>
                  </a:lnTo>
                  <a:lnTo>
                    <a:pt x="2404" y="75"/>
                  </a:lnTo>
                  <a:lnTo>
                    <a:pt x="2400" y="77"/>
                  </a:lnTo>
                  <a:lnTo>
                    <a:pt x="2400" y="78"/>
                  </a:lnTo>
                  <a:lnTo>
                    <a:pt x="2400" y="82"/>
                  </a:lnTo>
                  <a:lnTo>
                    <a:pt x="2400" y="85"/>
                  </a:lnTo>
                  <a:lnTo>
                    <a:pt x="2400" y="91"/>
                  </a:lnTo>
                  <a:lnTo>
                    <a:pt x="2414" y="105"/>
                  </a:lnTo>
                  <a:lnTo>
                    <a:pt x="2427" y="120"/>
                  </a:lnTo>
                  <a:lnTo>
                    <a:pt x="2439" y="138"/>
                  </a:lnTo>
                  <a:lnTo>
                    <a:pt x="2453" y="138"/>
                  </a:lnTo>
                  <a:lnTo>
                    <a:pt x="2453" y="148"/>
                  </a:lnTo>
                  <a:lnTo>
                    <a:pt x="2467" y="153"/>
                  </a:lnTo>
                  <a:lnTo>
                    <a:pt x="2477" y="160"/>
                  </a:lnTo>
                  <a:lnTo>
                    <a:pt x="2488" y="169"/>
                  </a:lnTo>
                  <a:lnTo>
                    <a:pt x="2488" y="173"/>
                  </a:lnTo>
                  <a:lnTo>
                    <a:pt x="2484" y="173"/>
                  </a:lnTo>
                  <a:lnTo>
                    <a:pt x="2481" y="173"/>
                  </a:lnTo>
                  <a:lnTo>
                    <a:pt x="2477" y="173"/>
                  </a:lnTo>
                  <a:lnTo>
                    <a:pt x="2475" y="173"/>
                  </a:lnTo>
                  <a:lnTo>
                    <a:pt x="2472" y="171"/>
                  </a:lnTo>
                  <a:lnTo>
                    <a:pt x="2467" y="169"/>
                  </a:lnTo>
                  <a:lnTo>
                    <a:pt x="2462" y="169"/>
                  </a:lnTo>
                  <a:lnTo>
                    <a:pt x="2462" y="174"/>
                  </a:lnTo>
                  <a:lnTo>
                    <a:pt x="2463" y="178"/>
                  </a:lnTo>
                  <a:lnTo>
                    <a:pt x="2465" y="181"/>
                  </a:lnTo>
                  <a:lnTo>
                    <a:pt x="2465" y="183"/>
                  </a:lnTo>
                  <a:lnTo>
                    <a:pt x="2467" y="187"/>
                  </a:lnTo>
                  <a:lnTo>
                    <a:pt x="2468" y="192"/>
                  </a:lnTo>
                  <a:lnTo>
                    <a:pt x="2463" y="195"/>
                  </a:lnTo>
                  <a:lnTo>
                    <a:pt x="2460" y="199"/>
                  </a:lnTo>
                  <a:lnTo>
                    <a:pt x="2456" y="204"/>
                  </a:lnTo>
                  <a:lnTo>
                    <a:pt x="2453" y="211"/>
                  </a:lnTo>
                  <a:lnTo>
                    <a:pt x="2442" y="211"/>
                  </a:lnTo>
                  <a:lnTo>
                    <a:pt x="2442" y="234"/>
                  </a:lnTo>
                  <a:lnTo>
                    <a:pt x="2434" y="234"/>
                  </a:lnTo>
                  <a:lnTo>
                    <a:pt x="2425" y="227"/>
                  </a:lnTo>
                  <a:lnTo>
                    <a:pt x="2414" y="223"/>
                  </a:lnTo>
                  <a:lnTo>
                    <a:pt x="2406" y="218"/>
                  </a:lnTo>
                  <a:lnTo>
                    <a:pt x="2400" y="206"/>
                  </a:lnTo>
                  <a:lnTo>
                    <a:pt x="2414" y="208"/>
                  </a:lnTo>
                  <a:lnTo>
                    <a:pt x="2428" y="206"/>
                  </a:lnTo>
                  <a:lnTo>
                    <a:pt x="2439" y="202"/>
                  </a:lnTo>
                  <a:lnTo>
                    <a:pt x="2446" y="195"/>
                  </a:lnTo>
                  <a:lnTo>
                    <a:pt x="2448" y="194"/>
                  </a:lnTo>
                  <a:lnTo>
                    <a:pt x="2448" y="192"/>
                  </a:lnTo>
                  <a:lnTo>
                    <a:pt x="2449" y="190"/>
                  </a:lnTo>
                  <a:lnTo>
                    <a:pt x="2449" y="187"/>
                  </a:lnTo>
                  <a:lnTo>
                    <a:pt x="2449" y="183"/>
                  </a:lnTo>
                  <a:lnTo>
                    <a:pt x="2423" y="164"/>
                  </a:lnTo>
                  <a:lnTo>
                    <a:pt x="2395" y="145"/>
                  </a:lnTo>
                  <a:lnTo>
                    <a:pt x="2386" y="134"/>
                  </a:lnTo>
                  <a:lnTo>
                    <a:pt x="2378" y="124"/>
                  </a:lnTo>
                  <a:lnTo>
                    <a:pt x="2371" y="112"/>
                  </a:lnTo>
                  <a:lnTo>
                    <a:pt x="2360" y="101"/>
                  </a:lnTo>
                  <a:lnTo>
                    <a:pt x="2346" y="96"/>
                  </a:lnTo>
                  <a:lnTo>
                    <a:pt x="2334" y="106"/>
                  </a:lnTo>
                  <a:lnTo>
                    <a:pt x="2318" y="115"/>
                  </a:lnTo>
                  <a:lnTo>
                    <a:pt x="2299" y="119"/>
                  </a:lnTo>
                  <a:lnTo>
                    <a:pt x="2297" y="115"/>
                  </a:lnTo>
                  <a:lnTo>
                    <a:pt x="2296" y="112"/>
                  </a:lnTo>
                  <a:lnTo>
                    <a:pt x="2294" y="110"/>
                  </a:lnTo>
                  <a:lnTo>
                    <a:pt x="2290" y="110"/>
                  </a:lnTo>
                  <a:lnTo>
                    <a:pt x="2289" y="110"/>
                  </a:lnTo>
                  <a:lnTo>
                    <a:pt x="2285" y="112"/>
                  </a:lnTo>
                  <a:lnTo>
                    <a:pt x="2276" y="119"/>
                  </a:lnTo>
                  <a:lnTo>
                    <a:pt x="2273" y="129"/>
                  </a:lnTo>
                  <a:lnTo>
                    <a:pt x="2271" y="140"/>
                  </a:lnTo>
                  <a:lnTo>
                    <a:pt x="2266" y="148"/>
                  </a:lnTo>
                  <a:lnTo>
                    <a:pt x="2247" y="148"/>
                  </a:lnTo>
                  <a:lnTo>
                    <a:pt x="2240" y="157"/>
                  </a:lnTo>
                  <a:lnTo>
                    <a:pt x="2235" y="167"/>
                  </a:lnTo>
                  <a:lnTo>
                    <a:pt x="2231" y="180"/>
                  </a:lnTo>
                  <a:lnTo>
                    <a:pt x="2229" y="181"/>
                  </a:lnTo>
                  <a:lnTo>
                    <a:pt x="2229" y="185"/>
                  </a:lnTo>
                  <a:lnTo>
                    <a:pt x="2231" y="187"/>
                  </a:lnTo>
                  <a:lnTo>
                    <a:pt x="2233" y="188"/>
                  </a:lnTo>
                  <a:lnTo>
                    <a:pt x="2236" y="192"/>
                  </a:lnTo>
                  <a:lnTo>
                    <a:pt x="2238" y="195"/>
                  </a:lnTo>
                  <a:lnTo>
                    <a:pt x="2233" y="195"/>
                  </a:lnTo>
                  <a:lnTo>
                    <a:pt x="2231" y="197"/>
                  </a:lnTo>
                  <a:lnTo>
                    <a:pt x="2229" y="197"/>
                  </a:lnTo>
                  <a:lnTo>
                    <a:pt x="2228" y="199"/>
                  </a:lnTo>
                  <a:lnTo>
                    <a:pt x="2226" y="201"/>
                  </a:lnTo>
                  <a:lnTo>
                    <a:pt x="2222" y="202"/>
                  </a:lnTo>
                  <a:lnTo>
                    <a:pt x="2222" y="206"/>
                  </a:lnTo>
                  <a:lnTo>
                    <a:pt x="2222" y="206"/>
                  </a:lnTo>
                  <a:lnTo>
                    <a:pt x="2222" y="208"/>
                  </a:lnTo>
                  <a:lnTo>
                    <a:pt x="2222" y="208"/>
                  </a:lnTo>
                  <a:lnTo>
                    <a:pt x="2222" y="209"/>
                  </a:lnTo>
                  <a:lnTo>
                    <a:pt x="2222" y="215"/>
                  </a:lnTo>
                  <a:lnTo>
                    <a:pt x="2210" y="216"/>
                  </a:lnTo>
                  <a:lnTo>
                    <a:pt x="2205" y="220"/>
                  </a:lnTo>
                  <a:lnTo>
                    <a:pt x="2201" y="223"/>
                  </a:lnTo>
                  <a:lnTo>
                    <a:pt x="2198" y="229"/>
                  </a:lnTo>
                  <a:lnTo>
                    <a:pt x="2193" y="234"/>
                  </a:lnTo>
                  <a:lnTo>
                    <a:pt x="2187" y="236"/>
                  </a:lnTo>
                  <a:lnTo>
                    <a:pt x="2184" y="236"/>
                  </a:lnTo>
                  <a:lnTo>
                    <a:pt x="2179" y="234"/>
                  </a:lnTo>
                  <a:lnTo>
                    <a:pt x="2175" y="232"/>
                  </a:lnTo>
                  <a:lnTo>
                    <a:pt x="2172" y="230"/>
                  </a:lnTo>
                  <a:lnTo>
                    <a:pt x="2170" y="230"/>
                  </a:lnTo>
                  <a:lnTo>
                    <a:pt x="2167" y="232"/>
                  </a:lnTo>
                  <a:lnTo>
                    <a:pt x="2163" y="234"/>
                  </a:lnTo>
                  <a:lnTo>
                    <a:pt x="2160" y="236"/>
                  </a:lnTo>
                  <a:lnTo>
                    <a:pt x="2154" y="237"/>
                  </a:lnTo>
                  <a:lnTo>
                    <a:pt x="2154" y="246"/>
                  </a:lnTo>
                  <a:lnTo>
                    <a:pt x="2203" y="253"/>
                  </a:lnTo>
                  <a:lnTo>
                    <a:pt x="2217" y="246"/>
                  </a:lnTo>
                  <a:lnTo>
                    <a:pt x="2231" y="237"/>
                  </a:lnTo>
                  <a:lnTo>
                    <a:pt x="2242" y="230"/>
                  </a:lnTo>
                  <a:lnTo>
                    <a:pt x="2257" y="227"/>
                  </a:lnTo>
                  <a:lnTo>
                    <a:pt x="2280" y="223"/>
                  </a:lnTo>
                  <a:lnTo>
                    <a:pt x="2304" y="222"/>
                  </a:lnTo>
                  <a:lnTo>
                    <a:pt x="2331" y="222"/>
                  </a:lnTo>
                  <a:lnTo>
                    <a:pt x="2353" y="222"/>
                  </a:lnTo>
                  <a:lnTo>
                    <a:pt x="2372" y="223"/>
                  </a:lnTo>
                  <a:lnTo>
                    <a:pt x="2381" y="225"/>
                  </a:lnTo>
                  <a:lnTo>
                    <a:pt x="2385" y="225"/>
                  </a:lnTo>
                  <a:lnTo>
                    <a:pt x="2379" y="241"/>
                  </a:lnTo>
                  <a:lnTo>
                    <a:pt x="2376" y="258"/>
                  </a:lnTo>
                  <a:lnTo>
                    <a:pt x="2372" y="276"/>
                  </a:lnTo>
                  <a:lnTo>
                    <a:pt x="2378" y="279"/>
                  </a:lnTo>
                  <a:lnTo>
                    <a:pt x="2379" y="283"/>
                  </a:lnTo>
                  <a:lnTo>
                    <a:pt x="2383" y="286"/>
                  </a:lnTo>
                  <a:lnTo>
                    <a:pt x="2385" y="288"/>
                  </a:lnTo>
                  <a:lnTo>
                    <a:pt x="2388" y="291"/>
                  </a:lnTo>
                  <a:lnTo>
                    <a:pt x="2400" y="295"/>
                  </a:lnTo>
                  <a:lnTo>
                    <a:pt x="2414" y="295"/>
                  </a:lnTo>
                  <a:lnTo>
                    <a:pt x="2428" y="297"/>
                  </a:lnTo>
                  <a:lnTo>
                    <a:pt x="2442" y="304"/>
                  </a:lnTo>
                  <a:lnTo>
                    <a:pt x="2446" y="318"/>
                  </a:lnTo>
                  <a:lnTo>
                    <a:pt x="2453" y="321"/>
                  </a:lnTo>
                  <a:lnTo>
                    <a:pt x="2463" y="325"/>
                  </a:lnTo>
                  <a:lnTo>
                    <a:pt x="2477" y="328"/>
                  </a:lnTo>
                  <a:lnTo>
                    <a:pt x="2489" y="332"/>
                  </a:lnTo>
                  <a:lnTo>
                    <a:pt x="2496" y="333"/>
                  </a:lnTo>
                  <a:lnTo>
                    <a:pt x="2498" y="323"/>
                  </a:lnTo>
                  <a:lnTo>
                    <a:pt x="2502" y="314"/>
                  </a:lnTo>
                  <a:lnTo>
                    <a:pt x="2505" y="305"/>
                  </a:lnTo>
                  <a:lnTo>
                    <a:pt x="2516" y="298"/>
                  </a:lnTo>
                  <a:lnTo>
                    <a:pt x="2531" y="295"/>
                  </a:lnTo>
                  <a:lnTo>
                    <a:pt x="2545" y="298"/>
                  </a:lnTo>
                  <a:lnTo>
                    <a:pt x="2559" y="305"/>
                  </a:lnTo>
                  <a:lnTo>
                    <a:pt x="2573" y="311"/>
                  </a:lnTo>
                  <a:lnTo>
                    <a:pt x="2580" y="312"/>
                  </a:lnTo>
                  <a:lnTo>
                    <a:pt x="2594" y="314"/>
                  </a:lnTo>
                  <a:lnTo>
                    <a:pt x="2608" y="318"/>
                  </a:lnTo>
                  <a:lnTo>
                    <a:pt x="2622" y="319"/>
                  </a:lnTo>
                  <a:lnTo>
                    <a:pt x="2633" y="321"/>
                  </a:lnTo>
                  <a:lnTo>
                    <a:pt x="2638" y="323"/>
                  </a:lnTo>
                  <a:lnTo>
                    <a:pt x="2641" y="321"/>
                  </a:lnTo>
                  <a:lnTo>
                    <a:pt x="2643" y="318"/>
                  </a:lnTo>
                  <a:lnTo>
                    <a:pt x="2645" y="316"/>
                  </a:lnTo>
                  <a:lnTo>
                    <a:pt x="2648" y="312"/>
                  </a:lnTo>
                  <a:lnTo>
                    <a:pt x="2652" y="311"/>
                  </a:lnTo>
                  <a:lnTo>
                    <a:pt x="2655" y="311"/>
                  </a:lnTo>
                  <a:lnTo>
                    <a:pt x="2660" y="311"/>
                  </a:lnTo>
                  <a:lnTo>
                    <a:pt x="2673" y="314"/>
                  </a:lnTo>
                  <a:lnTo>
                    <a:pt x="2683" y="319"/>
                  </a:lnTo>
                  <a:lnTo>
                    <a:pt x="2695" y="318"/>
                  </a:lnTo>
                  <a:lnTo>
                    <a:pt x="2708" y="314"/>
                  </a:lnTo>
                  <a:lnTo>
                    <a:pt x="2709" y="300"/>
                  </a:lnTo>
                  <a:lnTo>
                    <a:pt x="2716" y="283"/>
                  </a:lnTo>
                  <a:lnTo>
                    <a:pt x="2722" y="267"/>
                  </a:lnTo>
                  <a:lnTo>
                    <a:pt x="2725" y="253"/>
                  </a:lnTo>
                  <a:lnTo>
                    <a:pt x="2722" y="241"/>
                  </a:lnTo>
                  <a:lnTo>
                    <a:pt x="2720" y="237"/>
                  </a:lnTo>
                  <a:lnTo>
                    <a:pt x="2720" y="234"/>
                  </a:lnTo>
                  <a:lnTo>
                    <a:pt x="2718" y="232"/>
                  </a:lnTo>
                  <a:lnTo>
                    <a:pt x="2716" y="230"/>
                  </a:lnTo>
                  <a:lnTo>
                    <a:pt x="2713" y="230"/>
                  </a:lnTo>
                  <a:lnTo>
                    <a:pt x="2709" y="230"/>
                  </a:lnTo>
                  <a:lnTo>
                    <a:pt x="2702" y="230"/>
                  </a:lnTo>
                  <a:lnTo>
                    <a:pt x="2694" y="237"/>
                  </a:lnTo>
                  <a:lnTo>
                    <a:pt x="2687" y="239"/>
                  </a:lnTo>
                  <a:lnTo>
                    <a:pt x="2680" y="237"/>
                  </a:lnTo>
                  <a:lnTo>
                    <a:pt x="2673" y="234"/>
                  </a:lnTo>
                  <a:lnTo>
                    <a:pt x="2664" y="230"/>
                  </a:lnTo>
                  <a:lnTo>
                    <a:pt x="2659" y="229"/>
                  </a:lnTo>
                  <a:lnTo>
                    <a:pt x="2655" y="230"/>
                  </a:lnTo>
                  <a:lnTo>
                    <a:pt x="2650" y="232"/>
                  </a:lnTo>
                  <a:lnTo>
                    <a:pt x="2648" y="236"/>
                  </a:lnTo>
                  <a:lnTo>
                    <a:pt x="2645" y="239"/>
                  </a:lnTo>
                  <a:lnTo>
                    <a:pt x="2641" y="241"/>
                  </a:lnTo>
                  <a:lnTo>
                    <a:pt x="2626" y="237"/>
                  </a:lnTo>
                  <a:lnTo>
                    <a:pt x="2610" y="227"/>
                  </a:lnTo>
                  <a:lnTo>
                    <a:pt x="2598" y="211"/>
                  </a:lnTo>
                  <a:lnTo>
                    <a:pt x="2592" y="195"/>
                  </a:lnTo>
                  <a:lnTo>
                    <a:pt x="2592" y="192"/>
                  </a:lnTo>
                  <a:lnTo>
                    <a:pt x="2592" y="188"/>
                  </a:lnTo>
                  <a:lnTo>
                    <a:pt x="2592" y="185"/>
                  </a:lnTo>
                  <a:lnTo>
                    <a:pt x="2592" y="181"/>
                  </a:lnTo>
                  <a:lnTo>
                    <a:pt x="2592" y="178"/>
                  </a:lnTo>
                  <a:lnTo>
                    <a:pt x="2594" y="174"/>
                  </a:lnTo>
                  <a:lnTo>
                    <a:pt x="2596" y="169"/>
                  </a:lnTo>
                  <a:lnTo>
                    <a:pt x="2592" y="166"/>
                  </a:lnTo>
                  <a:lnTo>
                    <a:pt x="2589" y="164"/>
                  </a:lnTo>
                  <a:lnTo>
                    <a:pt x="2587" y="162"/>
                  </a:lnTo>
                  <a:lnTo>
                    <a:pt x="2585" y="160"/>
                  </a:lnTo>
                  <a:lnTo>
                    <a:pt x="2582" y="159"/>
                  </a:lnTo>
                  <a:lnTo>
                    <a:pt x="2577" y="157"/>
                  </a:lnTo>
                  <a:lnTo>
                    <a:pt x="2575" y="155"/>
                  </a:lnTo>
                  <a:lnTo>
                    <a:pt x="2573" y="155"/>
                  </a:lnTo>
                  <a:lnTo>
                    <a:pt x="2571" y="153"/>
                  </a:lnTo>
                  <a:lnTo>
                    <a:pt x="2568" y="153"/>
                  </a:lnTo>
                  <a:lnTo>
                    <a:pt x="2564" y="153"/>
                  </a:lnTo>
                  <a:lnTo>
                    <a:pt x="2564" y="157"/>
                  </a:lnTo>
                  <a:lnTo>
                    <a:pt x="2561" y="157"/>
                  </a:lnTo>
                  <a:lnTo>
                    <a:pt x="2561" y="162"/>
                  </a:lnTo>
                  <a:lnTo>
                    <a:pt x="2563" y="166"/>
                  </a:lnTo>
                  <a:lnTo>
                    <a:pt x="2563" y="167"/>
                  </a:lnTo>
                  <a:lnTo>
                    <a:pt x="2563" y="169"/>
                  </a:lnTo>
                  <a:lnTo>
                    <a:pt x="2561" y="171"/>
                  </a:lnTo>
                  <a:lnTo>
                    <a:pt x="2559" y="171"/>
                  </a:lnTo>
                  <a:lnTo>
                    <a:pt x="2556" y="171"/>
                  </a:lnTo>
                  <a:lnTo>
                    <a:pt x="2549" y="173"/>
                  </a:lnTo>
                  <a:lnTo>
                    <a:pt x="2547" y="169"/>
                  </a:lnTo>
                  <a:lnTo>
                    <a:pt x="2545" y="167"/>
                  </a:lnTo>
                  <a:lnTo>
                    <a:pt x="2545" y="166"/>
                  </a:lnTo>
                  <a:lnTo>
                    <a:pt x="2542" y="164"/>
                  </a:lnTo>
                  <a:lnTo>
                    <a:pt x="2542" y="169"/>
                  </a:lnTo>
                  <a:lnTo>
                    <a:pt x="2551" y="180"/>
                  </a:lnTo>
                  <a:lnTo>
                    <a:pt x="2558" y="195"/>
                  </a:lnTo>
                  <a:lnTo>
                    <a:pt x="2561" y="211"/>
                  </a:lnTo>
                  <a:lnTo>
                    <a:pt x="2556" y="215"/>
                  </a:lnTo>
                  <a:lnTo>
                    <a:pt x="2552" y="216"/>
                  </a:lnTo>
                  <a:lnTo>
                    <a:pt x="2551" y="220"/>
                  </a:lnTo>
                  <a:lnTo>
                    <a:pt x="2549" y="223"/>
                  </a:lnTo>
                  <a:lnTo>
                    <a:pt x="2549" y="225"/>
                  </a:lnTo>
                  <a:lnTo>
                    <a:pt x="2547" y="229"/>
                  </a:lnTo>
                  <a:lnTo>
                    <a:pt x="2545" y="230"/>
                  </a:lnTo>
                  <a:lnTo>
                    <a:pt x="2540" y="232"/>
                  </a:lnTo>
                  <a:lnTo>
                    <a:pt x="2535" y="234"/>
                  </a:lnTo>
                  <a:lnTo>
                    <a:pt x="2533" y="232"/>
                  </a:lnTo>
                  <a:lnTo>
                    <a:pt x="2531" y="232"/>
                  </a:lnTo>
                  <a:lnTo>
                    <a:pt x="2531" y="232"/>
                  </a:lnTo>
                  <a:lnTo>
                    <a:pt x="2530" y="230"/>
                  </a:lnTo>
                  <a:lnTo>
                    <a:pt x="2526" y="230"/>
                  </a:lnTo>
                  <a:lnTo>
                    <a:pt x="2510" y="183"/>
                  </a:lnTo>
                  <a:lnTo>
                    <a:pt x="2507" y="181"/>
                  </a:lnTo>
                  <a:lnTo>
                    <a:pt x="2503" y="178"/>
                  </a:lnTo>
                  <a:lnTo>
                    <a:pt x="2498" y="174"/>
                  </a:lnTo>
                  <a:lnTo>
                    <a:pt x="2495" y="173"/>
                  </a:lnTo>
                  <a:lnTo>
                    <a:pt x="2491" y="169"/>
                  </a:lnTo>
                  <a:lnTo>
                    <a:pt x="2489" y="159"/>
                  </a:lnTo>
                  <a:lnTo>
                    <a:pt x="2491" y="150"/>
                  </a:lnTo>
                  <a:lnTo>
                    <a:pt x="2493" y="143"/>
                  </a:lnTo>
                  <a:lnTo>
                    <a:pt x="2493" y="136"/>
                  </a:lnTo>
                  <a:lnTo>
                    <a:pt x="2488" y="131"/>
                  </a:lnTo>
                  <a:lnTo>
                    <a:pt x="2475" y="122"/>
                  </a:lnTo>
                  <a:lnTo>
                    <a:pt x="2465" y="117"/>
                  </a:lnTo>
                  <a:lnTo>
                    <a:pt x="2456" y="115"/>
                  </a:lnTo>
                  <a:lnTo>
                    <a:pt x="2448" y="110"/>
                  </a:lnTo>
                  <a:lnTo>
                    <a:pt x="2441" y="99"/>
                  </a:lnTo>
                  <a:lnTo>
                    <a:pt x="2434" y="80"/>
                  </a:lnTo>
                  <a:lnTo>
                    <a:pt x="2420" y="84"/>
                  </a:lnTo>
                  <a:lnTo>
                    <a:pt x="2418" y="78"/>
                  </a:lnTo>
                  <a:lnTo>
                    <a:pt x="2418" y="75"/>
                  </a:lnTo>
                  <a:lnTo>
                    <a:pt x="2416" y="71"/>
                  </a:lnTo>
                  <a:lnTo>
                    <a:pt x="2414" y="68"/>
                  </a:lnTo>
                  <a:close/>
                  <a:moveTo>
                    <a:pt x="1217" y="64"/>
                  </a:moveTo>
                  <a:lnTo>
                    <a:pt x="1215" y="68"/>
                  </a:lnTo>
                  <a:lnTo>
                    <a:pt x="1212" y="71"/>
                  </a:lnTo>
                  <a:lnTo>
                    <a:pt x="1210" y="73"/>
                  </a:lnTo>
                  <a:lnTo>
                    <a:pt x="1208" y="75"/>
                  </a:lnTo>
                  <a:lnTo>
                    <a:pt x="1208" y="77"/>
                  </a:lnTo>
                  <a:lnTo>
                    <a:pt x="1210" y="78"/>
                  </a:lnTo>
                  <a:lnTo>
                    <a:pt x="1214" y="80"/>
                  </a:lnTo>
                  <a:lnTo>
                    <a:pt x="1215" y="75"/>
                  </a:lnTo>
                  <a:lnTo>
                    <a:pt x="1215" y="73"/>
                  </a:lnTo>
                  <a:lnTo>
                    <a:pt x="1217" y="70"/>
                  </a:lnTo>
                  <a:lnTo>
                    <a:pt x="1219" y="68"/>
                  </a:lnTo>
                  <a:lnTo>
                    <a:pt x="1220" y="64"/>
                  </a:lnTo>
                  <a:lnTo>
                    <a:pt x="1217" y="64"/>
                  </a:lnTo>
                  <a:close/>
                  <a:moveTo>
                    <a:pt x="2654" y="49"/>
                  </a:moveTo>
                  <a:lnTo>
                    <a:pt x="2650" y="57"/>
                  </a:lnTo>
                  <a:lnTo>
                    <a:pt x="2643" y="70"/>
                  </a:lnTo>
                  <a:lnTo>
                    <a:pt x="2634" y="84"/>
                  </a:lnTo>
                  <a:lnTo>
                    <a:pt x="2626" y="98"/>
                  </a:lnTo>
                  <a:lnTo>
                    <a:pt x="2619" y="110"/>
                  </a:lnTo>
                  <a:lnTo>
                    <a:pt x="2615" y="120"/>
                  </a:lnTo>
                  <a:lnTo>
                    <a:pt x="2615" y="126"/>
                  </a:lnTo>
                  <a:lnTo>
                    <a:pt x="2617" y="133"/>
                  </a:lnTo>
                  <a:lnTo>
                    <a:pt x="2617" y="136"/>
                  </a:lnTo>
                  <a:lnTo>
                    <a:pt x="2619" y="140"/>
                  </a:lnTo>
                  <a:lnTo>
                    <a:pt x="2622" y="141"/>
                  </a:lnTo>
                  <a:lnTo>
                    <a:pt x="2626" y="143"/>
                  </a:lnTo>
                  <a:lnTo>
                    <a:pt x="2631" y="145"/>
                  </a:lnTo>
                  <a:lnTo>
                    <a:pt x="2645" y="150"/>
                  </a:lnTo>
                  <a:lnTo>
                    <a:pt x="2659" y="148"/>
                  </a:lnTo>
                  <a:lnTo>
                    <a:pt x="2671" y="143"/>
                  </a:lnTo>
                  <a:lnTo>
                    <a:pt x="2685" y="136"/>
                  </a:lnTo>
                  <a:lnTo>
                    <a:pt x="2699" y="134"/>
                  </a:lnTo>
                  <a:lnTo>
                    <a:pt x="2713" y="134"/>
                  </a:lnTo>
                  <a:lnTo>
                    <a:pt x="2722" y="140"/>
                  </a:lnTo>
                  <a:lnTo>
                    <a:pt x="2729" y="145"/>
                  </a:lnTo>
                  <a:lnTo>
                    <a:pt x="2737" y="148"/>
                  </a:lnTo>
                  <a:lnTo>
                    <a:pt x="2758" y="152"/>
                  </a:lnTo>
                  <a:lnTo>
                    <a:pt x="2779" y="150"/>
                  </a:lnTo>
                  <a:lnTo>
                    <a:pt x="2798" y="145"/>
                  </a:lnTo>
                  <a:lnTo>
                    <a:pt x="2804" y="134"/>
                  </a:lnTo>
                  <a:lnTo>
                    <a:pt x="2798" y="134"/>
                  </a:lnTo>
                  <a:lnTo>
                    <a:pt x="2790" y="120"/>
                  </a:lnTo>
                  <a:lnTo>
                    <a:pt x="2776" y="108"/>
                  </a:lnTo>
                  <a:lnTo>
                    <a:pt x="2756" y="96"/>
                  </a:lnTo>
                  <a:lnTo>
                    <a:pt x="2737" y="85"/>
                  </a:lnTo>
                  <a:lnTo>
                    <a:pt x="2722" y="80"/>
                  </a:lnTo>
                  <a:lnTo>
                    <a:pt x="2713" y="87"/>
                  </a:lnTo>
                  <a:lnTo>
                    <a:pt x="2701" y="92"/>
                  </a:lnTo>
                  <a:lnTo>
                    <a:pt x="2692" y="91"/>
                  </a:lnTo>
                  <a:lnTo>
                    <a:pt x="2687" y="84"/>
                  </a:lnTo>
                  <a:lnTo>
                    <a:pt x="2680" y="77"/>
                  </a:lnTo>
                  <a:lnTo>
                    <a:pt x="2676" y="68"/>
                  </a:lnTo>
                  <a:lnTo>
                    <a:pt x="2688" y="64"/>
                  </a:lnTo>
                  <a:lnTo>
                    <a:pt x="2687" y="63"/>
                  </a:lnTo>
                  <a:lnTo>
                    <a:pt x="2685" y="63"/>
                  </a:lnTo>
                  <a:lnTo>
                    <a:pt x="2685" y="63"/>
                  </a:lnTo>
                  <a:lnTo>
                    <a:pt x="2683" y="63"/>
                  </a:lnTo>
                  <a:lnTo>
                    <a:pt x="2680" y="61"/>
                  </a:lnTo>
                  <a:lnTo>
                    <a:pt x="2674" y="56"/>
                  </a:lnTo>
                  <a:lnTo>
                    <a:pt x="2669" y="54"/>
                  </a:lnTo>
                  <a:lnTo>
                    <a:pt x="2662" y="51"/>
                  </a:lnTo>
                  <a:lnTo>
                    <a:pt x="2654" y="49"/>
                  </a:lnTo>
                  <a:close/>
                  <a:moveTo>
                    <a:pt x="2933" y="45"/>
                  </a:moveTo>
                  <a:lnTo>
                    <a:pt x="2922" y="54"/>
                  </a:lnTo>
                  <a:lnTo>
                    <a:pt x="2910" y="59"/>
                  </a:lnTo>
                  <a:lnTo>
                    <a:pt x="2898" y="64"/>
                  </a:lnTo>
                  <a:lnTo>
                    <a:pt x="2887" y="73"/>
                  </a:lnTo>
                  <a:lnTo>
                    <a:pt x="2880" y="84"/>
                  </a:lnTo>
                  <a:lnTo>
                    <a:pt x="2877" y="99"/>
                  </a:lnTo>
                  <a:lnTo>
                    <a:pt x="2882" y="115"/>
                  </a:lnTo>
                  <a:lnTo>
                    <a:pt x="2893" y="131"/>
                  </a:lnTo>
                  <a:lnTo>
                    <a:pt x="2903" y="147"/>
                  </a:lnTo>
                  <a:lnTo>
                    <a:pt x="2915" y="160"/>
                  </a:lnTo>
                  <a:lnTo>
                    <a:pt x="2922" y="173"/>
                  </a:lnTo>
                  <a:lnTo>
                    <a:pt x="2910" y="173"/>
                  </a:lnTo>
                  <a:lnTo>
                    <a:pt x="2910" y="195"/>
                  </a:lnTo>
                  <a:lnTo>
                    <a:pt x="2914" y="211"/>
                  </a:lnTo>
                  <a:lnTo>
                    <a:pt x="2924" y="220"/>
                  </a:lnTo>
                  <a:lnTo>
                    <a:pt x="2942" y="223"/>
                  </a:lnTo>
                  <a:lnTo>
                    <a:pt x="2968" y="222"/>
                  </a:lnTo>
                  <a:lnTo>
                    <a:pt x="2966" y="202"/>
                  </a:lnTo>
                  <a:lnTo>
                    <a:pt x="2962" y="190"/>
                  </a:lnTo>
                  <a:lnTo>
                    <a:pt x="2957" y="180"/>
                  </a:lnTo>
                  <a:lnTo>
                    <a:pt x="2955" y="169"/>
                  </a:lnTo>
                  <a:lnTo>
                    <a:pt x="2957" y="153"/>
                  </a:lnTo>
                  <a:lnTo>
                    <a:pt x="2961" y="155"/>
                  </a:lnTo>
                  <a:lnTo>
                    <a:pt x="2964" y="155"/>
                  </a:lnTo>
                  <a:lnTo>
                    <a:pt x="2968" y="155"/>
                  </a:lnTo>
                  <a:lnTo>
                    <a:pt x="2971" y="155"/>
                  </a:lnTo>
                  <a:lnTo>
                    <a:pt x="2976" y="153"/>
                  </a:lnTo>
                  <a:lnTo>
                    <a:pt x="2973" y="150"/>
                  </a:lnTo>
                  <a:lnTo>
                    <a:pt x="2969" y="148"/>
                  </a:lnTo>
                  <a:lnTo>
                    <a:pt x="2968" y="147"/>
                  </a:lnTo>
                  <a:lnTo>
                    <a:pt x="2964" y="143"/>
                  </a:lnTo>
                  <a:lnTo>
                    <a:pt x="2961" y="141"/>
                  </a:lnTo>
                  <a:lnTo>
                    <a:pt x="2959" y="143"/>
                  </a:lnTo>
                  <a:lnTo>
                    <a:pt x="2959" y="147"/>
                  </a:lnTo>
                  <a:lnTo>
                    <a:pt x="2957" y="150"/>
                  </a:lnTo>
                  <a:lnTo>
                    <a:pt x="2957" y="152"/>
                  </a:lnTo>
                  <a:lnTo>
                    <a:pt x="2955" y="153"/>
                  </a:lnTo>
                  <a:lnTo>
                    <a:pt x="2954" y="152"/>
                  </a:lnTo>
                  <a:lnTo>
                    <a:pt x="2952" y="148"/>
                  </a:lnTo>
                  <a:lnTo>
                    <a:pt x="2947" y="140"/>
                  </a:lnTo>
                  <a:lnTo>
                    <a:pt x="2942" y="131"/>
                  </a:lnTo>
                  <a:lnTo>
                    <a:pt x="2943" y="127"/>
                  </a:lnTo>
                  <a:lnTo>
                    <a:pt x="2945" y="127"/>
                  </a:lnTo>
                  <a:lnTo>
                    <a:pt x="2947" y="126"/>
                  </a:lnTo>
                  <a:lnTo>
                    <a:pt x="2948" y="122"/>
                  </a:lnTo>
                  <a:lnTo>
                    <a:pt x="2933" y="113"/>
                  </a:lnTo>
                  <a:lnTo>
                    <a:pt x="2921" y="99"/>
                  </a:lnTo>
                  <a:lnTo>
                    <a:pt x="2914" y="84"/>
                  </a:lnTo>
                  <a:lnTo>
                    <a:pt x="2933" y="82"/>
                  </a:lnTo>
                  <a:lnTo>
                    <a:pt x="2947" y="77"/>
                  </a:lnTo>
                  <a:lnTo>
                    <a:pt x="2954" y="64"/>
                  </a:lnTo>
                  <a:lnTo>
                    <a:pt x="2957" y="49"/>
                  </a:lnTo>
                  <a:lnTo>
                    <a:pt x="2952" y="47"/>
                  </a:lnTo>
                  <a:lnTo>
                    <a:pt x="2947" y="47"/>
                  </a:lnTo>
                  <a:lnTo>
                    <a:pt x="2942" y="45"/>
                  </a:lnTo>
                  <a:lnTo>
                    <a:pt x="2933" y="45"/>
                  </a:lnTo>
                  <a:close/>
                  <a:moveTo>
                    <a:pt x="2746" y="42"/>
                  </a:moveTo>
                  <a:lnTo>
                    <a:pt x="2732" y="49"/>
                  </a:lnTo>
                  <a:lnTo>
                    <a:pt x="2715" y="54"/>
                  </a:lnTo>
                  <a:lnTo>
                    <a:pt x="2715" y="68"/>
                  </a:lnTo>
                  <a:lnTo>
                    <a:pt x="2722" y="70"/>
                  </a:lnTo>
                  <a:lnTo>
                    <a:pt x="2730" y="71"/>
                  </a:lnTo>
                  <a:lnTo>
                    <a:pt x="2741" y="71"/>
                  </a:lnTo>
                  <a:lnTo>
                    <a:pt x="2741" y="64"/>
                  </a:lnTo>
                  <a:lnTo>
                    <a:pt x="2744" y="59"/>
                  </a:lnTo>
                  <a:lnTo>
                    <a:pt x="2746" y="54"/>
                  </a:lnTo>
                  <a:lnTo>
                    <a:pt x="2746" y="49"/>
                  </a:lnTo>
                  <a:lnTo>
                    <a:pt x="2746" y="45"/>
                  </a:lnTo>
                  <a:lnTo>
                    <a:pt x="2746" y="42"/>
                  </a:lnTo>
                  <a:close/>
                  <a:moveTo>
                    <a:pt x="1390" y="33"/>
                  </a:moveTo>
                  <a:lnTo>
                    <a:pt x="1393" y="42"/>
                  </a:lnTo>
                  <a:lnTo>
                    <a:pt x="1395" y="54"/>
                  </a:lnTo>
                  <a:lnTo>
                    <a:pt x="1397" y="64"/>
                  </a:lnTo>
                  <a:lnTo>
                    <a:pt x="1395" y="66"/>
                  </a:lnTo>
                  <a:lnTo>
                    <a:pt x="1393" y="66"/>
                  </a:lnTo>
                  <a:lnTo>
                    <a:pt x="1392" y="66"/>
                  </a:lnTo>
                  <a:lnTo>
                    <a:pt x="1392" y="68"/>
                  </a:lnTo>
                  <a:lnTo>
                    <a:pt x="1390" y="68"/>
                  </a:lnTo>
                  <a:lnTo>
                    <a:pt x="1383" y="68"/>
                  </a:lnTo>
                  <a:lnTo>
                    <a:pt x="1381" y="66"/>
                  </a:lnTo>
                  <a:lnTo>
                    <a:pt x="1381" y="64"/>
                  </a:lnTo>
                  <a:lnTo>
                    <a:pt x="1381" y="63"/>
                  </a:lnTo>
                  <a:lnTo>
                    <a:pt x="1379" y="63"/>
                  </a:lnTo>
                  <a:lnTo>
                    <a:pt x="1378" y="61"/>
                  </a:lnTo>
                  <a:lnTo>
                    <a:pt x="1390" y="33"/>
                  </a:lnTo>
                  <a:close/>
                  <a:moveTo>
                    <a:pt x="1002" y="0"/>
                  </a:moveTo>
                  <a:lnTo>
                    <a:pt x="994" y="12"/>
                  </a:lnTo>
                  <a:lnTo>
                    <a:pt x="985" y="23"/>
                  </a:lnTo>
                  <a:lnTo>
                    <a:pt x="980" y="38"/>
                  </a:lnTo>
                  <a:lnTo>
                    <a:pt x="990" y="37"/>
                  </a:lnTo>
                  <a:lnTo>
                    <a:pt x="997" y="40"/>
                  </a:lnTo>
                  <a:lnTo>
                    <a:pt x="1002" y="45"/>
                  </a:lnTo>
                  <a:lnTo>
                    <a:pt x="1009" y="54"/>
                  </a:lnTo>
                  <a:lnTo>
                    <a:pt x="1011" y="47"/>
                  </a:lnTo>
                  <a:lnTo>
                    <a:pt x="1011" y="42"/>
                  </a:lnTo>
                  <a:lnTo>
                    <a:pt x="1013" y="38"/>
                  </a:lnTo>
                  <a:lnTo>
                    <a:pt x="1013" y="33"/>
                  </a:lnTo>
                  <a:lnTo>
                    <a:pt x="1022" y="33"/>
                  </a:lnTo>
                  <a:lnTo>
                    <a:pt x="1027" y="45"/>
                  </a:lnTo>
                  <a:lnTo>
                    <a:pt x="1035" y="49"/>
                  </a:lnTo>
                  <a:lnTo>
                    <a:pt x="1042" y="52"/>
                  </a:lnTo>
                  <a:lnTo>
                    <a:pt x="1049" y="56"/>
                  </a:lnTo>
                  <a:lnTo>
                    <a:pt x="1056" y="64"/>
                  </a:lnTo>
                  <a:lnTo>
                    <a:pt x="1049" y="75"/>
                  </a:lnTo>
                  <a:lnTo>
                    <a:pt x="1041" y="87"/>
                  </a:lnTo>
                  <a:lnTo>
                    <a:pt x="1034" y="103"/>
                  </a:lnTo>
                  <a:lnTo>
                    <a:pt x="1028" y="117"/>
                  </a:lnTo>
                  <a:lnTo>
                    <a:pt x="1028" y="126"/>
                  </a:lnTo>
                  <a:lnTo>
                    <a:pt x="1030" y="131"/>
                  </a:lnTo>
                  <a:lnTo>
                    <a:pt x="1030" y="134"/>
                  </a:lnTo>
                  <a:lnTo>
                    <a:pt x="1032" y="136"/>
                  </a:lnTo>
                  <a:lnTo>
                    <a:pt x="1034" y="138"/>
                  </a:lnTo>
                  <a:lnTo>
                    <a:pt x="1035" y="140"/>
                  </a:lnTo>
                  <a:lnTo>
                    <a:pt x="1041" y="141"/>
                  </a:lnTo>
                  <a:lnTo>
                    <a:pt x="1041" y="138"/>
                  </a:lnTo>
                  <a:lnTo>
                    <a:pt x="1044" y="131"/>
                  </a:lnTo>
                  <a:lnTo>
                    <a:pt x="1049" y="120"/>
                  </a:lnTo>
                  <a:lnTo>
                    <a:pt x="1055" y="106"/>
                  </a:lnTo>
                  <a:lnTo>
                    <a:pt x="1060" y="94"/>
                  </a:lnTo>
                  <a:lnTo>
                    <a:pt x="1065" y="84"/>
                  </a:lnTo>
                  <a:lnTo>
                    <a:pt x="1067" y="77"/>
                  </a:lnTo>
                  <a:lnTo>
                    <a:pt x="1079" y="77"/>
                  </a:lnTo>
                  <a:lnTo>
                    <a:pt x="1081" y="96"/>
                  </a:lnTo>
                  <a:lnTo>
                    <a:pt x="1081" y="113"/>
                  </a:lnTo>
                  <a:lnTo>
                    <a:pt x="1081" y="134"/>
                  </a:lnTo>
                  <a:lnTo>
                    <a:pt x="1083" y="157"/>
                  </a:lnTo>
                  <a:lnTo>
                    <a:pt x="1105" y="160"/>
                  </a:lnTo>
                  <a:lnTo>
                    <a:pt x="1114" y="147"/>
                  </a:lnTo>
                  <a:lnTo>
                    <a:pt x="1130" y="138"/>
                  </a:lnTo>
                  <a:lnTo>
                    <a:pt x="1147" y="129"/>
                  </a:lnTo>
                  <a:lnTo>
                    <a:pt x="1165" y="122"/>
                  </a:lnTo>
                  <a:lnTo>
                    <a:pt x="1182" y="115"/>
                  </a:lnTo>
                  <a:lnTo>
                    <a:pt x="1198" y="106"/>
                  </a:lnTo>
                  <a:lnTo>
                    <a:pt x="1205" y="96"/>
                  </a:lnTo>
                  <a:lnTo>
                    <a:pt x="1201" y="96"/>
                  </a:lnTo>
                  <a:lnTo>
                    <a:pt x="1200" y="92"/>
                  </a:lnTo>
                  <a:lnTo>
                    <a:pt x="1200" y="91"/>
                  </a:lnTo>
                  <a:lnTo>
                    <a:pt x="1198" y="89"/>
                  </a:lnTo>
                  <a:lnTo>
                    <a:pt x="1198" y="89"/>
                  </a:lnTo>
                  <a:lnTo>
                    <a:pt x="1196" y="89"/>
                  </a:lnTo>
                  <a:lnTo>
                    <a:pt x="1194" y="89"/>
                  </a:lnTo>
                  <a:lnTo>
                    <a:pt x="1191" y="87"/>
                  </a:lnTo>
                  <a:lnTo>
                    <a:pt x="1184" y="92"/>
                  </a:lnTo>
                  <a:lnTo>
                    <a:pt x="1172" y="99"/>
                  </a:lnTo>
                  <a:lnTo>
                    <a:pt x="1158" y="110"/>
                  </a:lnTo>
                  <a:lnTo>
                    <a:pt x="1140" y="119"/>
                  </a:lnTo>
                  <a:lnTo>
                    <a:pt x="1124" y="129"/>
                  </a:lnTo>
                  <a:lnTo>
                    <a:pt x="1109" y="136"/>
                  </a:lnTo>
                  <a:lnTo>
                    <a:pt x="1098" y="140"/>
                  </a:lnTo>
                  <a:lnTo>
                    <a:pt x="1095" y="141"/>
                  </a:lnTo>
                  <a:lnTo>
                    <a:pt x="1093" y="140"/>
                  </a:lnTo>
                  <a:lnTo>
                    <a:pt x="1091" y="138"/>
                  </a:lnTo>
                  <a:lnTo>
                    <a:pt x="1091" y="136"/>
                  </a:lnTo>
                  <a:lnTo>
                    <a:pt x="1091" y="134"/>
                  </a:lnTo>
                  <a:lnTo>
                    <a:pt x="1090" y="131"/>
                  </a:lnTo>
                  <a:lnTo>
                    <a:pt x="1095" y="122"/>
                  </a:lnTo>
                  <a:lnTo>
                    <a:pt x="1095" y="115"/>
                  </a:lnTo>
                  <a:lnTo>
                    <a:pt x="1093" y="110"/>
                  </a:lnTo>
                  <a:lnTo>
                    <a:pt x="1091" y="101"/>
                  </a:lnTo>
                  <a:lnTo>
                    <a:pt x="1095" y="91"/>
                  </a:lnTo>
                  <a:lnTo>
                    <a:pt x="1097" y="89"/>
                  </a:lnTo>
                  <a:lnTo>
                    <a:pt x="1098" y="87"/>
                  </a:lnTo>
                  <a:lnTo>
                    <a:pt x="1100" y="85"/>
                  </a:lnTo>
                  <a:lnTo>
                    <a:pt x="1102" y="85"/>
                  </a:lnTo>
                  <a:lnTo>
                    <a:pt x="1104" y="85"/>
                  </a:lnTo>
                  <a:lnTo>
                    <a:pt x="1105" y="84"/>
                  </a:lnTo>
                  <a:lnTo>
                    <a:pt x="1107" y="82"/>
                  </a:lnTo>
                  <a:lnTo>
                    <a:pt x="1107" y="78"/>
                  </a:lnTo>
                  <a:lnTo>
                    <a:pt x="1109" y="73"/>
                  </a:lnTo>
                  <a:lnTo>
                    <a:pt x="1109" y="64"/>
                  </a:lnTo>
                  <a:lnTo>
                    <a:pt x="1100" y="59"/>
                  </a:lnTo>
                  <a:lnTo>
                    <a:pt x="1091" y="57"/>
                  </a:lnTo>
                  <a:lnTo>
                    <a:pt x="1084" y="57"/>
                  </a:lnTo>
                  <a:lnTo>
                    <a:pt x="1076" y="54"/>
                  </a:lnTo>
                  <a:lnTo>
                    <a:pt x="1063" y="45"/>
                  </a:lnTo>
                  <a:lnTo>
                    <a:pt x="1055" y="37"/>
                  </a:lnTo>
                  <a:lnTo>
                    <a:pt x="1049" y="26"/>
                  </a:lnTo>
                  <a:lnTo>
                    <a:pt x="1042" y="16"/>
                  </a:lnTo>
                  <a:lnTo>
                    <a:pt x="1034" y="9"/>
                  </a:lnTo>
                  <a:lnTo>
                    <a:pt x="1020" y="2"/>
                  </a:lnTo>
                  <a:lnTo>
                    <a:pt x="100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F263A42-5CA9-44E0-8803-AC936B0896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5000" y="2108200"/>
              <a:ext cx="7697788" cy="3846513"/>
            </a:xfrm>
            <a:custGeom>
              <a:avLst/>
              <a:gdLst>
                <a:gd name="T0" fmla="*/ 1599 w 4849"/>
                <a:gd name="T1" fmla="*/ 786 h 2423"/>
                <a:gd name="T2" fmla="*/ 1536 w 4849"/>
                <a:gd name="T3" fmla="*/ 779 h 2423"/>
                <a:gd name="T4" fmla="*/ 529 w 4849"/>
                <a:gd name="T5" fmla="*/ 651 h 2423"/>
                <a:gd name="T6" fmla="*/ 4301 w 4849"/>
                <a:gd name="T7" fmla="*/ 791 h 2423"/>
                <a:gd name="T8" fmla="*/ 2510 w 4849"/>
                <a:gd name="T9" fmla="*/ 575 h 2423"/>
                <a:gd name="T10" fmla="*/ 2579 w 4849"/>
                <a:gd name="T11" fmla="*/ 552 h 2423"/>
                <a:gd name="T12" fmla="*/ 2649 w 4849"/>
                <a:gd name="T13" fmla="*/ 522 h 2423"/>
                <a:gd name="T14" fmla="*/ 2347 w 4849"/>
                <a:gd name="T15" fmla="*/ 611 h 2423"/>
                <a:gd name="T16" fmla="*/ 2304 w 4849"/>
                <a:gd name="T17" fmla="*/ 615 h 2423"/>
                <a:gd name="T18" fmla="*/ 2269 w 4849"/>
                <a:gd name="T19" fmla="*/ 580 h 2423"/>
                <a:gd name="T20" fmla="*/ 1234 w 4849"/>
                <a:gd name="T21" fmla="*/ 424 h 2423"/>
                <a:gd name="T22" fmla="*/ 1297 w 4849"/>
                <a:gd name="T23" fmla="*/ 367 h 2423"/>
                <a:gd name="T24" fmla="*/ 1178 w 4849"/>
                <a:gd name="T25" fmla="*/ 307 h 2423"/>
                <a:gd name="T26" fmla="*/ 1171 w 4849"/>
                <a:gd name="T27" fmla="*/ 369 h 2423"/>
                <a:gd name="T28" fmla="*/ 2044 w 4849"/>
                <a:gd name="T29" fmla="*/ 365 h 2423"/>
                <a:gd name="T30" fmla="*/ 2082 w 4849"/>
                <a:gd name="T31" fmla="*/ 288 h 2423"/>
                <a:gd name="T32" fmla="*/ 1297 w 4849"/>
                <a:gd name="T33" fmla="*/ 215 h 2423"/>
                <a:gd name="T34" fmla="*/ 2979 w 4849"/>
                <a:gd name="T35" fmla="*/ 177 h 2423"/>
                <a:gd name="T36" fmla="*/ 4833 w 4849"/>
                <a:gd name="T37" fmla="*/ 109 h 2423"/>
                <a:gd name="T38" fmla="*/ 1082 w 4849"/>
                <a:gd name="T39" fmla="*/ 131 h 2423"/>
                <a:gd name="T40" fmla="*/ 1167 w 4849"/>
                <a:gd name="T41" fmla="*/ 154 h 2423"/>
                <a:gd name="T42" fmla="*/ 1197 w 4849"/>
                <a:gd name="T43" fmla="*/ 273 h 2423"/>
                <a:gd name="T44" fmla="*/ 1078 w 4849"/>
                <a:gd name="T45" fmla="*/ 379 h 2423"/>
                <a:gd name="T46" fmla="*/ 1164 w 4849"/>
                <a:gd name="T47" fmla="*/ 582 h 2423"/>
                <a:gd name="T48" fmla="*/ 1281 w 4849"/>
                <a:gd name="T49" fmla="*/ 575 h 2423"/>
                <a:gd name="T50" fmla="*/ 1386 w 4849"/>
                <a:gd name="T51" fmla="*/ 484 h 2423"/>
                <a:gd name="T52" fmla="*/ 1501 w 4849"/>
                <a:gd name="T53" fmla="*/ 564 h 2423"/>
                <a:gd name="T54" fmla="*/ 1396 w 4849"/>
                <a:gd name="T55" fmla="*/ 721 h 2423"/>
                <a:gd name="T56" fmla="*/ 1459 w 4849"/>
                <a:gd name="T57" fmla="*/ 798 h 2423"/>
                <a:gd name="T58" fmla="*/ 1298 w 4849"/>
                <a:gd name="T59" fmla="*/ 955 h 2423"/>
                <a:gd name="T60" fmla="*/ 1124 w 4849"/>
                <a:gd name="T61" fmla="*/ 1077 h 2423"/>
                <a:gd name="T62" fmla="*/ 1085 w 4849"/>
                <a:gd name="T63" fmla="*/ 1234 h 2423"/>
                <a:gd name="T64" fmla="*/ 1194 w 4849"/>
                <a:gd name="T65" fmla="*/ 1320 h 2423"/>
                <a:gd name="T66" fmla="*/ 1361 w 4849"/>
                <a:gd name="T67" fmla="*/ 1344 h 2423"/>
                <a:gd name="T68" fmla="*/ 1616 w 4849"/>
                <a:gd name="T69" fmla="*/ 1421 h 2423"/>
                <a:gd name="T70" fmla="*/ 1866 w 4849"/>
                <a:gd name="T71" fmla="*/ 1604 h 2423"/>
                <a:gd name="T72" fmla="*/ 1647 w 4849"/>
                <a:gd name="T73" fmla="*/ 1966 h 2423"/>
                <a:gd name="T74" fmla="*/ 1496 w 4849"/>
                <a:gd name="T75" fmla="*/ 2105 h 2423"/>
                <a:gd name="T76" fmla="*/ 1431 w 4849"/>
                <a:gd name="T77" fmla="*/ 2215 h 2423"/>
                <a:gd name="T78" fmla="*/ 1396 w 4849"/>
                <a:gd name="T79" fmla="*/ 2371 h 2423"/>
                <a:gd name="T80" fmla="*/ 1302 w 4849"/>
                <a:gd name="T81" fmla="*/ 2315 h 2423"/>
                <a:gd name="T82" fmla="*/ 1270 w 4849"/>
                <a:gd name="T83" fmla="*/ 1667 h 2423"/>
                <a:gd name="T84" fmla="*/ 1269 w 4849"/>
                <a:gd name="T85" fmla="*/ 1400 h 2423"/>
                <a:gd name="T86" fmla="*/ 1056 w 4849"/>
                <a:gd name="T87" fmla="*/ 1288 h 2423"/>
                <a:gd name="T88" fmla="*/ 813 w 4849"/>
                <a:gd name="T89" fmla="*/ 1102 h 2423"/>
                <a:gd name="T90" fmla="*/ 818 w 4849"/>
                <a:gd name="T91" fmla="*/ 1171 h 2423"/>
                <a:gd name="T92" fmla="*/ 642 w 4849"/>
                <a:gd name="T93" fmla="*/ 939 h 2423"/>
                <a:gd name="T94" fmla="*/ 639 w 4849"/>
                <a:gd name="T95" fmla="*/ 739 h 2423"/>
                <a:gd name="T96" fmla="*/ 490 w 4849"/>
                <a:gd name="T97" fmla="*/ 522 h 2423"/>
                <a:gd name="T98" fmla="*/ 141 w 4849"/>
                <a:gd name="T99" fmla="*/ 576 h 2423"/>
                <a:gd name="T100" fmla="*/ 115 w 4849"/>
                <a:gd name="T101" fmla="*/ 482 h 2423"/>
                <a:gd name="T102" fmla="*/ 85 w 4849"/>
                <a:gd name="T103" fmla="*/ 334 h 2423"/>
                <a:gd name="T104" fmla="*/ 110 w 4849"/>
                <a:gd name="T105" fmla="*/ 255 h 2423"/>
                <a:gd name="T106" fmla="*/ 234 w 4849"/>
                <a:gd name="T107" fmla="*/ 107 h 2423"/>
                <a:gd name="T108" fmla="*/ 499 w 4849"/>
                <a:gd name="T109" fmla="*/ 136 h 2423"/>
                <a:gd name="T110" fmla="*/ 632 w 4849"/>
                <a:gd name="T111" fmla="*/ 149 h 2423"/>
                <a:gd name="T112" fmla="*/ 771 w 4849"/>
                <a:gd name="T113" fmla="*/ 218 h 2423"/>
                <a:gd name="T114" fmla="*/ 979 w 4849"/>
                <a:gd name="T115" fmla="*/ 222 h 2423"/>
                <a:gd name="T116" fmla="*/ 918 w 4849"/>
                <a:gd name="T117" fmla="*/ 131 h 2423"/>
                <a:gd name="T118" fmla="*/ 733 w 4849"/>
                <a:gd name="T119" fmla="*/ 157 h 2423"/>
                <a:gd name="T120" fmla="*/ 776 w 4849"/>
                <a:gd name="T121" fmla="*/ 42 h 2423"/>
                <a:gd name="T122" fmla="*/ 902 w 4849"/>
                <a:gd name="T123" fmla="*/ 28 h 2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49" h="2423">
                  <a:moveTo>
                    <a:pt x="1469" y="711"/>
                  </a:moveTo>
                  <a:lnTo>
                    <a:pt x="1482" y="712"/>
                  </a:lnTo>
                  <a:lnTo>
                    <a:pt x="1490" y="714"/>
                  </a:lnTo>
                  <a:lnTo>
                    <a:pt x="1501" y="718"/>
                  </a:lnTo>
                  <a:lnTo>
                    <a:pt x="1501" y="726"/>
                  </a:lnTo>
                  <a:lnTo>
                    <a:pt x="1497" y="726"/>
                  </a:lnTo>
                  <a:lnTo>
                    <a:pt x="1494" y="728"/>
                  </a:lnTo>
                  <a:lnTo>
                    <a:pt x="1490" y="728"/>
                  </a:lnTo>
                  <a:lnTo>
                    <a:pt x="1487" y="728"/>
                  </a:lnTo>
                  <a:lnTo>
                    <a:pt x="1482" y="730"/>
                  </a:lnTo>
                  <a:lnTo>
                    <a:pt x="1478" y="725"/>
                  </a:lnTo>
                  <a:lnTo>
                    <a:pt x="1476" y="723"/>
                  </a:lnTo>
                  <a:lnTo>
                    <a:pt x="1475" y="719"/>
                  </a:lnTo>
                  <a:lnTo>
                    <a:pt x="1473" y="716"/>
                  </a:lnTo>
                  <a:lnTo>
                    <a:pt x="1469" y="711"/>
                  </a:lnTo>
                  <a:close/>
                  <a:moveTo>
                    <a:pt x="1551" y="691"/>
                  </a:moveTo>
                  <a:lnTo>
                    <a:pt x="1562" y="691"/>
                  </a:lnTo>
                  <a:lnTo>
                    <a:pt x="1562" y="705"/>
                  </a:lnTo>
                  <a:lnTo>
                    <a:pt x="1562" y="718"/>
                  </a:lnTo>
                  <a:lnTo>
                    <a:pt x="1564" y="728"/>
                  </a:lnTo>
                  <a:lnTo>
                    <a:pt x="1565" y="740"/>
                  </a:lnTo>
                  <a:lnTo>
                    <a:pt x="1585" y="740"/>
                  </a:lnTo>
                  <a:lnTo>
                    <a:pt x="1585" y="760"/>
                  </a:lnTo>
                  <a:lnTo>
                    <a:pt x="1593" y="760"/>
                  </a:lnTo>
                  <a:lnTo>
                    <a:pt x="1595" y="761"/>
                  </a:lnTo>
                  <a:lnTo>
                    <a:pt x="1597" y="761"/>
                  </a:lnTo>
                  <a:lnTo>
                    <a:pt x="1599" y="761"/>
                  </a:lnTo>
                  <a:lnTo>
                    <a:pt x="1600" y="761"/>
                  </a:lnTo>
                  <a:lnTo>
                    <a:pt x="1602" y="761"/>
                  </a:lnTo>
                  <a:lnTo>
                    <a:pt x="1604" y="763"/>
                  </a:lnTo>
                  <a:lnTo>
                    <a:pt x="1602" y="774"/>
                  </a:lnTo>
                  <a:lnTo>
                    <a:pt x="1599" y="786"/>
                  </a:lnTo>
                  <a:lnTo>
                    <a:pt x="1597" y="798"/>
                  </a:lnTo>
                  <a:lnTo>
                    <a:pt x="1593" y="798"/>
                  </a:lnTo>
                  <a:lnTo>
                    <a:pt x="1592" y="794"/>
                  </a:lnTo>
                  <a:lnTo>
                    <a:pt x="1592" y="793"/>
                  </a:lnTo>
                  <a:lnTo>
                    <a:pt x="1592" y="791"/>
                  </a:lnTo>
                  <a:lnTo>
                    <a:pt x="1590" y="789"/>
                  </a:lnTo>
                  <a:lnTo>
                    <a:pt x="1590" y="787"/>
                  </a:lnTo>
                  <a:lnTo>
                    <a:pt x="1588" y="791"/>
                  </a:lnTo>
                  <a:lnTo>
                    <a:pt x="1586" y="791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5" y="793"/>
                  </a:lnTo>
                  <a:lnTo>
                    <a:pt x="1581" y="794"/>
                  </a:lnTo>
                  <a:lnTo>
                    <a:pt x="1581" y="787"/>
                  </a:lnTo>
                  <a:lnTo>
                    <a:pt x="1583" y="786"/>
                  </a:lnTo>
                  <a:lnTo>
                    <a:pt x="1583" y="784"/>
                  </a:lnTo>
                  <a:lnTo>
                    <a:pt x="1585" y="782"/>
                  </a:lnTo>
                  <a:lnTo>
                    <a:pt x="1585" y="779"/>
                  </a:lnTo>
                  <a:lnTo>
                    <a:pt x="1585" y="775"/>
                  </a:lnTo>
                  <a:lnTo>
                    <a:pt x="1581" y="775"/>
                  </a:lnTo>
                  <a:lnTo>
                    <a:pt x="1574" y="782"/>
                  </a:lnTo>
                  <a:lnTo>
                    <a:pt x="1567" y="789"/>
                  </a:lnTo>
                  <a:lnTo>
                    <a:pt x="1558" y="794"/>
                  </a:lnTo>
                  <a:lnTo>
                    <a:pt x="1558" y="789"/>
                  </a:lnTo>
                  <a:lnTo>
                    <a:pt x="1558" y="784"/>
                  </a:lnTo>
                  <a:lnTo>
                    <a:pt x="1558" y="782"/>
                  </a:lnTo>
                  <a:lnTo>
                    <a:pt x="1557" y="781"/>
                  </a:lnTo>
                  <a:lnTo>
                    <a:pt x="1553" y="779"/>
                  </a:lnTo>
                  <a:lnTo>
                    <a:pt x="1548" y="779"/>
                  </a:lnTo>
                  <a:lnTo>
                    <a:pt x="1539" y="779"/>
                  </a:lnTo>
                  <a:lnTo>
                    <a:pt x="1536" y="779"/>
                  </a:lnTo>
                  <a:lnTo>
                    <a:pt x="1532" y="779"/>
                  </a:lnTo>
                  <a:lnTo>
                    <a:pt x="1527" y="777"/>
                  </a:lnTo>
                  <a:lnTo>
                    <a:pt x="1522" y="777"/>
                  </a:lnTo>
                  <a:lnTo>
                    <a:pt x="1517" y="775"/>
                  </a:lnTo>
                  <a:lnTo>
                    <a:pt x="1513" y="772"/>
                  </a:lnTo>
                  <a:lnTo>
                    <a:pt x="1523" y="758"/>
                  </a:lnTo>
                  <a:lnTo>
                    <a:pt x="1534" y="737"/>
                  </a:lnTo>
                  <a:lnTo>
                    <a:pt x="1541" y="714"/>
                  </a:lnTo>
                  <a:lnTo>
                    <a:pt x="1551" y="691"/>
                  </a:lnTo>
                  <a:close/>
                  <a:moveTo>
                    <a:pt x="1220" y="630"/>
                  </a:moveTo>
                  <a:lnTo>
                    <a:pt x="1235" y="630"/>
                  </a:lnTo>
                  <a:lnTo>
                    <a:pt x="1235" y="637"/>
                  </a:lnTo>
                  <a:lnTo>
                    <a:pt x="1232" y="637"/>
                  </a:lnTo>
                  <a:lnTo>
                    <a:pt x="1230" y="639"/>
                  </a:lnTo>
                  <a:lnTo>
                    <a:pt x="1229" y="639"/>
                  </a:lnTo>
                  <a:lnTo>
                    <a:pt x="1227" y="639"/>
                  </a:lnTo>
                  <a:lnTo>
                    <a:pt x="1225" y="641"/>
                  </a:lnTo>
                  <a:lnTo>
                    <a:pt x="1220" y="641"/>
                  </a:lnTo>
                  <a:lnTo>
                    <a:pt x="1220" y="630"/>
                  </a:lnTo>
                  <a:close/>
                  <a:moveTo>
                    <a:pt x="515" y="622"/>
                  </a:moveTo>
                  <a:lnTo>
                    <a:pt x="522" y="622"/>
                  </a:lnTo>
                  <a:lnTo>
                    <a:pt x="525" y="623"/>
                  </a:lnTo>
                  <a:lnTo>
                    <a:pt x="529" y="625"/>
                  </a:lnTo>
                  <a:lnTo>
                    <a:pt x="534" y="625"/>
                  </a:lnTo>
                  <a:lnTo>
                    <a:pt x="541" y="625"/>
                  </a:lnTo>
                  <a:lnTo>
                    <a:pt x="543" y="639"/>
                  </a:lnTo>
                  <a:lnTo>
                    <a:pt x="546" y="650"/>
                  </a:lnTo>
                  <a:lnTo>
                    <a:pt x="548" y="664"/>
                  </a:lnTo>
                  <a:lnTo>
                    <a:pt x="541" y="664"/>
                  </a:lnTo>
                  <a:lnTo>
                    <a:pt x="537" y="658"/>
                  </a:lnTo>
                  <a:lnTo>
                    <a:pt x="534" y="655"/>
                  </a:lnTo>
                  <a:lnTo>
                    <a:pt x="529" y="651"/>
                  </a:lnTo>
                  <a:lnTo>
                    <a:pt x="525" y="648"/>
                  </a:lnTo>
                  <a:lnTo>
                    <a:pt x="522" y="643"/>
                  </a:lnTo>
                  <a:lnTo>
                    <a:pt x="518" y="637"/>
                  </a:lnTo>
                  <a:lnTo>
                    <a:pt x="516" y="634"/>
                  </a:lnTo>
                  <a:lnTo>
                    <a:pt x="515" y="630"/>
                  </a:lnTo>
                  <a:lnTo>
                    <a:pt x="515" y="627"/>
                  </a:lnTo>
                  <a:lnTo>
                    <a:pt x="515" y="622"/>
                  </a:lnTo>
                  <a:close/>
                  <a:moveTo>
                    <a:pt x="4304" y="609"/>
                  </a:moveTo>
                  <a:lnTo>
                    <a:pt x="4306" y="611"/>
                  </a:lnTo>
                  <a:lnTo>
                    <a:pt x="4306" y="611"/>
                  </a:lnTo>
                  <a:lnTo>
                    <a:pt x="4306" y="611"/>
                  </a:lnTo>
                  <a:lnTo>
                    <a:pt x="4306" y="613"/>
                  </a:lnTo>
                  <a:lnTo>
                    <a:pt x="4307" y="613"/>
                  </a:lnTo>
                  <a:lnTo>
                    <a:pt x="4307" y="615"/>
                  </a:lnTo>
                  <a:lnTo>
                    <a:pt x="4313" y="627"/>
                  </a:lnTo>
                  <a:lnTo>
                    <a:pt x="4313" y="643"/>
                  </a:lnTo>
                  <a:lnTo>
                    <a:pt x="4313" y="658"/>
                  </a:lnTo>
                  <a:lnTo>
                    <a:pt x="4316" y="676"/>
                  </a:lnTo>
                  <a:lnTo>
                    <a:pt x="4321" y="693"/>
                  </a:lnTo>
                  <a:lnTo>
                    <a:pt x="4330" y="712"/>
                  </a:lnTo>
                  <a:lnTo>
                    <a:pt x="4335" y="733"/>
                  </a:lnTo>
                  <a:lnTo>
                    <a:pt x="4311" y="730"/>
                  </a:lnTo>
                  <a:lnTo>
                    <a:pt x="4311" y="746"/>
                  </a:lnTo>
                  <a:lnTo>
                    <a:pt x="4314" y="758"/>
                  </a:lnTo>
                  <a:lnTo>
                    <a:pt x="4316" y="770"/>
                  </a:lnTo>
                  <a:lnTo>
                    <a:pt x="4320" y="787"/>
                  </a:lnTo>
                  <a:lnTo>
                    <a:pt x="4314" y="787"/>
                  </a:lnTo>
                  <a:lnTo>
                    <a:pt x="4311" y="787"/>
                  </a:lnTo>
                  <a:lnTo>
                    <a:pt x="4306" y="789"/>
                  </a:lnTo>
                  <a:lnTo>
                    <a:pt x="4304" y="789"/>
                  </a:lnTo>
                  <a:lnTo>
                    <a:pt x="4301" y="791"/>
                  </a:lnTo>
                  <a:lnTo>
                    <a:pt x="4301" y="791"/>
                  </a:lnTo>
                  <a:lnTo>
                    <a:pt x="4297" y="781"/>
                  </a:lnTo>
                  <a:lnTo>
                    <a:pt x="4295" y="761"/>
                  </a:lnTo>
                  <a:lnTo>
                    <a:pt x="4295" y="739"/>
                  </a:lnTo>
                  <a:lnTo>
                    <a:pt x="4295" y="714"/>
                  </a:lnTo>
                  <a:lnTo>
                    <a:pt x="4295" y="691"/>
                  </a:lnTo>
                  <a:lnTo>
                    <a:pt x="4292" y="676"/>
                  </a:lnTo>
                  <a:lnTo>
                    <a:pt x="4292" y="637"/>
                  </a:lnTo>
                  <a:lnTo>
                    <a:pt x="4295" y="632"/>
                  </a:lnTo>
                  <a:lnTo>
                    <a:pt x="4297" y="629"/>
                  </a:lnTo>
                  <a:lnTo>
                    <a:pt x="4299" y="625"/>
                  </a:lnTo>
                  <a:lnTo>
                    <a:pt x="4301" y="622"/>
                  </a:lnTo>
                  <a:lnTo>
                    <a:pt x="4302" y="616"/>
                  </a:lnTo>
                  <a:lnTo>
                    <a:pt x="4304" y="609"/>
                  </a:lnTo>
                  <a:close/>
                  <a:moveTo>
                    <a:pt x="2253" y="595"/>
                  </a:moveTo>
                  <a:lnTo>
                    <a:pt x="2257" y="616"/>
                  </a:lnTo>
                  <a:lnTo>
                    <a:pt x="2255" y="637"/>
                  </a:lnTo>
                  <a:lnTo>
                    <a:pt x="2250" y="660"/>
                  </a:lnTo>
                  <a:lnTo>
                    <a:pt x="2236" y="667"/>
                  </a:lnTo>
                  <a:lnTo>
                    <a:pt x="2223" y="671"/>
                  </a:lnTo>
                  <a:lnTo>
                    <a:pt x="2204" y="672"/>
                  </a:lnTo>
                  <a:lnTo>
                    <a:pt x="2204" y="664"/>
                  </a:lnTo>
                  <a:lnTo>
                    <a:pt x="2209" y="651"/>
                  </a:lnTo>
                  <a:lnTo>
                    <a:pt x="2209" y="636"/>
                  </a:lnTo>
                  <a:lnTo>
                    <a:pt x="2208" y="618"/>
                  </a:lnTo>
                  <a:lnTo>
                    <a:pt x="2218" y="609"/>
                  </a:lnTo>
                  <a:lnTo>
                    <a:pt x="2227" y="602"/>
                  </a:lnTo>
                  <a:lnTo>
                    <a:pt x="2237" y="597"/>
                  </a:lnTo>
                  <a:lnTo>
                    <a:pt x="2253" y="595"/>
                  </a:lnTo>
                  <a:close/>
                  <a:moveTo>
                    <a:pt x="2503" y="568"/>
                  </a:moveTo>
                  <a:lnTo>
                    <a:pt x="2506" y="571"/>
                  </a:lnTo>
                  <a:lnTo>
                    <a:pt x="2508" y="573"/>
                  </a:lnTo>
                  <a:lnTo>
                    <a:pt x="2510" y="575"/>
                  </a:lnTo>
                  <a:lnTo>
                    <a:pt x="2510" y="578"/>
                  </a:lnTo>
                  <a:lnTo>
                    <a:pt x="2510" y="582"/>
                  </a:lnTo>
                  <a:lnTo>
                    <a:pt x="2511" y="587"/>
                  </a:lnTo>
                  <a:lnTo>
                    <a:pt x="2510" y="590"/>
                  </a:lnTo>
                  <a:lnTo>
                    <a:pt x="2508" y="592"/>
                  </a:lnTo>
                  <a:lnTo>
                    <a:pt x="2508" y="594"/>
                  </a:lnTo>
                  <a:lnTo>
                    <a:pt x="2508" y="595"/>
                  </a:lnTo>
                  <a:lnTo>
                    <a:pt x="2508" y="597"/>
                  </a:lnTo>
                  <a:lnTo>
                    <a:pt x="2506" y="599"/>
                  </a:lnTo>
                  <a:lnTo>
                    <a:pt x="2504" y="601"/>
                  </a:lnTo>
                  <a:lnTo>
                    <a:pt x="2503" y="601"/>
                  </a:lnTo>
                  <a:lnTo>
                    <a:pt x="2501" y="601"/>
                  </a:lnTo>
                  <a:lnTo>
                    <a:pt x="2499" y="602"/>
                  </a:lnTo>
                  <a:lnTo>
                    <a:pt x="2496" y="602"/>
                  </a:lnTo>
                  <a:lnTo>
                    <a:pt x="2490" y="590"/>
                  </a:lnTo>
                  <a:lnTo>
                    <a:pt x="2487" y="585"/>
                  </a:lnTo>
                  <a:lnTo>
                    <a:pt x="2487" y="583"/>
                  </a:lnTo>
                  <a:lnTo>
                    <a:pt x="2489" y="582"/>
                  </a:lnTo>
                  <a:lnTo>
                    <a:pt x="2496" y="578"/>
                  </a:lnTo>
                  <a:lnTo>
                    <a:pt x="2503" y="568"/>
                  </a:lnTo>
                  <a:close/>
                  <a:moveTo>
                    <a:pt x="2583" y="529"/>
                  </a:moveTo>
                  <a:lnTo>
                    <a:pt x="2588" y="531"/>
                  </a:lnTo>
                  <a:lnTo>
                    <a:pt x="2590" y="531"/>
                  </a:lnTo>
                  <a:lnTo>
                    <a:pt x="2592" y="531"/>
                  </a:lnTo>
                  <a:lnTo>
                    <a:pt x="2593" y="533"/>
                  </a:lnTo>
                  <a:lnTo>
                    <a:pt x="2595" y="533"/>
                  </a:lnTo>
                  <a:lnTo>
                    <a:pt x="2592" y="538"/>
                  </a:lnTo>
                  <a:lnTo>
                    <a:pt x="2590" y="543"/>
                  </a:lnTo>
                  <a:lnTo>
                    <a:pt x="2588" y="548"/>
                  </a:lnTo>
                  <a:lnTo>
                    <a:pt x="2585" y="554"/>
                  </a:lnTo>
                  <a:lnTo>
                    <a:pt x="2579" y="557"/>
                  </a:lnTo>
                  <a:lnTo>
                    <a:pt x="2579" y="552"/>
                  </a:lnTo>
                  <a:lnTo>
                    <a:pt x="2578" y="552"/>
                  </a:lnTo>
                  <a:lnTo>
                    <a:pt x="2578" y="550"/>
                  </a:lnTo>
                  <a:lnTo>
                    <a:pt x="2578" y="550"/>
                  </a:lnTo>
                  <a:lnTo>
                    <a:pt x="2578" y="548"/>
                  </a:lnTo>
                  <a:lnTo>
                    <a:pt x="2576" y="545"/>
                  </a:lnTo>
                  <a:lnTo>
                    <a:pt x="2579" y="541"/>
                  </a:lnTo>
                  <a:lnTo>
                    <a:pt x="2581" y="538"/>
                  </a:lnTo>
                  <a:lnTo>
                    <a:pt x="2583" y="534"/>
                  </a:lnTo>
                  <a:lnTo>
                    <a:pt x="2583" y="529"/>
                  </a:lnTo>
                  <a:close/>
                  <a:moveTo>
                    <a:pt x="246" y="526"/>
                  </a:moveTo>
                  <a:lnTo>
                    <a:pt x="251" y="534"/>
                  </a:lnTo>
                  <a:lnTo>
                    <a:pt x="251" y="541"/>
                  </a:lnTo>
                  <a:lnTo>
                    <a:pt x="246" y="550"/>
                  </a:lnTo>
                  <a:lnTo>
                    <a:pt x="239" y="555"/>
                  </a:lnTo>
                  <a:lnTo>
                    <a:pt x="232" y="559"/>
                  </a:lnTo>
                  <a:lnTo>
                    <a:pt x="230" y="561"/>
                  </a:lnTo>
                  <a:lnTo>
                    <a:pt x="227" y="557"/>
                  </a:lnTo>
                  <a:lnTo>
                    <a:pt x="225" y="554"/>
                  </a:lnTo>
                  <a:lnTo>
                    <a:pt x="223" y="548"/>
                  </a:lnTo>
                  <a:lnTo>
                    <a:pt x="223" y="543"/>
                  </a:lnTo>
                  <a:lnTo>
                    <a:pt x="221" y="538"/>
                  </a:lnTo>
                  <a:lnTo>
                    <a:pt x="234" y="533"/>
                  </a:lnTo>
                  <a:lnTo>
                    <a:pt x="237" y="531"/>
                  </a:lnTo>
                  <a:lnTo>
                    <a:pt x="242" y="529"/>
                  </a:lnTo>
                  <a:lnTo>
                    <a:pt x="246" y="526"/>
                  </a:lnTo>
                  <a:close/>
                  <a:moveTo>
                    <a:pt x="2646" y="503"/>
                  </a:moveTo>
                  <a:lnTo>
                    <a:pt x="2660" y="510"/>
                  </a:lnTo>
                  <a:lnTo>
                    <a:pt x="2660" y="515"/>
                  </a:lnTo>
                  <a:lnTo>
                    <a:pt x="2656" y="515"/>
                  </a:lnTo>
                  <a:lnTo>
                    <a:pt x="2655" y="517"/>
                  </a:lnTo>
                  <a:lnTo>
                    <a:pt x="2651" y="519"/>
                  </a:lnTo>
                  <a:lnTo>
                    <a:pt x="2649" y="522"/>
                  </a:lnTo>
                  <a:lnTo>
                    <a:pt x="2646" y="520"/>
                  </a:lnTo>
                  <a:lnTo>
                    <a:pt x="2644" y="520"/>
                  </a:lnTo>
                  <a:lnTo>
                    <a:pt x="2644" y="520"/>
                  </a:lnTo>
                  <a:lnTo>
                    <a:pt x="2642" y="519"/>
                  </a:lnTo>
                  <a:lnTo>
                    <a:pt x="2641" y="519"/>
                  </a:lnTo>
                  <a:lnTo>
                    <a:pt x="2641" y="515"/>
                  </a:lnTo>
                  <a:lnTo>
                    <a:pt x="2641" y="512"/>
                  </a:lnTo>
                  <a:lnTo>
                    <a:pt x="2641" y="510"/>
                  </a:lnTo>
                  <a:lnTo>
                    <a:pt x="2641" y="510"/>
                  </a:lnTo>
                  <a:lnTo>
                    <a:pt x="2642" y="506"/>
                  </a:lnTo>
                  <a:lnTo>
                    <a:pt x="2646" y="503"/>
                  </a:lnTo>
                  <a:close/>
                  <a:moveTo>
                    <a:pt x="2272" y="494"/>
                  </a:moveTo>
                  <a:lnTo>
                    <a:pt x="2290" y="496"/>
                  </a:lnTo>
                  <a:lnTo>
                    <a:pt x="2304" y="499"/>
                  </a:lnTo>
                  <a:lnTo>
                    <a:pt x="2300" y="506"/>
                  </a:lnTo>
                  <a:lnTo>
                    <a:pt x="2298" y="512"/>
                  </a:lnTo>
                  <a:lnTo>
                    <a:pt x="2295" y="517"/>
                  </a:lnTo>
                  <a:lnTo>
                    <a:pt x="2291" y="522"/>
                  </a:lnTo>
                  <a:lnTo>
                    <a:pt x="2300" y="522"/>
                  </a:lnTo>
                  <a:lnTo>
                    <a:pt x="2304" y="519"/>
                  </a:lnTo>
                  <a:lnTo>
                    <a:pt x="2305" y="517"/>
                  </a:lnTo>
                  <a:lnTo>
                    <a:pt x="2309" y="515"/>
                  </a:lnTo>
                  <a:lnTo>
                    <a:pt x="2314" y="515"/>
                  </a:lnTo>
                  <a:lnTo>
                    <a:pt x="2314" y="522"/>
                  </a:lnTo>
                  <a:lnTo>
                    <a:pt x="2319" y="534"/>
                  </a:lnTo>
                  <a:lnTo>
                    <a:pt x="2316" y="545"/>
                  </a:lnTo>
                  <a:lnTo>
                    <a:pt x="2311" y="554"/>
                  </a:lnTo>
                  <a:lnTo>
                    <a:pt x="2307" y="561"/>
                  </a:lnTo>
                  <a:lnTo>
                    <a:pt x="2316" y="569"/>
                  </a:lnTo>
                  <a:lnTo>
                    <a:pt x="2325" y="582"/>
                  </a:lnTo>
                  <a:lnTo>
                    <a:pt x="2337" y="595"/>
                  </a:lnTo>
                  <a:lnTo>
                    <a:pt x="2347" y="611"/>
                  </a:lnTo>
                  <a:lnTo>
                    <a:pt x="2356" y="629"/>
                  </a:lnTo>
                  <a:lnTo>
                    <a:pt x="2363" y="644"/>
                  </a:lnTo>
                  <a:lnTo>
                    <a:pt x="2365" y="657"/>
                  </a:lnTo>
                  <a:lnTo>
                    <a:pt x="2361" y="669"/>
                  </a:lnTo>
                  <a:lnTo>
                    <a:pt x="2353" y="676"/>
                  </a:lnTo>
                  <a:lnTo>
                    <a:pt x="2342" y="683"/>
                  </a:lnTo>
                  <a:lnTo>
                    <a:pt x="2325" y="690"/>
                  </a:lnTo>
                  <a:lnTo>
                    <a:pt x="2304" y="695"/>
                  </a:lnTo>
                  <a:lnTo>
                    <a:pt x="2285" y="700"/>
                  </a:lnTo>
                  <a:lnTo>
                    <a:pt x="2269" y="702"/>
                  </a:lnTo>
                  <a:lnTo>
                    <a:pt x="2269" y="698"/>
                  </a:lnTo>
                  <a:lnTo>
                    <a:pt x="2279" y="683"/>
                  </a:lnTo>
                  <a:lnTo>
                    <a:pt x="2288" y="667"/>
                  </a:lnTo>
                  <a:lnTo>
                    <a:pt x="2283" y="667"/>
                  </a:lnTo>
                  <a:lnTo>
                    <a:pt x="2279" y="667"/>
                  </a:lnTo>
                  <a:lnTo>
                    <a:pt x="2276" y="665"/>
                  </a:lnTo>
                  <a:lnTo>
                    <a:pt x="2276" y="664"/>
                  </a:lnTo>
                  <a:lnTo>
                    <a:pt x="2274" y="662"/>
                  </a:lnTo>
                  <a:lnTo>
                    <a:pt x="2274" y="658"/>
                  </a:lnTo>
                  <a:lnTo>
                    <a:pt x="2272" y="653"/>
                  </a:lnTo>
                  <a:lnTo>
                    <a:pt x="2285" y="650"/>
                  </a:lnTo>
                  <a:lnTo>
                    <a:pt x="2281" y="646"/>
                  </a:lnTo>
                  <a:lnTo>
                    <a:pt x="2281" y="644"/>
                  </a:lnTo>
                  <a:lnTo>
                    <a:pt x="2279" y="643"/>
                  </a:lnTo>
                  <a:lnTo>
                    <a:pt x="2279" y="643"/>
                  </a:lnTo>
                  <a:lnTo>
                    <a:pt x="2279" y="641"/>
                  </a:lnTo>
                  <a:lnTo>
                    <a:pt x="2281" y="637"/>
                  </a:lnTo>
                  <a:lnTo>
                    <a:pt x="2283" y="630"/>
                  </a:lnTo>
                  <a:lnTo>
                    <a:pt x="2288" y="625"/>
                  </a:lnTo>
                  <a:lnTo>
                    <a:pt x="2291" y="622"/>
                  </a:lnTo>
                  <a:lnTo>
                    <a:pt x="2298" y="618"/>
                  </a:lnTo>
                  <a:lnTo>
                    <a:pt x="2304" y="615"/>
                  </a:lnTo>
                  <a:lnTo>
                    <a:pt x="2302" y="611"/>
                  </a:lnTo>
                  <a:lnTo>
                    <a:pt x="2302" y="609"/>
                  </a:lnTo>
                  <a:lnTo>
                    <a:pt x="2302" y="609"/>
                  </a:lnTo>
                  <a:lnTo>
                    <a:pt x="2300" y="608"/>
                  </a:lnTo>
                  <a:lnTo>
                    <a:pt x="2300" y="606"/>
                  </a:lnTo>
                  <a:lnTo>
                    <a:pt x="2298" y="602"/>
                  </a:lnTo>
                  <a:lnTo>
                    <a:pt x="2297" y="602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5" y="601"/>
                  </a:lnTo>
                  <a:lnTo>
                    <a:pt x="2291" y="599"/>
                  </a:lnTo>
                  <a:lnTo>
                    <a:pt x="2288" y="597"/>
                  </a:lnTo>
                  <a:lnTo>
                    <a:pt x="2286" y="597"/>
                  </a:lnTo>
                  <a:lnTo>
                    <a:pt x="2283" y="597"/>
                  </a:lnTo>
                  <a:lnTo>
                    <a:pt x="2279" y="595"/>
                  </a:lnTo>
                  <a:lnTo>
                    <a:pt x="2276" y="595"/>
                  </a:lnTo>
                  <a:lnTo>
                    <a:pt x="2276" y="594"/>
                  </a:lnTo>
                  <a:lnTo>
                    <a:pt x="2274" y="592"/>
                  </a:lnTo>
                  <a:lnTo>
                    <a:pt x="2274" y="590"/>
                  </a:lnTo>
                  <a:lnTo>
                    <a:pt x="2274" y="587"/>
                  </a:lnTo>
                  <a:lnTo>
                    <a:pt x="2272" y="583"/>
                  </a:lnTo>
                  <a:lnTo>
                    <a:pt x="2274" y="582"/>
                  </a:lnTo>
                  <a:lnTo>
                    <a:pt x="2274" y="580"/>
                  </a:lnTo>
                  <a:lnTo>
                    <a:pt x="2276" y="578"/>
                  </a:lnTo>
                  <a:lnTo>
                    <a:pt x="2276" y="576"/>
                  </a:lnTo>
                  <a:lnTo>
                    <a:pt x="2276" y="573"/>
                  </a:lnTo>
                  <a:lnTo>
                    <a:pt x="2272" y="573"/>
                  </a:lnTo>
                  <a:lnTo>
                    <a:pt x="2271" y="576"/>
                  </a:lnTo>
                  <a:lnTo>
                    <a:pt x="2271" y="578"/>
                  </a:lnTo>
                  <a:lnTo>
                    <a:pt x="2271" y="580"/>
                  </a:lnTo>
                  <a:lnTo>
                    <a:pt x="2269" y="580"/>
                  </a:lnTo>
                  <a:lnTo>
                    <a:pt x="2267" y="582"/>
                  </a:lnTo>
                  <a:lnTo>
                    <a:pt x="2265" y="583"/>
                  </a:lnTo>
                  <a:lnTo>
                    <a:pt x="2262" y="566"/>
                  </a:lnTo>
                  <a:lnTo>
                    <a:pt x="2258" y="550"/>
                  </a:lnTo>
                  <a:lnTo>
                    <a:pt x="2257" y="538"/>
                  </a:lnTo>
                  <a:lnTo>
                    <a:pt x="2260" y="529"/>
                  </a:lnTo>
                  <a:lnTo>
                    <a:pt x="2265" y="520"/>
                  </a:lnTo>
                  <a:lnTo>
                    <a:pt x="2271" y="510"/>
                  </a:lnTo>
                  <a:lnTo>
                    <a:pt x="2272" y="494"/>
                  </a:lnTo>
                  <a:close/>
                  <a:moveTo>
                    <a:pt x="29" y="458"/>
                  </a:moveTo>
                  <a:lnTo>
                    <a:pt x="49" y="458"/>
                  </a:lnTo>
                  <a:lnTo>
                    <a:pt x="49" y="465"/>
                  </a:lnTo>
                  <a:lnTo>
                    <a:pt x="45" y="465"/>
                  </a:lnTo>
                  <a:lnTo>
                    <a:pt x="45" y="468"/>
                  </a:lnTo>
                  <a:lnTo>
                    <a:pt x="40" y="466"/>
                  </a:lnTo>
                  <a:lnTo>
                    <a:pt x="36" y="463"/>
                  </a:lnTo>
                  <a:lnTo>
                    <a:pt x="33" y="461"/>
                  </a:lnTo>
                  <a:lnTo>
                    <a:pt x="29" y="458"/>
                  </a:lnTo>
                  <a:close/>
                  <a:moveTo>
                    <a:pt x="1239" y="403"/>
                  </a:moveTo>
                  <a:lnTo>
                    <a:pt x="1244" y="407"/>
                  </a:lnTo>
                  <a:lnTo>
                    <a:pt x="1249" y="412"/>
                  </a:lnTo>
                  <a:lnTo>
                    <a:pt x="1253" y="419"/>
                  </a:lnTo>
                  <a:lnTo>
                    <a:pt x="1255" y="426"/>
                  </a:lnTo>
                  <a:lnTo>
                    <a:pt x="1251" y="426"/>
                  </a:lnTo>
                  <a:lnTo>
                    <a:pt x="1248" y="428"/>
                  </a:lnTo>
                  <a:lnTo>
                    <a:pt x="1246" y="428"/>
                  </a:lnTo>
                  <a:lnTo>
                    <a:pt x="1241" y="430"/>
                  </a:lnTo>
                  <a:lnTo>
                    <a:pt x="1235" y="430"/>
                  </a:lnTo>
                  <a:lnTo>
                    <a:pt x="1235" y="426"/>
                  </a:lnTo>
                  <a:lnTo>
                    <a:pt x="1234" y="426"/>
                  </a:lnTo>
                  <a:lnTo>
                    <a:pt x="1234" y="424"/>
                  </a:lnTo>
                  <a:lnTo>
                    <a:pt x="1234" y="424"/>
                  </a:lnTo>
                  <a:lnTo>
                    <a:pt x="1232" y="423"/>
                  </a:lnTo>
                  <a:lnTo>
                    <a:pt x="1234" y="419"/>
                  </a:lnTo>
                  <a:lnTo>
                    <a:pt x="1234" y="417"/>
                  </a:lnTo>
                  <a:lnTo>
                    <a:pt x="1234" y="417"/>
                  </a:lnTo>
                  <a:lnTo>
                    <a:pt x="1234" y="416"/>
                  </a:lnTo>
                  <a:lnTo>
                    <a:pt x="1235" y="414"/>
                  </a:lnTo>
                  <a:lnTo>
                    <a:pt x="1239" y="403"/>
                  </a:lnTo>
                  <a:close/>
                  <a:moveTo>
                    <a:pt x="1209" y="391"/>
                  </a:moveTo>
                  <a:lnTo>
                    <a:pt x="1213" y="395"/>
                  </a:lnTo>
                  <a:lnTo>
                    <a:pt x="1215" y="397"/>
                  </a:lnTo>
                  <a:lnTo>
                    <a:pt x="1215" y="398"/>
                  </a:lnTo>
                  <a:lnTo>
                    <a:pt x="1216" y="402"/>
                  </a:lnTo>
                  <a:lnTo>
                    <a:pt x="1216" y="405"/>
                  </a:lnTo>
                  <a:lnTo>
                    <a:pt x="1216" y="410"/>
                  </a:lnTo>
                  <a:lnTo>
                    <a:pt x="1213" y="410"/>
                  </a:lnTo>
                  <a:lnTo>
                    <a:pt x="1213" y="414"/>
                  </a:lnTo>
                  <a:lnTo>
                    <a:pt x="1206" y="412"/>
                  </a:lnTo>
                  <a:lnTo>
                    <a:pt x="1199" y="410"/>
                  </a:lnTo>
                  <a:lnTo>
                    <a:pt x="1194" y="407"/>
                  </a:lnTo>
                  <a:lnTo>
                    <a:pt x="1190" y="407"/>
                  </a:lnTo>
                  <a:lnTo>
                    <a:pt x="1190" y="403"/>
                  </a:lnTo>
                  <a:lnTo>
                    <a:pt x="1197" y="400"/>
                  </a:lnTo>
                  <a:lnTo>
                    <a:pt x="1204" y="397"/>
                  </a:lnTo>
                  <a:lnTo>
                    <a:pt x="1209" y="391"/>
                  </a:lnTo>
                  <a:close/>
                  <a:moveTo>
                    <a:pt x="1286" y="360"/>
                  </a:moveTo>
                  <a:lnTo>
                    <a:pt x="1290" y="362"/>
                  </a:lnTo>
                  <a:lnTo>
                    <a:pt x="1290" y="362"/>
                  </a:lnTo>
                  <a:lnTo>
                    <a:pt x="1291" y="363"/>
                  </a:lnTo>
                  <a:lnTo>
                    <a:pt x="1291" y="363"/>
                  </a:lnTo>
                  <a:lnTo>
                    <a:pt x="1293" y="365"/>
                  </a:lnTo>
                  <a:lnTo>
                    <a:pt x="1297" y="365"/>
                  </a:lnTo>
                  <a:lnTo>
                    <a:pt x="1297" y="367"/>
                  </a:lnTo>
                  <a:lnTo>
                    <a:pt x="1297" y="369"/>
                  </a:lnTo>
                  <a:lnTo>
                    <a:pt x="1295" y="370"/>
                  </a:lnTo>
                  <a:lnTo>
                    <a:pt x="1295" y="370"/>
                  </a:lnTo>
                  <a:lnTo>
                    <a:pt x="1293" y="372"/>
                  </a:lnTo>
                  <a:lnTo>
                    <a:pt x="1291" y="374"/>
                  </a:lnTo>
                  <a:lnTo>
                    <a:pt x="1290" y="374"/>
                  </a:lnTo>
                  <a:lnTo>
                    <a:pt x="1288" y="376"/>
                  </a:lnTo>
                  <a:lnTo>
                    <a:pt x="1286" y="376"/>
                  </a:lnTo>
                  <a:lnTo>
                    <a:pt x="1283" y="376"/>
                  </a:lnTo>
                  <a:lnTo>
                    <a:pt x="1283" y="370"/>
                  </a:lnTo>
                  <a:lnTo>
                    <a:pt x="1283" y="367"/>
                  </a:lnTo>
                  <a:lnTo>
                    <a:pt x="1284" y="365"/>
                  </a:lnTo>
                  <a:lnTo>
                    <a:pt x="1286" y="360"/>
                  </a:lnTo>
                  <a:close/>
                  <a:moveTo>
                    <a:pt x="0" y="341"/>
                  </a:moveTo>
                  <a:lnTo>
                    <a:pt x="17" y="344"/>
                  </a:lnTo>
                  <a:lnTo>
                    <a:pt x="29" y="349"/>
                  </a:lnTo>
                  <a:lnTo>
                    <a:pt x="38" y="360"/>
                  </a:lnTo>
                  <a:lnTo>
                    <a:pt x="35" y="363"/>
                  </a:lnTo>
                  <a:lnTo>
                    <a:pt x="31" y="363"/>
                  </a:lnTo>
                  <a:lnTo>
                    <a:pt x="29" y="365"/>
                  </a:lnTo>
                  <a:lnTo>
                    <a:pt x="28" y="367"/>
                  </a:lnTo>
                  <a:lnTo>
                    <a:pt x="22" y="369"/>
                  </a:lnTo>
                  <a:lnTo>
                    <a:pt x="19" y="365"/>
                  </a:lnTo>
                  <a:lnTo>
                    <a:pt x="14" y="362"/>
                  </a:lnTo>
                  <a:lnTo>
                    <a:pt x="10" y="358"/>
                  </a:lnTo>
                  <a:lnTo>
                    <a:pt x="5" y="356"/>
                  </a:lnTo>
                  <a:lnTo>
                    <a:pt x="3" y="355"/>
                  </a:lnTo>
                  <a:lnTo>
                    <a:pt x="0" y="351"/>
                  </a:lnTo>
                  <a:lnTo>
                    <a:pt x="0" y="348"/>
                  </a:lnTo>
                  <a:lnTo>
                    <a:pt x="0" y="341"/>
                  </a:lnTo>
                  <a:close/>
                  <a:moveTo>
                    <a:pt x="1178" y="299"/>
                  </a:moveTo>
                  <a:lnTo>
                    <a:pt x="1178" y="307"/>
                  </a:lnTo>
                  <a:lnTo>
                    <a:pt x="1180" y="311"/>
                  </a:lnTo>
                  <a:lnTo>
                    <a:pt x="1181" y="314"/>
                  </a:lnTo>
                  <a:lnTo>
                    <a:pt x="1181" y="320"/>
                  </a:lnTo>
                  <a:lnTo>
                    <a:pt x="1181" y="327"/>
                  </a:lnTo>
                  <a:lnTo>
                    <a:pt x="1201" y="327"/>
                  </a:lnTo>
                  <a:lnTo>
                    <a:pt x="1218" y="346"/>
                  </a:lnTo>
                  <a:lnTo>
                    <a:pt x="1235" y="365"/>
                  </a:lnTo>
                  <a:lnTo>
                    <a:pt x="1235" y="367"/>
                  </a:lnTo>
                  <a:lnTo>
                    <a:pt x="1234" y="369"/>
                  </a:lnTo>
                  <a:lnTo>
                    <a:pt x="1234" y="370"/>
                  </a:lnTo>
                  <a:lnTo>
                    <a:pt x="1234" y="370"/>
                  </a:lnTo>
                  <a:lnTo>
                    <a:pt x="1232" y="372"/>
                  </a:lnTo>
                  <a:lnTo>
                    <a:pt x="1229" y="376"/>
                  </a:lnTo>
                  <a:lnTo>
                    <a:pt x="1227" y="377"/>
                  </a:lnTo>
                  <a:lnTo>
                    <a:pt x="1225" y="379"/>
                  </a:lnTo>
                  <a:lnTo>
                    <a:pt x="1223" y="379"/>
                  </a:lnTo>
                  <a:lnTo>
                    <a:pt x="1218" y="379"/>
                  </a:lnTo>
                  <a:lnTo>
                    <a:pt x="1213" y="381"/>
                  </a:lnTo>
                  <a:lnTo>
                    <a:pt x="1213" y="376"/>
                  </a:lnTo>
                  <a:lnTo>
                    <a:pt x="1213" y="370"/>
                  </a:lnTo>
                  <a:lnTo>
                    <a:pt x="1213" y="367"/>
                  </a:lnTo>
                  <a:lnTo>
                    <a:pt x="1213" y="365"/>
                  </a:lnTo>
                  <a:lnTo>
                    <a:pt x="1209" y="362"/>
                  </a:lnTo>
                  <a:lnTo>
                    <a:pt x="1206" y="360"/>
                  </a:lnTo>
                  <a:lnTo>
                    <a:pt x="1201" y="356"/>
                  </a:lnTo>
                  <a:lnTo>
                    <a:pt x="1195" y="370"/>
                  </a:lnTo>
                  <a:lnTo>
                    <a:pt x="1185" y="379"/>
                  </a:lnTo>
                  <a:lnTo>
                    <a:pt x="1171" y="384"/>
                  </a:lnTo>
                  <a:lnTo>
                    <a:pt x="1171" y="379"/>
                  </a:lnTo>
                  <a:lnTo>
                    <a:pt x="1171" y="376"/>
                  </a:lnTo>
                  <a:lnTo>
                    <a:pt x="1173" y="372"/>
                  </a:lnTo>
                  <a:lnTo>
                    <a:pt x="1171" y="369"/>
                  </a:lnTo>
                  <a:lnTo>
                    <a:pt x="1169" y="365"/>
                  </a:lnTo>
                  <a:lnTo>
                    <a:pt x="1167" y="360"/>
                  </a:lnTo>
                  <a:lnTo>
                    <a:pt x="1162" y="358"/>
                  </a:lnTo>
                  <a:lnTo>
                    <a:pt x="1159" y="356"/>
                  </a:lnTo>
                  <a:lnTo>
                    <a:pt x="1155" y="356"/>
                  </a:lnTo>
                  <a:lnTo>
                    <a:pt x="1152" y="355"/>
                  </a:lnTo>
                  <a:lnTo>
                    <a:pt x="1150" y="355"/>
                  </a:lnTo>
                  <a:lnTo>
                    <a:pt x="1146" y="353"/>
                  </a:lnTo>
                  <a:lnTo>
                    <a:pt x="1143" y="349"/>
                  </a:lnTo>
                  <a:lnTo>
                    <a:pt x="1153" y="337"/>
                  </a:lnTo>
                  <a:lnTo>
                    <a:pt x="1160" y="323"/>
                  </a:lnTo>
                  <a:lnTo>
                    <a:pt x="1167" y="309"/>
                  </a:lnTo>
                  <a:lnTo>
                    <a:pt x="1178" y="299"/>
                  </a:lnTo>
                  <a:close/>
                  <a:moveTo>
                    <a:pt x="2150" y="269"/>
                  </a:moveTo>
                  <a:lnTo>
                    <a:pt x="2152" y="273"/>
                  </a:lnTo>
                  <a:lnTo>
                    <a:pt x="2154" y="276"/>
                  </a:lnTo>
                  <a:lnTo>
                    <a:pt x="2155" y="278"/>
                  </a:lnTo>
                  <a:lnTo>
                    <a:pt x="2155" y="281"/>
                  </a:lnTo>
                  <a:lnTo>
                    <a:pt x="2157" y="285"/>
                  </a:lnTo>
                  <a:lnTo>
                    <a:pt x="2157" y="292"/>
                  </a:lnTo>
                  <a:lnTo>
                    <a:pt x="2157" y="297"/>
                  </a:lnTo>
                  <a:lnTo>
                    <a:pt x="2159" y="311"/>
                  </a:lnTo>
                  <a:lnTo>
                    <a:pt x="2161" y="327"/>
                  </a:lnTo>
                  <a:lnTo>
                    <a:pt x="2161" y="341"/>
                  </a:lnTo>
                  <a:lnTo>
                    <a:pt x="2141" y="351"/>
                  </a:lnTo>
                  <a:lnTo>
                    <a:pt x="2119" y="360"/>
                  </a:lnTo>
                  <a:lnTo>
                    <a:pt x="2098" y="370"/>
                  </a:lnTo>
                  <a:lnTo>
                    <a:pt x="2080" y="384"/>
                  </a:lnTo>
                  <a:lnTo>
                    <a:pt x="2075" y="381"/>
                  </a:lnTo>
                  <a:lnTo>
                    <a:pt x="2066" y="377"/>
                  </a:lnTo>
                  <a:lnTo>
                    <a:pt x="2054" y="370"/>
                  </a:lnTo>
                  <a:lnTo>
                    <a:pt x="2044" y="365"/>
                  </a:lnTo>
                  <a:lnTo>
                    <a:pt x="2035" y="360"/>
                  </a:lnTo>
                  <a:lnTo>
                    <a:pt x="2031" y="356"/>
                  </a:lnTo>
                  <a:lnTo>
                    <a:pt x="2033" y="355"/>
                  </a:lnTo>
                  <a:lnTo>
                    <a:pt x="2035" y="353"/>
                  </a:lnTo>
                  <a:lnTo>
                    <a:pt x="2035" y="353"/>
                  </a:lnTo>
                  <a:lnTo>
                    <a:pt x="2037" y="351"/>
                  </a:lnTo>
                  <a:lnTo>
                    <a:pt x="2037" y="349"/>
                  </a:lnTo>
                  <a:lnTo>
                    <a:pt x="2038" y="346"/>
                  </a:lnTo>
                  <a:lnTo>
                    <a:pt x="2033" y="342"/>
                  </a:lnTo>
                  <a:lnTo>
                    <a:pt x="2026" y="341"/>
                  </a:lnTo>
                  <a:lnTo>
                    <a:pt x="2021" y="337"/>
                  </a:lnTo>
                  <a:lnTo>
                    <a:pt x="2016" y="334"/>
                  </a:lnTo>
                  <a:lnTo>
                    <a:pt x="2019" y="334"/>
                  </a:lnTo>
                  <a:lnTo>
                    <a:pt x="2023" y="330"/>
                  </a:lnTo>
                  <a:lnTo>
                    <a:pt x="2024" y="328"/>
                  </a:lnTo>
                  <a:lnTo>
                    <a:pt x="2026" y="328"/>
                  </a:lnTo>
                  <a:lnTo>
                    <a:pt x="2028" y="327"/>
                  </a:lnTo>
                  <a:lnTo>
                    <a:pt x="2033" y="327"/>
                  </a:lnTo>
                  <a:lnTo>
                    <a:pt x="2038" y="327"/>
                  </a:lnTo>
                  <a:lnTo>
                    <a:pt x="2038" y="314"/>
                  </a:lnTo>
                  <a:lnTo>
                    <a:pt x="2012" y="314"/>
                  </a:lnTo>
                  <a:lnTo>
                    <a:pt x="2007" y="304"/>
                  </a:lnTo>
                  <a:lnTo>
                    <a:pt x="2016" y="297"/>
                  </a:lnTo>
                  <a:lnTo>
                    <a:pt x="2023" y="290"/>
                  </a:lnTo>
                  <a:lnTo>
                    <a:pt x="2031" y="287"/>
                  </a:lnTo>
                  <a:lnTo>
                    <a:pt x="2045" y="283"/>
                  </a:lnTo>
                  <a:lnTo>
                    <a:pt x="2051" y="288"/>
                  </a:lnTo>
                  <a:lnTo>
                    <a:pt x="2054" y="294"/>
                  </a:lnTo>
                  <a:lnTo>
                    <a:pt x="2058" y="297"/>
                  </a:lnTo>
                  <a:lnTo>
                    <a:pt x="2061" y="304"/>
                  </a:lnTo>
                  <a:lnTo>
                    <a:pt x="2072" y="295"/>
                  </a:lnTo>
                  <a:lnTo>
                    <a:pt x="2082" y="288"/>
                  </a:lnTo>
                  <a:lnTo>
                    <a:pt x="2096" y="283"/>
                  </a:lnTo>
                  <a:lnTo>
                    <a:pt x="2098" y="288"/>
                  </a:lnTo>
                  <a:lnTo>
                    <a:pt x="2101" y="290"/>
                  </a:lnTo>
                  <a:lnTo>
                    <a:pt x="2101" y="292"/>
                  </a:lnTo>
                  <a:lnTo>
                    <a:pt x="2103" y="292"/>
                  </a:lnTo>
                  <a:lnTo>
                    <a:pt x="2105" y="292"/>
                  </a:lnTo>
                  <a:lnTo>
                    <a:pt x="2108" y="292"/>
                  </a:lnTo>
                  <a:lnTo>
                    <a:pt x="2117" y="287"/>
                  </a:lnTo>
                  <a:lnTo>
                    <a:pt x="2122" y="281"/>
                  </a:lnTo>
                  <a:lnTo>
                    <a:pt x="2129" y="276"/>
                  </a:lnTo>
                  <a:lnTo>
                    <a:pt x="2136" y="271"/>
                  </a:lnTo>
                  <a:lnTo>
                    <a:pt x="2150" y="269"/>
                  </a:lnTo>
                  <a:close/>
                  <a:moveTo>
                    <a:pt x="1302" y="206"/>
                  </a:moveTo>
                  <a:lnTo>
                    <a:pt x="1305" y="208"/>
                  </a:lnTo>
                  <a:lnTo>
                    <a:pt x="1307" y="210"/>
                  </a:lnTo>
                  <a:lnTo>
                    <a:pt x="1309" y="210"/>
                  </a:lnTo>
                  <a:lnTo>
                    <a:pt x="1311" y="211"/>
                  </a:lnTo>
                  <a:lnTo>
                    <a:pt x="1311" y="213"/>
                  </a:lnTo>
                  <a:lnTo>
                    <a:pt x="1311" y="215"/>
                  </a:lnTo>
                  <a:lnTo>
                    <a:pt x="1312" y="218"/>
                  </a:lnTo>
                  <a:lnTo>
                    <a:pt x="1316" y="224"/>
                  </a:lnTo>
                  <a:lnTo>
                    <a:pt x="1318" y="229"/>
                  </a:lnTo>
                  <a:lnTo>
                    <a:pt x="1319" y="234"/>
                  </a:lnTo>
                  <a:lnTo>
                    <a:pt x="1321" y="241"/>
                  </a:lnTo>
                  <a:lnTo>
                    <a:pt x="1316" y="243"/>
                  </a:lnTo>
                  <a:lnTo>
                    <a:pt x="1311" y="245"/>
                  </a:lnTo>
                  <a:lnTo>
                    <a:pt x="1305" y="245"/>
                  </a:lnTo>
                  <a:lnTo>
                    <a:pt x="1297" y="246"/>
                  </a:lnTo>
                  <a:lnTo>
                    <a:pt x="1295" y="238"/>
                  </a:lnTo>
                  <a:lnTo>
                    <a:pt x="1293" y="229"/>
                  </a:lnTo>
                  <a:lnTo>
                    <a:pt x="1293" y="218"/>
                  </a:lnTo>
                  <a:lnTo>
                    <a:pt x="1297" y="215"/>
                  </a:lnTo>
                  <a:lnTo>
                    <a:pt x="1298" y="211"/>
                  </a:lnTo>
                  <a:lnTo>
                    <a:pt x="1302" y="206"/>
                  </a:lnTo>
                  <a:close/>
                  <a:moveTo>
                    <a:pt x="1604" y="177"/>
                  </a:moveTo>
                  <a:lnTo>
                    <a:pt x="1611" y="180"/>
                  </a:lnTo>
                  <a:lnTo>
                    <a:pt x="1618" y="184"/>
                  </a:lnTo>
                  <a:lnTo>
                    <a:pt x="1621" y="187"/>
                  </a:lnTo>
                  <a:lnTo>
                    <a:pt x="1626" y="191"/>
                  </a:lnTo>
                  <a:lnTo>
                    <a:pt x="1632" y="196"/>
                  </a:lnTo>
                  <a:lnTo>
                    <a:pt x="1630" y="199"/>
                  </a:lnTo>
                  <a:lnTo>
                    <a:pt x="1630" y="199"/>
                  </a:lnTo>
                  <a:lnTo>
                    <a:pt x="1630" y="201"/>
                  </a:lnTo>
                  <a:lnTo>
                    <a:pt x="1628" y="201"/>
                  </a:lnTo>
                  <a:lnTo>
                    <a:pt x="1628" y="203"/>
                  </a:lnTo>
                  <a:lnTo>
                    <a:pt x="1625" y="206"/>
                  </a:lnTo>
                  <a:lnTo>
                    <a:pt x="1625" y="208"/>
                  </a:lnTo>
                  <a:lnTo>
                    <a:pt x="1623" y="208"/>
                  </a:lnTo>
                  <a:lnTo>
                    <a:pt x="1621" y="208"/>
                  </a:lnTo>
                  <a:lnTo>
                    <a:pt x="1619" y="210"/>
                  </a:lnTo>
                  <a:lnTo>
                    <a:pt x="1616" y="211"/>
                  </a:lnTo>
                  <a:lnTo>
                    <a:pt x="1611" y="206"/>
                  </a:lnTo>
                  <a:lnTo>
                    <a:pt x="1606" y="201"/>
                  </a:lnTo>
                  <a:lnTo>
                    <a:pt x="1599" y="196"/>
                  </a:lnTo>
                  <a:lnTo>
                    <a:pt x="1593" y="192"/>
                  </a:lnTo>
                  <a:lnTo>
                    <a:pt x="1597" y="180"/>
                  </a:lnTo>
                  <a:lnTo>
                    <a:pt x="1600" y="180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4" y="177"/>
                  </a:lnTo>
                  <a:close/>
                  <a:moveTo>
                    <a:pt x="2963" y="170"/>
                  </a:moveTo>
                  <a:lnTo>
                    <a:pt x="2979" y="170"/>
                  </a:lnTo>
                  <a:lnTo>
                    <a:pt x="2979" y="177"/>
                  </a:lnTo>
                  <a:lnTo>
                    <a:pt x="2976" y="177"/>
                  </a:lnTo>
                  <a:lnTo>
                    <a:pt x="2972" y="180"/>
                  </a:lnTo>
                  <a:lnTo>
                    <a:pt x="2970" y="180"/>
                  </a:lnTo>
                  <a:lnTo>
                    <a:pt x="2967" y="180"/>
                  </a:lnTo>
                  <a:lnTo>
                    <a:pt x="2967" y="178"/>
                  </a:lnTo>
                  <a:lnTo>
                    <a:pt x="2965" y="175"/>
                  </a:lnTo>
                  <a:lnTo>
                    <a:pt x="2965" y="173"/>
                  </a:lnTo>
                  <a:lnTo>
                    <a:pt x="2963" y="171"/>
                  </a:lnTo>
                  <a:lnTo>
                    <a:pt x="2963" y="170"/>
                  </a:lnTo>
                  <a:close/>
                  <a:moveTo>
                    <a:pt x="989" y="149"/>
                  </a:moveTo>
                  <a:lnTo>
                    <a:pt x="1005" y="159"/>
                  </a:lnTo>
                  <a:lnTo>
                    <a:pt x="1019" y="171"/>
                  </a:lnTo>
                  <a:lnTo>
                    <a:pt x="1033" y="184"/>
                  </a:lnTo>
                  <a:lnTo>
                    <a:pt x="1028" y="184"/>
                  </a:lnTo>
                  <a:lnTo>
                    <a:pt x="1024" y="189"/>
                  </a:lnTo>
                  <a:lnTo>
                    <a:pt x="1021" y="191"/>
                  </a:lnTo>
                  <a:lnTo>
                    <a:pt x="1016" y="191"/>
                  </a:lnTo>
                  <a:lnTo>
                    <a:pt x="1010" y="192"/>
                  </a:lnTo>
                  <a:lnTo>
                    <a:pt x="1002" y="192"/>
                  </a:lnTo>
                  <a:lnTo>
                    <a:pt x="995" y="185"/>
                  </a:lnTo>
                  <a:lnTo>
                    <a:pt x="988" y="180"/>
                  </a:lnTo>
                  <a:lnTo>
                    <a:pt x="979" y="177"/>
                  </a:lnTo>
                  <a:lnTo>
                    <a:pt x="979" y="173"/>
                  </a:lnTo>
                  <a:lnTo>
                    <a:pt x="995" y="164"/>
                  </a:lnTo>
                  <a:lnTo>
                    <a:pt x="993" y="161"/>
                  </a:lnTo>
                  <a:lnTo>
                    <a:pt x="991" y="159"/>
                  </a:lnTo>
                  <a:lnTo>
                    <a:pt x="991" y="156"/>
                  </a:lnTo>
                  <a:lnTo>
                    <a:pt x="989" y="149"/>
                  </a:lnTo>
                  <a:close/>
                  <a:moveTo>
                    <a:pt x="4822" y="100"/>
                  </a:moveTo>
                  <a:lnTo>
                    <a:pt x="4826" y="105"/>
                  </a:lnTo>
                  <a:lnTo>
                    <a:pt x="4829" y="109"/>
                  </a:lnTo>
                  <a:lnTo>
                    <a:pt x="4833" y="109"/>
                  </a:lnTo>
                  <a:lnTo>
                    <a:pt x="4835" y="110"/>
                  </a:lnTo>
                  <a:lnTo>
                    <a:pt x="4836" y="110"/>
                  </a:lnTo>
                  <a:lnTo>
                    <a:pt x="4840" y="110"/>
                  </a:lnTo>
                  <a:lnTo>
                    <a:pt x="4842" y="110"/>
                  </a:lnTo>
                  <a:lnTo>
                    <a:pt x="4843" y="110"/>
                  </a:lnTo>
                  <a:lnTo>
                    <a:pt x="4847" y="112"/>
                  </a:lnTo>
                  <a:lnTo>
                    <a:pt x="4849" y="115"/>
                  </a:lnTo>
                  <a:lnTo>
                    <a:pt x="4842" y="121"/>
                  </a:lnTo>
                  <a:lnTo>
                    <a:pt x="4835" y="126"/>
                  </a:lnTo>
                  <a:lnTo>
                    <a:pt x="4800" y="129"/>
                  </a:lnTo>
                  <a:lnTo>
                    <a:pt x="4800" y="115"/>
                  </a:lnTo>
                  <a:lnTo>
                    <a:pt x="4805" y="110"/>
                  </a:lnTo>
                  <a:lnTo>
                    <a:pt x="4810" y="107"/>
                  </a:lnTo>
                  <a:lnTo>
                    <a:pt x="4815" y="103"/>
                  </a:lnTo>
                  <a:lnTo>
                    <a:pt x="4822" y="100"/>
                  </a:lnTo>
                  <a:close/>
                  <a:moveTo>
                    <a:pt x="1063" y="72"/>
                  </a:moveTo>
                  <a:lnTo>
                    <a:pt x="1064" y="79"/>
                  </a:lnTo>
                  <a:lnTo>
                    <a:pt x="1064" y="84"/>
                  </a:lnTo>
                  <a:lnTo>
                    <a:pt x="1066" y="86"/>
                  </a:lnTo>
                  <a:lnTo>
                    <a:pt x="1068" y="88"/>
                  </a:lnTo>
                  <a:lnTo>
                    <a:pt x="1070" y="89"/>
                  </a:lnTo>
                  <a:lnTo>
                    <a:pt x="1073" y="93"/>
                  </a:lnTo>
                  <a:lnTo>
                    <a:pt x="1075" y="96"/>
                  </a:lnTo>
                  <a:lnTo>
                    <a:pt x="1073" y="100"/>
                  </a:lnTo>
                  <a:lnTo>
                    <a:pt x="1071" y="105"/>
                  </a:lnTo>
                  <a:lnTo>
                    <a:pt x="1070" y="109"/>
                  </a:lnTo>
                  <a:lnTo>
                    <a:pt x="1068" y="112"/>
                  </a:lnTo>
                  <a:lnTo>
                    <a:pt x="1066" y="119"/>
                  </a:lnTo>
                  <a:lnTo>
                    <a:pt x="1073" y="121"/>
                  </a:lnTo>
                  <a:lnTo>
                    <a:pt x="1077" y="124"/>
                  </a:lnTo>
                  <a:lnTo>
                    <a:pt x="1080" y="128"/>
                  </a:lnTo>
                  <a:lnTo>
                    <a:pt x="1082" y="131"/>
                  </a:lnTo>
                  <a:lnTo>
                    <a:pt x="1082" y="138"/>
                  </a:lnTo>
                  <a:lnTo>
                    <a:pt x="1082" y="145"/>
                  </a:lnTo>
                  <a:lnTo>
                    <a:pt x="1077" y="149"/>
                  </a:lnTo>
                  <a:lnTo>
                    <a:pt x="1073" y="152"/>
                  </a:lnTo>
                  <a:lnTo>
                    <a:pt x="1071" y="157"/>
                  </a:lnTo>
                  <a:lnTo>
                    <a:pt x="1070" y="163"/>
                  </a:lnTo>
                  <a:lnTo>
                    <a:pt x="1066" y="170"/>
                  </a:lnTo>
                  <a:lnTo>
                    <a:pt x="1091" y="170"/>
                  </a:lnTo>
                  <a:lnTo>
                    <a:pt x="1091" y="185"/>
                  </a:lnTo>
                  <a:lnTo>
                    <a:pt x="1094" y="199"/>
                  </a:lnTo>
                  <a:lnTo>
                    <a:pt x="1105" y="199"/>
                  </a:lnTo>
                  <a:lnTo>
                    <a:pt x="1110" y="194"/>
                  </a:lnTo>
                  <a:lnTo>
                    <a:pt x="1115" y="189"/>
                  </a:lnTo>
                  <a:lnTo>
                    <a:pt x="1120" y="184"/>
                  </a:lnTo>
                  <a:lnTo>
                    <a:pt x="1129" y="180"/>
                  </a:lnTo>
                  <a:lnTo>
                    <a:pt x="1129" y="191"/>
                  </a:lnTo>
                  <a:lnTo>
                    <a:pt x="1127" y="205"/>
                  </a:lnTo>
                  <a:lnTo>
                    <a:pt x="1126" y="217"/>
                  </a:lnTo>
                  <a:lnTo>
                    <a:pt x="1126" y="225"/>
                  </a:lnTo>
                  <a:lnTo>
                    <a:pt x="1124" y="231"/>
                  </a:lnTo>
                  <a:lnTo>
                    <a:pt x="1127" y="234"/>
                  </a:lnTo>
                  <a:lnTo>
                    <a:pt x="1129" y="236"/>
                  </a:lnTo>
                  <a:lnTo>
                    <a:pt x="1131" y="238"/>
                  </a:lnTo>
                  <a:lnTo>
                    <a:pt x="1134" y="239"/>
                  </a:lnTo>
                  <a:lnTo>
                    <a:pt x="1139" y="241"/>
                  </a:lnTo>
                  <a:lnTo>
                    <a:pt x="1148" y="227"/>
                  </a:lnTo>
                  <a:lnTo>
                    <a:pt x="1155" y="211"/>
                  </a:lnTo>
                  <a:lnTo>
                    <a:pt x="1155" y="199"/>
                  </a:lnTo>
                  <a:lnTo>
                    <a:pt x="1153" y="187"/>
                  </a:lnTo>
                  <a:lnTo>
                    <a:pt x="1153" y="175"/>
                  </a:lnTo>
                  <a:lnTo>
                    <a:pt x="1157" y="163"/>
                  </a:lnTo>
                  <a:lnTo>
                    <a:pt x="1167" y="154"/>
                  </a:lnTo>
                  <a:lnTo>
                    <a:pt x="1171" y="150"/>
                  </a:lnTo>
                  <a:lnTo>
                    <a:pt x="1174" y="150"/>
                  </a:lnTo>
                  <a:lnTo>
                    <a:pt x="1178" y="152"/>
                  </a:lnTo>
                  <a:lnTo>
                    <a:pt x="1181" y="154"/>
                  </a:lnTo>
                  <a:lnTo>
                    <a:pt x="1183" y="157"/>
                  </a:lnTo>
                  <a:lnTo>
                    <a:pt x="1187" y="161"/>
                  </a:lnTo>
                  <a:lnTo>
                    <a:pt x="1188" y="164"/>
                  </a:lnTo>
                  <a:lnTo>
                    <a:pt x="1192" y="166"/>
                  </a:lnTo>
                  <a:lnTo>
                    <a:pt x="1194" y="170"/>
                  </a:lnTo>
                  <a:lnTo>
                    <a:pt x="1201" y="170"/>
                  </a:lnTo>
                  <a:lnTo>
                    <a:pt x="1209" y="166"/>
                  </a:lnTo>
                  <a:lnTo>
                    <a:pt x="1218" y="164"/>
                  </a:lnTo>
                  <a:lnTo>
                    <a:pt x="1225" y="170"/>
                  </a:lnTo>
                  <a:lnTo>
                    <a:pt x="1225" y="184"/>
                  </a:lnTo>
                  <a:lnTo>
                    <a:pt x="1225" y="191"/>
                  </a:lnTo>
                  <a:lnTo>
                    <a:pt x="1223" y="203"/>
                  </a:lnTo>
                  <a:lnTo>
                    <a:pt x="1222" y="218"/>
                  </a:lnTo>
                  <a:lnTo>
                    <a:pt x="1218" y="236"/>
                  </a:lnTo>
                  <a:lnTo>
                    <a:pt x="1215" y="250"/>
                  </a:lnTo>
                  <a:lnTo>
                    <a:pt x="1213" y="260"/>
                  </a:lnTo>
                  <a:lnTo>
                    <a:pt x="1206" y="260"/>
                  </a:lnTo>
                  <a:lnTo>
                    <a:pt x="1202" y="259"/>
                  </a:lnTo>
                  <a:lnTo>
                    <a:pt x="1199" y="257"/>
                  </a:lnTo>
                  <a:lnTo>
                    <a:pt x="1195" y="255"/>
                  </a:lnTo>
                  <a:lnTo>
                    <a:pt x="1190" y="253"/>
                  </a:lnTo>
                  <a:lnTo>
                    <a:pt x="1190" y="257"/>
                  </a:lnTo>
                  <a:lnTo>
                    <a:pt x="1192" y="259"/>
                  </a:lnTo>
                  <a:lnTo>
                    <a:pt x="1194" y="260"/>
                  </a:lnTo>
                  <a:lnTo>
                    <a:pt x="1195" y="262"/>
                  </a:lnTo>
                  <a:lnTo>
                    <a:pt x="1195" y="264"/>
                  </a:lnTo>
                  <a:lnTo>
                    <a:pt x="1197" y="267"/>
                  </a:lnTo>
                  <a:lnTo>
                    <a:pt x="1197" y="273"/>
                  </a:lnTo>
                  <a:lnTo>
                    <a:pt x="1148" y="276"/>
                  </a:lnTo>
                  <a:lnTo>
                    <a:pt x="1148" y="280"/>
                  </a:lnTo>
                  <a:lnTo>
                    <a:pt x="1152" y="290"/>
                  </a:lnTo>
                  <a:lnTo>
                    <a:pt x="1150" y="301"/>
                  </a:lnTo>
                  <a:lnTo>
                    <a:pt x="1148" y="318"/>
                  </a:lnTo>
                  <a:lnTo>
                    <a:pt x="1139" y="318"/>
                  </a:lnTo>
                  <a:lnTo>
                    <a:pt x="1127" y="311"/>
                  </a:lnTo>
                  <a:lnTo>
                    <a:pt x="1110" y="307"/>
                  </a:lnTo>
                  <a:lnTo>
                    <a:pt x="1110" y="311"/>
                  </a:lnTo>
                  <a:lnTo>
                    <a:pt x="1113" y="311"/>
                  </a:lnTo>
                  <a:lnTo>
                    <a:pt x="1117" y="314"/>
                  </a:lnTo>
                  <a:lnTo>
                    <a:pt x="1119" y="316"/>
                  </a:lnTo>
                  <a:lnTo>
                    <a:pt x="1120" y="318"/>
                  </a:lnTo>
                  <a:lnTo>
                    <a:pt x="1122" y="320"/>
                  </a:lnTo>
                  <a:lnTo>
                    <a:pt x="1124" y="325"/>
                  </a:lnTo>
                  <a:lnTo>
                    <a:pt x="1124" y="330"/>
                  </a:lnTo>
                  <a:lnTo>
                    <a:pt x="1122" y="334"/>
                  </a:lnTo>
                  <a:lnTo>
                    <a:pt x="1119" y="337"/>
                  </a:lnTo>
                  <a:lnTo>
                    <a:pt x="1117" y="341"/>
                  </a:lnTo>
                  <a:lnTo>
                    <a:pt x="1108" y="348"/>
                  </a:lnTo>
                  <a:lnTo>
                    <a:pt x="1101" y="355"/>
                  </a:lnTo>
                  <a:lnTo>
                    <a:pt x="1098" y="363"/>
                  </a:lnTo>
                  <a:lnTo>
                    <a:pt x="1094" y="376"/>
                  </a:lnTo>
                  <a:lnTo>
                    <a:pt x="1087" y="376"/>
                  </a:lnTo>
                  <a:lnTo>
                    <a:pt x="1082" y="374"/>
                  </a:lnTo>
                  <a:lnTo>
                    <a:pt x="1077" y="372"/>
                  </a:lnTo>
                  <a:lnTo>
                    <a:pt x="1073" y="370"/>
                  </a:lnTo>
                  <a:lnTo>
                    <a:pt x="1066" y="369"/>
                  </a:lnTo>
                  <a:lnTo>
                    <a:pt x="1066" y="372"/>
                  </a:lnTo>
                  <a:lnTo>
                    <a:pt x="1075" y="372"/>
                  </a:lnTo>
                  <a:lnTo>
                    <a:pt x="1077" y="376"/>
                  </a:lnTo>
                  <a:lnTo>
                    <a:pt x="1078" y="379"/>
                  </a:lnTo>
                  <a:lnTo>
                    <a:pt x="1080" y="381"/>
                  </a:lnTo>
                  <a:lnTo>
                    <a:pt x="1080" y="384"/>
                  </a:lnTo>
                  <a:lnTo>
                    <a:pt x="1082" y="390"/>
                  </a:lnTo>
                  <a:lnTo>
                    <a:pt x="1082" y="395"/>
                  </a:lnTo>
                  <a:lnTo>
                    <a:pt x="1066" y="400"/>
                  </a:lnTo>
                  <a:lnTo>
                    <a:pt x="1052" y="409"/>
                  </a:lnTo>
                  <a:lnTo>
                    <a:pt x="1043" y="419"/>
                  </a:lnTo>
                  <a:lnTo>
                    <a:pt x="1037" y="435"/>
                  </a:lnTo>
                  <a:lnTo>
                    <a:pt x="1037" y="458"/>
                  </a:lnTo>
                  <a:lnTo>
                    <a:pt x="1043" y="472"/>
                  </a:lnTo>
                  <a:lnTo>
                    <a:pt x="1047" y="491"/>
                  </a:lnTo>
                  <a:lnTo>
                    <a:pt x="1047" y="510"/>
                  </a:lnTo>
                  <a:lnTo>
                    <a:pt x="1066" y="510"/>
                  </a:lnTo>
                  <a:lnTo>
                    <a:pt x="1066" y="519"/>
                  </a:lnTo>
                  <a:lnTo>
                    <a:pt x="1070" y="522"/>
                  </a:lnTo>
                  <a:lnTo>
                    <a:pt x="1070" y="526"/>
                  </a:lnTo>
                  <a:lnTo>
                    <a:pt x="1070" y="529"/>
                  </a:lnTo>
                  <a:lnTo>
                    <a:pt x="1070" y="531"/>
                  </a:lnTo>
                  <a:lnTo>
                    <a:pt x="1070" y="533"/>
                  </a:lnTo>
                  <a:lnTo>
                    <a:pt x="1070" y="534"/>
                  </a:lnTo>
                  <a:lnTo>
                    <a:pt x="1071" y="536"/>
                  </a:lnTo>
                  <a:lnTo>
                    <a:pt x="1077" y="536"/>
                  </a:lnTo>
                  <a:lnTo>
                    <a:pt x="1082" y="538"/>
                  </a:lnTo>
                  <a:lnTo>
                    <a:pt x="1094" y="536"/>
                  </a:lnTo>
                  <a:lnTo>
                    <a:pt x="1106" y="541"/>
                  </a:lnTo>
                  <a:lnTo>
                    <a:pt x="1119" y="550"/>
                  </a:lnTo>
                  <a:lnTo>
                    <a:pt x="1131" y="562"/>
                  </a:lnTo>
                  <a:lnTo>
                    <a:pt x="1141" y="573"/>
                  </a:lnTo>
                  <a:lnTo>
                    <a:pt x="1152" y="580"/>
                  </a:lnTo>
                  <a:lnTo>
                    <a:pt x="1157" y="582"/>
                  </a:lnTo>
                  <a:lnTo>
                    <a:pt x="1160" y="583"/>
                  </a:lnTo>
                  <a:lnTo>
                    <a:pt x="1164" y="582"/>
                  </a:lnTo>
                  <a:lnTo>
                    <a:pt x="1167" y="582"/>
                  </a:lnTo>
                  <a:lnTo>
                    <a:pt x="1169" y="580"/>
                  </a:lnTo>
                  <a:lnTo>
                    <a:pt x="1173" y="578"/>
                  </a:lnTo>
                  <a:lnTo>
                    <a:pt x="1174" y="576"/>
                  </a:lnTo>
                  <a:lnTo>
                    <a:pt x="1178" y="576"/>
                  </a:lnTo>
                  <a:lnTo>
                    <a:pt x="1206" y="583"/>
                  </a:lnTo>
                  <a:lnTo>
                    <a:pt x="1209" y="602"/>
                  </a:lnTo>
                  <a:lnTo>
                    <a:pt x="1213" y="616"/>
                  </a:lnTo>
                  <a:lnTo>
                    <a:pt x="1215" y="627"/>
                  </a:lnTo>
                  <a:lnTo>
                    <a:pt x="1216" y="637"/>
                  </a:lnTo>
                  <a:lnTo>
                    <a:pt x="1220" y="648"/>
                  </a:lnTo>
                  <a:lnTo>
                    <a:pt x="1229" y="660"/>
                  </a:lnTo>
                  <a:lnTo>
                    <a:pt x="1239" y="676"/>
                  </a:lnTo>
                  <a:lnTo>
                    <a:pt x="1242" y="674"/>
                  </a:lnTo>
                  <a:lnTo>
                    <a:pt x="1244" y="674"/>
                  </a:lnTo>
                  <a:lnTo>
                    <a:pt x="1244" y="674"/>
                  </a:lnTo>
                  <a:lnTo>
                    <a:pt x="1246" y="672"/>
                  </a:lnTo>
                  <a:lnTo>
                    <a:pt x="1248" y="672"/>
                  </a:lnTo>
                  <a:lnTo>
                    <a:pt x="1251" y="671"/>
                  </a:lnTo>
                  <a:lnTo>
                    <a:pt x="1253" y="671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7"/>
                  </a:lnTo>
                  <a:lnTo>
                    <a:pt x="1255" y="664"/>
                  </a:lnTo>
                  <a:lnTo>
                    <a:pt x="1255" y="653"/>
                  </a:lnTo>
                  <a:lnTo>
                    <a:pt x="1253" y="639"/>
                  </a:lnTo>
                  <a:lnTo>
                    <a:pt x="1249" y="622"/>
                  </a:lnTo>
                  <a:lnTo>
                    <a:pt x="1244" y="606"/>
                  </a:lnTo>
                  <a:lnTo>
                    <a:pt x="1258" y="599"/>
                  </a:lnTo>
                  <a:lnTo>
                    <a:pt x="1272" y="589"/>
                  </a:lnTo>
                  <a:lnTo>
                    <a:pt x="1281" y="575"/>
                  </a:lnTo>
                  <a:lnTo>
                    <a:pt x="1286" y="557"/>
                  </a:lnTo>
                  <a:lnTo>
                    <a:pt x="1288" y="547"/>
                  </a:lnTo>
                  <a:lnTo>
                    <a:pt x="1286" y="531"/>
                  </a:lnTo>
                  <a:lnTo>
                    <a:pt x="1286" y="515"/>
                  </a:lnTo>
                  <a:lnTo>
                    <a:pt x="1279" y="512"/>
                  </a:lnTo>
                  <a:lnTo>
                    <a:pt x="1276" y="510"/>
                  </a:lnTo>
                  <a:lnTo>
                    <a:pt x="1272" y="508"/>
                  </a:lnTo>
                  <a:lnTo>
                    <a:pt x="1269" y="505"/>
                  </a:lnTo>
                  <a:lnTo>
                    <a:pt x="1267" y="499"/>
                  </a:lnTo>
                  <a:lnTo>
                    <a:pt x="1274" y="487"/>
                  </a:lnTo>
                  <a:lnTo>
                    <a:pt x="1277" y="473"/>
                  </a:lnTo>
                  <a:lnTo>
                    <a:pt x="1274" y="458"/>
                  </a:lnTo>
                  <a:lnTo>
                    <a:pt x="1270" y="442"/>
                  </a:lnTo>
                  <a:lnTo>
                    <a:pt x="1265" y="424"/>
                  </a:lnTo>
                  <a:lnTo>
                    <a:pt x="1263" y="407"/>
                  </a:lnTo>
                  <a:lnTo>
                    <a:pt x="1267" y="407"/>
                  </a:lnTo>
                  <a:lnTo>
                    <a:pt x="1267" y="403"/>
                  </a:lnTo>
                  <a:lnTo>
                    <a:pt x="1291" y="407"/>
                  </a:lnTo>
                  <a:lnTo>
                    <a:pt x="1312" y="407"/>
                  </a:lnTo>
                  <a:lnTo>
                    <a:pt x="1335" y="403"/>
                  </a:lnTo>
                  <a:lnTo>
                    <a:pt x="1340" y="412"/>
                  </a:lnTo>
                  <a:lnTo>
                    <a:pt x="1345" y="424"/>
                  </a:lnTo>
                  <a:lnTo>
                    <a:pt x="1351" y="433"/>
                  </a:lnTo>
                  <a:lnTo>
                    <a:pt x="1356" y="437"/>
                  </a:lnTo>
                  <a:lnTo>
                    <a:pt x="1359" y="438"/>
                  </a:lnTo>
                  <a:lnTo>
                    <a:pt x="1365" y="438"/>
                  </a:lnTo>
                  <a:lnTo>
                    <a:pt x="1370" y="440"/>
                  </a:lnTo>
                  <a:lnTo>
                    <a:pt x="1375" y="442"/>
                  </a:lnTo>
                  <a:lnTo>
                    <a:pt x="1379" y="445"/>
                  </a:lnTo>
                  <a:lnTo>
                    <a:pt x="1380" y="454"/>
                  </a:lnTo>
                  <a:lnTo>
                    <a:pt x="1384" y="470"/>
                  </a:lnTo>
                  <a:lnTo>
                    <a:pt x="1386" y="484"/>
                  </a:lnTo>
                  <a:lnTo>
                    <a:pt x="1389" y="494"/>
                  </a:lnTo>
                  <a:lnTo>
                    <a:pt x="1391" y="496"/>
                  </a:lnTo>
                  <a:lnTo>
                    <a:pt x="1394" y="499"/>
                  </a:lnTo>
                  <a:lnTo>
                    <a:pt x="1398" y="501"/>
                  </a:lnTo>
                  <a:lnTo>
                    <a:pt x="1401" y="505"/>
                  </a:lnTo>
                  <a:lnTo>
                    <a:pt x="1407" y="506"/>
                  </a:lnTo>
                  <a:lnTo>
                    <a:pt x="1408" y="510"/>
                  </a:lnTo>
                  <a:lnTo>
                    <a:pt x="1422" y="499"/>
                  </a:lnTo>
                  <a:lnTo>
                    <a:pt x="1433" y="486"/>
                  </a:lnTo>
                  <a:lnTo>
                    <a:pt x="1441" y="472"/>
                  </a:lnTo>
                  <a:lnTo>
                    <a:pt x="1455" y="461"/>
                  </a:lnTo>
                  <a:lnTo>
                    <a:pt x="1457" y="473"/>
                  </a:lnTo>
                  <a:lnTo>
                    <a:pt x="1462" y="480"/>
                  </a:lnTo>
                  <a:lnTo>
                    <a:pt x="1469" y="487"/>
                  </a:lnTo>
                  <a:lnTo>
                    <a:pt x="1476" y="494"/>
                  </a:lnTo>
                  <a:lnTo>
                    <a:pt x="1482" y="503"/>
                  </a:lnTo>
                  <a:lnTo>
                    <a:pt x="1482" y="506"/>
                  </a:lnTo>
                  <a:lnTo>
                    <a:pt x="1482" y="510"/>
                  </a:lnTo>
                  <a:lnTo>
                    <a:pt x="1480" y="512"/>
                  </a:lnTo>
                  <a:lnTo>
                    <a:pt x="1480" y="515"/>
                  </a:lnTo>
                  <a:lnTo>
                    <a:pt x="1478" y="519"/>
                  </a:lnTo>
                  <a:lnTo>
                    <a:pt x="1480" y="522"/>
                  </a:lnTo>
                  <a:lnTo>
                    <a:pt x="1482" y="526"/>
                  </a:lnTo>
                  <a:lnTo>
                    <a:pt x="1483" y="527"/>
                  </a:lnTo>
                  <a:lnTo>
                    <a:pt x="1487" y="527"/>
                  </a:lnTo>
                  <a:lnTo>
                    <a:pt x="1490" y="527"/>
                  </a:lnTo>
                  <a:lnTo>
                    <a:pt x="1492" y="527"/>
                  </a:lnTo>
                  <a:lnTo>
                    <a:pt x="1496" y="527"/>
                  </a:lnTo>
                  <a:lnTo>
                    <a:pt x="1497" y="529"/>
                  </a:lnTo>
                  <a:lnTo>
                    <a:pt x="1503" y="543"/>
                  </a:lnTo>
                  <a:lnTo>
                    <a:pt x="1503" y="554"/>
                  </a:lnTo>
                  <a:lnTo>
                    <a:pt x="1501" y="564"/>
                  </a:lnTo>
                  <a:lnTo>
                    <a:pt x="1504" y="573"/>
                  </a:lnTo>
                  <a:lnTo>
                    <a:pt x="1517" y="583"/>
                  </a:lnTo>
                  <a:lnTo>
                    <a:pt x="1506" y="604"/>
                  </a:lnTo>
                  <a:lnTo>
                    <a:pt x="1494" y="622"/>
                  </a:lnTo>
                  <a:lnTo>
                    <a:pt x="1497" y="622"/>
                  </a:lnTo>
                  <a:lnTo>
                    <a:pt x="1508" y="611"/>
                  </a:lnTo>
                  <a:lnTo>
                    <a:pt x="1518" y="602"/>
                  </a:lnTo>
                  <a:lnTo>
                    <a:pt x="1527" y="592"/>
                  </a:lnTo>
                  <a:lnTo>
                    <a:pt x="1539" y="595"/>
                  </a:lnTo>
                  <a:lnTo>
                    <a:pt x="1546" y="602"/>
                  </a:lnTo>
                  <a:lnTo>
                    <a:pt x="1553" y="611"/>
                  </a:lnTo>
                  <a:lnTo>
                    <a:pt x="1555" y="625"/>
                  </a:lnTo>
                  <a:lnTo>
                    <a:pt x="1571" y="625"/>
                  </a:lnTo>
                  <a:lnTo>
                    <a:pt x="1571" y="630"/>
                  </a:lnTo>
                  <a:lnTo>
                    <a:pt x="1572" y="634"/>
                  </a:lnTo>
                  <a:lnTo>
                    <a:pt x="1572" y="639"/>
                  </a:lnTo>
                  <a:lnTo>
                    <a:pt x="1574" y="644"/>
                  </a:lnTo>
                  <a:lnTo>
                    <a:pt x="1572" y="650"/>
                  </a:lnTo>
                  <a:lnTo>
                    <a:pt x="1572" y="653"/>
                  </a:lnTo>
                  <a:lnTo>
                    <a:pt x="1572" y="657"/>
                  </a:lnTo>
                  <a:lnTo>
                    <a:pt x="1574" y="658"/>
                  </a:lnTo>
                  <a:lnTo>
                    <a:pt x="1574" y="662"/>
                  </a:lnTo>
                  <a:lnTo>
                    <a:pt x="1574" y="664"/>
                  </a:lnTo>
                  <a:lnTo>
                    <a:pt x="1574" y="667"/>
                  </a:lnTo>
                  <a:lnTo>
                    <a:pt x="1555" y="681"/>
                  </a:lnTo>
                  <a:lnTo>
                    <a:pt x="1534" y="690"/>
                  </a:lnTo>
                  <a:lnTo>
                    <a:pt x="1510" y="695"/>
                  </a:lnTo>
                  <a:lnTo>
                    <a:pt x="1485" y="698"/>
                  </a:lnTo>
                  <a:lnTo>
                    <a:pt x="1461" y="702"/>
                  </a:lnTo>
                  <a:lnTo>
                    <a:pt x="1436" y="705"/>
                  </a:lnTo>
                  <a:lnTo>
                    <a:pt x="1415" y="712"/>
                  </a:lnTo>
                  <a:lnTo>
                    <a:pt x="1396" y="721"/>
                  </a:lnTo>
                  <a:lnTo>
                    <a:pt x="1382" y="737"/>
                  </a:lnTo>
                  <a:lnTo>
                    <a:pt x="1386" y="737"/>
                  </a:lnTo>
                  <a:lnTo>
                    <a:pt x="1403" y="725"/>
                  </a:lnTo>
                  <a:lnTo>
                    <a:pt x="1424" y="716"/>
                  </a:lnTo>
                  <a:lnTo>
                    <a:pt x="1447" y="711"/>
                  </a:lnTo>
                  <a:lnTo>
                    <a:pt x="1448" y="714"/>
                  </a:lnTo>
                  <a:lnTo>
                    <a:pt x="1450" y="718"/>
                  </a:lnTo>
                  <a:lnTo>
                    <a:pt x="1452" y="719"/>
                  </a:lnTo>
                  <a:lnTo>
                    <a:pt x="1455" y="721"/>
                  </a:lnTo>
                  <a:lnTo>
                    <a:pt x="1459" y="723"/>
                  </a:lnTo>
                  <a:lnTo>
                    <a:pt x="1462" y="726"/>
                  </a:lnTo>
                  <a:lnTo>
                    <a:pt x="1457" y="735"/>
                  </a:lnTo>
                  <a:lnTo>
                    <a:pt x="1454" y="742"/>
                  </a:lnTo>
                  <a:lnTo>
                    <a:pt x="1452" y="749"/>
                  </a:lnTo>
                  <a:lnTo>
                    <a:pt x="1450" y="760"/>
                  </a:lnTo>
                  <a:lnTo>
                    <a:pt x="1464" y="767"/>
                  </a:lnTo>
                  <a:lnTo>
                    <a:pt x="1473" y="777"/>
                  </a:lnTo>
                  <a:lnTo>
                    <a:pt x="1480" y="787"/>
                  </a:lnTo>
                  <a:lnTo>
                    <a:pt x="1489" y="798"/>
                  </a:lnTo>
                  <a:lnTo>
                    <a:pt x="1489" y="801"/>
                  </a:lnTo>
                  <a:lnTo>
                    <a:pt x="1489" y="803"/>
                  </a:lnTo>
                  <a:lnTo>
                    <a:pt x="1487" y="803"/>
                  </a:lnTo>
                  <a:lnTo>
                    <a:pt x="1487" y="805"/>
                  </a:lnTo>
                  <a:lnTo>
                    <a:pt x="1485" y="807"/>
                  </a:lnTo>
                  <a:lnTo>
                    <a:pt x="1475" y="819"/>
                  </a:lnTo>
                  <a:lnTo>
                    <a:pt x="1461" y="829"/>
                  </a:lnTo>
                  <a:lnTo>
                    <a:pt x="1443" y="836"/>
                  </a:lnTo>
                  <a:lnTo>
                    <a:pt x="1443" y="821"/>
                  </a:lnTo>
                  <a:lnTo>
                    <a:pt x="1452" y="815"/>
                  </a:lnTo>
                  <a:lnTo>
                    <a:pt x="1459" y="810"/>
                  </a:lnTo>
                  <a:lnTo>
                    <a:pt x="1466" y="801"/>
                  </a:lnTo>
                  <a:lnTo>
                    <a:pt x="1459" y="798"/>
                  </a:lnTo>
                  <a:lnTo>
                    <a:pt x="1459" y="794"/>
                  </a:lnTo>
                  <a:lnTo>
                    <a:pt x="1457" y="794"/>
                  </a:lnTo>
                  <a:lnTo>
                    <a:pt x="1455" y="794"/>
                  </a:lnTo>
                  <a:lnTo>
                    <a:pt x="1455" y="794"/>
                  </a:lnTo>
                  <a:lnTo>
                    <a:pt x="1455" y="796"/>
                  </a:lnTo>
                  <a:lnTo>
                    <a:pt x="1455" y="798"/>
                  </a:lnTo>
                  <a:lnTo>
                    <a:pt x="1455" y="798"/>
                  </a:lnTo>
                  <a:lnTo>
                    <a:pt x="1443" y="807"/>
                  </a:lnTo>
                  <a:lnTo>
                    <a:pt x="1427" y="814"/>
                  </a:lnTo>
                  <a:lnTo>
                    <a:pt x="1414" y="819"/>
                  </a:lnTo>
                  <a:lnTo>
                    <a:pt x="1400" y="826"/>
                  </a:lnTo>
                  <a:lnTo>
                    <a:pt x="1387" y="835"/>
                  </a:lnTo>
                  <a:lnTo>
                    <a:pt x="1379" y="847"/>
                  </a:lnTo>
                  <a:lnTo>
                    <a:pt x="1373" y="864"/>
                  </a:lnTo>
                  <a:lnTo>
                    <a:pt x="1379" y="866"/>
                  </a:lnTo>
                  <a:lnTo>
                    <a:pt x="1386" y="868"/>
                  </a:lnTo>
                  <a:lnTo>
                    <a:pt x="1389" y="871"/>
                  </a:lnTo>
                  <a:lnTo>
                    <a:pt x="1382" y="871"/>
                  </a:lnTo>
                  <a:lnTo>
                    <a:pt x="1372" y="880"/>
                  </a:lnTo>
                  <a:lnTo>
                    <a:pt x="1358" y="883"/>
                  </a:lnTo>
                  <a:lnTo>
                    <a:pt x="1345" y="885"/>
                  </a:lnTo>
                  <a:lnTo>
                    <a:pt x="1331" y="887"/>
                  </a:lnTo>
                  <a:lnTo>
                    <a:pt x="1321" y="915"/>
                  </a:lnTo>
                  <a:lnTo>
                    <a:pt x="1309" y="945"/>
                  </a:lnTo>
                  <a:lnTo>
                    <a:pt x="1305" y="941"/>
                  </a:lnTo>
                  <a:lnTo>
                    <a:pt x="1304" y="939"/>
                  </a:lnTo>
                  <a:lnTo>
                    <a:pt x="1300" y="938"/>
                  </a:lnTo>
                  <a:lnTo>
                    <a:pt x="1298" y="936"/>
                  </a:lnTo>
                  <a:lnTo>
                    <a:pt x="1293" y="932"/>
                  </a:lnTo>
                  <a:lnTo>
                    <a:pt x="1293" y="941"/>
                  </a:lnTo>
                  <a:lnTo>
                    <a:pt x="1295" y="945"/>
                  </a:lnTo>
                  <a:lnTo>
                    <a:pt x="1298" y="955"/>
                  </a:lnTo>
                  <a:lnTo>
                    <a:pt x="1302" y="967"/>
                  </a:lnTo>
                  <a:lnTo>
                    <a:pt x="1305" y="978"/>
                  </a:lnTo>
                  <a:lnTo>
                    <a:pt x="1305" y="983"/>
                  </a:lnTo>
                  <a:lnTo>
                    <a:pt x="1291" y="992"/>
                  </a:lnTo>
                  <a:lnTo>
                    <a:pt x="1276" y="1000"/>
                  </a:lnTo>
                  <a:lnTo>
                    <a:pt x="1260" y="1011"/>
                  </a:lnTo>
                  <a:lnTo>
                    <a:pt x="1244" y="1021"/>
                  </a:lnTo>
                  <a:lnTo>
                    <a:pt x="1234" y="1035"/>
                  </a:lnTo>
                  <a:lnTo>
                    <a:pt x="1229" y="1053"/>
                  </a:lnTo>
                  <a:lnTo>
                    <a:pt x="1223" y="1067"/>
                  </a:lnTo>
                  <a:lnTo>
                    <a:pt x="1225" y="1084"/>
                  </a:lnTo>
                  <a:lnTo>
                    <a:pt x="1230" y="1103"/>
                  </a:lnTo>
                  <a:lnTo>
                    <a:pt x="1237" y="1123"/>
                  </a:lnTo>
                  <a:lnTo>
                    <a:pt x="1244" y="1142"/>
                  </a:lnTo>
                  <a:lnTo>
                    <a:pt x="1248" y="1159"/>
                  </a:lnTo>
                  <a:lnTo>
                    <a:pt x="1244" y="1159"/>
                  </a:lnTo>
                  <a:lnTo>
                    <a:pt x="1244" y="1163"/>
                  </a:lnTo>
                  <a:lnTo>
                    <a:pt x="1232" y="1159"/>
                  </a:lnTo>
                  <a:lnTo>
                    <a:pt x="1227" y="1144"/>
                  </a:lnTo>
                  <a:lnTo>
                    <a:pt x="1218" y="1124"/>
                  </a:lnTo>
                  <a:lnTo>
                    <a:pt x="1208" y="1103"/>
                  </a:lnTo>
                  <a:lnTo>
                    <a:pt x="1197" y="1088"/>
                  </a:lnTo>
                  <a:lnTo>
                    <a:pt x="1187" y="1079"/>
                  </a:lnTo>
                  <a:lnTo>
                    <a:pt x="1174" y="1077"/>
                  </a:lnTo>
                  <a:lnTo>
                    <a:pt x="1159" y="1070"/>
                  </a:lnTo>
                  <a:lnTo>
                    <a:pt x="1141" y="1063"/>
                  </a:lnTo>
                  <a:lnTo>
                    <a:pt x="1120" y="1060"/>
                  </a:lnTo>
                  <a:lnTo>
                    <a:pt x="1120" y="1063"/>
                  </a:lnTo>
                  <a:lnTo>
                    <a:pt x="1117" y="1063"/>
                  </a:lnTo>
                  <a:lnTo>
                    <a:pt x="1119" y="1069"/>
                  </a:lnTo>
                  <a:lnTo>
                    <a:pt x="1122" y="1074"/>
                  </a:lnTo>
                  <a:lnTo>
                    <a:pt x="1124" y="1077"/>
                  </a:lnTo>
                  <a:lnTo>
                    <a:pt x="1126" y="1081"/>
                  </a:lnTo>
                  <a:lnTo>
                    <a:pt x="1129" y="1086"/>
                  </a:lnTo>
                  <a:lnTo>
                    <a:pt x="1113" y="1086"/>
                  </a:lnTo>
                  <a:lnTo>
                    <a:pt x="1101" y="1081"/>
                  </a:lnTo>
                  <a:lnTo>
                    <a:pt x="1085" y="1077"/>
                  </a:lnTo>
                  <a:lnTo>
                    <a:pt x="1070" y="1077"/>
                  </a:lnTo>
                  <a:lnTo>
                    <a:pt x="1054" y="1079"/>
                  </a:lnTo>
                  <a:lnTo>
                    <a:pt x="1043" y="1082"/>
                  </a:lnTo>
                  <a:lnTo>
                    <a:pt x="1031" y="1088"/>
                  </a:lnTo>
                  <a:lnTo>
                    <a:pt x="1021" y="1095"/>
                  </a:lnTo>
                  <a:lnTo>
                    <a:pt x="1014" y="1105"/>
                  </a:lnTo>
                  <a:lnTo>
                    <a:pt x="1010" y="1114"/>
                  </a:lnTo>
                  <a:lnTo>
                    <a:pt x="1012" y="1121"/>
                  </a:lnTo>
                  <a:lnTo>
                    <a:pt x="1012" y="1130"/>
                  </a:lnTo>
                  <a:lnTo>
                    <a:pt x="1009" y="1140"/>
                  </a:lnTo>
                  <a:lnTo>
                    <a:pt x="1002" y="1163"/>
                  </a:lnTo>
                  <a:lnTo>
                    <a:pt x="1002" y="1180"/>
                  </a:lnTo>
                  <a:lnTo>
                    <a:pt x="1003" y="1198"/>
                  </a:lnTo>
                  <a:lnTo>
                    <a:pt x="1010" y="1215"/>
                  </a:lnTo>
                  <a:lnTo>
                    <a:pt x="1021" y="1236"/>
                  </a:lnTo>
                  <a:lnTo>
                    <a:pt x="1033" y="1238"/>
                  </a:lnTo>
                  <a:lnTo>
                    <a:pt x="1040" y="1240"/>
                  </a:lnTo>
                  <a:lnTo>
                    <a:pt x="1043" y="1243"/>
                  </a:lnTo>
                  <a:lnTo>
                    <a:pt x="1047" y="1245"/>
                  </a:lnTo>
                  <a:lnTo>
                    <a:pt x="1052" y="1247"/>
                  </a:lnTo>
                  <a:lnTo>
                    <a:pt x="1061" y="1243"/>
                  </a:lnTo>
                  <a:lnTo>
                    <a:pt x="1075" y="1236"/>
                  </a:lnTo>
                  <a:lnTo>
                    <a:pt x="1078" y="1234"/>
                  </a:lnTo>
                  <a:lnTo>
                    <a:pt x="1080" y="1234"/>
                  </a:lnTo>
                  <a:lnTo>
                    <a:pt x="1084" y="1234"/>
                  </a:lnTo>
                  <a:lnTo>
                    <a:pt x="1084" y="1234"/>
                  </a:lnTo>
                  <a:lnTo>
                    <a:pt x="1085" y="1234"/>
                  </a:lnTo>
                  <a:lnTo>
                    <a:pt x="1087" y="1234"/>
                  </a:lnTo>
                  <a:lnTo>
                    <a:pt x="1087" y="1233"/>
                  </a:lnTo>
                  <a:lnTo>
                    <a:pt x="1091" y="1229"/>
                  </a:lnTo>
                  <a:lnTo>
                    <a:pt x="1092" y="1224"/>
                  </a:lnTo>
                  <a:lnTo>
                    <a:pt x="1094" y="1219"/>
                  </a:lnTo>
                  <a:lnTo>
                    <a:pt x="1096" y="1213"/>
                  </a:lnTo>
                  <a:lnTo>
                    <a:pt x="1098" y="1210"/>
                  </a:lnTo>
                  <a:lnTo>
                    <a:pt x="1106" y="1201"/>
                  </a:lnTo>
                  <a:lnTo>
                    <a:pt x="1117" y="1196"/>
                  </a:lnTo>
                  <a:lnTo>
                    <a:pt x="1133" y="1194"/>
                  </a:lnTo>
                  <a:lnTo>
                    <a:pt x="1134" y="1198"/>
                  </a:lnTo>
                  <a:lnTo>
                    <a:pt x="1136" y="1199"/>
                  </a:lnTo>
                  <a:lnTo>
                    <a:pt x="1136" y="1201"/>
                  </a:lnTo>
                  <a:lnTo>
                    <a:pt x="1138" y="1201"/>
                  </a:lnTo>
                  <a:lnTo>
                    <a:pt x="1138" y="1199"/>
                  </a:lnTo>
                  <a:lnTo>
                    <a:pt x="1139" y="1199"/>
                  </a:lnTo>
                  <a:lnTo>
                    <a:pt x="1143" y="1199"/>
                  </a:lnTo>
                  <a:lnTo>
                    <a:pt x="1148" y="1198"/>
                  </a:lnTo>
                  <a:lnTo>
                    <a:pt x="1148" y="1213"/>
                  </a:lnTo>
                  <a:lnTo>
                    <a:pt x="1141" y="1220"/>
                  </a:lnTo>
                  <a:lnTo>
                    <a:pt x="1136" y="1233"/>
                  </a:lnTo>
                  <a:lnTo>
                    <a:pt x="1131" y="1250"/>
                  </a:lnTo>
                  <a:lnTo>
                    <a:pt x="1126" y="1266"/>
                  </a:lnTo>
                  <a:lnTo>
                    <a:pt x="1120" y="1278"/>
                  </a:lnTo>
                  <a:lnTo>
                    <a:pt x="1138" y="1278"/>
                  </a:lnTo>
                  <a:lnTo>
                    <a:pt x="1153" y="1276"/>
                  </a:lnTo>
                  <a:lnTo>
                    <a:pt x="1167" y="1276"/>
                  </a:lnTo>
                  <a:lnTo>
                    <a:pt x="1180" y="1278"/>
                  </a:lnTo>
                  <a:lnTo>
                    <a:pt x="1188" y="1283"/>
                  </a:lnTo>
                  <a:lnTo>
                    <a:pt x="1195" y="1294"/>
                  </a:lnTo>
                  <a:lnTo>
                    <a:pt x="1197" y="1309"/>
                  </a:lnTo>
                  <a:lnTo>
                    <a:pt x="1194" y="1320"/>
                  </a:lnTo>
                  <a:lnTo>
                    <a:pt x="1190" y="1334"/>
                  </a:lnTo>
                  <a:lnTo>
                    <a:pt x="1190" y="1348"/>
                  </a:lnTo>
                  <a:lnTo>
                    <a:pt x="1199" y="1357"/>
                  </a:lnTo>
                  <a:lnTo>
                    <a:pt x="1204" y="1363"/>
                  </a:lnTo>
                  <a:lnTo>
                    <a:pt x="1211" y="1370"/>
                  </a:lnTo>
                  <a:lnTo>
                    <a:pt x="1222" y="1376"/>
                  </a:lnTo>
                  <a:lnTo>
                    <a:pt x="1235" y="1379"/>
                  </a:lnTo>
                  <a:lnTo>
                    <a:pt x="1242" y="1370"/>
                  </a:lnTo>
                  <a:lnTo>
                    <a:pt x="1251" y="1367"/>
                  </a:lnTo>
                  <a:lnTo>
                    <a:pt x="1267" y="1367"/>
                  </a:lnTo>
                  <a:lnTo>
                    <a:pt x="1269" y="1370"/>
                  </a:lnTo>
                  <a:lnTo>
                    <a:pt x="1272" y="1374"/>
                  </a:lnTo>
                  <a:lnTo>
                    <a:pt x="1274" y="1376"/>
                  </a:lnTo>
                  <a:lnTo>
                    <a:pt x="1276" y="1376"/>
                  </a:lnTo>
                  <a:lnTo>
                    <a:pt x="1281" y="1377"/>
                  </a:lnTo>
                  <a:lnTo>
                    <a:pt x="1286" y="1379"/>
                  </a:lnTo>
                  <a:lnTo>
                    <a:pt x="1293" y="1365"/>
                  </a:lnTo>
                  <a:lnTo>
                    <a:pt x="1302" y="1355"/>
                  </a:lnTo>
                  <a:lnTo>
                    <a:pt x="1312" y="1346"/>
                  </a:lnTo>
                  <a:lnTo>
                    <a:pt x="1325" y="1339"/>
                  </a:lnTo>
                  <a:lnTo>
                    <a:pt x="1344" y="1336"/>
                  </a:lnTo>
                  <a:lnTo>
                    <a:pt x="1347" y="1334"/>
                  </a:lnTo>
                  <a:lnTo>
                    <a:pt x="1349" y="1334"/>
                  </a:lnTo>
                  <a:lnTo>
                    <a:pt x="1352" y="1334"/>
                  </a:lnTo>
                  <a:lnTo>
                    <a:pt x="1354" y="1334"/>
                  </a:lnTo>
                  <a:lnTo>
                    <a:pt x="1358" y="1336"/>
                  </a:lnTo>
                  <a:lnTo>
                    <a:pt x="1363" y="1336"/>
                  </a:lnTo>
                  <a:lnTo>
                    <a:pt x="1361" y="1339"/>
                  </a:lnTo>
                  <a:lnTo>
                    <a:pt x="1361" y="1343"/>
                  </a:lnTo>
                  <a:lnTo>
                    <a:pt x="1359" y="1343"/>
                  </a:lnTo>
                  <a:lnTo>
                    <a:pt x="1359" y="1344"/>
                  </a:lnTo>
                  <a:lnTo>
                    <a:pt x="1361" y="1344"/>
                  </a:lnTo>
                  <a:lnTo>
                    <a:pt x="1363" y="1346"/>
                  </a:lnTo>
                  <a:lnTo>
                    <a:pt x="1366" y="1348"/>
                  </a:lnTo>
                  <a:lnTo>
                    <a:pt x="1366" y="1344"/>
                  </a:lnTo>
                  <a:lnTo>
                    <a:pt x="1370" y="1341"/>
                  </a:lnTo>
                  <a:lnTo>
                    <a:pt x="1372" y="1339"/>
                  </a:lnTo>
                  <a:lnTo>
                    <a:pt x="1373" y="1337"/>
                  </a:lnTo>
                  <a:lnTo>
                    <a:pt x="1375" y="1336"/>
                  </a:lnTo>
                  <a:lnTo>
                    <a:pt x="1379" y="1334"/>
                  </a:lnTo>
                  <a:lnTo>
                    <a:pt x="1382" y="1332"/>
                  </a:lnTo>
                  <a:lnTo>
                    <a:pt x="1398" y="1346"/>
                  </a:lnTo>
                  <a:lnTo>
                    <a:pt x="1419" y="1353"/>
                  </a:lnTo>
                  <a:lnTo>
                    <a:pt x="1440" y="1355"/>
                  </a:lnTo>
                  <a:lnTo>
                    <a:pt x="1464" y="1353"/>
                  </a:lnTo>
                  <a:lnTo>
                    <a:pt x="1489" y="1351"/>
                  </a:lnTo>
                  <a:lnTo>
                    <a:pt x="1489" y="1355"/>
                  </a:lnTo>
                  <a:lnTo>
                    <a:pt x="1489" y="1357"/>
                  </a:lnTo>
                  <a:lnTo>
                    <a:pt x="1487" y="1358"/>
                  </a:lnTo>
                  <a:lnTo>
                    <a:pt x="1487" y="1358"/>
                  </a:lnTo>
                  <a:lnTo>
                    <a:pt x="1487" y="1360"/>
                  </a:lnTo>
                  <a:lnTo>
                    <a:pt x="1485" y="1363"/>
                  </a:lnTo>
                  <a:lnTo>
                    <a:pt x="1497" y="1367"/>
                  </a:lnTo>
                  <a:lnTo>
                    <a:pt x="1504" y="1372"/>
                  </a:lnTo>
                  <a:lnTo>
                    <a:pt x="1511" y="1377"/>
                  </a:lnTo>
                  <a:lnTo>
                    <a:pt x="1523" y="1383"/>
                  </a:lnTo>
                  <a:lnTo>
                    <a:pt x="1523" y="1393"/>
                  </a:lnTo>
                  <a:lnTo>
                    <a:pt x="1536" y="1397"/>
                  </a:lnTo>
                  <a:lnTo>
                    <a:pt x="1544" y="1398"/>
                  </a:lnTo>
                  <a:lnTo>
                    <a:pt x="1551" y="1405"/>
                  </a:lnTo>
                  <a:lnTo>
                    <a:pt x="1555" y="1416"/>
                  </a:lnTo>
                  <a:lnTo>
                    <a:pt x="1576" y="1418"/>
                  </a:lnTo>
                  <a:lnTo>
                    <a:pt x="1593" y="1419"/>
                  </a:lnTo>
                  <a:lnTo>
                    <a:pt x="1616" y="1421"/>
                  </a:lnTo>
                  <a:lnTo>
                    <a:pt x="1632" y="1442"/>
                  </a:lnTo>
                  <a:lnTo>
                    <a:pt x="1651" y="1461"/>
                  </a:lnTo>
                  <a:lnTo>
                    <a:pt x="1672" y="1477"/>
                  </a:lnTo>
                  <a:lnTo>
                    <a:pt x="1696" y="1489"/>
                  </a:lnTo>
                  <a:lnTo>
                    <a:pt x="1695" y="1496"/>
                  </a:lnTo>
                  <a:lnTo>
                    <a:pt x="1691" y="1500"/>
                  </a:lnTo>
                  <a:lnTo>
                    <a:pt x="1688" y="1505"/>
                  </a:lnTo>
                  <a:lnTo>
                    <a:pt x="1684" y="1508"/>
                  </a:lnTo>
                  <a:lnTo>
                    <a:pt x="1681" y="1514"/>
                  </a:lnTo>
                  <a:lnTo>
                    <a:pt x="1703" y="1514"/>
                  </a:lnTo>
                  <a:lnTo>
                    <a:pt x="1724" y="1521"/>
                  </a:lnTo>
                  <a:lnTo>
                    <a:pt x="1728" y="1533"/>
                  </a:lnTo>
                  <a:lnTo>
                    <a:pt x="1733" y="1531"/>
                  </a:lnTo>
                  <a:lnTo>
                    <a:pt x="1736" y="1529"/>
                  </a:lnTo>
                  <a:lnTo>
                    <a:pt x="1742" y="1531"/>
                  </a:lnTo>
                  <a:lnTo>
                    <a:pt x="1743" y="1531"/>
                  </a:lnTo>
                  <a:lnTo>
                    <a:pt x="1747" y="1533"/>
                  </a:lnTo>
                  <a:lnTo>
                    <a:pt x="1750" y="1535"/>
                  </a:lnTo>
                  <a:lnTo>
                    <a:pt x="1754" y="1536"/>
                  </a:lnTo>
                  <a:lnTo>
                    <a:pt x="1808" y="1540"/>
                  </a:lnTo>
                  <a:lnTo>
                    <a:pt x="1813" y="1545"/>
                  </a:lnTo>
                  <a:lnTo>
                    <a:pt x="1817" y="1555"/>
                  </a:lnTo>
                  <a:lnTo>
                    <a:pt x="1818" y="1564"/>
                  </a:lnTo>
                  <a:lnTo>
                    <a:pt x="1824" y="1571"/>
                  </a:lnTo>
                  <a:lnTo>
                    <a:pt x="1832" y="1573"/>
                  </a:lnTo>
                  <a:lnTo>
                    <a:pt x="1841" y="1573"/>
                  </a:lnTo>
                  <a:lnTo>
                    <a:pt x="1848" y="1571"/>
                  </a:lnTo>
                  <a:lnTo>
                    <a:pt x="1853" y="1578"/>
                  </a:lnTo>
                  <a:lnTo>
                    <a:pt x="1859" y="1583"/>
                  </a:lnTo>
                  <a:lnTo>
                    <a:pt x="1862" y="1589"/>
                  </a:lnTo>
                  <a:lnTo>
                    <a:pt x="1864" y="1596"/>
                  </a:lnTo>
                  <a:lnTo>
                    <a:pt x="1866" y="1604"/>
                  </a:lnTo>
                  <a:lnTo>
                    <a:pt x="1853" y="1620"/>
                  </a:lnTo>
                  <a:lnTo>
                    <a:pt x="1839" y="1639"/>
                  </a:lnTo>
                  <a:lnTo>
                    <a:pt x="1825" y="1660"/>
                  </a:lnTo>
                  <a:lnTo>
                    <a:pt x="1813" y="1681"/>
                  </a:lnTo>
                  <a:lnTo>
                    <a:pt x="1805" y="1697"/>
                  </a:lnTo>
                  <a:lnTo>
                    <a:pt x="1805" y="1707"/>
                  </a:lnTo>
                  <a:lnTo>
                    <a:pt x="1806" y="1721"/>
                  </a:lnTo>
                  <a:lnTo>
                    <a:pt x="1810" y="1737"/>
                  </a:lnTo>
                  <a:lnTo>
                    <a:pt x="1808" y="1751"/>
                  </a:lnTo>
                  <a:lnTo>
                    <a:pt x="1805" y="1760"/>
                  </a:lnTo>
                  <a:lnTo>
                    <a:pt x="1798" y="1774"/>
                  </a:lnTo>
                  <a:lnTo>
                    <a:pt x="1789" y="1789"/>
                  </a:lnTo>
                  <a:lnTo>
                    <a:pt x="1780" y="1805"/>
                  </a:lnTo>
                  <a:lnTo>
                    <a:pt x="1771" y="1817"/>
                  </a:lnTo>
                  <a:lnTo>
                    <a:pt x="1766" y="1824"/>
                  </a:lnTo>
                  <a:lnTo>
                    <a:pt x="1756" y="1828"/>
                  </a:lnTo>
                  <a:lnTo>
                    <a:pt x="1740" y="1830"/>
                  </a:lnTo>
                  <a:lnTo>
                    <a:pt x="1724" y="1831"/>
                  </a:lnTo>
                  <a:lnTo>
                    <a:pt x="1709" y="1835"/>
                  </a:lnTo>
                  <a:lnTo>
                    <a:pt x="1695" y="1840"/>
                  </a:lnTo>
                  <a:lnTo>
                    <a:pt x="1686" y="1850"/>
                  </a:lnTo>
                  <a:lnTo>
                    <a:pt x="1682" y="1856"/>
                  </a:lnTo>
                  <a:lnTo>
                    <a:pt x="1682" y="1859"/>
                  </a:lnTo>
                  <a:lnTo>
                    <a:pt x="1682" y="1863"/>
                  </a:lnTo>
                  <a:lnTo>
                    <a:pt x="1684" y="1868"/>
                  </a:lnTo>
                  <a:lnTo>
                    <a:pt x="1686" y="1873"/>
                  </a:lnTo>
                  <a:lnTo>
                    <a:pt x="1674" y="1873"/>
                  </a:lnTo>
                  <a:lnTo>
                    <a:pt x="1672" y="1896"/>
                  </a:lnTo>
                  <a:lnTo>
                    <a:pt x="1668" y="1915"/>
                  </a:lnTo>
                  <a:lnTo>
                    <a:pt x="1661" y="1931"/>
                  </a:lnTo>
                  <a:lnTo>
                    <a:pt x="1654" y="1946"/>
                  </a:lnTo>
                  <a:lnTo>
                    <a:pt x="1647" y="1966"/>
                  </a:lnTo>
                  <a:lnTo>
                    <a:pt x="1642" y="1966"/>
                  </a:lnTo>
                  <a:lnTo>
                    <a:pt x="1642" y="1959"/>
                  </a:lnTo>
                  <a:lnTo>
                    <a:pt x="1642" y="1955"/>
                  </a:lnTo>
                  <a:lnTo>
                    <a:pt x="1640" y="1950"/>
                  </a:lnTo>
                  <a:lnTo>
                    <a:pt x="1639" y="1946"/>
                  </a:lnTo>
                  <a:lnTo>
                    <a:pt x="1637" y="1948"/>
                  </a:lnTo>
                  <a:lnTo>
                    <a:pt x="1637" y="1948"/>
                  </a:lnTo>
                  <a:lnTo>
                    <a:pt x="1635" y="1948"/>
                  </a:lnTo>
                  <a:lnTo>
                    <a:pt x="1633" y="1950"/>
                  </a:lnTo>
                  <a:lnTo>
                    <a:pt x="1632" y="1950"/>
                  </a:lnTo>
                  <a:lnTo>
                    <a:pt x="1623" y="1971"/>
                  </a:lnTo>
                  <a:lnTo>
                    <a:pt x="1613" y="1985"/>
                  </a:lnTo>
                  <a:lnTo>
                    <a:pt x="1602" y="1997"/>
                  </a:lnTo>
                  <a:lnTo>
                    <a:pt x="1590" y="2011"/>
                  </a:lnTo>
                  <a:lnTo>
                    <a:pt x="1565" y="2006"/>
                  </a:lnTo>
                  <a:lnTo>
                    <a:pt x="1543" y="2001"/>
                  </a:lnTo>
                  <a:lnTo>
                    <a:pt x="1543" y="2008"/>
                  </a:lnTo>
                  <a:lnTo>
                    <a:pt x="1555" y="2015"/>
                  </a:lnTo>
                  <a:lnTo>
                    <a:pt x="1560" y="2025"/>
                  </a:lnTo>
                  <a:lnTo>
                    <a:pt x="1562" y="2035"/>
                  </a:lnTo>
                  <a:lnTo>
                    <a:pt x="1560" y="2048"/>
                  </a:lnTo>
                  <a:lnTo>
                    <a:pt x="1558" y="2062"/>
                  </a:lnTo>
                  <a:lnTo>
                    <a:pt x="1527" y="2063"/>
                  </a:lnTo>
                  <a:lnTo>
                    <a:pt x="1501" y="2070"/>
                  </a:lnTo>
                  <a:lnTo>
                    <a:pt x="1499" y="2074"/>
                  </a:lnTo>
                  <a:lnTo>
                    <a:pt x="1497" y="2079"/>
                  </a:lnTo>
                  <a:lnTo>
                    <a:pt x="1497" y="2086"/>
                  </a:lnTo>
                  <a:lnTo>
                    <a:pt x="1497" y="2093"/>
                  </a:lnTo>
                  <a:lnTo>
                    <a:pt x="1496" y="2097"/>
                  </a:lnTo>
                  <a:lnTo>
                    <a:pt x="1496" y="2098"/>
                  </a:lnTo>
                  <a:lnTo>
                    <a:pt x="1496" y="2102"/>
                  </a:lnTo>
                  <a:lnTo>
                    <a:pt x="1496" y="2105"/>
                  </a:lnTo>
                  <a:lnTo>
                    <a:pt x="1497" y="2112"/>
                  </a:lnTo>
                  <a:lnTo>
                    <a:pt x="1489" y="2112"/>
                  </a:lnTo>
                  <a:lnTo>
                    <a:pt x="1478" y="2114"/>
                  </a:lnTo>
                  <a:lnTo>
                    <a:pt x="1464" y="2114"/>
                  </a:lnTo>
                  <a:lnTo>
                    <a:pt x="1450" y="2116"/>
                  </a:lnTo>
                  <a:lnTo>
                    <a:pt x="1450" y="2123"/>
                  </a:lnTo>
                  <a:lnTo>
                    <a:pt x="1457" y="2126"/>
                  </a:lnTo>
                  <a:lnTo>
                    <a:pt x="1462" y="2130"/>
                  </a:lnTo>
                  <a:lnTo>
                    <a:pt x="1466" y="2131"/>
                  </a:lnTo>
                  <a:lnTo>
                    <a:pt x="1469" y="2133"/>
                  </a:lnTo>
                  <a:lnTo>
                    <a:pt x="1473" y="2137"/>
                  </a:lnTo>
                  <a:lnTo>
                    <a:pt x="1475" y="2140"/>
                  </a:lnTo>
                  <a:lnTo>
                    <a:pt x="1478" y="2145"/>
                  </a:lnTo>
                  <a:lnTo>
                    <a:pt x="1471" y="2147"/>
                  </a:lnTo>
                  <a:lnTo>
                    <a:pt x="1466" y="2149"/>
                  </a:lnTo>
                  <a:lnTo>
                    <a:pt x="1461" y="2151"/>
                  </a:lnTo>
                  <a:lnTo>
                    <a:pt x="1457" y="2152"/>
                  </a:lnTo>
                  <a:lnTo>
                    <a:pt x="1455" y="2158"/>
                  </a:lnTo>
                  <a:lnTo>
                    <a:pt x="1450" y="2168"/>
                  </a:lnTo>
                  <a:lnTo>
                    <a:pt x="1447" y="2179"/>
                  </a:lnTo>
                  <a:lnTo>
                    <a:pt x="1443" y="2189"/>
                  </a:lnTo>
                  <a:lnTo>
                    <a:pt x="1440" y="2191"/>
                  </a:lnTo>
                  <a:lnTo>
                    <a:pt x="1438" y="2191"/>
                  </a:lnTo>
                  <a:lnTo>
                    <a:pt x="1433" y="2193"/>
                  </a:lnTo>
                  <a:lnTo>
                    <a:pt x="1427" y="2193"/>
                  </a:lnTo>
                  <a:lnTo>
                    <a:pt x="1427" y="2198"/>
                  </a:lnTo>
                  <a:lnTo>
                    <a:pt x="1427" y="2201"/>
                  </a:lnTo>
                  <a:lnTo>
                    <a:pt x="1427" y="2203"/>
                  </a:lnTo>
                  <a:lnTo>
                    <a:pt x="1426" y="2205"/>
                  </a:lnTo>
                  <a:lnTo>
                    <a:pt x="1427" y="2207"/>
                  </a:lnTo>
                  <a:lnTo>
                    <a:pt x="1427" y="2208"/>
                  </a:lnTo>
                  <a:lnTo>
                    <a:pt x="1431" y="2215"/>
                  </a:lnTo>
                  <a:lnTo>
                    <a:pt x="1434" y="2221"/>
                  </a:lnTo>
                  <a:lnTo>
                    <a:pt x="1440" y="2224"/>
                  </a:lnTo>
                  <a:lnTo>
                    <a:pt x="1445" y="2227"/>
                  </a:lnTo>
                  <a:lnTo>
                    <a:pt x="1450" y="2231"/>
                  </a:lnTo>
                  <a:lnTo>
                    <a:pt x="1447" y="2243"/>
                  </a:lnTo>
                  <a:lnTo>
                    <a:pt x="1433" y="2250"/>
                  </a:lnTo>
                  <a:lnTo>
                    <a:pt x="1419" y="2264"/>
                  </a:lnTo>
                  <a:lnTo>
                    <a:pt x="1407" y="2282"/>
                  </a:lnTo>
                  <a:lnTo>
                    <a:pt x="1398" y="2299"/>
                  </a:lnTo>
                  <a:lnTo>
                    <a:pt x="1393" y="2315"/>
                  </a:lnTo>
                  <a:lnTo>
                    <a:pt x="1398" y="2320"/>
                  </a:lnTo>
                  <a:lnTo>
                    <a:pt x="1403" y="2325"/>
                  </a:lnTo>
                  <a:lnTo>
                    <a:pt x="1407" y="2330"/>
                  </a:lnTo>
                  <a:lnTo>
                    <a:pt x="1408" y="2339"/>
                  </a:lnTo>
                  <a:lnTo>
                    <a:pt x="1400" y="2341"/>
                  </a:lnTo>
                  <a:lnTo>
                    <a:pt x="1387" y="2348"/>
                  </a:lnTo>
                  <a:lnTo>
                    <a:pt x="1375" y="2358"/>
                  </a:lnTo>
                  <a:lnTo>
                    <a:pt x="1366" y="2369"/>
                  </a:lnTo>
                  <a:lnTo>
                    <a:pt x="1365" y="2372"/>
                  </a:lnTo>
                  <a:lnTo>
                    <a:pt x="1363" y="2376"/>
                  </a:lnTo>
                  <a:lnTo>
                    <a:pt x="1363" y="2379"/>
                  </a:lnTo>
                  <a:lnTo>
                    <a:pt x="1363" y="2385"/>
                  </a:lnTo>
                  <a:lnTo>
                    <a:pt x="1366" y="2385"/>
                  </a:lnTo>
                  <a:lnTo>
                    <a:pt x="1366" y="2381"/>
                  </a:lnTo>
                  <a:lnTo>
                    <a:pt x="1377" y="2369"/>
                  </a:lnTo>
                  <a:lnTo>
                    <a:pt x="1386" y="2357"/>
                  </a:lnTo>
                  <a:lnTo>
                    <a:pt x="1389" y="2358"/>
                  </a:lnTo>
                  <a:lnTo>
                    <a:pt x="1391" y="2358"/>
                  </a:lnTo>
                  <a:lnTo>
                    <a:pt x="1391" y="2360"/>
                  </a:lnTo>
                  <a:lnTo>
                    <a:pt x="1391" y="2360"/>
                  </a:lnTo>
                  <a:lnTo>
                    <a:pt x="1393" y="2362"/>
                  </a:lnTo>
                  <a:lnTo>
                    <a:pt x="1396" y="2371"/>
                  </a:lnTo>
                  <a:lnTo>
                    <a:pt x="1398" y="2381"/>
                  </a:lnTo>
                  <a:lnTo>
                    <a:pt x="1400" y="2393"/>
                  </a:lnTo>
                  <a:lnTo>
                    <a:pt x="1401" y="2404"/>
                  </a:lnTo>
                  <a:lnTo>
                    <a:pt x="1407" y="2404"/>
                  </a:lnTo>
                  <a:lnTo>
                    <a:pt x="1408" y="2404"/>
                  </a:lnTo>
                  <a:lnTo>
                    <a:pt x="1412" y="2404"/>
                  </a:lnTo>
                  <a:lnTo>
                    <a:pt x="1412" y="2406"/>
                  </a:lnTo>
                  <a:lnTo>
                    <a:pt x="1414" y="2406"/>
                  </a:lnTo>
                  <a:lnTo>
                    <a:pt x="1414" y="2407"/>
                  </a:lnTo>
                  <a:lnTo>
                    <a:pt x="1417" y="2411"/>
                  </a:lnTo>
                  <a:lnTo>
                    <a:pt x="1414" y="2413"/>
                  </a:lnTo>
                  <a:lnTo>
                    <a:pt x="1412" y="2414"/>
                  </a:lnTo>
                  <a:lnTo>
                    <a:pt x="1412" y="2416"/>
                  </a:lnTo>
                  <a:lnTo>
                    <a:pt x="1410" y="2416"/>
                  </a:lnTo>
                  <a:lnTo>
                    <a:pt x="1408" y="2418"/>
                  </a:lnTo>
                  <a:lnTo>
                    <a:pt x="1405" y="2419"/>
                  </a:lnTo>
                  <a:lnTo>
                    <a:pt x="1389" y="2423"/>
                  </a:lnTo>
                  <a:lnTo>
                    <a:pt x="1373" y="2419"/>
                  </a:lnTo>
                  <a:lnTo>
                    <a:pt x="1358" y="2411"/>
                  </a:lnTo>
                  <a:lnTo>
                    <a:pt x="1342" y="2399"/>
                  </a:lnTo>
                  <a:lnTo>
                    <a:pt x="1328" y="2385"/>
                  </a:lnTo>
                  <a:lnTo>
                    <a:pt x="1318" y="2371"/>
                  </a:lnTo>
                  <a:lnTo>
                    <a:pt x="1312" y="2357"/>
                  </a:lnTo>
                  <a:lnTo>
                    <a:pt x="1316" y="2357"/>
                  </a:lnTo>
                  <a:lnTo>
                    <a:pt x="1328" y="2369"/>
                  </a:lnTo>
                  <a:lnTo>
                    <a:pt x="1340" y="2379"/>
                  </a:lnTo>
                  <a:lnTo>
                    <a:pt x="1354" y="2388"/>
                  </a:lnTo>
                  <a:lnTo>
                    <a:pt x="1354" y="2381"/>
                  </a:lnTo>
                  <a:lnTo>
                    <a:pt x="1335" y="2371"/>
                  </a:lnTo>
                  <a:lnTo>
                    <a:pt x="1319" y="2357"/>
                  </a:lnTo>
                  <a:lnTo>
                    <a:pt x="1309" y="2337"/>
                  </a:lnTo>
                  <a:lnTo>
                    <a:pt x="1302" y="2315"/>
                  </a:lnTo>
                  <a:lnTo>
                    <a:pt x="1298" y="2292"/>
                  </a:lnTo>
                  <a:lnTo>
                    <a:pt x="1300" y="2266"/>
                  </a:lnTo>
                  <a:lnTo>
                    <a:pt x="1302" y="2241"/>
                  </a:lnTo>
                  <a:lnTo>
                    <a:pt x="1307" y="2219"/>
                  </a:lnTo>
                  <a:lnTo>
                    <a:pt x="1314" y="2198"/>
                  </a:lnTo>
                  <a:lnTo>
                    <a:pt x="1321" y="2180"/>
                  </a:lnTo>
                  <a:lnTo>
                    <a:pt x="1331" y="2180"/>
                  </a:lnTo>
                  <a:lnTo>
                    <a:pt x="1340" y="2145"/>
                  </a:lnTo>
                  <a:lnTo>
                    <a:pt x="1335" y="2145"/>
                  </a:lnTo>
                  <a:lnTo>
                    <a:pt x="1335" y="2142"/>
                  </a:lnTo>
                  <a:lnTo>
                    <a:pt x="1331" y="2145"/>
                  </a:lnTo>
                  <a:lnTo>
                    <a:pt x="1328" y="2149"/>
                  </a:lnTo>
                  <a:lnTo>
                    <a:pt x="1326" y="2152"/>
                  </a:lnTo>
                  <a:lnTo>
                    <a:pt x="1323" y="2156"/>
                  </a:lnTo>
                  <a:lnTo>
                    <a:pt x="1316" y="2158"/>
                  </a:lnTo>
                  <a:lnTo>
                    <a:pt x="1316" y="2154"/>
                  </a:lnTo>
                  <a:lnTo>
                    <a:pt x="1328" y="2081"/>
                  </a:lnTo>
                  <a:lnTo>
                    <a:pt x="1326" y="2074"/>
                  </a:lnTo>
                  <a:lnTo>
                    <a:pt x="1323" y="2062"/>
                  </a:lnTo>
                  <a:lnTo>
                    <a:pt x="1325" y="2051"/>
                  </a:lnTo>
                  <a:lnTo>
                    <a:pt x="1337" y="2009"/>
                  </a:lnTo>
                  <a:lnTo>
                    <a:pt x="1347" y="1966"/>
                  </a:lnTo>
                  <a:lnTo>
                    <a:pt x="1356" y="1919"/>
                  </a:lnTo>
                  <a:lnTo>
                    <a:pt x="1366" y="1873"/>
                  </a:lnTo>
                  <a:lnTo>
                    <a:pt x="1372" y="1843"/>
                  </a:lnTo>
                  <a:lnTo>
                    <a:pt x="1373" y="1812"/>
                  </a:lnTo>
                  <a:lnTo>
                    <a:pt x="1375" y="1782"/>
                  </a:lnTo>
                  <a:lnTo>
                    <a:pt x="1379" y="1754"/>
                  </a:lnTo>
                  <a:lnTo>
                    <a:pt x="1344" y="1741"/>
                  </a:lnTo>
                  <a:lnTo>
                    <a:pt x="1314" y="1721"/>
                  </a:lnTo>
                  <a:lnTo>
                    <a:pt x="1290" y="1695"/>
                  </a:lnTo>
                  <a:lnTo>
                    <a:pt x="1270" y="1667"/>
                  </a:lnTo>
                  <a:lnTo>
                    <a:pt x="1263" y="1651"/>
                  </a:lnTo>
                  <a:lnTo>
                    <a:pt x="1258" y="1636"/>
                  </a:lnTo>
                  <a:lnTo>
                    <a:pt x="1253" y="1618"/>
                  </a:lnTo>
                  <a:lnTo>
                    <a:pt x="1246" y="1604"/>
                  </a:lnTo>
                  <a:lnTo>
                    <a:pt x="1235" y="1594"/>
                  </a:lnTo>
                  <a:lnTo>
                    <a:pt x="1232" y="1590"/>
                  </a:lnTo>
                  <a:lnTo>
                    <a:pt x="1227" y="1590"/>
                  </a:lnTo>
                  <a:lnTo>
                    <a:pt x="1223" y="1589"/>
                  </a:lnTo>
                  <a:lnTo>
                    <a:pt x="1220" y="1585"/>
                  </a:lnTo>
                  <a:lnTo>
                    <a:pt x="1216" y="1582"/>
                  </a:lnTo>
                  <a:lnTo>
                    <a:pt x="1220" y="1575"/>
                  </a:lnTo>
                  <a:lnTo>
                    <a:pt x="1220" y="1569"/>
                  </a:lnTo>
                  <a:lnTo>
                    <a:pt x="1220" y="1562"/>
                  </a:lnTo>
                  <a:lnTo>
                    <a:pt x="1220" y="1555"/>
                  </a:lnTo>
                  <a:lnTo>
                    <a:pt x="1229" y="1550"/>
                  </a:lnTo>
                  <a:lnTo>
                    <a:pt x="1235" y="1545"/>
                  </a:lnTo>
                  <a:lnTo>
                    <a:pt x="1244" y="1540"/>
                  </a:lnTo>
                  <a:lnTo>
                    <a:pt x="1244" y="1536"/>
                  </a:lnTo>
                  <a:lnTo>
                    <a:pt x="1235" y="1536"/>
                  </a:lnTo>
                  <a:lnTo>
                    <a:pt x="1230" y="1535"/>
                  </a:lnTo>
                  <a:lnTo>
                    <a:pt x="1225" y="1535"/>
                  </a:lnTo>
                  <a:lnTo>
                    <a:pt x="1220" y="1533"/>
                  </a:lnTo>
                  <a:lnTo>
                    <a:pt x="1227" y="1517"/>
                  </a:lnTo>
                  <a:lnTo>
                    <a:pt x="1232" y="1501"/>
                  </a:lnTo>
                  <a:lnTo>
                    <a:pt x="1239" y="1486"/>
                  </a:lnTo>
                  <a:lnTo>
                    <a:pt x="1251" y="1473"/>
                  </a:lnTo>
                  <a:lnTo>
                    <a:pt x="1265" y="1461"/>
                  </a:lnTo>
                  <a:lnTo>
                    <a:pt x="1277" y="1447"/>
                  </a:lnTo>
                  <a:lnTo>
                    <a:pt x="1276" y="1437"/>
                  </a:lnTo>
                  <a:lnTo>
                    <a:pt x="1276" y="1423"/>
                  </a:lnTo>
                  <a:lnTo>
                    <a:pt x="1274" y="1409"/>
                  </a:lnTo>
                  <a:lnTo>
                    <a:pt x="1269" y="1400"/>
                  </a:lnTo>
                  <a:lnTo>
                    <a:pt x="1262" y="1390"/>
                  </a:lnTo>
                  <a:lnTo>
                    <a:pt x="1255" y="1379"/>
                  </a:lnTo>
                  <a:lnTo>
                    <a:pt x="1248" y="1379"/>
                  </a:lnTo>
                  <a:lnTo>
                    <a:pt x="1246" y="1381"/>
                  </a:lnTo>
                  <a:lnTo>
                    <a:pt x="1244" y="1383"/>
                  </a:lnTo>
                  <a:lnTo>
                    <a:pt x="1242" y="1384"/>
                  </a:lnTo>
                  <a:lnTo>
                    <a:pt x="1239" y="1386"/>
                  </a:lnTo>
                  <a:lnTo>
                    <a:pt x="1241" y="1390"/>
                  </a:lnTo>
                  <a:lnTo>
                    <a:pt x="1241" y="1393"/>
                  </a:lnTo>
                  <a:lnTo>
                    <a:pt x="1241" y="1393"/>
                  </a:lnTo>
                  <a:lnTo>
                    <a:pt x="1241" y="1395"/>
                  </a:lnTo>
                  <a:lnTo>
                    <a:pt x="1241" y="1395"/>
                  </a:lnTo>
                  <a:lnTo>
                    <a:pt x="1239" y="1398"/>
                  </a:lnTo>
                  <a:lnTo>
                    <a:pt x="1237" y="1398"/>
                  </a:lnTo>
                  <a:lnTo>
                    <a:pt x="1235" y="1400"/>
                  </a:lnTo>
                  <a:lnTo>
                    <a:pt x="1234" y="1400"/>
                  </a:lnTo>
                  <a:lnTo>
                    <a:pt x="1232" y="1400"/>
                  </a:lnTo>
                  <a:lnTo>
                    <a:pt x="1229" y="1402"/>
                  </a:lnTo>
                  <a:lnTo>
                    <a:pt x="1220" y="1395"/>
                  </a:lnTo>
                  <a:lnTo>
                    <a:pt x="1204" y="1386"/>
                  </a:lnTo>
                  <a:lnTo>
                    <a:pt x="1188" y="1377"/>
                  </a:lnTo>
                  <a:lnTo>
                    <a:pt x="1173" y="1370"/>
                  </a:lnTo>
                  <a:lnTo>
                    <a:pt x="1162" y="1367"/>
                  </a:lnTo>
                  <a:lnTo>
                    <a:pt x="1153" y="1346"/>
                  </a:lnTo>
                  <a:lnTo>
                    <a:pt x="1145" y="1334"/>
                  </a:lnTo>
                  <a:lnTo>
                    <a:pt x="1136" y="1325"/>
                  </a:lnTo>
                  <a:lnTo>
                    <a:pt x="1127" y="1322"/>
                  </a:lnTo>
                  <a:lnTo>
                    <a:pt x="1113" y="1318"/>
                  </a:lnTo>
                  <a:lnTo>
                    <a:pt x="1098" y="1313"/>
                  </a:lnTo>
                  <a:lnTo>
                    <a:pt x="1078" y="1306"/>
                  </a:lnTo>
                  <a:lnTo>
                    <a:pt x="1066" y="1297"/>
                  </a:lnTo>
                  <a:lnTo>
                    <a:pt x="1056" y="1288"/>
                  </a:lnTo>
                  <a:lnTo>
                    <a:pt x="1040" y="1281"/>
                  </a:lnTo>
                  <a:lnTo>
                    <a:pt x="1030" y="1281"/>
                  </a:lnTo>
                  <a:lnTo>
                    <a:pt x="1023" y="1285"/>
                  </a:lnTo>
                  <a:lnTo>
                    <a:pt x="1017" y="1288"/>
                  </a:lnTo>
                  <a:lnTo>
                    <a:pt x="1010" y="1292"/>
                  </a:lnTo>
                  <a:lnTo>
                    <a:pt x="1002" y="1290"/>
                  </a:lnTo>
                  <a:lnTo>
                    <a:pt x="998" y="1288"/>
                  </a:lnTo>
                  <a:lnTo>
                    <a:pt x="995" y="1285"/>
                  </a:lnTo>
                  <a:lnTo>
                    <a:pt x="991" y="1281"/>
                  </a:lnTo>
                  <a:lnTo>
                    <a:pt x="986" y="1276"/>
                  </a:lnTo>
                  <a:lnTo>
                    <a:pt x="982" y="1273"/>
                  </a:lnTo>
                  <a:lnTo>
                    <a:pt x="979" y="1271"/>
                  </a:lnTo>
                  <a:lnTo>
                    <a:pt x="956" y="1267"/>
                  </a:lnTo>
                  <a:lnTo>
                    <a:pt x="953" y="1264"/>
                  </a:lnTo>
                  <a:lnTo>
                    <a:pt x="949" y="1261"/>
                  </a:lnTo>
                  <a:lnTo>
                    <a:pt x="946" y="1257"/>
                  </a:lnTo>
                  <a:lnTo>
                    <a:pt x="942" y="1254"/>
                  </a:lnTo>
                  <a:lnTo>
                    <a:pt x="941" y="1252"/>
                  </a:lnTo>
                  <a:lnTo>
                    <a:pt x="921" y="1255"/>
                  </a:lnTo>
                  <a:lnTo>
                    <a:pt x="918" y="1254"/>
                  </a:lnTo>
                  <a:lnTo>
                    <a:pt x="913" y="1247"/>
                  </a:lnTo>
                  <a:lnTo>
                    <a:pt x="904" y="1240"/>
                  </a:lnTo>
                  <a:lnTo>
                    <a:pt x="897" y="1231"/>
                  </a:lnTo>
                  <a:lnTo>
                    <a:pt x="890" y="1224"/>
                  </a:lnTo>
                  <a:lnTo>
                    <a:pt x="886" y="1220"/>
                  </a:lnTo>
                  <a:lnTo>
                    <a:pt x="893" y="1198"/>
                  </a:lnTo>
                  <a:lnTo>
                    <a:pt x="874" y="1177"/>
                  </a:lnTo>
                  <a:lnTo>
                    <a:pt x="857" y="1154"/>
                  </a:lnTo>
                  <a:lnTo>
                    <a:pt x="839" y="1130"/>
                  </a:lnTo>
                  <a:lnTo>
                    <a:pt x="822" y="1105"/>
                  </a:lnTo>
                  <a:lnTo>
                    <a:pt x="818" y="1103"/>
                  </a:lnTo>
                  <a:lnTo>
                    <a:pt x="813" y="1102"/>
                  </a:lnTo>
                  <a:lnTo>
                    <a:pt x="810" y="1102"/>
                  </a:lnTo>
                  <a:lnTo>
                    <a:pt x="804" y="1100"/>
                  </a:lnTo>
                  <a:lnTo>
                    <a:pt x="803" y="1098"/>
                  </a:lnTo>
                  <a:lnTo>
                    <a:pt x="796" y="1089"/>
                  </a:lnTo>
                  <a:lnTo>
                    <a:pt x="792" y="1079"/>
                  </a:lnTo>
                  <a:lnTo>
                    <a:pt x="789" y="1069"/>
                  </a:lnTo>
                  <a:lnTo>
                    <a:pt x="783" y="1058"/>
                  </a:lnTo>
                  <a:lnTo>
                    <a:pt x="775" y="1053"/>
                  </a:lnTo>
                  <a:lnTo>
                    <a:pt x="771" y="1049"/>
                  </a:lnTo>
                  <a:lnTo>
                    <a:pt x="768" y="1046"/>
                  </a:lnTo>
                  <a:lnTo>
                    <a:pt x="764" y="1044"/>
                  </a:lnTo>
                  <a:lnTo>
                    <a:pt x="764" y="1063"/>
                  </a:lnTo>
                  <a:lnTo>
                    <a:pt x="769" y="1070"/>
                  </a:lnTo>
                  <a:lnTo>
                    <a:pt x="780" y="1082"/>
                  </a:lnTo>
                  <a:lnTo>
                    <a:pt x="790" y="1096"/>
                  </a:lnTo>
                  <a:lnTo>
                    <a:pt x="803" y="1114"/>
                  </a:lnTo>
                  <a:lnTo>
                    <a:pt x="813" y="1131"/>
                  </a:lnTo>
                  <a:lnTo>
                    <a:pt x="824" y="1149"/>
                  </a:lnTo>
                  <a:lnTo>
                    <a:pt x="832" y="1165"/>
                  </a:lnTo>
                  <a:lnTo>
                    <a:pt x="836" y="1175"/>
                  </a:lnTo>
                  <a:lnTo>
                    <a:pt x="836" y="1182"/>
                  </a:lnTo>
                  <a:lnTo>
                    <a:pt x="834" y="1185"/>
                  </a:lnTo>
                  <a:lnTo>
                    <a:pt x="832" y="1187"/>
                  </a:lnTo>
                  <a:lnTo>
                    <a:pt x="832" y="1189"/>
                  </a:lnTo>
                  <a:lnTo>
                    <a:pt x="829" y="1191"/>
                  </a:lnTo>
                  <a:lnTo>
                    <a:pt x="829" y="1184"/>
                  </a:lnTo>
                  <a:lnTo>
                    <a:pt x="827" y="1178"/>
                  </a:lnTo>
                  <a:lnTo>
                    <a:pt x="827" y="1175"/>
                  </a:lnTo>
                  <a:lnTo>
                    <a:pt x="825" y="1171"/>
                  </a:lnTo>
                  <a:lnTo>
                    <a:pt x="822" y="1171"/>
                  </a:lnTo>
                  <a:lnTo>
                    <a:pt x="820" y="1171"/>
                  </a:lnTo>
                  <a:lnTo>
                    <a:pt x="818" y="1171"/>
                  </a:lnTo>
                  <a:lnTo>
                    <a:pt x="817" y="1171"/>
                  </a:lnTo>
                  <a:lnTo>
                    <a:pt x="815" y="1171"/>
                  </a:lnTo>
                  <a:lnTo>
                    <a:pt x="810" y="1171"/>
                  </a:lnTo>
                  <a:lnTo>
                    <a:pt x="806" y="1159"/>
                  </a:lnTo>
                  <a:lnTo>
                    <a:pt x="803" y="1147"/>
                  </a:lnTo>
                  <a:lnTo>
                    <a:pt x="797" y="1137"/>
                  </a:lnTo>
                  <a:lnTo>
                    <a:pt x="789" y="1128"/>
                  </a:lnTo>
                  <a:lnTo>
                    <a:pt x="778" y="1121"/>
                  </a:lnTo>
                  <a:lnTo>
                    <a:pt x="768" y="1114"/>
                  </a:lnTo>
                  <a:lnTo>
                    <a:pt x="759" y="1102"/>
                  </a:lnTo>
                  <a:lnTo>
                    <a:pt x="762" y="1100"/>
                  </a:lnTo>
                  <a:lnTo>
                    <a:pt x="764" y="1100"/>
                  </a:lnTo>
                  <a:lnTo>
                    <a:pt x="764" y="1100"/>
                  </a:lnTo>
                  <a:lnTo>
                    <a:pt x="766" y="1100"/>
                  </a:lnTo>
                  <a:lnTo>
                    <a:pt x="766" y="1098"/>
                  </a:lnTo>
                  <a:lnTo>
                    <a:pt x="766" y="1096"/>
                  </a:lnTo>
                  <a:lnTo>
                    <a:pt x="768" y="1095"/>
                  </a:lnTo>
                  <a:lnTo>
                    <a:pt x="755" y="1086"/>
                  </a:lnTo>
                  <a:lnTo>
                    <a:pt x="749" y="1075"/>
                  </a:lnTo>
                  <a:lnTo>
                    <a:pt x="743" y="1063"/>
                  </a:lnTo>
                  <a:lnTo>
                    <a:pt x="740" y="1049"/>
                  </a:lnTo>
                  <a:lnTo>
                    <a:pt x="733" y="1037"/>
                  </a:lnTo>
                  <a:lnTo>
                    <a:pt x="724" y="1027"/>
                  </a:lnTo>
                  <a:lnTo>
                    <a:pt x="714" y="1021"/>
                  </a:lnTo>
                  <a:lnTo>
                    <a:pt x="701" y="1016"/>
                  </a:lnTo>
                  <a:lnTo>
                    <a:pt x="691" y="1009"/>
                  </a:lnTo>
                  <a:lnTo>
                    <a:pt x="684" y="1000"/>
                  </a:lnTo>
                  <a:lnTo>
                    <a:pt x="680" y="990"/>
                  </a:lnTo>
                  <a:lnTo>
                    <a:pt x="675" y="979"/>
                  </a:lnTo>
                  <a:lnTo>
                    <a:pt x="663" y="962"/>
                  </a:lnTo>
                  <a:lnTo>
                    <a:pt x="653" y="950"/>
                  </a:lnTo>
                  <a:lnTo>
                    <a:pt x="642" y="939"/>
                  </a:lnTo>
                  <a:lnTo>
                    <a:pt x="635" y="927"/>
                  </a:lnTo>
                  <a:lnTo>
                    <a:pt x="630" y="911"/>
                  </a:lnTo>
                  <a:lnTo>
                    <a:pt x="626" y="890"/>
                  </a:lnTo>
                  <a:lnTo>
                    <a:pt x="625" y="861"/>
                  </a:lnTo>
                  <a:lnTo>
                    <a:pt x="625" y="854"/>
                  </a:lnTo>
                  <a:lnTo>
                    <a:pt x="626" y="840"/>
                  </a:lnTo>
                  <a:lnTo>
                    <a:pt x="626" y="821"/>
                  </a:lnTo>
                  <a:lnTo>
                    <a:pt x="626" y="798"/>
                  </a:lnTo>
                  <a:lnTo>
                    <a:pt x="626" y="777"/>
                  </a:lnTo>
                  <a:lnTo>
                    <a:pt x="628" y="760"/>
                  </a:lnTo>
                  <a:lnTo>
                    <a:pt x="630" y="749"/>
                  </a:lnTo>
                  <a:lnTo>
                    <a:pt x="635" y="747"/>
                  </a:lnTo>
                  <a:lnTo>
                    <a:pt x="639" y="747"/>
                  </a:lnTo>
                  <a:lnTo>
                    <a:pt x="642" y="747"/>
                  </a:lnTo>
                  <a:lnTo>
                    <a:pt x="646" y="747"/>
                  </a:lnTo>
                  <a:lnTo>
                    <a:pt x="649" y="749"/>
                  </a:lnTo>
                  <a:lnTo>
                    <a:pt x="651" y="753"/>
                  </a:lnTo>
                  <a:lnTo>
                    <a:pt x="654" y="756"/>
                  </a:lnTo>
                  <a:lnTo>
                    <a:pt x="656" y="760"/>
                  </a:lnTo>
                  <a:lnTo>
                    <a:pt x="656" y="740"/>
                  </a:lnTo>
                  <a:lnTo>
                    <a:pt x="644" y="726"/>
                  </a:lnTo>
                  <a:lnTo>
                    <a:pt x="630" y="712"/>
                  </a:lnTo>
                  <a:lnTo>
                    <a:pt x="614" y="702"/>
                  </a:lnTo>
                  <a:lnTo>
                    <a:pt x="614" y="711"/>
                  </a:lnTo>
                  <a:lnTo>
                    <a:pt x="621" y="716"/>
                  </a:lnTo>
                  <a:lnTo>
                    <a:pt x="628" y="721"/>
                  </a:lnTo>
                  <a:lnTo>
                    <a:pt x="635" y="726"/>
                  </a:lnTo>
                  <a:lnTo>
                    <a:pt x="640" y="733"/>
                  </a:lnTo>
                  <a:lnTo>
                    <a:pt x="640" y="737"/>
                  </a:lnTo>
                  <a:lnTo>
                    <a:pt x="639" y="737"/>
                  </a:lnTo>
                  <a:lnTo>
                    <a:pt x="639" y="739"/>
                  </a:lnTo>
                  <a:lnTo>
                    <a:pt x="639" y="739"/>
                  </a:lnTo>
                  <a:lnTo>
                    <a:pt x="637" y="740"/>
                  </a:lnTo>
                  <a:lnTo>
                    <a:pt x="633" y="742"/>
                  </a:lnTo>
                  <a:lnTo>
                    <a:pt x="632" y="744"/>
                  </a:lnTo>
                  <a:lnTo>
                    <a:pt x="626" y="744"/>
                  </a:lnTo>
                  <a:lnTo>
                    <a:pt x="621" y="744"/>
                  </a:lnTo>
                  <a:lnTo>
                    <a:pt x="619" y="744"/>
                  </a:lnTo>
                  <a:lnTo>
                    <a:pt x="619" y="742"/>
                  </a:lnTo>
                  <a:lnTo>
                    <a:pt x="618" y="742"/>
                  </a:lnTo>
                  <a:lnTo>
                    <a:pt x="618" y="742"/>
                  </a:lnTo>
                  <a:lnTo>
                    <a:pt x="614" y="740"/>
                  </a:lnTo>
                  <a:lnTo>
                    <a:pt x="602" y="725"/>
                  </a:lnTo>
                  <a:lnTo>
                    <a:pt x="591" y="709"/>
                  </a:lnTo>
                  <a:lnTo>
                    <a:pt x="583" y="691"/>
                  </a:lnTo>
                  <a:lnTo>
                    <a:pt x="591" y="691"/>
                  </a:lnTo>
                  <a:lnTo>
                    <a:pt x="595" y="693"/>
                  </a:lnTo>
                  <a:lnTo>
                    <a:pt x="598" y="693"/>
                  </a:lnTo>
                  <a:lnTo>
                    <a:pt x="602" y="693"/>
                  </a:lnTo>
                  <a:lnTo>
                    <a:pt x="605" y="691"/>
                  </a:lnTo>
                  <a:lnTo>
                    <a:pt x="591" y="686"/>
                  </a:lnTo>
                  <a:lnTo>
                    <a:pt x="583" y="678"/>
                  </a:lnTo>
                  <a:lnTo>
                    <a:pt x="576" y="667"/>
                  </a:lnTo>
                  <a:lnTo>
                    <a:pt x="570" y="655"/>
                  </a:lnTo>
                  <a:lnTo>
                    <a:pt x="567" y="643"/>
                  </a:lnTo>
                  <a:lnTo>
                    <a:pt x="562" y="632"/>
                  </a:lnTo>
                  <a:lnTo>
                    <a:pt x="555" y="623"/>
                  </a:lnTo>
                  <a:lnTo>
                    <a:pt x="544" y="618"/>
                  </a:lnTo>
                  <a:lnTo>
                    <a:pt x="548" y="595"/>
                  </a:lnTo>
                  <a:lnTo>
                    <a:pt x="536" y="582"/>
                  </a:lnTo>
                  <a:lnTo>
                    <a:pt x="525" y="566"/>
                  </a:lnTo>
                  <a:lnTo>
                    <a:pt x="516" y="550"/>
                  </a:lnTo>
                  <a:lnTo>
                    <a:pt x="504" y="534"/>
                  </a:lnTo>
                  <a:lnTo>
                    <a:pt x="490" y="522"/>
                  </a:lnTo>
                  <a:lnTo>
                    <a:pt x="471" y="513"/>
                  </a:lnTo>
                  <a:lnTo>
                    <a:pt x="448" y="508"/>
                  </a:lnTo>
                  <a:lnTo>
                    <a:pt x="429" y="499"/>
                  </a:lnTo>
                  <a:lnTo>
                    <a:pt x="415" y="487"/>
                  </a:lnTo>
                  <a:lnTo>
                    <a:pt x="399" y="473"/>
                  </a:lnTo>
                  <a:lnTo>
                    <a:pt x="384" y="465"/>
                  </a:lnTo>
                  <a:lnTo>
                    <a:pt x="352" y="465"/>
                  </a:lnTo>
                  <a:lnTo>
                    <a:pt x="342" y="459"/>
                  </a:lnTo>
                  <a:lnTo>
                    <a:pt x="333" y="452"/>
                  </a:lnTo>
                  <a:lnTo>
                    <a:pt x="323" y="447"/>
                  </a:lnTo>
                  <a:lnTo>
                    <a:pt x="307" y="445"/>
                  </a:lnTo>
                  <a:lnTo>
                    <a:pt x="307" y="468"/>
                  </a:lnTo>
                  <a:lnTo>
                    <a:pt x="289" y="477"/>
                  </a:lnTo>
                  <a:lnTo>
                    <a:pt x="274" y="486"/>
                  </a:lnTo>
                  <a:lnTo>
                    <a:pt x="253" y="491"/>
                  </a:lnTo>
                  <a:lnTo>
                    <a:pt x="258" y="475"/>
                  </a:lnTo>
                  <a:lnTo>
                    <a:pt x="265" y="459"/>
                  </a:lnTo>
                  <a:lnTo>
                    <a:pt x="275" y="445"/>
                  </a:lnTo>
                  <a:lnTo>
                    <a:pt x="284" y="430"/>
                  </a:lnTo>
                  <a:lnTo>
                    <a:pt x="275" y="430"/>
                  </a:lnTo>
                  <a:lnTo>
                    <a:pt x="275" y="433"/>
                  </a:lnTo>
                  <a:lnTo>
                    <a:pt x="262" y="444"/>
                  </a:lnTo>
                  <a:lnTo>
                    <a:pt x="251" y="458"/>
                  </a:lnTo>
                  <a:lnTo>
                    <a:pt x="244" y="473"/>
                  </a:lnTo>
                  <a:lnTo>
                    <a:pt x="239" y="489"/>
                  </a:lnTo>
                  <a:lnTo>
                    <a:pt x="232" y="506"/>
                  </a:lnTo>
                  <a:lnTo>
                    <a:pt x="221" y="522"/>
                  </a:lnTo>
                  <a:lnTo>
                    <a:pt x="214" y="529"/>
                  </a:lnTo>
                  <a:lnTo>
                    <a:pt x="200" y="540"/>
                  </a:lnTo>
                  <a:lnTo>
                    <a:pt x="183" y="550"/>
                  </a:lnTo>
                  <a:lnTo>
                    <a:pt x="162" y="562"/>
                  </a:lnTo>
                  <a:lnTo>
                    <a:pt x="141" y="576"/>
                  </a:lnTo>
                  <a:lnTo>
                    <a:pt x="120" y="589"/>
                  </a:lnTo>
                  <a:lnTo>
                    <a:pt x="99" y="599"/>
                  </a:lnTo>
                  <a:lnTo>
                    <a:pt x="83" y="606"/>
                  </a:lnTo>
                  <a:lnTo>
                    <a:pt x="73" y="609"/>
                  </a:lnTo>
                  <a:lnTo>
                    <a:pt x="73" y="606"/>
                  </a:lnTo>
                  <a:lnTo>
                    <a:pt x="77" y="606"/>
                  </a:lnTo>
                  <a:lnTo>
                    <a:pt x="89" y="594"/>
                  </a:lnTo>
                  <a:lnTo>
                    <a:pt x="104" y="583"/>
                  </a:lnTo>
                  <a:lnTo>
                    <a:pt x="122" y="573"/>
                  </a:lnTo>
                  <a:lnTo>
                    <a:pt x="139" y="562"/>
                  </a:lnTo>
                  <a:lnTo>
                    <a:pt x="155" y="550"/>
                  </a:lnTo>
                  <a:lnTo>
                    <a:pt x="167" y="536"/>
                  </a:lnTo>
                  <a:lnTo>
                    <a:pt x="176" y="520"/>
                  </a:lnTo>
                  <a:lnTo>
                    <a:pt x="179" y="499"/>
                  </a:lnTo>
                  <a:lnTo>
                    <a:pt x="166" y="503"/>
                  </a:lnTo>
                  <a:lnTo>
                    <a:pt x="157" y="506"/>
                  </a:lnTo>
                  <a:lnTo>
                    <a:pt x="145" y="510"/>
                  </a:lnTo>
                  <a:lnTo>
                    <a:pt x="145" y="506"/>
                  </a:lnTo>
                  <a:lnTo>
                    <a:pt x="145" y="503"/>
                  </a:lnTo>
                  <a:lnTo>
                    <a:pt x="145" y="503"/>
                  </a:lnTo>
                  <a:lnTo>
                    <a:pt x="143" y="501"/>
                  </a:lnTo>
                  <a:lnTo>
                    <a:pt x="143" y="501"/>
                  </a:lnTo>
                  <a:lnTo>
                    <a:pt x="141" y="501"/>
                  </a:lnTo>
                  <a:lnTo>
                    <a:pt x="138" y="499"/>
                  </a:lnTo>
                  <a:lnTo>
                    <a:pt x="136" y="501"/>
                  </a:lnTo>
                  <a:lnTo>
                    <a:pt x="134" y="503"/>
                  </a:lnTo>
                  <a:lnTo>
                    <a:pt x="132" y="505"/>
                  </a:lnTo>
                  <a:lnTo>
                    <a:pt x="131" y="505"/>
                  </a:lnTo>
                  <a:lnTo>
                    <a:pt x="127" y="506"/>
                  </a:lnTo>
                  <a:lnTo>
                    <a:pt x="122" y="506"/>
                  </a:lnTo>
                  <a:lnTo>
                    <a:pt x="120" y="496"/>
                  </a:lnTo>
                  <a:lnTo>
                    <a:pt x="115" y="482"/>
                  </a:lnTo>
                  <a:lnTo>
                    <a:pt x="111" y="472"/>
                  </a:lnTo>
                  <a:lnTo>
                    <a:pt x="108" y="475"/>
                  </a:lnTo>
                  <a:lnTo>
                    <a:pt x="106" y="477"/>
                  </a:lnTo>
                  <a:lnTo>
                    <a:pt x="104" y="477"/>
                  </a:lnTo>
                  <a:lnTo>
                    <a:pt x="101" y="477"/>
                  </a:lnTo>
                  <a:lnTo>
                    <a:pt x="99" y="475"/>
                  </a:lnTo>
                  <a:lnTo>
                    <a:pt x="82" y="463"/>
                  </a:lnTo>
                  <a:lnTo>
                    <a:pt x="68" y="445"/>
                  </a:lnTo>
                  <a:lnTo>
                    <a:pt x="57" y="426"/>
                  </a:lnTo>
                  <a:lnTo>
                    <a:pt x="63" y="416"/>
                  </a:lnTo>
                  <a:lnTo>
                    <a:pt x="68" y="403"/>
                  </a:lnTo>
                  <a:lnTo>
                    <a:pt x="73" y="393"/>
                  </a:lnTo>
                  <a:lnTo>
                    <a:pt x="80" y="384"/>
                  </a:lnTo>
                  <a:lnTo>
                    <a:pt x="92" y="377"/>
                  </a:lnTo>
                  <a:lnTo>
                    <a:pt x="103" y="374"/>
                  </a:lnTo>
                  <a:lnTo>
                    <a:pt x="113" y="369"/>
                  </a:lnTo>
                  <a:lnTo>
                    <a:pt x="120" y="362"/>
                  </a:lnTo>
                  <a:lnTo>
                    <a:pt x="125" y="351"/>
                  </a:lnTo>
                  <a:lnTo>
                    <a:pt x="125" y="334"/>
                  </a:lnTo>
                  <a:lnTo>
                    <a:pt x="127" y="332"/>
                  </a:lnTo>
                  <a:lnTo>
                    <a:pt x="129" y="332"/>
                  </a:lnTo>
                  <a:lnTo>
                    <a:pt x="129" y="330"/>
                  </a:lnTo>
                  <a:lnTo>
                    <a:pt x="129" y="328"/>
                  </a:lnTo>
                  <a:lnTo>
                    <a:pt x="131" y="327"/>
                  </a:lnTo>
                  <a:lnTo>
                    <a:pt x="115" y="327"/>
                  </a:lnTo>
                  <a:lnTo>
                    <a:pt x="111" y="330"/>
                  </a:lnTo>
                  <a:lnTo>
                    <a:pt x="110" y="332"/>
                  </a:lnTo>
                  <a:lnTo>
                    <a:pt x="108" y="334"/>
                  </a:lnTo>
                  <a:lnTo>
                    <a:pt x="104" y="335"/>
                  </a:lnTo>
                  <a:lnTo>
                    <a:pt x="101" y="337"/>
                  </a:lnTo>
                  <a:lnTo>
                    <a:pt x="96" y="337"/>
                  </a:lnTo>
                  <a:lnTo>
                    <a:pt x="85" y="334"/>
                  </a:lnTo>
                  <a:lnTo>
                    <a:pt x="70" y="328"/>
                  </a:lnTo>
                  <a:lnTo>
                    <a:pt x="52" y="325"/>
                  </a:lnTo>
                  <a:lnTo>
                    <a:pt x="38" y="318"/>
                  </a:lnTo>
                  <a:lnTo>
                    <a:pt x="35" y="292"/>
                  </a:lnTo>
                  <a:lnTo>
                    <a:pt x="42" y="292"/>
                  </a:lnTo>
                  <a:lnTo>
                    <a:pt x="45" y="290"/>
                  </a:lnTo>
                  <a:lnTo>
                    <a:pt x="50" y="288"/>
                  </a:lnTo>
                  <a:lnTo>
                    <a:pt x="54" y="287"/>
                  </a:lnTo>
                  <a:lnTo>
                    <a:pt x="57" y="287"/>
                  </a:lnTo>
                  <a:lnTo>
                    <a:pt x="61" y="283"/>
                  </a:lnTo>
                  <a:lnTo>
                    <a:pt x="64" y="280"/>
                  </a:lnTo>
                  <a:lnTo>
                    <a:pt x="63" y="278"/>
                  </a:lnTo>
                  <a:lnTo>
                    <a:pt x="63" y="278"/>
                  </a:lnTo>
                  <a:lnTo>
                    <a:pt x="63" y="276"/>
                  </a:lnTo>
                  <a:lnTo>
                    <a:pt x="63" y="276"/>
                  </a:lnTo>
                  <a:lnTo>
                    <a:pt x="61" y="273"/>
                  </a:lnTo>
                  <a:lnTo>
                    <a:pt x="77" y="273"/>
                  </a:lnTo>
                  <a:lnTo>
                    <a:pt x="78" y="271"/>
                  </a:lnTo>
                  <a:lnTo>
                    <a:pt x="80" y="271"/>
                  </a:lnTo>
                  <a:lnTo>
                    <a:pt x="82" y="269"/>
                  </a:lnTo>
                  <a:lnTo>
                    <a:pt x="83" y="269"/>
                  </a:lnTo>
                  <a:lnTo>
                    <a:pt x="87" y="269"/>
                  </a:lnTo>
                  <a:lnTo>
                    <a:pt x="92" y="274"/>
                  </a:lnTo>
                  <a:lnTo>
                    <a:pt x="97" y="278"/>
                  </a:lnTo>
                  <a:lnTo>
                    <a:pt x="103" y="283"/>
                  </a:lnTo>
                  <a:lnTo>
                    <a:pt x="106" y="288"/>
                  </a:lnTo>
                  <a:lnTo>
                    <a:pt x="118" y="283"/>
                  </a:lnTo>
                  <a:lnTo>
                    <a:pt x="118" y="276"/>
                  </a:lnTo>
                  <a:lnTo>
                    <a:pt x="115" y="271"/>
                  </a:lnTo>
                  <a:lnTo>
                    <a:pt x="113" y="266"/>
                  </a:lnTo>
                  <a:lnTo>
                    <a:pt x="111" y="260"/>
                  </a:lnTo>
                  <a:lnTo>
                    <a:pt x="110" y="255"/>
                  </a:lnTo>
                  <a:lnTo>
                    <a:pt x="106" y="250"/>
                  </a:lnTo>
                  <a:lnTo>
                    <a:pt x="94" y="236"/>
                  </a:lnTo>
                  <a:lnTo>
                    <a:pt x="80" y="225"/>
                  </a:lnTo>
                  <a:lnTo>
                    <a:pt x="64" y="215"/>
                  </a:lnTo>
                  <a:lnTo>
                    <a:pt x="50" y="205"/>
                  </a:lnTo>
                  <a:lnTo>
                    <a:pt x="42" y="189"/>
                  </a:lnTo>
                  <a:lnTo>
                    <a:pt x="45" y="184"/>
                  </a:lnTo>
                  <a:lnTo>
                    <a:pt x="47" y="178"/>
                  </a:lnTo>
                  <a:lnTo>
                    <a:pt x="49" y="173"/>
                  </a:lnTo>
                  <a:lnTo>
                    <a:pt x="70" y="175"/>
                  </a:lnTo>
                  <a:lnTo>
                    <a:pt x="90" y="173"/>
                  </a:lnTo>
                  <a:lnTo>
                    <a:pt x="106" y="164"/>
                  </a:lnTo>
                  <a:lnTo>
                    <a:pt x="111" y="152"/>
                  </a:lnTo>
                  <a:lnTo>
                    <a:pt x="115" y="140"/>
                  </a:lnTo>
                  <a:lnTo>
                    <a:pt x="118" y="129"/>
                  </a:lnTo>
                  <a:lnTo>
                    <a:pt x="131" y="119"/>
                  </a:lnTo>
                  <a:lnTo>
                    <a:pt x="148" y="110"/>
                  </a:lnTo>
                  <a:lnTo>
                    <a:pt x="167" y="105"/>
                  </a:lnTo>
                  <a:lnTo>
                    <a:pt x="183" y="98"/>
                  </a:lnTo>
                  <a:lnTo>
                    <a:pt x="199" y="88"/>
                  </a:lnTo>
                  <a:lnTo>
                    <a:pt x="204" y="91"/>
                  </a:lnTo>
                  <a:lnTo>
                    <a:pt x="207" y="93"/>
                  </a:lnTo>
                  <a:lnTo>
                    <a:pt x="207" y="96"/>
                  </a:lnTo>
                  <a:lnTo>
                    <a:pt x="209" y="98"/>
                  </a:lnTo>
                  <a:lnTo>
                    <a:pt x="209" y="102"/>
                  </a:lnTo>
                  <a:lnTo>
                    <a:pt x="211" y="103"/>
                  </a:lnTo>
                  <a:lnTo>
                    <a:pt x="214" y="107"/>
                  </a:lnTo>
                  <a:lnTo>
                    <a:pt x="218" y="110"/>
                  </a:lnTo>
                  <a:lnTo>
                    <a:pt x="223" y="110"/>
                  </a:lnTo>
                  <a:lnTo>
                    <a:pt x="227" y="110"/>
                  </a:lnTo>
                  <a:lnTo>
                    <a:pt x="230" y="109"/>
                  </a:lnTo>
                  <a:lnTo>
                    <a:pt x="234" y="107"/>
                  </a:lnTo>
                  <a:lnTo>
                    <a:pt x="237" y="107"/>
                  </a:lnTo>
                  <a:lnTo>
                    <a:pt x="241" y="107"/>
                  </a:lnTo>
                  <a:lnTo>
                    <a:pt x="244" y="109"/>
                  </a:lnTo>
                  <a:lnTo>
                    <a:pt x="248" y="112"/>
                  </a:lnTo>
                  <a:lnTo>
                    <a:pt x="253" y="117"/>
                  </a:lnTo>
                  <a:lnTo>
                    <a:pt x="256" y="121"/>
                  </a:lnTo>
                  <a:lnTo>
                    <a:pt x="260" y="124"/>
                  </a:lnTo>
                  <a:lnTo>
                    <a:pt x="265" y="126"/>
                  </a:lnTo>
                  <a:lnTo>
                    <a:pt x="270" y="128"/>
                  </a:lnTo>
                  <a:lnTo>
                    <a:pt x="275" y="126"/>
                  </a:lnTo>
                  <a:lnTo>
                    <a:pt x="279" y="126"/>
                  </a:lnTo>
                  <a:lnTo>
                    <a:pt x="282" y="124"/>
                  </a:lnTo>
                  <a:lnTo>
                    <a:pt x="288" y="122"/>
                  </a:lnTo>
                  <a:lnTo>
                    <a:pt x="291" y="122"/>
                  </a:lnTo>
                  <a:lnTo>
                    <a:pt x="302" y="126"/>
                  </a:lnTo>
                  <a:lnTo>
                    <a:pt x="317" y="131"/>
                  </a:lnTo>
                  <a:lnTo>
                    <a:pt x="331" y="138"/>
                  </a:lnTo>
                  <a:lnTo>
                    <a:pt x="345" y="142"/>
                  </a:lnTo>
                  <a:lnTo>
                    <a:pt x="375" y="138"/>
                  </a:lnTo>
                  <a:lnTo>
                    <a:pt x="394" y="147"/>
                  </a:lnTo>
                  <a:lnTo>
                    <a:pt x="412" y="159"/>
                  </a:lnTo>
                  <a:lnTo>
                    <a:pt x="429" y="170"/>
                  </a:lnTo>
                  <a:lnTo>
                    <a:pt x="448" y="180"/>
                  </a:lnTo>
                  <a:lnTo>
                    <a:pt x="471" y="184"/>
                  </a:lnTo>
                  <a:lnTo>
                    <a:pt x="471" y="177"/>
                  </a:lnTo>
                  <a:lnTo>
                    <a:pt x="466" y="171"/>
                  </a:lnTo>
                  <a:lnTo>
                    <a:pt x="461" y="164"/>
                  </a:lnTo>
                  <a:lnTo>
                    <a:pt x="455" y="157"/>
                  </a:lnTo>
                  <a:lnTo>
                    <a:pt x="452" y="149"/>
                  </a:lnTo>
                  <a:lnTo>
                    <a:pt x="473" y="147"/>
                  </a:lnTo>
                  <a:lnTo>
                    <a:pt x="487" y="143"/>
                  </a:lnTo>
                  <a:lnTo>
                    <a:pt x="499" y="136"/>
                  </a:lnTo>
                  <a:lnTo>
                    <a:pt x="509" y="129"/>
                  </a:lnTo>
                  <a:lnTo>
                    <a:pt x="520" y="121"/>
                  </a:lnTo>
                  <a:lnTo>
                    <a:pt x="532" y="115"/>
                  </a:lnTo>
                  <a:lnTo>
                    <a:pt x="548" y="112"/>
                  </a:lnTo>
                  <a:lnTo>
                    <a:pt x="551" y="114"/>
                  </a:lnTo>
                  <a:lnTo>
                    <a:pt x="557" y="115"/>
                  </a:lnTo>
                  <a:lnTo>
                    <a:pt x="560" y="117"/>
                  </a:lnTo>
                  <a:lnTo>
                    <a:pt x="563" y="119"/>
                  </a:lnTo>
                  <a:lnTo>
                    <a:pt x="557" y="119"/>
                  </a:lnTo>
                  <a:lnTo>
                    <a:pt x="539" y="133"/>
                  </a:lnTo>
                  <a:lnTo>
                    <a:pt x="520" y="145"/>
                  </a:lnTo>
                  <a:lnTo>
                    <a:pt x="499" y="154"/>
                  </a:lnTo>
                  <a:lnTo>
                    <a:pt x="499" y="161"/>
                  </a:lnTo>
                  <a:lnTo>
                    <a:pt x="518" y="164"/>
                  </a:lnTo>
                  <a:lnTo>
                    <a:pt x="527" y="154"/>
                  </a:lnTo>
                  <a:lnTo>
                    <a:pt x="536" y="149"/>
                  </a:lnTo>
                  <a:lnTo>
                    <a:pt x="548" y="147"/>
                  </a:lnTo>
                  <a:lnTo>
                    <a:pt x="560" y="147"/>
                  </a:lnTo>
                  <a:lnTo>
                    <a:pt x="576" y="145"/>
                  </a:lnTo>
                  <a:lnTo>
                    <a:pt x="577" y="140"/>
                  </a:lnTo>
                  <a:lnTo>
                    <a:pt x="579" y="135"/>
                  </a:lnTo>
                  <a:lnTo>
                    <a:pt x="583" y="129"/>
                  </a:lnTo>
                  <a:lnTo>
                    <a:pt x="586" y="126"/>
                  </a:lnTo>
                  <a:lnTo>
                    <a:pt x="591" y="138"/>
                  </a:lnTo>
                  <a:lnTo>
                    <a:pt x="597" y="147"/>
                  </a:lnTo>
                  <a:lnTo>
                    <a:pt x="605" y="154"/>
                  </a:lnTo>
                  <a:lnTo>
                    <a:pt x="618" y="157"/>
                  </a:lnTo>
                  <a:lnTo>
                    <a:pt x="621" y="154"/>
                  </a:lnTo>
                  <a:lnTo>
                    <a:pt x="623" y="152"/>
                  </a:lnTo>
                  <a:lnTo>
                    <a:pt x="626" y="150"/>
                  </a:lnTo>
                  <a:lnTo>
                    <a:pt x="628" y="149"/>
                  </a:lnTo>
                  <a:lnTo>
                    <a:pt x="632" y="149"/>
                  </a:lnTo>
                  <a:lnTo>
                    <a:pt x="633" y="149"/>
                  </a:lnTo>
                  <a:lnTo>
                    <a:pt x="637" y="154"/>
                  </a:lnTo>
                  <a:lnTo>
                    <a:pt x="639" y="157"/>
                  </a:lnTo>
                  <a:lnTo>
                    <a:pt x="640" y="161"/>
                  </a:lnTo>
                  <a:lnTo>
                    <a:pt x="646" y="159"/>
                  </a:lnTo>
                  <a:lnTo>
                    <a:pt x="651" y="156"/>
                  </a:lnTo>
                  <a:lnTo>
                    <a:pt x="654" y="152"/>
                  </a:lnTo>
                  <a:lnTo>
                    <a:pt x="659" y="150"/>
                  </a:lnTo>
                  <a:lnTo>
                    <a:pt x="663" y="149"/>
                  </a:lnTo>
                  <a:lnTo>
                    <a:pt x="682" y="154"/>
                  </a:lnTo>
                  <a:lnTo>
                    <a:pt x="698" y="166"/>
                  </a:lnTo>
                  <a:lnTo>
                    <a:pt x="714" y="178"/>
                  </a:lnTo>
                  <a:lnTo>
                    <a:pt x="729" y="189"/>
                  </a:lnTo>
                  <a:lnTo>
                    <a:pt x="735" y="189"/>
                  </a:lnTo>
                  <a:lnTo>
                    <a:pt x="740" y="189"/>
                  </a:lnTo>
                  <a:lnTo>
                    <a:pt x="743" y="187"/>
                  </a:lnTo>
                  <a:lnTo>
                    <a:pt x="749" y="185"/>
                  </a:lnTo>
                  <a:lnTo>
                    <a:pt x="752" y="184"/>
                  </a:lnTo>
                  <a:lnTo>
                    <a:pt x="755" y="184"/>
                  </a:lnTo>
                  <a:lnTo>
                    <a:pt x="759" y="187"/>
                  </a:lnTo>
                  <a:lnTo>
                    <a:pt x="762" y="191"/>
                  </a:lnTo>
                  <a:lnTo>
                    <a:pt x="766" y="196"/>
                  </a:lnTo>
                  <a:lnTo>
                    <a:pt x="769" y="203"/>
                  </a:lnTo>
                  <a:lnTo>
                    <a:pt x="771" y="206"/>
                  </a:lnTo>
                  <a:lnTo>
                    <a:pt x="768" y="208"/>
                  </a:lnTo>
                  <a:lnTo>
                    <a:pt x="764" y="210"/>
                  </a:lnTo>
                  <a:lnTo>
                    <a:pt x="764" y="210"/>
                  </a:lnTo>
                  <a:lnTo>
                    <a:pt x="762" y="211"/>
                  </a:lnTo>
                  <a:lnTo>
                    <a:pt x="762" y="213"/>
                  </a:lnTo>
                  <a:lnTo>
                    <a:pt x="761" y="215"/>
                  </a:lnTo>
                  <a:lnTo>
                    <a:pt x="759" y="218"/>
                  </a:lnTo>
                  <a:lnTo>
                    <a:pt x="771" y="218"/>
                  </a:lnTo>
                  <a:lnTo>
                    <a:pt x="787" y="220"/>
                  </a:lnTo>
                  <a:lnTo>
                    <a:pt x="803" y="220"/>
                  </a:lnTo>
                  <a:lnTo>
                    <a:pt x="817" y="220"/>
                  </a:lnTo>
                  <a:lnTo>
                    <a:pt x="825" y="222"/>
                  </a:lnTo>
                  <a:lnTo>
                    <a:pt x="834" y="232"/>
                  </a:lnTo>
                  <a:lnTo>
                    <a:pt x="843" y="243"/>
                  </a:lnTo>
                  <a:lnTo>
                    <a:pt x="851" y="253"/>
                  </a:lnTo>
                  <a:lnTo>
                    <a:pt x="851" y="218"/>
                  </a:lnTo>
                  <a:lnTo>
                    <a:pt x="860" y="218"/>
                  </a:lnTo>
                  <a:lnTo>
                    <a:pt x="867" y="218"/>
                  </a:lnTo>
                  <a:lnTo>
                    <a:pt x="872" y="217"/>
                  </a:lnTo>
                  <a:lnTo>
                    <a:pt x="879" y="215"/>
                  </a:lnTo>
                  <a:lnTo>
                    <a:pt x="879" y="211"/>
                  </a:lnTo>
                  <a:lnTo>
                    <a:pt x="848" y="211"/>
                  </a:lnTo>
                  <a:lnTo>
                    <a:pt x="846" y="206"/>
                  </a:lnTo>
                  <a:lnTo>
                    <a:pt x="845" y="205"/>
                  </a:lnTo>
                  <a:lnTo>
                    <a:pt x="843" y="201"/>
                  </a:lnTo>
                  <a:lnTo>
                    <a:pt x="841" y="198"/>
                  </a:lnTo>
                  <a:lnTo>
                    <a:pt x="841" y="192"/>
                  </a:lnTo>
                  <a:lnTo>
                    <a:pt x="845" y="192"/>
                  </a:lnTo>
                  <a:lnTo>
                    <a:pt x="845" y="189"/>
                  </a:lnTo>
                  <a:lnTo>
                    <a:pt x="890" y="184"/>
                  </a:lnTo>
                  <a:lnTo>
                    <a:pt x="890" y="196"/>
                  </a:lnTo>
                  <a:lnTo>
                    <a:pt x="895" y="199"/>
                  </a:lnTo>
                  <a:lnTo>
                    <a:pt x="899" y="205"/>
                  </a:lnTo>
                  <a:lnTo>
                    <a:pt x="902" y="208"/>
                  </a:lnTo>
                  <a:lnTo>
                    <a:pt x="906" y="215"/>
                  </a:lnTo>
                  <a:lnTo>
                    <a:pt x="925" y="215"/>
                  </a:lnTo>
                  <a:lnTo>
                    <a:pt x="937" y="218"/>
                  </a:lnTo>
                  <a:lnTo>
                    <a:pt x="949" y="220"/>
                  </a:lnTo>
                  <a:lnTo>
                    <a:pt x="961" y="222"/>
                  </a:lnTo>
                  <a:lnTo>
                    <a:pt x="979" y="222"/>
                  </a:lnTo>
                  <a:lnTo>
                    <a:pt x="981" y="220"/>
                  </a:lnTo>
                  <a:lnTo>
                    <a:pt x="982" y="218"/>
                  </a:lnTo>
                  <a:lnTo>
                    <a:pt x="984" y="217"/>
                  </a:lnTo>
                  <a:lnTo>
                    <a:pt x="986" y="215"/>
                  </a:lnTo>
                  <a:lnTo>
                    <a:pt x="986" y="203"/>
                  </a:lnTo>
                  <a:lnTo>
                    <a:pt x="1009" y="203"/>
                  </a:lnTo>
                  <a:lnTo>
                    <a:pt x="1016" y="218"/>
                  </a:lnTo>
                  <a:lnTo>
                    <a:pt x="1024" y="234"/>
                  </a:lnTo>
                  <a:lnTo>
                    <a:pt x="1026" y="227"/>
                  </a:lnTo>
                  <a:lnTo>
                    <a:pt x="1026" y="224"/>
                  </a:lnTo>
                  <a:lnTo>
                    <a:pt x="1028" y="218"/>
                  </a:lnTo>
                  <a:lnTo>
                    <a:pt x="1028" y="215"/>
                  </a:lnTo>
                  <a:lnTo>
                    <a:pt x="1040" y="215"/>
                  </a:lnTo>
                  <a:lnTo>
                    <a:pt x="1040" y="201"/>
                  </a:lnTo>
                  <a:lnTo>
                    <a:pt x="1040" y="185"/>
                  </a:lnTo>
                  <a:lnTo>
                    <a:pt x="1042" y="171"/>
                  </a:lnTo>
                  <a:lnTo>
                    <a:pt x="1040" y="164"/>
                  </a:lnTo>
                  <a:lnTo>
                    <a:pt x="1028" y="150"/>
                  </a:lnTo>
                  <a:lnTo>
                    <a:pt x="1019" y="135"/>
                  </a:lnTo>
                  <a:lnTo>
                    <a:pt x="1017" y="117"/>
                  </a:lnTo>
                  <a:lnTo>
                    <a:pt x="1021" y="100"/>
                  </a:lnTo>
                  <a:lnTo>
                    <a:pt x="1033" y="81"/>
                  </a:lnTo>
                  <a:lnTo>
                    <a:pt x="1042" y="77"/>
                  </a:lnTo>
                  <a:lnTo>
                    <a:pt x="1052" y="74"/>
                  </a:lnTo>
                  <a:lnTo>
                    <a:pt x="1063" y="72"/>
                  </a:lnTo>
                  <a:close/>
                  <a:moveTo>
                    <a:pt x="851" y="23"/>
                  </a:moveTo>
                  <a:lnTo>
                    <a:pt x="872" y="37"/>
                  </a:lnTo>
                  <a:lnTo>
                    <a:pt x="885" y="54"/>
                  </a:lnTo>
                  <a:lnTo>
                    <a:pt x="892" y="75"/>
                  </a:lnTo>
                  <a:lnTo>
                    <a:pt x="897" y="102"/>
                  </a:lnTo>
                  <a:lnTo>
                    <a:pt x="902" y="129"/>
                  </a:lnTo>
                  <a:lnTo>
                    <a:pt x="918" y="131"/>
                  </a:lnTo>
                  <a:lnTo>
                    <a:pt x="928" y="133"/>
                  </a:lnTo>
                  <a:lnTo>
                    <a:pt x="937" y="140"/>
                  </a:lnTo>
                  <a:lnTo>
                    <a:pt x="942" y="149"/>
                  </a:lnTo>
                  <a:lnTo>
                    <a:pt x="944" y="164"/>
                  </a:lnTo>
                  <a:lnTo>
                    <a:pt x="941" y="164"/>
                  </a:lnTo>
                  <a:lnTo>
                    <a:pt x="939" y="163"/>
                  </a:lnTo>
                  <a:lnTo>
                    <a:pt x="937" y="161"/>
                  </a:lnTo>
                  <a:lnTo>
                    <a:pt x="935" y="159"/>
                  </a:lnTo>
                  <a:lnTo>
                    <a:pt x="932" y="157"/>
                  </a:lnTo>
                  <a:lnTo>
                    <a:pt x="932" y="164"/>
                  </a:lnTo>
                  <a:lnTo>
                    <a:pt x="935" y="168"/>
                  </a:lnTo>
                  <a:lnTo>
                    <a:pt x="937" y="170"/>
                  </a:lnTo>
                  <a:lnTo>
                    <a:pt x="939" y="170"/>
                  </a:lnTo>
                  <a:lnTo>
                    <a:pt x="939" y="173"/>
                  </a:lnTo>
                  <a:lnTo>
                    <a:pt x="939" y="175"/>
                  </a:lnTo>
                  <a:lnTo>
                    <a:pt x="941" y="180"/>
                  </a:lnTo>
                  <a:lnTo>
                    <a:pt x="932" y="182"/>
                  </a:lnTo>
                  <a:lnTo>
                    <a:pt x="923" y="184"/>
                  </a:lnTo>
                  <a:lnTo>
                    <a:pt x="913" y="184"/>
                  </a:lnTo>
                  <a:lnTo>
                    <a:pt x="895" y="177"/>
                  </a:lnTo>
                  <a:lnTo>
                    <a:pt x="878" y="175"/>
                  </a:lnTo>
                  <a:lnTo>
                    <a:pt x="858" y="178"/>
                  </a:lnTo>
                  <a:lnTo>
                    <a:pt x="839" y="184"/>
                  </a:lnTo>
                  <a:lnTo>
                    <a:pt x="820" y="187"/>
                  </a:lnTo>
                  <a:lnTo>
                    <a:pt x="799" y="187"/>
                  </a:lnTo>
                  <a:lnTo>
                    <a:pt x="775" y="180"/>
                  </a:lnTo>
                  <a:lnTo>
                    <a:pt x="762" y="177"/>
                  </a:lnTo>
                  <a:lnTo>
                    <a:pt x="752" y="175"/>
                  </a:lnTo>
                  <a:lnTo>
                    <a:pt x="743" y="173"/>
                  </a:lnTo>
                  <a:lnTo>
                    <a:pt x="735" y="168"/>
                  </a:lnTo>
                  <a:lnTo>
                    <a:pt x="729" y="157"/>
                  </a:lnTo>
                  <a:lnTo>
                    <a:pt x="733" y="157"/>
                  </a:lnTo>
                  <a:lnTo>
                    <a:pt x="742" y="149"/>
                  </a:lnTo>
                  <a:lnTo>
                    <a:pt x="755" y="145"/>
                  </a:lnTo>
                  <a:lnTo>
                    <a:pt x="771" y="143"/>
                  </a:lnTo>
                  <a:lnTo>
                    <a:pt x="787" y="142"/>
                  </a:lnTo>
                  <a:lnTo>
                    <a:pt x="787" y="138"/>
                  </a:lnTo>
                  <a:lnTo>
                    <a:pt x="780" y="133"/>
                  </a:lnTo>
                  <a:lnTo>
                    <a:pt x="775" y="129"/>
                  </a:lnTo>
                  <a:lnTo>
                    <a:pt x="768" y="128"/>
                  </a:lnTo>
                  <a:lnTo>
                    <a:pt x="755" y="126"/>
                  </a:lnTo>
                  <a:lnTo>
                    <a:pt x="749" y="126"/>
                  </a:lnTo>
                  <a:lnTo>
                    <a:pt x="736" y="126"/>
                  </a:lnTo>
                  <a:lnTo>
                    <a:pt x="721" y="126"/>
                  </a:lnTo>
                  <a:lnTo>
                    <a:pt x="719" y="115"/>
                  </a:lnTo>
                  <a:lnTo>
                    <a:pt x="714" y="105"/>
                  </a:lnTo>
                  <a:lnTo>
                    <a:pt x="710" y="96"/>
                  </a:lnTo>
                  <a:lnTo>
                    <a:pt x="707" y="86"/>
                  </a:lnTo>
                  <a:lnTo>
                    <a:pt x="707" y="68"/>
                  </a:lnTo>
                  <a:lnTo>
                    <a:pt x="714" y="58"/>
                  </a:lnTo>
                  <a:lnTo>
                    <a:pt x="721" y="46"/>
                  </a:lnTo>
                  <a:lnTo>
                    <a:pt x="729" y="35"/>
                  </a:lnTo>
                  <a:lnTo>
                    <a:pt x="740" y="28"/>
                  </a:lnTo>
                  <a:lnTo>
                    <a:pt x="752" y="30"/>
                  </a:lnTo>
                  <a:lnTo>
                    <a:pt x="755" y="30"/>
                  </a:lnTo>
                  <a:lnTo>
                    <a:pt x="755" y="33"/>
                  </a:lnTo>
                  <a:lnTo>
                    <a:pt x="755" y="35"/>
                  </a:lnTo>
                  <a:lnTo>
                    <a:pt x="754" y="35"/>
                  </a:lnTo>
                  <a:lnTo>
                    <a:pt x="754" y="37"/>
                  </a:lnTo>
                  <a:lnTo>
                    <a:pt x="754" y="37"/>
                  </a:lnTo>
                  <a:lnTo>
                    <a:pt x="755" y="39"/>
                  </a:lnTo>
                  <a:lnTo>
                    <a:pt x="755" y="42"/>
                  </a:lnTo>
                  <a:lnTo>
                    <a:pt x="764" y="42"/>
                  </a:lnTo>
                  <a:lnTo>
                    <a:pt x="776" y="42"/>
                  </a:lnTo>
                  <a:lnTo>
                    <a:pt x="787" y="42"/>
                  </a:lnTo>
                  <a:lnTo>
                    <a:pt x="794" y="42"/>
                  </a:lnTo>
                  <a:lnTo>
                    <a:pt x="797" y="44"/>
                  </a:lnTo>
                  <a:lnTo>
                    <a:pt x="799" y="46"/>
                  </a:lnTo>
                  <a:lnTo>
                    <a:pt x="801" y="49"/>
                  </a:lnTo>
                  <a:lnTo>
                    <a:pt x="803" y="53"/>
                  </a:lnTo>
                  <a:lnTo>
                    <a:pt x="806" y="54"/>
                  </a:lnTo>
                  <a:lnTo>
                    <a:pt x="810" y="58"/>
                  </a:lnTo>
                  <a:lnTo>
                    <a:pt x="811" y="53"/>
                  </a:lnTo>
                  <a:lnTo>
                    <a:pt x="813" y="51"/>
                  </a:lnTo>
                  <a:lnTo>
                    <a:pt x="817" y="49"/>
                  </a:lnTo>
                  <a:lnTo>
                    <a:pt x="818" y="47"/>
                  </a:lnTo>
                  <a:lnTo>
                    <a:pt x="824" y="47"/>
                  </a:lnTo>
                  <a:lnTo>
                    <a:pt x="829" y="46"/>
                  </a:lnTo>
                  <a:lnTo>
                    <a:pt x="836" y="60"/>
                  </a:lnTo>
                  <a:lnTo>
                    <a:pt x="843" y="70"/>
                  </a:lnTo>
                  <a:lnTo>
                    <a:pt x="848" y="77"/>
                  </a:lnTo>
                  <a:lnTo>
                    <a:pt x="850" y="72"/>
                  </a:lnTo>
                  <a:lnTo>
                    <a:pt x="851" y="67"/>
                  </a:lnTo>
                  <a:lnTo>
                    <a:pt x="851" y="61"/>
                  </a:lnTo>
                  <a:lnTo>
                    <a:pt x="851" y="54"/>
                  </a:lnTo>
                  <a:lnTo>
                    <a:pt x="845" y="44"/>
                  </a:lnTo>
                  <a:lnTo>
                    <a:pt x="846" y="33"/>
                  </a:lnTo>
                  <a:lnTo>
                    <a:pt x="851" y="23"/>
                  </a:lnTo>
                  <a:close/>
                  <a:moveTo>
                    <a:pt x="871" y="7"/>
                  </a:moveTo>
                  <a:lnTo>
                    <a:pt x="879" y="7"/>
                  </a:lnTo>
                  <a:lnTo>
                    <a:pt x="886" y="9"/>
                  </a:lnTo>
                  <a:lnTo>
                    <a:pt x="893" y="11"/>
                  </a:lnTo>
                  <a:lnTo>
                    <a:pt x="899" y="14"/>
                  </a:lnTo>
                  <a:lnTo>
                    <a:pt x="900" y="19"/>
                  </a:lnTo>
                  <a:lnTo>
                    <a:pt x="900" y="23"/>
                  </a:lnTo>
                  <a:lnTo>
                    <a:pt x="902" y="28"/>
                  </a:lnTo>
                  <a:lnTo>
                    <a:pt x="902" y="35"/>
                  </a:lnTo>
                  <a:lnTo>
                    <a:pt x="897" y="35"/>
                  </a:lnTo>
                  <a:lnTo>
                    <a:pt x="893" y="37"/>
                  </a:lnTo>
                  <a:lnTo>
                    <a:pt x="888" y="37"/>
                  </a:lnTo>
                  <a:lnTo>
                    <a:pt x="883" y="39"/>
                  </a:lnTo>
                  <a:lnTo>
                    <a:pt x="874" y="30"/>
                  </a:lnTo>
                  <a:lnTo>
                    <a:pt x="864" y="23"/>
                  </a:lnTo>
                  <a:lnTo>
                    <a:pt x="871" y="7"/>
                  </a:lnTo>
                  <a:close/>
                  <a:moveTo>
                    <a:pt x="4266" y="0"/>
                  </a:moveTo>
                  <a:lnTo>
                    <a:pt x="4285" y="0"/>
                  </a:lnTo>
                  <a:lnTo>
                    <a:pt x="4301" y="4"/>
                  </a:lnTo>
                  <a:lnTo>
                    <a:pt x="4316" y="7"/>
                  </a:lnTo>
                  <a:lnTo>
                    <a:pt x="4320" y="23"/>
                  </a:lnTo>
                  <a:lnTo>
                    <a:pt x="4269" y="23"/>
                  </a:lnTo>
                  <a:lnTo>
                    <a:pt x="4267" y="18"/>
                  </a:lnTo>
                  <a:lnTo>
                    <a:pt x="4267" y="13"/>
                  </a:lnTo>
                  <a:lnTo>
                    <a:pt x="4266" y="7"/>
                  </a:lnTo>
                  <a:lnTo>
                    <a:pt x="426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30CEF2D6-D57B-4F7C-88DF-645A75D2F3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5438" y="1790700"/>
              <a:ext cx="6908800" cy="3509963"/>
            </a:xfrm>
            <a:custGeom>
              <a:avLst/>
              <a:gdLst>
                <a:gd name="T0" fmla="*/ 660 w 4352"/>
                <a:gd name="T1" fmla="*/ 268 h 2211"/>
                <a:gd name="T2" fmla="*/ 761 w 4352"/>
                <a:gd name="T3" fmla="*/ 293 h 2211"/>
                <a:gd name="T4" fmla="*/ 891 w 4352"/>
                <a:gd name="T5" fmla="*/ 513 h 2211"/>
                <a:gd name="T6" fmla="*/ 763 w 4352"/>
                <a:gd name="T7" fmla="*/ 572 h 2211"/>
                <a:gd name="T8" fmla="*/ 541 w 4352"/>
                <a:gd name="T9" fmla="*/ 326 h 2211"/>
                <a:gd name="T10" fmla="*/ 381 w 4352"/>
                <a:gd name="T11" fmla="*/ 211 h 2211"/>
                <a:gd name="T12" fmla="*/ 442 w 4352"/>
                <a:gd name="T13" fmla="*/ 265 h 2211"/>
                <a:gd name="T14" fmla="*/ 20 w 4352"/>
                <a:gd name="T15" fmla="*/ 288 h 2211"/>
                <a:gd name="T16" fmla="*/ 452 w 4352"/>
                <a:gd name="T17" fmla="*/ 157 h 2211"/>
                <a:gd name="T18" fmla="*/ 3751 w 4352"/>
                <a:gd name="T19" fmla="*/ 141 h 2211"/>
                <a:gd name="T20" fmla="*/ 320 w 4352"/>
                <a:gd name="T21" fmla="*/ 123 h 2211"/>
                <a:gd name="T22" fmla="*/ 299 w 4352"/>
                <a:gd name="T23" fmla="*/ 143 h 2211"/>
                <a:gd name="T24" fmla="*/ 163 w 4352"/>
                <a:gd name="T25" fmla="*/ 127 h 2211"/>
                <a:gd name="T26" fmla="*/ 140 w 4352"/>
                <a:gd name="T27" fmla="*/ 101 h 2211"/>
                <a:gd name="T28" fmla="*/ 3675 w 4352"/>
                <a:gd name="T29" fmla="*/ 153 h 2211"/>
                <a:gd name="T30" fmla="*/ 639 w 4352"/>
                <a:gd name="T31" fmla="*/ 162 h 2211"/>
                <a:gd name="T32" fmla="*/ 508 w 4352"/>
                <a:gd name="T33" fmla="*/ 150 h 2211"/>
                <a:gd name="T34" fmla="*/ 404 w 4352"/>
                <a:gd name="T35" fmla="*/ 89 h 2211"/>
                <a:gd name="T36" fmla="*/ 180 w 4352"/>
                <a:gd name="T37" fmla="*/ 82 h 2211"/>
                <a:gd name="T38" fmla="*/ 2683 w 4352"/>
                <a:gd name="T39" fmla="*/ 75 h 2211"/>
                <a:gd name="T40" fmla="*/ 2475 w 4352"/>
                <a:gd name="T41" fmla="*/ 199 h 2211"/>
                <a:gd name="T42" fmla="*/ 407 w 4352"/>
                <a:gd name="T43" fmla="*/ 52 h 2211"/>
                <a:gd name="T44" fmla="*/ 3303 w 4352"/>
                <a:gd name="T45" fmla="*/ 117 h 2211"/>
                <a:gd name="T46" fmla="*/ 3357 w 4352"/>
                <a:gd name="T47" fmla="*/ 195 h 2211"/>
                <a:gd name="T48" fmla="*/ 3540 w 4352"/>
                <a:gd name="T49" fmla="*/ 305 h 2211"/>
                <a:gd name="T50" fmla="*/ 3767 w 4352"/>
                <a:gd name="T51" fmla="*/ 261 h 2211"/>
                <a:gd name="T52" fmla="*/ 4073 w 4352"/>
                <a:gd name="T53" fmla="*/ 364 h 2211"/>
                <a:gd name="T54" fmla="*/ 4312 w 4352"/>
                <a:gd name="T55" fmla="*/ 511 h 2211"/>
                <a:gd name="T56" fmla="*/ 4193 w 4352"/>
                <a:gd name="T57" fmla="*/ 539 h 2211"/>
                <a:gd name="T58" fmla="*/ 4015 w 4352"/>
                <a:gd name="T59" fmla="*/ 677 h 2211"/>
                <a:gd name="T60" fmla="*/ 3874 w 4352"/>
                <a:gd name="T61" fmla="*/ 780 h 2211"/>
                <a:gd name="T62" fmla="*/ 3928 w 4352"/>
                <a:gd name="T63" fmla="*/ 640 h 2211"/>
                <a:gd name="T64" fmla="*/ 3622 w 4352"/>
                <a:gd name="T65" fmla="*/ 768 h 2211"/>
                <a:gd name="T66" fmla="*/ 3591 w 4352"/>
                <a:gd name="T67" fmla="*/ 1045 h 2211"/>
                <a:gd name="T68" fmla="*/ 3456 w 4352"/>
                <a:gd name="T69" fmla="*/ 1122 h 2211"/>
                <a:gd name="T70" fmla="*/ 3402 w 4352"/>
                <a:gd name="T71" fmla="*/ 1218 h 2211"/>
                <a:gd name="T72" fmla="*/ 3245 w 4352"/>
                <a:gd name="T73" fmla="*/ 1413 h 2211"/>
                <a:gd name="T74" fmla="*/ 3168 w 4352"/>
                <a:gd name="T75" fmla="*/ 1686 h 2211"/>
                <a:gd name="T76" fmla="*/ 2987 w 4352"/>
                <a:gd name="T77" fmla="*/ 1387 h 2211"/>
                <a:gd name="T78" fmla="*/ 2720 w 4352"/>
                <a:gd name="T79" fmla="*/ 1406 h 2211"/>
                <a:gd name="T80" fmla="*/ 2434 w 4352"/>
                <a:gd name="T81" fmla="*/ 1335 h 2211"/>
                <a:gd name="T82" fmla="*/ 2339 w 4352"/>
                <a:gd name="T83" fmla="*/ 1523 h 2211"/>
                <a:gd name="T84" fmla="*/ 2231 w 4352"/>
                <a:gd name="T85" fmla="*/ 1378 h 2211"/>
                <a:gd name="T86" fmla="*/ 2310 w 4352"/>
                <a:gd name="T87" fmla="*/ 1714 h 2211"/>
                <a:gd name="T88" fmla="*/ 2001 w 4352"/>
                <a:gd name="T89" fmla="*/ 2208 h 2211"/>
                <a:gd name="T90" fmla="*/ 1920 w 4352"/>
                <a:gd name="T91" fmla="*/ 1862 h 2211"/>
                <a:gd name="T92" fmla="*/ 1625 w 4352"/>
                <a:gd name="T93" fmla="*/ 1644 h 2211"/>
                <a:gd name="T94" fmla="*/ 1636 w 4352"/>
                <a:gd name="T95" fmla="*/ 1195 h 2211"/>
                <a:gd name="T96" fmla="*/ 1709 w 4352"/>
                <a:gd name="T97" fmla="*/ 1028 h 2211"/>
                <a:gd name="T98" fmla="*/ 1793 w 4352"/>
                <a:gd name="T99" fmla="*/ 865 h 2211"/>
                <a:gd name="T100" fmla="*/ 1973 w 4352"/>
                <a:gd name="T101" fmla="*/ 801 h 2211"/>
                <a:gd name="T102" fmla="*/ 2118 w 4352"/>
                <a:gd name="T103" fmla="*/ 659 h 2211"/>
                <a:gd name="T104" fmla="*/ 1997 w 4352"/>
                <a:gd name="T105" fmla="*/ 686 h 2211"/>
                <a:gd name="T106" fmla="*/ 1831 w 4352"/>
                <a:gd name="T107" fmla="*/ 577 h 2211"/>
                <a:gd name="T108" fmla="*/ 2041 w 4352"/>
                <a:gd name="T109" fmla="*/ 342 h 2211"/>
                <a:gd name="T110" fmla="*/ 2259 w 4352"/>
                <a:gd name="T111" fmla="*/ 391 h 2211"/>
                <a:gd name="T112" fmla="*/ 2278 w 4352"/>
                <a:gd name="T113" fmla="*/ 499 h 2211"/>
                <a:gd name="T114" fmla="*/ 2439 w 4352"/>
                <a:gd name="T115" fmla="*/ 387 h 2211"/>
                <a:gd name="T116" fmla="*/ 2566 w 4352"/>
                <a:gd name="T117" fmla="*/ 382 h 2211"/>
                <a:gd name="T118" fmla="*/ 2667 w 4352"/>
                <a:gd name="T119" fmla="*/ 261 h 2211"/>
                <a:gd name="T120" fmla="*/ 2737 w 4352"/>
                <a:gd name="T121" fmla="*/ 467 h 2211"/>
                <a:gd name="T122" fmla="*/ 2861 w 4352"/>
                <a:gd name="T123" fmla="*/ 275 h 2211"/>
                <a:gd name="T124" fmla="*/ 3161 w 4352"/>
                <a:gd name="T125" fmla="*/ 17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52" h="2211">
                  <a:moveTo>
                    <a:pt x="2697" y="200"/>
                  </a:moveTo>
                  <a:lnTo>
                    <a:pt x="2708" y="204"/>
                  </a:lnTo>
                  <a:lnTo>
                    <a:pt x="2708" y="211"/>
                  </a:lnTo>
                  <a:lnTo>
                    <a:pt x="2704" y="211"/>
                  </a:lnTo>
                  <a:lnTo>
                    <a:pt x="2702" y="213"/>
                  </a:lnTo>
                  <a:lnTo>
                    <a:pt x="2701" y="214"/>
                  </a:lnTo>
                  <a:lnTo>
                    <a:pt x="2699" y="214"/>
                  </a:lnTo>
                  <a:lnTo>
                    <a:pt x="2697" y="214"/>
                  </a:lnTo>
                  <a:lnTo>
                    <a:pt x="2694" y="214"/>
                  </a:lnTo>
                  <a:lnTo>
                    <a:pt x="2694" y="209"/>
                  </a:lnTo>
                  <a:lnTo>
                    <a:pt x="2694" y="206"/>
                  </a:lnTo>
                  <a:lnTo>
                    <a:pt x="2695" y="204"/>
                  </a:lnTo>
                  <a:lnTo>
                    <a:pt x="2697" y="200"/>
                  </a:lnTo>
                  <a:close/>
                  <a:moveTo>
                    <a:pt x="562" y="192"/>
                  </a:moveTo>
                  <a:lnTo>
                    <a:pt x="562" y="195"/>
                  </a:lnTo>
                  <a:lnTo>
                    <a:pt x="566" y="195"/>
                  </a:lnTo>
                  <a:lnTo>
                    <a:pt x="564" y="213"/>
                  </a:lnTo>
                  <a:lnTo>
                    <a:pt x="566" y="228"/>
                  </a:lnTo>
                  <a:lnTo>
                    <a:pt x="573" y="242"/>
                  </a:lnTo>
                  <a:lnTo>
                    <a:pt x="576" y="244"/>
                  </a:lnTo>
                  <a:lnTo>
                    <a:pt x="580" y="244"/>
                  </a:lnTo>
                  <a:lnTo>
                    <a:pt x="583" y="246"/>
                  </a:lnTo>
                  <a:lnTo>
                    <a:pt x="589" y="246"/>
                  </a:lnTo>
                  <a:lnTo>
                    <a:pt x="589" y="204"/>
                  </a:lnTo>
                  <a:lnTo>
                    <a:pt x="615" y="204"/>
                  </a:lnTo>
                  <a:lnTo>
                    <a:pt x="620" y="216"/>
                  </a:lnTo>
                  <a:lnTo>
                    <a:pt x="627" y="228"/>
                  </a:lnTo>
                  <a:lnTo>
                    <a:pt x="634" y="239"/>
                  </a:lnTo>
                  <a:lnTo>
                    <a:pt x="646" y="242"/>
                  </a:lnTo>
                  <a:lnTo>
                    <a:pt x="646" y="247"/>
                  </a:lnTo>
                  <a:lnTo>
                    <a:pt x="648" y="258"/>
                  </a:lnTo>
                  <a:lnTo>
                    <a:pt x="650" y="270"/>
                  </a:lnTo>
                  <a:lnTo>
                    <a:pt x="650" y="277"/>
                  </a:lnTo>
                  <a:lnTo>
                    <a:pt x="653" y="275"/>
                  </a:lnTo>
                  <a:lnTo>
                    <a:pt x="655" y="275"/>
                  </a:lnTo>
                  <a:lnTo>
                    <a:pt x="655" y="275"/>
                  </a:lnTo>
                  <a:lnTo>
                    <a:pt x="657" y="274"/>
                  </a:lnTo>
                  <a:lnTo>
                    <a:pt x="658" y="272"/>
                  </a:lnTo>
                  <a:lnTo>
                    <a:pt x="660" y="268"/>
                  </a:lnTo>
                  <a:lnTo>
                    <a:pt x="662" y="263"/>
                  </a:lnTo>
                  <a:lnTo>
                    <a:pt x="664" y="258"/>
                  </a:lnTo>
                  <a:lnTo>
                    <a:pt x="665" y="254"/>
                  </a:lnTo>
                  <a:lnTo>
                    <a:pt x="669" y="251"/>
                  </a:lnTo>
                  <a:lnTo>
                    <a:pt x="672" y="249"/>
                  </a:lnTo>
                  <a:lnTo>
                    <a:pt x="678" y="247"/>
                  </a:lnTo>
                  <a:lnTo>
                    <a:pt x="681" y="244"/>
                  </a:lnTo>
                  <a:lnTo>
                    <a:pt x="685" y="242"/>
                  </a:lnTo>
                  <a:lnTo>
                    <a:pt x="681" y="242"/>
                  </a:lnTo>
                  <a:lnTo>
                    <a:pt x="681" y="239"/>
                  </a:lnTo>
                  <a:lnTo>
                    <a:pt x="672" y="242"/>
                  </a:lnTo>
                  <a:lnTo>
                    <a:pt x="667" y="246"/>
                  </a:lnTo>
                  <a:lnTo>
                    <a:pt x="660" y="251"/>
                  </a:lnTo>
                  <a:lnTo>
                    <a:pt x="650" y="254"/>
                  </a:lnTo>
                  <a:lnTo>
                    <a:pt x="648" y="239"/>
                  </a:lnTo>
                  <a:lnTo>
                    <a:pt x="646" y="228"/>
                  </a:lnTo>
                  <a:lnTo>
                    <a:pt x="643" y="219"/>
                  </a:lnTo>
                  <a:lnTo>
                    <a:pt x="639" y="207"/>
                  </a:lnTo>
                  <a:lnTo>
                    <a:pt x="643" y="206"/>
                  </a:lnTo>
                  <a:lnTo>
                    <a:pt x="644" y="206"/>
                  </a:lnTo>
                  <a:lnTo>
                    <a:pt x="648" y="204"/>
                  </a:lnTo>
                  <a:lnTo>
                    <a:pt x="653" y="204"/>
                  </a:lnTo>
                  <a:lnTo>
                    <a:pt x="658" y="207"/>
                  </a:lnTo>
                  <a:lnTo>
                    <a:pt x="662" y="209"/>
                  </a:lnTo>
                  <a:lnTo>
                    <a:pt x="667" y="211"/>
                  </a:lnTo>
                  <a:lnTo>
                    <a:pt x="672" y="213"/>
                  </a:lnTo>
                  <a:lnTo>
                    <a:pt x="678" y="214"/>
                  </a:lnTo>
                  <a:lnTo>
                    <a:pt x="685" y="226"/>
                  </a:lnTo>
                  <a:lnTo>
                    <a:pt x="692" y="240"/>
                  </a:lnTo>
                  <a:lnTo>
                    <a:pt x="697" y="253"/>
                  </a:lnTo>
                  <a:lnTo>
                    <a:pt x="704" y="261"/>
                  </a:lnTo>
                  <a:lnTo>
                    <a:pt x="707" y="263"/>
                  </a:lnTo>
                  <a:lnTo>
                    <a:pt x="713" y="263"/>
                  </a:lnTo>
                  <a:lnTo>
                    <a:pt x="718" y="263"/>
                  </a:lnTo>
                  <a:lnTo>
                    <a:pt x="723" y="263"/>
                  </a:lnTo>
                  <a:lnTo>
                    <a:pt x="726" y="263"/>
                  </a:lnTo>
                  <a:lnTo>
                    <a:pt x="730" y="265"/>
                  </a:lnTo>
                  <a:lnTo>
                    <a:pt x="747" y="277"/>
                  </a:lnTo>
                  <a:lnTo>
                    <a:pt x="761" y="293"/>
                  </a:lnTo>
                  <a:lnTo>
                    <a:pt x="777" y="307"/>
                  </a:lnTo>
                  <a:lnTo>
                    <a:pt x="777" y="319"/>
                  </a:lnTo>
                  <a:lnTo>
                    <a:pt x="791" y="324"/>
                  </a:lnTo>
                  <a:lnTo>
                    <a:pt x="803" y="331"/>
                  </a:lnTo>
                  <a:lnTo>
                    <a:pt x="810" y="342"/>
                  </a:lnTo>
                  <a:lnTo>
                    <a:pt x="819" y="354"/>
                  </a:lnTo>
                  <a:lnTo>
                    <a:pt x="826" y="366"/>
                  </a:lnTo>
                  <a:lnTo>
                    <a:pt x="835" y="377"/>
                  </a:lnTo>
                  <a:lnTo>
                    <a:pt x="829" y="384"/>
                  </a:lnTo>
                  <a:lnTo>
                    <a:pt x="826" y="387"/>
                  </a:lnTo>
                  <a:lnTo>
                    <a:pt x="824" y="392"/>
                  </a:lnTo>
                  <a:lnTo>
                    <a:pt x="822" y="396"/>
                  </a:lnTo>
                  <a:lnTo>
                    <a:pt x="829" y="408"/>
                  </a:lnTo>
                  <a:lnTo>
                    <a:pt x="840" y="417"/>
                  </a:lnTo>
                  <a:lnTo>
                    <a:pt x="854" y="422"/>
                  </a:lnTo>
                  <a:lnTo>
                    <a:pt x="854" y="427"/>
                  </a:lnTo>
                  <a:lnTo>
                    <a:pt x="854" y="429"/>
                  </a:lnTo>
                  <a:lnTo>
                    <a:pt x="856" y="431"/>
                  </a:lnTo>
                  <a:lnTo>
                    <a:pt x="856" y="432"/>
                  </a:lnTo>
                  <a:lnTo>
                    <a:pt x="857" y="434"/>
                  </a:lnTo>
                  <a:lnTo>
                    <a:pt x="861" y="436"/>
                  </a:lnTo>
                  <a:lnTo>
                    <a:pt x="864" y="439"/>
                  </a:lnTo>
                  <a:lnTo>
                    <a:pt x="870" y="441"/>
                  </a:lnTo>
                  <a:lnTo>
                    <a:pt x="873" y="443"/>
                  </a:lnTo>
                  <a:lnTo>
                    <a:pt x="877" y="446"/>
                  </a:lnTo>
                  <a:lnTo>
                    <a:pt x="878" y="448"/>
                  </a:lnTo>
                  <a:lnTo>
                    <a:pt x="880" y="452"/>
                  </a:lnTo>
                  <a:lnTo>
                    <a:pt x="878" y="453"/>
                  </a:lnTo>
                  <a:lnTo>
                    <a:pt x="878" y="455"/>
                  </a:lnTo>
                  <a:lnTo>
                    <a:pt x="878" y="455"/>
                  </a:lnTo>
                  <a:lnTo>
                    <a:pt x="878" y="457"/>
                  </a:lnTo>
                  <a:lnTo>
                    <a:pt x="880" y="459"/>
                  </a:lnTo>
                  <a:lnTo>
                    <a:pt x="884" y="460"/>
                  </a:lnTo>
                  <a:lnTo>
                    <a:pt x="889" y="462"/>
                  </a:lnTo>
                  <a:lnTo>
                    <a:pt x="892" y="464"/>
                  </a:lnTo>
                  <a:lnTo>
                    <a:pt x="898" y="464"/>
                  </a:lnTo>
                  <a:lnTo>
                    <a:pt x="903" y="464"/>
                  </a:lnTo>
                  <a:lnTo>
                    <a:pt x="896" y="511"/>
                  </a:lnTo>
                  <a:lnTo>
                    <a:pt x="891" y="513"/>
                  </a:lnTo>
                  <a:lnTo>
                    <a:pt x="885" y="513"/>
                  </a:lnTo>
                  <a:lnTo>
                    <a:pt x="880" y="514"/>
                  </a:lnTo>
                  <a:lnTo>
                    <a:pt x="873" y="514"/>
                  </a:lnTo>
                  <a:lnTo>
                    <a:pt x="866" y="506"/>
                  </a:lnTo>
                  <a:lnTo>
                    <a:pt x="857" y="497"/>
                  </a:lnTo>
                  <a:lnTo>
                    <a:pt x="850" y="488"/>
                  </a:lnTo>
                  <a:lnTo>
                    <a:pt x="845" y="476"/>
                  </a:lnTo>
                  <a:lnTo>
                    <a:pt x="838" y="476"/>
                  </a:lnTo>
                  <a:lnTo>
                    <a:pt x="833" y="478"/>
                  </a:lnTo>
                  <a:lnTo>
                    <a:pt x="828" y="478"/>
                  </a:lnTo>
                  <a:lnTo>
                    <a:pt x="822" y="480"/>
                  </a:lnTo>
                  <a:lnTo>
                    <a:pt x="831" y="507"/>
                  </a:lnTo>
                  <a:lnTo>
                    <a:pt x="838" y="537"/>
                  </a:lnTo>
                  <a:lnTo>
                    <a:pt x="850" y="537"/>
                  </a:lnTo>
                  <a:lnTo>
                    <a:pt x="857" y="551"/>
                  </a:lnTo>
                  <a:lnTo>
                    <a:pt x="863" y="565"/>
                  </a:lnTo>
                  <a:lnTo>
                    <a:pt x="864" y="584"/>
                  </a:lnTo>
                  <a:lnTo>
                    <a:pt x="863" y="586"/>
                  </a:lnTo>
                  <a:lnTo>
                    <a:pt x="861" y="588"/>
                  </a:lnTo>
                  <a:lnTo>
                    <a:pt x="861" y="590"/>
                  </a:lnTo>
                  <a:lnTo>
                    <a:pt x="859" y="591"/>
                  </a:lnTo>
                  <a:lnTo>
                    <a:pt x="857" y="593"/>
                  </a:lnTo>
                  <a:lnTo>
                    <a:pt x="854" y="595"/>
                  </a:lnTo>
                  <a:lnTo>
                    <a:pt x="847" y="591"/>
                  </a:lnTo>
                  <a:lnTo>
                    <a:pt x="838" y="586"/>
                  </a:lnTo>
                  <a:lnTo>
                    <a:pt x="829" y="581"/>
                  </a:lnTo>
                  <a:lnTo>
                    <a:pt x="822" y="577"/>
                  </a:lnTo>
                  <a:lnTo>
                    <a:pt x="819" y="576"/>
                  </a:lnTo>
                  <a:lnTo>
                    <a:pt x="816" y="576"/>
                  </a:lnTo>
                  <a:lnTo>
                    <a:pt x="826" y="590"/>
                  </a:lnTo>
                  <a:lnTo>
                    <a:pt x="835" y="602"/>
                  </a:lnTo>
                  <a:lnTo>
                    <a:pt x="842" y="617"/>
                  </a:lnTo>
                  <a:lnTo>
                    <a:pt x="838" y="617"/>
                  </a:lnTo>
                  <a:lnTo>
                    <a:pt x="826" y="612"/>
                  </a:lnTo>
                  <a:lnTo>
                    <a:pt x="810" y="609"/>
                  </a:lnTo>
                  <a:lnTo>
                    <a:pt x="793" y="605"/>
                  </a:lnTo>
                  <a:lnTo>
                    <a:pt x="781" y="598"/>
                  </a:lnTo>
                  <a:lnTo>
                    <a:pt x="770" y="588"/>
                  </a:lnTo>
                  <a:lnTo>
                    <a:pt x="763" y="572"/>
                  </a:lnTo>
                  <a:lnTo>
                    <a:pt x="756" y="558"/>
                  </a:lnTo>
                  <a:lnTo>
                    <a:pt x="746" y="544"/>
                  </a:lnTo>
                  <a:lnTo>
                    <a:pt x="735" y="534"/>
                  </a:lnTo>
                  <a:lnTo>
                    <a:pt x="720" y="542"/>
                  </a:lnTo>
                  <a:lnTo>
                    <a:pt x="702" y="548"/>
                  </a:lnTo>
                  <a:lnTo>
                    <a:pt x="681" y="549"/>
                  </a:lnTo>
                  <a:lnTo>
                    <a:pt x="679" y="544"/>
                  </a:lnTo>
                  <a:lnTo>
                    <a:pt x="678" y="539"/>
                  </a:lnTo>
                  <a:lnTo>
                    <a:pt x="678" y="534"/>
                  </a:lnTo>
                  <a:lnTo>
                    <a:pt x="678" y="527"/>
                  </a:lnTo>
                  <a:lnTo>
                    <a:pt x="693" y="521"/>
                  </a:lnTo>
                  <a:lnTo>
                    <a:pt x="713" y="516"/>
                  </a:lnTo>
                  <a:lnTo>
                    <a:pt x="730" y="511"/>
                  </a:lnTo>
                  <a:lnTo>
                    <a:pt x="735" y="501"/>
                  </a:lnTo>
                  <a:lnTo>
                    <a:pt x="740" y="487"/>
                  </a:lnTo>
                  <a:lnTo>
                    <a:pt x="746" y="471"/>
                  </a:lnTo>
                  <a:lnTo>
                    <a:pt x="749" y="455"/>
                  </a:lnTo>
                  <a:lnTo>
                    <a:pt x="751" y="443"/>
                  </a:lnTo>
                  <a:lnTo>
                    <a:pt x="749" y="434"/>
                  </a:lnTo>
                  <a:lnTo>
                    <a:pt x="742" y="422"/>
                  </a:lnTo>
                  <a:lnTo>
                    <a:pt x="733" y="415"/>
                  </a:lnTo>
                  <a:lnTo>
                    <a:pt x="723" y="408"/>
                  </a:lnTo>
                  <a:lnTo>
                    <a:pt x="716" y="399"/>
                  </a:lnTo>
                  <a:lnTo>
                    <a:pt x="707" y="357"/>
                  </a:lnTo>
                  <a:lnTo>
                    <a:pt x="693" y="354"/>
                  </a:lnTo>
                  <a:lnTo>
                    <a:pt x="683" y="347"/>
                  </a:lnTo>
                  <a:lnTo>
                    <a:pt x="674" y="340"/>
                  </a:lnTo>
                  <a:lnTo>
                    <a:pt x="665" y="338"/>
                  </a:lnTo>
                  <a:lnTo>
                    <a:pt x="657" y="342"/>
                  </a:lnTo>
                  <a:lnTo>
                    <a:pt x="651" y="347"/>
                  </a:lnTo>
                  <a:lnTo>
                    <a:pt x="646" y="352"/>
                  </a:lnTo>
                  <a:lnTo>
                    <a:pt x="639" y="357"/>
                  </a:lnTo>
                  <a:lnTo>
                    <a:pt x="627" y="361"/>
                  </a:lnTo>
                  <a:lnTo>
                    <a:pt x="615" y="354"/>
                  </a:lnTo>
                  <a:lnTo>
                    <a:pt x="599" y="349"/>
                  </a:lnTo>
                  <a:lnTo>
                    <a:pt x="582" y="345"/>
                  </a:lnTo>
                  <a:lnTo>
                    <a:pt x="566" y="340"/>
                  </a:lnTo>
                  <a:lnTo>
                    <a:pt x="552" y="335"/>
                  </a:lnTo>
                  <a:lnTo>
                    <a:pt x="541" y="326"/>
                  </a:lnTo>
                  <a:lnTo>
                    <a:pt x="534" y="312"/>
                  </a:lnTo>
                  <a:lnTo>
                    <a:pt x="536" y="310"/>
                  </a:lnTo>
                  <a:lnTo>
                    <a:pt x="536" y="309"/>
                  </a:lnTo>
                  <a:lnTo>
                    <a:pt x="538" y="309"/>
                  </a:lnTo>
                  <a:lnTo>
                    <a:pt x="538" y="307"/>
                  </a:lnTo>
                  <a:lnTo>
                    <a:pt x="538" y="303"/>
                  </a:lnTo>
                  <a:lnTo>
                    <a:pt x="531" y="302"/>
                  </a:lnTo>
                  <a:lnTo>
                    <a:pt x="524" y="300"/>
                  </a:lnTo>
                  <a:lnTo>
                    <a:pt x="519" y="296"/>
                  </a:lnTo>
                  <a:lnTo>
                    <a:pt x="515" y="291"/>
                  </a:lnTo>
                  <a:lnTo>
                    <a:pt x="512" y="284"/>
                  </a:lnTo>
                  <a:lnTo>
                    <a:pt x="521" y="267"/>
                  </a:lnTo>
                  <a:lnTo>
                    <a:pt x="528" y="244"/>
                  </a:lnTo>
                  <a:lnTo>
                    <a:pt x="531" y="219"/>
                  </a:lnTo>
                  <a:lnTo>
                    <a:pt x="534" y="195"/>
                  </a:lnTo>
                  <a:lnTo>
                    <a:pt x="562" y="192"/>
                  </a:lnTo>
                  <a:close/>
                  <a:moveTo>
                    <a:pt x="400" y="188"/>
                  </a:moveTo>
                  <a:lnTo>
                    <a:pt x="416" y="188"/>
                  </a:lnTo>
                  <a:lnTo>
                    <a:pt x="425" y="223"/>
                  </a:lnTo>
                  <a:lnTo>
                    <a:pt x="432" y="261"/>
                  </a:lnTo>
                  <a:lnTo>
                    <a:pt x="428" y="261"/>
                  </a:lnTo>
                  <a:lnTo>
                    <a:pt x="423" y="268"/>
                  </a:lnTo>
                  <a:lnTo>
                    <a:pt x="412" y="265"/>
                  </a:lnTo>
                  <a:lnTo>
                    <a:pt x="409" y="268"/>
                  </a:lnTo>
                  <a:lnTo>
                    <a:pt x="409" y="272"/>
                  </a:lnTo>
                  <a:lnTo>
                    <a:pt x="409" y="275"/>
                  </a:lnTo>
                  <a:lnTo>
                    <a:pt x="409" y="277"/>
                  </a:lnTo>
                  <a:lnTo>
                    <a:pt x="407" y="279"/>
                  </a:lnTo>
                  <a:lnTo>
                    <a:pt x="405" y="282"/>
                  </a:lnTo>
                  <a:lnTo>
                    <a:pt x="400" y="284"/>
                  </a:lnTo>
                  <a:lnTo>
                    <a:pt x="395" y="281"/>
                  </a:lnTo>
                  <a:lnTo>
                    <a:pt x="388" y="275"/>
                  </a:lnTo>
                  <a:lnTo>
                    <a:pt x="381" y="272"/>
                  </a:lnTo>
                  <a:lnTo>
                    <a:pt x="381" y="261"/>
                  </a:lnTo>
                  <a:lnTo>
                    <a:pt x="358" y="258"/>
                  </a:lnTo>
                  <a:lnTo>
                    <a:pt x="362" y="226"/>
                  </a:lnTo>
                  <a:lnTo>
                    <a:pt x="369" y="223"/>
                  </a:lnTo>
                  <a:lnTo>
                    <a:pt x="376" y="218"/>
                  </a:lnTo>
                  <a:lnTo>
                    <a:pt x="381" y="211"/>
                  </a:lnTo>
                  <a:lnTo>
                    <a:pt x="376" y="209"/>
                  </a:lnTo>
                  <a:lnTo>
                    <a:pt x="372" y="207"/>
                  </a:lnTo>
                  <a:lnTo>
                    <a:pt x="369" y="206"/>
                  </a:lnTo>
                  <a:lnTo>
                    <a:pt x="365" y="202"/>
                  </a:lnTo>
                  <a:lnTo>
                    <a:pt x="363" y="199"/>
                  </a:lnTo>
                  <a:lnTo>
                    <a:pt x="362" y="192"/>
                  </a:lnTo>
                  <a:lnTo>
                    <a:pt x="381" y="190"/>
                  </a:lnTo>
                  <a:lnTo>
                    <a:pt x="400" y="188"/>
                  </a:lnTo>
                  <a:close/>
                  <a:moveTo>
                    <a:pt x="3661" y="172"/>
                  </a:moveTo>
                  <a:lnTo>
                    <a:pt x="3673" y="178"/>
                  </a:lnTo>
                  <a:lnTo>
                    <a:pt x="3673" y="185"/>
                  </a:lnTo>
                  <a:lnTo>
                    <a:pt x="3657" y="185"/>
                  </a:lnTo>
                  <a:lnTo>
                    <a:pt x="3661" y="172"/>
                  </a:lnTo>
                  <a:close/>
                  <a:moveTo>
                    <a:pt x="438" y="172"/>
                  </a:moveTo>
                  <a:lnTo>
                    <a:pt x="451" y="174"/>
                  </a:lnTo>
                  <a:lnTo>
                    <a:pt x="465" y="176"/>
                  </a:lnTo>
                  <a:lnTo>
                    <a:pt x="477" y="178"/>
                  </a:lnTo>
                  <a:lnTo>
                    <a:pt x="486" y="181"/>
                  </a:lnTo>
                  <a:lnTo>
                    <a:pt x="487" y="185"/>
                  </a:lnTo>
                  <a:lnTo>
                    <a:pt x="487" y="190"/>
                  </a:lnTo>
                  <a:lnTo>
                    <a:pt x="489" y="197"/>
                  </a:lnTo>
                  <a:lnTo>
                    <a:pt x="489" y="204"/>
                  </a:lnTo>
                  <a:lnTo>
                    <a:pt x="487" y="207"/>
                  </a:lnTo>
                  <a:lnTo>
                    <a:pt x="486" y="211"/>
                  </a:lnTo>
                  <a:lnTo>
                    <a:pt x="484" y="216"/>
                  </a:lnTo>
                  <a:lnTo>
                    <a:pt x="480" y="219"/>
                  </a:lnTo>
                  <a:lnTo>
                    <a:pt x="477" y="221"/>
                  </a:lnTo>
                  <a:lnTo>
                    <a:pt x="473" y="223"/>
                  </a:lnTo>
                  <a:lnTo>
                    <a:pt x="472" y="225"/>
                  </a:lnTo>
                  <a:lnTo>
                    <a:pt x="468" y="226"/>
                  </a:lnTo>
                  <a:lnTo>
                    <a:pt x="466" y="230"/>
                  </a:lnTo>
                  <a:lnTo>
                    <a:pt x="468" y="239"/>
                  </a:lnTo>
                  <a:lnTo>
                    <a:pt x="466" y="249"/>
                  </a:lnTo>
                  <a:lnTo>
                    <a:pt x="465" y="256"/>
                  </a:lnTo>
                  <a:lnTo>
                    <a:pt x="461" y="261"/>
                  </a:lnTo>
                  <a:lnTo>
                    <a:pt x="458" y="263"/>
                  </a:lnTo>
                  <a:lnTo>
                    <a:pt x="454" y="265"/>
                  </a:lnTo>
                  <a:lnTo>
                    <a:pt x="449" y="265"/>
                  </a:lnTo>
                  <a:lnTo>
                    <a:pt x="442" y="265"/>
                  </a:lnTo>
                  <a:lnTo>
                    <a:pt x="438" y="254"/>
                  </a:lnTo>
                  <a:lnTo>
                    <a:pt x="442" y="244"/>
                  </a:lnTo>
                  <a:lnTo>
                    <a:pt x="442" y="232"/>
                  </a:lnTo>
                  <a:lnTo>
                    <a:pt x="438" y="218"/>
                  </a:lnTo>
                  <a:lnTo>
                    <a:pt x="437" y="202"/>
                  </a:lnTo>
                  <a:lnTo>
                    <a:pt x="435" y="188"/>
                  </a:lnTo>
                  <a:lnTo>
                    <a:pt x="438" y="172"/>
                  </a:lnTo>
                  <a:close/>
                  <a:moveTo>
                    <a:pt x="60" y="171"/>
                  </a:moveTo>
                  <a:lnTo>
                    <a:pt x="74" y="172"/>
                  </a:lnTo>
                  <a:lnTo>
                    <a:pt x="74" y="185"/>
                  </a:lnTo>
                  <a:lnTo>
                    <a:pt x="91" y="185"/>
                  </a:lnTo>
                  <a:lnTo>
                    <a:pt x="105" y="185"/>
                  </a:lnTo>
                  <a:lnTo>
                    <a:pt x="121" y="185"/>
                  </a:lnTo>
                  <a:lnTo>
                    <a:pt x="124" y="192"/>
                  </a:lnTo>
                  <a:lnTo>
                    <a:pt x="128" y="200"/>
                  </a:lnTo>
                  <a:lnTo>
                    <a:pt x="131" y="209"/>
                  </a:lnTo>
                  <a:lnTo>
                    <a:pt x="135" y="216"/>
                  </a:lnTo>
                  <a:lnTo>
                    <a:pt x="135" y="219"/>
                  </a:lnTo>
                  <a:lnTo>
                    <a:pt x="124" y="232"/>
                  </a:lnTo>
                  <a:lnTo>
                    <a:pt x="110" y="237"/>
                  </a:lnTo>
                  <a:lnTo>
                    <a:pt x="96" y="242"/>
                  </a:lnTo>
                  <a:lnTo>
                    <a:pt x="88" y="258"/>
                  </a:lnTo>
                  <a:lnTo>
                    <a:pt x="81" y="272"/>
                  </a:lnTo>
                  <a:lnTo>
                    <a:pt x="79" y="288"/>
                  </a:lnTo>
                  <a:lnTo>
                    <a:pt x="82" y="303"/>
                  </a:lnTo>
                  <a:lnTo>
                    <a:pt x="67" y="305"/>
                  </a:lnTo>
                  <a:lnTo>
                    <a:pt x="53" y="310"/>
                  </a:lnTo>
                  <a:lnTo>
                    <a:pt x="35" y="315"/>
                  </a:lnTo>
                  <a:lnTo>
                    <a:pt x="34" y="312"/>
                  </a:lnTo>
                  <a:lnTo>
                    <a:pt x="32" y="309"/>
                  </a:lnTo>
                  <a:lnTo>
                    <a:pt x="30" y="307"/>
                  </a:lnTo>
                  <a:lnTo>
                    <a:pt x="30" y="303"/>
                  </a:lnTo>
                  <a:lnTo>
                    <a:pt x="28" y="300"/>
                  </a:lnTo>
                  <a:lnTo>
                    <a:pt x="30" y="298"/>
                  </a:lnTo>
                  <a:lnTo>
                    <a:pt x="30" y="296"/>
                  </a:lnTo>
                  <a:lnTo>
                    <a:pt x="30" y="295"/>
                  </a:lnTo>
                  <a:lnTo>
                    <a:pt x="32" y="291"/>
                  </a:lnTo>
                  <a:lnTo>
                    <a:pt x="32" y="288"/>
                  </a:lnTo>
                  <a:lnTo>
                    <a:pt x="20" y="288"/>
                  </a:lnTo>
                  <a:lnTo>
                    <a:pt x="20" y="282"/>
                  </a:lnTo>
                  <a:lnTo>
                    <a:pt x="20" y="281"/>
                  </a:lnTo>
                  <a:lnTo>
                    <a:pt x="18" y="279"/>
                  </a:lnTo>
                  <a:lnTo>
                    <a:pt x="18" y="277"/>
                  </a:lnTo>
                  <a:lnTo>
                    <a:pt x="16" y="275"/>
                  </a:lnTo>
                  <a:lnTo>
                    <a:pt x="13" y="272"/>
                  </a:lnTo>
                  <a:lnTo>
                    <a:pt x="11" y="272"/>
                  </a:lnTo>
                  <a:lnTo>
                    <a:pt x="9" y="272"/>
                  </a:lnTo>
                  <a:lnTo>
                    <a:pt x="9" y="272"/>
                  </a:lnTo>
                  <a:lnTo>
                    <a:pt x="7" y="272"/>
                  </a:lnTo>
                  <a:lnTo>
                    <a:pt x="6" y="272"/>
                  </a:lnTo>
                  <a:lnTo>
                    <a:pt x="0" y="272"/>
                  </a:lnTo>
                  <a:lnTo>
                    <a:pt x="0" y="261"/>
                  </a:lnTo>
                  <a:lnTo>
                    <a:pt x="13" y="247"/>
                  </a:lnTo>
                  <a:lnTo>
                    <a:pt x="21" y="228"/>
                  </a:lnTo>
                  <a:lnTo>
                    <a:pt x="28" y="207"/>
                  </a:lnTo>
                  <a:lnTo>
                    <a:pt x="23" y="204"/>
                  </a:lnTo>
                  <a:lnTo>
                    <a:pt x="21" y="199"/>
                  </a:lnTo>
                  <a:lnTo>
                    <a:pt x="20" y="195"/>
                  </a:lnTo>
                  <a:lnTo>
                    <a:pt x="18" y="188"/>
                  </a:lnTo>
                  <a:lnTo>
                    <a:pt x="16" y="181"/>
                  </a:lnTo>
                  <a:lnTo>
                    <a:pt x="30" y="178"/>
                  </a:lnTo>
                  <a:lnTo>
                    <a:pt x="41" y="176"/>
                  </a:lnTo>
                  <a:lnTo>
                    <a:pt x="49" y="172"/>
                  </a:lnTo>
                  <a:lnTo>
                    <a:pt x="60" y="171"/>
                  </a:lnTo>
                  <a:close/>
                  <a:moveTo>
                    <a:pt x="1556" y="130"/>
                  </a:moveTo>
                  <a:lnTo>
                    <a:pt x="1571" y="130"/>
                  </a:lnTo>
                  <a:lnTo>
                    <a:pt x="1571" y="134"/>
                  </a:lnTo>
                  <a:lnTo>
                    <a:pt x="1568" y="134"/>
                  </a:lnTo>
                  <a:lnTo>
                    <a:pt x="1564" y="136"/>
                  </a:lnTo>
                  <a:lnTo>
                    <a:pt x="1563" y="136"/>
                  </a:lnTo>
                  <a:lnTo>
                    <a:pt x="1563" y="136"/>
                  </a:lnTo>
                  <a:lnTo>
                    <a:pt x="1561" y="136"/>
                  </a:lnTo>
                  <a:lnTo>
                    <a:pt x="1561" y="136"/>
                  </a:lnTo>
                  <a:lnTo>
                    <a:pt x="1559" y="134"/>
                  </a:lnTo>
                  <a:lnTo>
                    <a:pt x="1556" y="130"/>
                  </a:lnTo>
                  <a:close/>
                  <a:moveTo>
                    <a:pt x="454" y="130"/>
                  </a:moveTo>
                  <a:lnTo>
                    <a:pt x="458" y="153"/>
                  </a:lnTo>
                  <a:lnTo>
                    <a:pt x="452" y="157"/>
                  </a:lnTo>
                  <a:lnTo>
                    <a:pt x="449" y="158"/>
                  </a:lnTo>
                  <a:lnTo>
                    <a:pt x="445" y="160"/>
                  </a:lnTo>
                  <a:lnTo>
                    <a:pt x="440" y="164"/>
                  </a:lnTo>
                  <a:lnTo>
                    <a:pt x="435" y="165"/>
                  </a:lnTo>
                  <a:lnTo>
                    <a:pt x="433" y="164"/>
                  </a:lnTo>
                  <a:lnTo>
                    <a:pt x="432" y="164"/>
                  </a:lnTo>
                  <a:lnTo>
                    <a:pt x="430" y="162"/>
                  </a:lnTo>
                  <a:lnTo>
                    <a:pt x="428" y="162"/>
                  </a:lnTo>
                  <a:lnTo>
                    <a:pt x="423" y="162"/>
                  </a:lnTo>
                  <a:lnTo>
                    <a:pt x="423" y="158"/>
                  </a:lnTo>
                  <a:lnTo>
                    <a:pt x="423" y="157"/>
                  </a:lnTo>
                  <a:lnTo>
                    <a:pt x="421" y="157"/>
                  </a:lnTo>
                  <a:lnTo>
                    <a:pt x="421" y="155"/>
                  </a:lnTo>
                  <a:lnTo>
                    <a:pt x="419" y="153"/>
                  </a:lnTo>
                  <a:lnTo>
                    <a:pt x="419" y="146"/>
                  </a:lnTo>
                  <a:lnTo>
                    <a:pt x="428" y="141"/>
                  </a:lnTo>
                  <a:lnTo>
                    <a:pt x="435" y="136"/>
                  </a:lnTo>
                  <a:lnTo>
                    <a:pt x="442" y="132"/>
                  </a:lnTo>
                  <a:lnTo>
                    <a:pt x="454" y="130"/>
                  </a:lnTo>
                  <a:close/>
                  <a:moveTo>
                    <a:pt x="109" y="127"/>
                  </a:moveTo>
                  <a:lnTo>
                    <a:pt x="112" y="127"/>
                  </a:lnTo>
                  <a:lnTo>
                    <a:pt x="116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9" y="130"/>
                  </a:lnTo>
                  <a:lnTo>
                    <a:pt x="121" y="134"/>
                  </a:lnTo>
                  <a:lnTo>
                    <a:pt x="109" y="134"/>
                  </a:lnTo>
                  <a:lnTo>
                    <a:pt x="109" y="127"/>
                  </a:lnTo>
                  <a:close/>
                  <a:moveTo>
                    <a:pt x="3744" y="115"/>
                  </a:moveTo>
                  <a:lnTo>
                    <a:pt x="3760" y="117"/>
                  </a:lnTo>
                  <a:lnTo>
                    <a:pt x="3776" y="120"/>
                  </a:lnTo>
                  <a:lnTo>
                    <a:pt x="3790" y="125"/>
                  </a:lnTo>
                  <a:lnTo>
                    <a:pt x="3800" y="134"/>
                  </a:lnTo>
                  <a:lnTo>
                    <a:pt x="3807" y="146"/>
                  </a:lnTo>
                  <a:lnTo>
                    <a:pt x="3811" y="162"/>
                  </a:lnTo>
                  <a:lnTo>
                    <a:pt x="3788" y="158"/>
                  </a:lnTo>
                  <a:lnTo>
                    <a:pt x="3767" y="151"/>
                  </a:lnTo>
                  <a:lnTo>
                    <a:pt x="3751" y="141"/>
                  </a:lnTo>
                  <a:lnTo>
                    <a:pt x="3741" y="127"/>
                  </a:lnTo>
                  <a:lnTo>
                    <a:pt x="3743" y="125"/>
                  </a:lnTo>
                  <a:lnTo>
                    <a:pt x="3743" y="123"/>
                  </a:lnTo>
                  <a:lnTo>
                    <a:pt x="3744" y="122"/>
                  </a:lnTo>
                  <a:lnTo>
                    <a:pt x="3744" y="118"/>
                  </a:lnTo>
                  <a:lnTo>
                    <a:pt x="3744" y="115"/>
                  </a:lnTo>
                  <a:close/>
                  <a:moveTo>
                    <a:pt x="384" y="104"/>
                  </a:moveTo>
                  <a:lnTo>
                    <a:pt x="390" y="104"/>
                  </a:lnTo>
                  <a:lnTo>
                    <a:pt x="391" y="104"/>
                  </a:lnTo>
                  <a:lnTo>
                    <a:pt x="393" y="106"/>
                  </a:lnTo>
                  <a:lnTo>
                    <a:pt x="395" y="106"/>
                  </a:lnTo>
                  <a:lnTo>
                    <a:pt x="397" y="108"/>
                  </a:lnTo>
                  <a:lnTo>
                    <a:pt x="398" y="111"/>
                  </a:lnTo>
                  <a:lnTo>
                    <a:pt x="400" y="113"/>
                  </a:lnTo>
                  <a:lnTo>
                    <a:pt x="400" y="118"/>
                  </a:lnTo>
                  <a:lnTo>
                    <a:pt x="400" y="123"/>
                  </a:lnTo>
                  <a:lnTo>
                    <a:pt x="397" y="134"/>
                  </a:lnTo>
                  <a:lnTo>
                    <a:pt x="395" y="150"/>
                  </a:lnTo>
                  <a:lnTo>
                    <a:pt x="393" y="162"/>
                  </a:lnTo>
                  <a:lnTo>
                    <a:pt x="388" y="164"/>
                  </a:lnTo>
                  <a:lnTo>
                    <a:pt x="384" y="165"/>
                  </a:lnTo>
                  <a:lnTo>
                    <a:pt x="381" y="169"/>
                  </a:lnTo>
                  <a:lnTo>
                    <a:pt x="377" y="169"/>
                  </a:lnTo>
                  <a:lnTo>
                    <a:pt x="377" y="167"/>
                  </a:lnTo>
                  <a:lnTo>
                    <a:pt x="376" y="167"/>
                  </a:lnTo>
                  <a:lnTo>
                    <a:pt x="376" y="167"/>
                  </a:lnTo>
                  <a:lnTo>
                    <a:pt x="374" y="165"/>
                  </a:lnTo>
                  <a:lnTo>
                    <a:pt x="370" y="162"/>
                  </a:lnTo>
                  <a:lnTo>
                    <a:pt x="369" y="158"/>
                  </a:lnTo>
                  <a:lnTo>
                    <a:pt x="369" y="153"/>
                  </a:lnTo>
                  <a:lnTo>
                    <a:pt x="369" y="150"/>
                  </a:lnTo>
                  <a:lnTo>
                    <a:pt x="365" y="146"/>
                  </a:lnTo>
                  <a:lnTo>
                    <a:pt x="358" y="141"/>
                  </a:lnTo>
                  <a:lnTo>
                    <a:pt x="349" y="139"/>
                  </a:lnTo>
                  <a:lnTo>
                    <a:pt x="341" y="141"/>
                  </a:lnTo>
                  <a:lnTo>
                    <a:pt x="332" y="139"/>
                  </a:lnTo>
                  <a:lnTo>
                    <a:pt x="323" y="134"/>
                  </a:lnTo>
                  <a:lnTo>
                    <a:pt x="316" y="123"/>
                  </a:lnTo>
                  <a:lnTo>
                    <a:pt x="320" y="123"/>
                  </a:lnTo>
                  <a:lnTo>
                    <a:pt x="322" y="120"/>
                  </a:lnTo>
                  <a:lnTo>
                    <a:pt x="323" y="118"/>
                  </a:lnTo>
                  <a:lnTo>
                    <a:pt x="323" y="117"/>
                  </a:lnTo>
                  <a:lnTo>
                    <a:pt x="325" y="117"/>
                  </a:lnTo>
                  <a:lnTo>
                    <a:pt x="327" y="117"/>
                  </a:lnTo>
                  <a:lnTo>
                    <a:pt x="330" y="117"/>
                  </a:lnTo>
                  <a:lnTo>
                    <a:pt x="336" y="115"/>
                  </a:lnTo>
                  <a:lnTo>
                    <a:pt x="346" y="118"/>
                  </a:lnTo>
                  <a:lnTo>
                    <a:pt x="358" y="117"/>
                  </a:lnTo>
                  <a:lnTo>
                    <a:pt x="372" y="115"/>
                  </a:lnTo>
                  <a:lnTo>
                    <a:pt x="384" y="115"/>
                  </a:lnTo>
                  <a:lnTo>
                    <a:pt x="384" y="104"/>
                  </a:lnTo>
                  <a:close/>
                  <a:moveTo>
                    <a:pt x="255" y="101"/>
                  </a:moveTo>
                  <a:lnTo>
                    <a:pt x="257" y="104"/>
                  </a:lnTo>
                  <a:lnTo>
                    <a:pt x="259" y="106"/>
                  </a:lnTo>
                  <a:lnTo>
                    <a:pt x="260" y="110"/>
                  </a:lnTo>
                  <a:lnTo>
                    <a:pt x="260" y="113"/>
                  </a:lnTo>
                  <a:lnTo>
                    <a:pt x="262" y="117"/>
                  </a:lnTo>
                  <a:lnTo>
                    <a:pt x="262" y="123"/>
                  </a:lnTo>
                  <a:lnTo>
                    <a:pt x="259" y="123"/>
                  </a:lnTo>
                  <a:lnTo>
                    <a:pt x="259" y="127"/>
                  </a:lnTo>
                  <a:lnTo>
                    <a:pt x="262" y="127"/>
                  </a:lnTo>
                  <a:lnTo>
                    <a:pt x="267" y="129"/>
                  </a:lnTo>
                  <a:lnTo>
                    <a:pt x="273" y="130"/>
                  </a:lnTo>
                  <a:lnTo>
                    <a:pt x="278" y="130"/>
                  </a:lnTo>
                  <a:lnTo>
                    <a:pt x="285" y="130"/>
                  </a:lnTo>
                  <a:lnTo>
                    <a:pt x="288" y="127"/>
                  </a:lnTo>
                  <a:lnTo>
                    <a:pt x="290" y="125"/>
                  </a:lnTo>
                  <a:lnTo>
                    <a:pt x="290" y="125"/>
                  </a:lnTo>
                  <a:lnTo>
                    <a:pt x="292" y="125"/>
                  </a:lnTo>
                  <a:lnTo>
                    <a:pt x="294" y="125"/>
                  </a:lnTo>
                  <a:lnTo>
                    <a:pt x="297" y="127"/>
                  </a:lnTo>
                  <a:lnTo>
                    <a:pt x="299" y="129"/>
                  </a:lnTo>
                  <a:lnTo>
                    <a:pt x="299" y="130"/>
                  </a:lnTo>
                  <a:lnTo>
                    <a:pt x="299" y="132"/>
                  </a:lnTo>
                  <a:lnTo>
                    <a:pt x="301" y="134"/>
                  </a:lnTo>
                  <a:lnTo>
                    <a:pt x="301" y="137"/>
                  </a:lnTo>
                  <a:lnTo>
                    <a:pt x="299" y="141"/>
                  </a:lnTo>
                  <a:lnTo>
                    <a:pt x="299" y="143"/>
                  </a:lnTo>
                  <a:lnTo>
                    <a:pt x="299" y="143"/>
                  </a:lnTo>
                  <a:lnTo>
                    <a:pt x="299" y="144"/>
                  </a:lnTo>
                  <a:lnTo>
                    <a:pt x="299" y="146"/>
                  </a:lnTo>
                  <a:lnTo>
                    <a:pt x="297" y="150"/>
                  </a:lnTo>
                  <a:lnTo>
                    <a:pt x="287" y="155"/>
                  </a:lnTo>
                  <a:lnTo>
                    <a:pt x="274" y="155"/>
                  </a:lnTo>
                  <a:lnTo>
                    <a:pt x="260" y="155"/>
                  </a:lnTo>
                  <a:lnTo>
                    <a:pt x="246" y="158"/>
                  </a:lnTo>
                  <a:lnTo>
                    <a:pt x="236" y="165"/>
                  </a:lnTo>
                  <a:lnTo>
                    <a:pt x="224" y="174"/>
                  </a:lnTo>
                  <a:lnTo>
                    <a:pt x="213" y="183"/>
                  </a:lnTo>
                  <a:lnTo>
                    <a:pt x="198" y="188"/>
                  </a:lnTo>
                  <a:lnTo>
                    <a:pt x="196" y="185"/>
                  </a:lnTo>
                  <a:lnTo>
                    <a:pt x="194" y="181"/>
                  </a:lnTo>
                  <a:lnTo>
                    <a:pt x="194" y="178"/>
                  </a:lnTo>
                  <a:lnTo>
                    <a:pt x="192" y="172"/>
                  </a:lnTo>
                  <a:lnTo>
                    <a:pt x="198" y="169"/>
                  </a:lnTo>
                  <a:lnTo>
                    <a:pt x="203" y="165"/>
                  </a:lnTo>
                  <a:lnTo>
                    <a:pt x="206" y="160"/>
                  </a:lnTo>
                  <a:lnTo>
                    <a:pt x="210" y="155"/>
                  </a:lnTo>
                  <a:lnTo>
                    <a:pt x="212" y="150"/>
                  </a:lnTo>
                  <a:lnTo>
                    <a:pt x="192" y="150"/>
                  </a:lnTo>
                  <a:lnTo>
                    <a:pt x="180" y="155"/>
                  </a:lnTo>
                  <a:lnTo>
                    <a:pt x="166" y="157"/>
                  </a:lnTo>
                  <a:lnTo>
                    <a:pt x="150" y="155"/>
                  </a:lnTo>
                  <a:lnTo>
                    <a:pt x="140" y="150"/>
                  </a:lnTo>
                  <a:lnTo>
                    <a:pt x="135" y="150"/>
                  </a:lnTo>
                  <a:lnTo>
                    <a:pt x="135" y="146"/>
                  </a:lnTo>
                  <a:lnTo>
                    <a:pt x="140" y="144"/>
                  </a:lnTo>
                  <a:lnTo>
                    <a:pt x="144" y="143"/>
                  </a:lnTo>
                  <a:lnTo>
                    <a:pt x="145" y="141"/>
                  </a:lnTo>
                  <a:lnTo>
                    <a:pt x="149" y="139"/>
                  </a:lnTo>
                  <a:lnTo>
                    <a:pt x="150" y="134"/>
                  </a:lnTo>
                  <a:lnTo>
                    <a:pt x="147" y="134"/>
                  </a:lnTo>
                  <a:lnTo>
                    <a:pt x="147" y="130"/>
                  </a:lnTo>
                  <a:lnTo>
                    <a:pt x="152" y="130"/>
                  </a:lnTo>
                  <a:lnTo>
                    <a:pt x="156" y="129"/>
                  </a:lnTo>
                  <a:lnTo>
                    <a:pt x="159" y="129"/>
                  </a:lnTo>
                  <a:lnTo>
                    <a:pt x="163" y="127"/>
                  </a:lnTo>
                  <a:lnTo>
                    <a:pt x="161" y="125"/>
                  </a:lnTo>
                  <a:lnTo>
                    <a:pt x="159" y="123"/>
                  </a:lnTo>
                  <a:lnTo>
                    <a:pt x="157" y="122"/>
                  </a:lnTo>
                  <a:lnTo>
                    <a:pt x="157" y="120"/>
                  </a:lnTo>
                  <a:lnTo>
                    <a:pt x="156" y="118"/>
                  </a:lnTo>
                  <a:lnTo>
                    <a:pt x="154" y="115"/>
                  </a:lnTo>
                  <a:lnTo>
                    <a:pt x="157" y="115"/>
                  </a:lnTo>
                  <a:lnTo>
                    <a:pt x="159" y="113"/>
                  </a:lnTo>
                  <a:lnTo>
                    <a:pt x="159" y="113"/>
                  </a:lnTo>
                  <a:lnTo>
                    <a:pt x="161" y="113"/>
                  </a:lnTo>
                  <a:lnTo>
                    <a:pt x="163" y="111"/>
                  </a:lnTo>
                  <a:lnTo>
                    <a:pt x="182" y="117"/>
                  </a:lnTo>
                  <a:lnTo>
                    <a:pt x="198" y="123"/>
                  </a:lnTo>
                  <a:lnTo>
                    <a:pt x="212" y="130"/>
                  </a:lnTo>
                  <a:lnTo>
                    <a:pt x="227" y="136"/>
                  </a:lnTo>
                  <a:lnTo>
                    <a:pt x="246" y="137"/>
                  </a:lnTo>
                  <a:lnTo>
                    <a:pt x="243" y="129"/>
                  </a:lnTo>
                  <a:lnTo>
                    <a:pt x="240" y="122"/>
                  </a:lnTo>
                  <a:lnTo>
                    <a:pt x="238" y="117"/>
                  </a:lnTo>
                  <a:lnTo>
                    <a:pt x="236" y="104"/>
                  </a:lnTo>
                  <a:lnTo>
                    <a:pt x="240" y="103"/>
                  </a:lnTo>
                  <a:lnTo>
                    <a:pt x="243" y="101"/>
                  </a:lnTo>
                  <a:lnTo>
                    <a:pt x="248" y="101"/>
                  </a:lnTo>
                  <a:lnTo>
                    <a:pt x="255" y="101"/>
                  </a:lnTo>
                  <a:close/>
                  <a:moveTo>
                    <a:pt x="742" y="80"/>
                  </a:moveTo>
                  <a:lnTo>
                    <a:pt x="754" y="85"/>
                  </a:lnTo>
                  <a:lnTo>
                    <a:pt x="754" y="89"/>
                  </a:lnTo>
                  <a:lnTo>
                    <a:pt x="749" y="89"/>
                  </a:lnTo>
                  <a:lnTo>
                    <a:pt x="746" y="89"/>
                  </a:lnTo>
                  <a:lnTo>
                    <a:pt x="744" y="89"/>
                  </a:lnTo>
                  <a:lnTo>
                    <a:pt x="742" y="87"/>
                  </a:lnTo>
                  <a:lnTo>
                    <a:pt x="742" y="87"/>
                  </a:lnTo>
                  <a:lnTo>
                    <a:pt x="742" y="85"/>
                  </a:lnTo>
                  <a:lnTo>
                    <a:pt x="742" y="80"/>
                  </a:lnTo>
                  <a:close/>
                  <a:moveTo>
                    <a:pt x="140" y="80"/>
                  </a:moveTo>
                  <a:lnTo>
                    <a:pt x="140" y="87"/>
                  </a:lnTo>
                  <a:lnTo>
                    <a:pt x="140" y="92"/>
                  </a:lnTo>
                  <a:lnTo>
                    <a:pt x="142" y="97"/>
                  </a:lnTo>
                  <a:lnTo>
                    <a:pt x="140" y="101"/>
                  </a:lnTo>
                  <a:lnTo>
                    <a:pt x="140" y="104"/>
                  </a:lnTo>
                  <a:lnTo>
                    <a:pt x="135" y="108"/>
                  </a:lnTo>
                  <a:lnTo>
                    <a:pt x="130" y="111"/>
                  </a:lnTo>
                  <a:lnTo>
                    <a:pt x="124" y="115"/>
                  </a:lnTo>
                  <a:lnTo>
                    <a:pt x="121" y="120"/>
                  </a:lnTo>
                  <a:lnTo>
                    <a:pt x="114" y="117"/>
                  </a:lnTo>
                  <a:lnTo>
                    <a:pt x="110" y="115"/>
                  </a:lnTo>
                  <a:lnTo>
                    <a:pt x="107" y="113"/>
                  </a:lnTo>
                  <a:lnTo>
                    <a:pt x="105" y="111"/>
                  </a:lnTo>
                  <a:lnTo>
                    <a:pt x="102" y="108"/>
                  </a:lnTo>
                  <a:lnTo>
                    <a:pt x="100" y="125"/>
                  </a:lnTo>
                  <a:lnTo>
                    <a:pt x="95" y="134"/>
                  </a:lnTo>
                  <a:lnTo>
                    <a:pt x="82" y="137"/>
                  </a:lnTo>
                  <a:lnTo>
                    <a:pt x="72" y="137"/>
                  </a:lnTo>
                  <a:lnTo>
                    <a:pt x="61" y="137"/>
                  </a:lnTo>
                  <a:lnTo>
                    <a:pt x="48" y="137"/>
                  </a:lnTo>
                  <a:lnTo>
                    <a:pt x="48" y="123"/>
                  </a:lnTo>
                  <a:lnTo>
                    <a:pt x="67" y="110"/>
                  </a:lnTo>
                  <a:lnTo>
                    <a:pt x="88" y="97"/>
                  </a:lnTo>
                  <a:lnTo>
                    <a:pt x="112" y="87"/>
                  </a:lnTo>
                  <a:lnTo>
                    <a:pt x="140" y="80"/>
                  </a:lnTo>
                  <a:close/>
                  <a:moveTo>
                    <a:pt x="3671" y="80"/>
                  </a:moveTo>
                  <a:lnTo>
                    <a:pt x="3680" y="80"/>
                  </a:lnTo>
                  <a:lnTo>
                    <a:pt x="3683" y="89"/>
                  </a:lnTo>
                  <a:lnTo>
                    <a:pt x="3683" y="99"/>
                  </a:lnTo>
                  <a:lnTo>
                    <a:pt x="3683" y="111"/>
                  </a:lnTo>
                  <a:lnTo>
                    <a:pt x="3699" y="106"/>
                  </a:lnTo>
                  <a:lnTo>
                    <a:pt x="3711" y="99"/>
                  </a:lnTo>
                  <a:lnTo>
                    <a:pt x="3725" y="92"/>
                  </a:lnTo>
                  <a:lnTo>
                    <a:pt x="3725" y="146"/>
                  </a:lnTo>
                  <a:lnTo>
                    <a:pt x="3725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2" y="150"/>
                  </a:lnTo>
                  <a:lnTo>
                    <a:pt x="3709" y="150"/>
                  </a:lnTo>
                  <a:lnTo>
                    <a:pt x="3692" y="151"/>
                  </a:lnTo>
                  <a:lnTo>
                    <a:pt x="3675" y="153"/>
                  </a:lnTo>
                  <a:lnTo>
                    <a:pt x="3661" y="155"/>
                  </a:lnTo>
                  <a:lnTo>
                    <a:pt x="3650" y="157"/>
                  </a:lnTo>
                  <a:lnTo>
                    <a:pt x="3645" y="158"/>
                  </a:lnTo>
                  <a:lnTo>
                    <a:pt x="3633" y="148"/>
                  </a:lnTo>
                  <a:lnTo>
                    <a:pt x="3624" y="134"/>
                  </a:lnTo>
                  <a:lnTo>
                    <a:pt x="3619" y="115"/>
                  </a:lnTo>
                  <a:lnTo>
                    <a:pt x="3620" y="110"/>
                  </a:lnTo>
                  <a:lnTo>
                    <a:pt x="3622" y="106"/>
                  </a:lnTo>
                  <a:lnTo>
                    <a:pt x="3624" y="103"/>
                  </a:lnTo>
                  <a:lnTo>
                    <a:pt x="3626" y="99"/>
                  </a:lnTo>
                  <a:lnTo>
                    <a:pt x="3627" y="96"/>
                  </a:lnTo>
                  <a:lnTo>
                    <a:pt x="3634" y="92"/>
                  </a:lnTo>
                  <a:lnTo>
                    <a:pt x="3643" y="87"/>
                  </a:lnTo>
                  <a:lnTo>
                    <a:pt x="3657" y="82"/>
                  </a:lnTo>
                  <a:lnTo>
                    <a:pt x="3671" y="80"/>
                  </a:lnTo>
                  <a:close/>
                  <a:moveTo>
                    <a:pt x="458" y="73"/>
                  </a:moveTo>
                  <a:lnTo>
                    <a:pt x="461" y="83"/>
                  </a:lnTo>
                  <a:lnTo>
                    <a:pt x="468" y="87"/>
                  </a:lnTo>
                  <a:lnTo>
                    <a:pt x="479" y="87"/>
                  </a:lnTo>
                  <a:lnTo>
                    <a:pt x="496" y="85"/>
                  </a:lnTo>
                  <a:lnTo>
                    <a:pt x="496" y="89"/>
                  </a:lnTo>
                  <a:lnTo>
                    <a:pt x="498" y="94"/>
                  </a:lnTo>
                  <a:lnTo>
                    <a:pt x="500" y="99"/>
                  </a:lnTo>
                  <a:lnTo>
                    <a:pt x="500" y="103"/>
                  </a:lnTo>
                  <a:lnTo>
                    <a:pt x="500" y="108"/>
                  </a:lnTo>
                  <a:lnTo>
                    <a:pt x="500" y="111"/>
                  </a:lnTo>
                  <a:lnTo>
                    <a:pt x="519" y="122"/>
                  </a:lnTo>
                  <a:lnTo>
                    <a:pt x="541" y="127"/>
                  </a:lnTo>
                  <a:lnTo>
                    <a:pt x="566" y="127"/>
                  </a:lnTo>
                  <a:lnTo>
                    <a:pt x="590" y="127"/>
                  </a:lnTo>
                  <a:lnTo>
                    <a:pt x="617" y="125"/>
                  </a:lnTo>
                  <a:lnTo>
                    <a:pt x="639" y="127"/>
                  </a:lnTo>
                  <a:lnTo>
                    <a:pt x="639" y="132"/>
                  </a:lnTo>
                  <a:lnTo>
                    <a:pt x="641" y="137"/>
                  </a:lnTo>
                  <a:lnTo>
                    <a:pt x="643" y="141"/>
                  </a:lnTo>
                  <a:lnTo>
                    <a:pt x="643" y="143"/>
                  </a:lnTo>
                  <a:lnTo>
                    <a:pt x="643" y="146"/>
                  </a:lnTo>
                  <a:lnTo>
                    <a:pt x="643" y="150"/>
                  </a:lnTo>
                  <a:lnTo>
                    <a:pt x="639" y="162"/>
                  </a:lnTo>
                  <a:lnTo>
                    <a:pt x="629" y="162"/>
                  </a:lnTo>
                  <a:lnTo>
                    <a:pt x="617" y="160"/>
                  </a:lnTo>
                  <a:lnTo>
                    <a:pt x="608" y="158"/>
                  </a:lnTo>
                  <a:lnTo>
                    <a:pt x="604" y="158"/>
                  </a:lnTo>
                  <a:lnTo>
                    <a:pt x="601" y="160"/>
                  </a:lnTo>
                  <a:lnTo>
                    <a:pt x="599" y="164"/>
                  </a:lnTo>
                  <a:lnTo>
                    <a:pt x="597" y="165"/>
                  </a:lnTo>
                  <a:lnTo>
                    <a:pt x="594" y="165"/>
                  </a:lnTo>
                  <a:lnTo>
                    <a:pt x="592" y="167"/>
                  </a:lnTo>
                  <a:lnTo>
                    <a:pt x="587" y="169"/>
                  </a:lnTo>
                  <a:lnTo>
                    <a:pt x="582" y="169"/>
                  </a:lnTo>
                  <a:lnTo>
                    <a:pt x="576" y="171"/>
                  </a:lnTo>
                  <a:lnTo>
                    <a:pt x="573" y="172"/>
                  </a:lnTo>
                  <a:lnTo>
                    <a:pt x="568" y="172"/>
                  </a:lnTo>
                  <a:lnTo>
                    <a:pt x="562" y="172"/>
                  </a:lnTo>
                  <a:lnTo>
                    <a:pt x="559" y="167"/>
                  </a:lnTo>
                  <a:lnTo>
                    <a:pt x="557" y="162"/>
                  </a:lnTo>
                  <a:lnTo>
                    <a:pt x="554" y="158"/>
                  </a:lnTo>
                  <a:lnTo>
                    <a:pt x="554" y="162"/>
                  </a:lnTo>
                  <a:lnTo>
                    <a:pt x="550" y="165"/>
                  </a:lnTo>
                  <a:lnTo>
                    <a:pt x="548" y="169"/>
                  </a:lnTo>
                  <a:lnTo>
                    <a:pt x="547" y="172"/>
                  </a:lnTo>
                  <a:lnTo>
                    <a:pt x="538" y="172"/>
                  </a:lnTo>
                  <a:lnTo>
                    <a:pt x="534" y="167"/>
                  </a:lnTo>
                  <a:lnTo>
                    <a:pt x="531" y="160"/>
                  </a:lnTo>
                  <a:lnTo>
                    <a:pt x="528" y="153"/>
                  </a:lnTo>
                  <a:lnTo>
                    <a:pt x="526" y="158"/>
                  </a:lnTo>
                  <a:lnTo>
                    <a:pt x="524" y="162"/>
                  </a:lnTo>
                  <a:lnTo>
                    <a:pt x="522" y="164"/>
                  </a:lnTo>
                  <a:lnTo>
                    <a:pt x="522" y="164"/>
                  </a:lnTo>
                  <a:lnTo>
                    <a:pt x="519" y="164"/>
                  </a:lnTo>
                  <a:lnTo>
                    <a:pt x="515" y="162"/>
                  </a:lnTo>
                  <a:lnTo>
                    <a:pt x="512" y="160"/>
                  </a:lnTo>
                  <a:lnTo>
                    <a:pt x="510" y="158"/>
                  </a:lnTo>
                  <a:lnTo>
                    <a:pt x="510" y="157"/>
                  </a:lnTo>
                  <a:lnTo>
                    <a:pt x="510" y="155"/>
                  </a:lnTo>
                  <a:lnTo>
                    <a:pt x="510" y="153"/>
                  </a:lnTo>
                  <a:lnTo>
                    <a:pt x="510" y="151"/>
                  </a:lnTo>
                  <a:lnTo>
                    <a:pt x="508" y="150"/>
                  </a:lnTo>
                  <a:lnTo>
                    <a:pt x="507" y="150"/>
                  </a:lnTo>
                  <a:lnTo>
                    <a:pt x="505" y="151"/>
                  </a:lnTo>
                  <a:lnTo>
                    <a:pt x="501" y="151"/>
                  </a:lnTo>
                  <a:lnTo>
                    <a:pt x="496" y="153"/>
                  </a:lnTo>
                  <a:lnTo>
                    <a:pt x="493" y="153"/>
                  </a:lnTo>
                  <a:lnTo>
                    <a:pt x="487" y="155"/>
                  </a:lnTo>
                  <a:lnTo>
                    <a:pt x="486" y="153"/>
                  </a:lnTo>
                  <a:lnTo>
                    <a:pt x="484" y="153"/>
                  </a:lnTo>
                  <a:lnTo>
                    <a:pt x="480" y="151"/>
                  </a:lnTo>
                  <a:lnTo>
                    <a:pt x="479" y="150"/>
                  </a:lnTo>
                  <a:lnTo>
                    <a:pt x="475" y="148"/>
                  </a:lnTo>
                  <a:lnTo>
                    <a:pt x="473" y="146"/>
                  </a:lnTo>
                  <a:lnTo>
                    <a:pt x="475" y="136"/>
                  </a:lnTo>
                  <a:lnTo>
                    <a:pt x="473" y="129"/>
                  </a:lnTo>
                  <a:lnTo>
                    <a:pt x="470" y="123"/>
                  </a:lnTo>
                  <a:lnTo>
                    <a:pt x="466" y="115"/>
                  </a:lnTo>
                  <a:lnTo>
                    <a:pt x="466" y="104"/>
                  </a:lnTo>
                  <a:lnTo>
                    <a:pt x="449" y="103"/>
                  </a:lnTo>
                  <a:lnTo>
                    <a:pt x="433" y="97"/>
                  </a:lnTo>
                  <a:lnTo>
                    <a:pt x="419" y="92"/>
                  </a:lnTo>
                  <a:lnTo>
                    <a:pt x="418" y="90"/>
                  </a:lnTo>
                  <a:lnTo>
                    <a:pt x="418" y="89"/>
                  </a:lnTo>
                  <a:lnTo>
                    <a:pt x="418" y="87"/>
                  </a:lnTo>
                  <a:lnTo>
                    <a:pt x="416" y="85"/>
                  </a:lnTo>
                  <a:lnTo>
                    <a:pt x="416" y="80"/>
                  </a:lnTo>
                  <a:lnTo>
                    <a:pt x="423" y="78"/>
                  </a:lnTo>
                  <a:lnTo>
                    <a:pt x="432" y="78"/>
                  </a:lnTo>
                  <a:lnTo>
                    <a:pt x="442" y="76"/>
                  </a:lnTo>
                  <a:lnTo>
                    <a:pt x="445" y="75"/>
                  </a:lnTo>
                  <a:lnTo>
                    <a:pt x="449" y="75"/>
                  </a:lnTo>
                  <a:lnTo>
                    <a:pt x="452" y="73"/>
                  </a:lnTo>
                  <a:lnTo>
                    <a:pt x="458" y="73"/>
                  </a:lnTo>
                  <a:close/>
                  <a:moveTo>
                    <a:pt x="377" y="73"/>
                  </a:moveTo>
                  <a:lnTo>
                    <a:pt x="409" y="73"/>
                  </a:lnTo>
                  <a:lnTo>
                    <a:pt x="409" y="76"/>
                  </a:lnTo>
                  <a:lnTo>
                    <a:pt x="411" y="80"/>
                  </a:lnTo>
                  <a:lnTo>
                    <a:pt x="411" y="83"/>
                  </a:lnTo>
                  <a:lnTo>
                    <a:pt x="412" y="89"/>
                  </a:lnTo>
                  <a:lnTo>
                    <a:pt x="404" y="89"/>
                  </a:lnTo>
                  <a:lnTo>
                    <a:pt x="400" y="89"/>
                  </a:lnTo>
                  <a:lnTo>
                    <a:pt x="397" y="89"/>
                  </a:lnTo>
                  <a:lnTo>
                    <a:pt x="390" y="87"/>
                  </a:lnTo>
                  <a:lnTo>
                    <a:pt x="384" y="87"/>
                  </a:lnTo>
                  <a:lnTo>
                    <a:pt x="377" y="85"/>
                  </a:lnTo>
                  <a:lnTo>
                    <a:pt x="377" y="73"/>
                  </a:lnTo>
                  <a:close/>
                  <a:moveTo>
                    <a:pt x="301" y="69"/>
                  </a:moveTo>
                  <a:lnTo>
                    <a:pt x="308" y="73"/>
                  </a:lnTo>
                  <a:lnTo>
                    <a:pt x="315" y="76"/>
                  </a:lnTo>
                  <a:lnTo>
                    <a:pt x="318" y="82"/>
                  </a:lnTo>
                  <a:lnTo>
                    <a:pt x="322" y="89"/>
                  </a:lnTo>
                  <a:lnTo>
                    <a:pt x="323" y="96"/>
                  </a:lnTo>
                  <a:lnTo>
                    <a:pt x="313" y="96"/>
                  </a:lnTo>
                  <a:lnTo>
                    <a:pt x="313" y="92"/>
                  </a:lnTo>
                  <a:lnTo>
                    <a:pt x="308" y="89"/>
                  </a:lnTo>
                  <a:lnTo>
                    <a:pt x="306" y="85"/>
                  </a:lnTo>
                  <a:lnTo>
                    <a:pt x="304" y="82"/>
                  </a:lnTo>
                  <a:lnTo>
                    <a:pt x="302" y="76"/>
                  </a:lnTo>
                  <a:lnTo>
                    <a:pt x="301" y="69"/>
                  </a:lnTo>
                  <a:close/>
                  <a:moveTo>
                    <a:pt x="489" y="61"/>
                  </a:moveTo>
                  <a:lnTo>
                    <a:pt x="505" y="61"/>
                  </a:lnTo>
                  <a:lnTo>
                    <a:pt x="505" y="69"/>
                  </a:lnTo>
                  <a:lnTo>
                    <a:pt x="489" y="69"/>
                  </a:lnTo>
                  <a:lnTo>
                    <a:pt x="489" y="61"/>
                  </a:lnTo>
                  <a:close/>
                  <a:moveTo>
                    <a:pt x="192" y="61"/>
                  </a:moveTo>
                  <a:lnTo>
                    <a:pt x="201" y="62"/>
                  </a:lnTo>
                  <a:lnTo>
                    <a:pt x="208" y="62"/>
                  </a:lnTo>
                  <a:lnTo>
                    <a:pt x="215" y="64"/>
                  </a:lnTo>
                  <a:lnTo>
                    <a:pt x="220" y="66"/>
                  </a:lnTo>
                  <a:lnTo>
                    <a:pt x="217" y="71"/>
                  </a:lnTo>
                  <a:lnTo>
                    <a:pt x="213" y="76"/>
                  </a:lnTo>
                  <a:lnTo>
                    <a:pt x="210" y="80"/>
                  </a:lnTo>
                  <a:lnTo>
                    <a:pt x="205" y="85"/>
                  </a:lnTo>
                  <a:lnTo>
                    <a:pt x="199" y="89"/>
                  </a:lnTo>
                  <a:lnTo>
                    <a:pt x="194" y="90"/>
                  </a:lnTo>
                  <a:lnTo>
                    <a:pt x="191" y="90"/>
                  </a:lnTo>
                  <a:lnTo>
                    <a:pt x="185" y="89"/>
                  </a:lnTo>
                  <a:lnTo>
                    <a:pt x="182" y="85"/>
                  </a:lnTo>
                  <a:lnTo>
                    <a:pt x="180" y="82"/>
                  </a:lnTo>
                  <a:lnTo>
                    <a:pt x="178" y="78"/>
                  </a:lnTo>
                  <a:lnTo>
                    <a:pt x="178" y="73"/>
                  </a:lnTo>
                  <a:lnTo>
                    <a:pt x="185" y="68"/>
                  </a:lnTo>
                  <a:lnTo>
                    <a:pt x="192" y="61"/>
                  </a:lnTo>
                  <a:close/>
                  <a:moveTo>
                    <a:pt x="435" y="54"/>
                  </a:moveTo>
                  <a:lnTo>
                    <a:pt x="440" y="54"/>
                  </a:lnTo>
                  <a:lnTo>
                    <a:pt x="444" y="54"/>
                  </a:lnTo>
                  <a:lnTo>
                    <a:pt x="447" y="54"/>
                  </a:lnTo>
                  <a:lnTo>
                    <a:pt x="449" y="54"/>
                  </a:lnTo>
                  <a:lnTo>
                    <a:pt x="452" y="54"/>
                  </a:lnTo>
                  <a:lnTo>
                    <a:pt x="456" y="54"/>
                  </a:lnTo>
                  <a:lnTo>
                    <a:pt x="461" y="54"/>
                  </a:lnTo>
                  <a:lnTo>
                    <a:pt x="461" y="61"/>
                  </a:lnTo>
                  <a:lnTo>
                    <a:pt x="438" y="66"/>
                  </a:lnTo>
                  <a:lnTo>
                    <a:pt x="435" y="54"/>
                  </a:lnTo>
                  <a:close/>
                  <a:moveTo>
                    <a:pt x="220" y="43"/>
                  </a:moveTo>
                  <a:lnTo>
                    <a:pt x="227" y="45"/>
                  </a:lnTo>
                  <a:lnTo>
                    <a:pt x="234" y="47"/>
                  </a:lnTo>
                  <a:lnTo>
                    <a:pt x="240" y="50"/>
                  </a:lnTo>
                  <a:lnTo>
                    <a:pt x="236" y="50"/>
                  </a:lnTo>
                  <a:lnTo>
                    <a:pt x="227" y="54"/>
                  </a:lnTo>
                  <a:lnTo>
                    <a:pt x="217" y="54"/>
                  </a:lnTo>
                  <a:lnTo>
                    <a:pt x="205" y="54"/>
                  </a:lnTo>
                  <a:lnTo>
                    <a:pt x="205" y="50"/>
                  </a:lnTo>
                  <a:lnTo>
                    <a:pt x="208" y="50"/>
                  </a:lnTo>
                  <a:lnTo>
                    <a:pt x="212" y="47"/>
                  </a:lnTo>
                  <a:lnTo>
                    <a:pt x="217" y="45"/>
                  </a:lnTo>
                  <a:lnTo>
                    <a:pt x="220" y="43"/>
                  </a:lnTo>
                  <a:close/>
                  <a:moveTo>
                    <a:pt x="2671" y="41"/>
                  </a:moveTo>
                  <a:lnTo>
                    <a:pt x="2688" y="43"/>
                  </a:lnTo>
                  <a:lnTo>
                    <a:pt x="2692" y="47"/>
                  </a:lnTo>
                  <a:lnTo>
                    <a:pt x="2694" y="50"/>
                  </a:lnTo>
                  <a:lnTo>
                    <a:pt x="2697" y="54"/>
                  </a:lnTo>
                  <a:lnTo>
                    <a:pt x="2695" y="57"/>
                  </a:lnTo>
                  <a:lnTo>
                    <a:pt x="2695" y="59"/>
                  </a:lnTo>
                  <a:lnTo>
                    <a:pt x="2695" y="59"/>
                  </a:lnTo>
                  <a:lnTo>
                    <a:pt x="2694" y="61"/>
                  </a:lnTo>
                  <a:lnTo>
                    <a:pt x="2694" y="61"/>
                  </a:lnTo>
                  <a:lnTo>
                    <a:pt x="2683" y="75"/>
                  </a:lnTo>
                  <a:lnTo>
                    <a:pt x="2669" y="85"/>
                  </a:lnTo>
                  <a:lnTo>
                    <a:pt x="2653" y="94"/>
                  </a:lnTo>
                  <a:lnTo>
                    <a:pt x="2634" y="101"/>
                  </a:lnTo>
                  <a:lnTo>
                    <a:pt x="2617" y="108"/>
                  </a:lnTo>
                  <a:lnTo>
                    <a:pt x="2601" y="115"/>
                  </a:lnTo>
                  <a:lnTo>
                    <a:pt x="2584" y="129"/>
                  </a:lnTo>
                  <a:lnTo>
                    <a:pt x="2564" y="150"/>
                  </a:lnTo>
                  <a:lnTo>
                    <a:pt x="2544" y="174"/>
                  </a:lnTo>
                  <a:lnTo>
                    <a:pt x="2524" y="202"/>
                  </a:lnTo>
                  <a:lnTo>
                    <a:pt x="2509" y="230"/>
                  </a:lnTo>
                  <a:lnTo>
                    <a:pt x="2498" y="258"/>
                  </a:lnTo>
                  <a:lnTo>
                    <a:pt x="2493" y="284"/>
                  </a:lnTo>
                  <a:lnTo>
                    <a:pt x="2495" y="293"/>
                  </a:lnTo>
                  <a:lnTo>
                    <a:pt x="2502" y="303"/>
                  </a:lnTo>
                  <a:lnTo>
                    <a:pt x="2510" y="314"/>
                  </a:lnTo>
                  <a:lnTo>
                    <a:pt x="2521" y="322"/>
                  </a:lnTo>
                  <a:lnTo>
                    <a:pt x="2521" y="326"/>
                  </a:lnTo>
                  <a:lnTo>
                    <a:pt x="2516" y="326"/>
                  </a:lnTo>
                  <a:lnTo>
                    <a:pt x="2512" y="335"/>
                  </a:lnTo>
                  <a:lnTo>
                    <a:pt x="2498" y="329"/>
                  </a:lnTo>
                  <a:lnTo>
                    <a:pt x="2482" y="326"/>
                  </a:lnTo>
                  <a:lnTo>
                    <a:pt x="2477" y="312"/>
                  </a:lnTo>
                  <a:lnTo>
                    <a:pt x="2468" y="300"/>
                  </a:lnTo>
                  <a:lnTo>
                    <a:pt x="2460" y="291"/>
                  </a:lnTo>
                  <a:lnTo>
                    <a:pt x="2451" y="282"/>
                  </a:lnTo>
                  <a:lnTo>
                    <a:pt x="2444" y="268"/>
                  </a:lnTo>
                  <a:lnTo>
                    <a:pt x="2454" y="261"/>
                  </a:lnTo>
                  <a:lnTo>
                    <a:pt x="2460" y="258"/>
                  </a:lnTo>
                  <a:lnTo>
                    <a:pt x="2460" y="253"/>
                  </a:lnTo>
                  <a:lnTo>
                    <a:pt x="2458" y="249"/>
                  </a:lnTo>
                  <a:lnTo>
                    <a:pt x="2456" y="242"/>
                  </a:lnTo>
                  <a:lnTo>
                    <a:pt x="2458" y="235"/>
                  </a:lnTo>
                  <a:lnTo>
                    <a:pt x="2463" y="226"/>
                  </a:lnTo>
                  <a:lnTo>
                    <a:pt x="2470" y="221"/>
                  </a:lnTo>
                  <a:lnTo>
                    <a:pt x="2477" y="214"/>
                  </a:lnTo>
                  <a:lnTo>
                    <a:pt x="2482" y="204"/>
                  </a:lnTo>
                  <a:lnTo>
                    <a:pt x="2479" y="202"/>
                  </a:lnTo>
                  <a:lnTo>
                    <a:pt x="2475" y="200"/>
                  </a:lnTo>
                  <a:lnTo>
                    <a:pt x="2475" y="199"/>
                  </a:lnTo>
                  <a:lnTo>
                    <a:pt x="2474" y="199"/>
                  </a:lnTo>
                  <a:lnTo>
                    <a:pt x="2474" y="197"/>
                  </a:lnTo>
                  <a:lnTo>
                    <a:pt x="2474" y="195"/>
                  </a:lnTo>
                  <a:lnTo>
                    <a:pt x="2482" y="186"/>
                  </a:lnTo>
                  <a:lnTo>
                    <a:pt x="2491" y="178"/>
                  </a:lnTo>
                  <a:lnTo>
                    <a:pt x="2496" y="165"/>
                  </a:lnTo>
                  <a:lnTo>
                    <a:pt x="2498" y="162"/>
                  </a:lnTo>
                  <a:lnTo>
                    <a:pt x="2496" y="157"/>
                  </a:lnTo>
                  <a:lnTo>
                    <a:pt x="2496" y="153"/>
                  </a:lnTo>
                  <a:lnTo>
                    <a:pt x="2495" y="151"/>
                  </a:lnTo>
                  <a:lnTo>
                    <a:pt x="2495" y="146"/>
                  </a:lnTo>
                  <a:lnTo>
                    <a:pt x="2495" y="143"/>
                  </a:lnTo>
                  <a:lnTo>
                    <a:pt x="2496" y="137"/>
                  </a:lnTo>
                  <a:lnTo>
                    <a:pt x="2510" y="122"/>
                  </a:lnTo>
                  <a:lnTo>
                    <a:pt x="2528" y="106"/>
                  </a:lnTo>
                  <a:lnTo>
                    <a:pt x="2550" y="90"/>
                  </a:lnTo>
                  <a:lnTo>
                    <a:pt x="2573" y="78"/>
                  </a:lnTo>
                  <a:lnTo>
                    <a:pt x="2592" y="69"/>
                  </a:lnTo>
                  <a:lnTo>
                    <a:pt x="2624" y="69"/>
                  </a:lnTo>
                  <a:lnTo>
                    <a:pt x="2634" y="64"/>
                  </a:lnTo>
                  <a:lnTo>
                    <a:pt x="2641" y="59"/>
                  </a:lnTo>
                  <a:lnTo>
                    <a:pt x="2646" y="52"/>
                  </a:lnTo>
                  <a:lnTo>
                    <a:pt x="2652" y="48"/>
                  </a:lnTo>
                  <a:lnTo>
                    <a:pt x="2659" y="45"/>
                  </a:lnTo>
                  <a:lnTo>
                    <a:pt x="2671" y="41"/>
                  </a:lnTo>
                  <a:close/>
                  <a:moveTo>
                    <a:pt x="400" y="15"/>
                  </a:moveTo>
                  <a:lnTo>
                    <a:pt x="416" y="15"/>
                  </a:lnTo>
                  <a:lnTo>
                    <a:pt x="421" y="22"/>
                  </a:lnTo>
                  <a:lnTo>
                    <a:pt x="428" y="29"/>
                  </a:lnTo>
                  <a:lnTo>
                    <a:pt x="435" y="34"/>
                  </a:lnTo>
                  <a:lnTo>
                    <a:pt x="432" y="38"/>
                  </a:lnTo>
                  <a:lnTo>
                    <a:pt x="430" y="40"/>
                  </a:lnTo>
                  <a:lnTo>
                    <a:pt x="428" y="41"/>
                  </a:lnTo>
                  <a:lnTo>
                    <a:pt x="426" y="45"/>
                  </a:lnTo>
                  <a:lnTo>
                    <a:pt x="425" y="48"/>
                  </a:lnTo>
                  <a:lnTo>
                    <a:pt x="423" y="54"/>
                  </a:lnTo>
                  <a:lnTo>
                    <a:pt x="418" y="54"/>
                  </a:lnTo>
                  <a:lnTo>
                    <a:pt x="411" y="54"/>
                  </a:lnTo>
                  <a:lnTo>
                    <a:pt x="407" y="52"/>
                  </a:lnTo>
                  <a:lnTo>
                    <a:pt x="402" y="52"/>
                  </a:lnTo>
                  <a:lnTo>
                    <a:pt x="397" y="50"/>
                  </a:lnTo>
                  <a:lnTo>
                    <a:pt x="397" y="43"/>
                  </a:lnTo>
                  <a:lnTo>
                    <a:pt x="398" y="38"/>
                  </a:lnTo>
                  <a:lnTo>
                    <a:pt x="400" y="31"/>
                  </a:lnTo>
                  <a:lnTo>
                    <a:pt x="400" y="24"/>
                  </a:lnTo>
                  <a:lnTo>
                    <a:pt x="400" y="15"/>
                  </a:lnTo>
                  <a:close/>
                  <a:moveTo>
                    <a:pt x="3165" y="0"/>
                  </a:moveTo>
                  <a:lnTo>
                    <a:pt x="3184" y="0"/>
                  </a:lnTo>
                  <a:lnTo>
                    <a:pt x="3188" y="5"/>
                  </a:lnTo>
                  <a:lnTo>
                    <a:pt x="3189" y="7"/>
                  </a:lnTo>
                  <a:lnTo>
                    <a:pt x="3191" y="10"/>
                  </a:lnTo>
                  <a:lnTo>
                    <a:pt x="3195" y="14"/>
                  </a:lnTo>
                  <a:lnTo>
                    <a:pt x="3196" y="19"/>
                  </a:lnTo>
                  <a:lnTo>
                    <a:pt x="3191" y="21"/>
                  </a:lnTo>
                  <a:lnTo>
                    <a:pt x="3189" y="22"/>
                  </a:lnTo>
                  <a:lnTo>
                    <a:pt x="3186" y="24"/>
                  </a:lnTo>
                  <a:lnTo>
                    <a:pt x="3184" y="27"/>
                  </a:lnTo>
                  <a:lnTo>
                    <a:pt x="3182" y="29"/>
                  </a:lnTo>
                  <a:lnTo>
                    <a:pt x="3181" y="34"/>
                  </a:lnTo>
                  <a:lnTo>
                    <a:pt x="3195" y="38"/>
                  </a:lnTo>
                  <a:lnTo>
                    <a:pt x="3202" y="41"/>
                  </a:lnTo>
                  <a:lnTo>
                    <a:pt x="3209" y="48"/>
                  </a:lnTo>
                  <a:lnTo>
                    <a:pt x="3216" y="57"/>
                  </a:lnTo>
                  <a:lnTo>
                    <a:pt x="3228" y="52"/>
                  </a:lnTo>
                  <a:lnTo>
                    <a:pt x="3240" y="50"/>
                  </a:lnTo>
                  <a:lnTo>
                    <a:pt x="3254" y="48"/>
                  </a:lnTo>
                  <a:lnTo>
                    <a:pt x="3270" y="43"/>
                  </a:lnTo>
                  <a:lnTo>
                    <a:pt x="3271" y="41"/>
                  </a:lnTo>
                  <a:lnTo>
                    <a:pt x="3271" y="41"/>
                  </a:lnTo>
                  <a:lnTo>
                    <a:pt x="3273" y="43"/>
                  </a:lnTo>
                  <a:lnTo>
                    <a:pt x="3273" y="45"/>
                  </a:lnTo>
                  <a:lnTo>
                    <a:pt x="3273" y="47"/>
                  </a:lnTo>
                  <a:lnTo>
                    <a:pt x="3287" y="54"/>
                  </a:lnTo>
                  <a:lnTo>
                    <a:pt x="3298" y="62"/>
                  </a:lnTo>
                  <a:lnTo>
                    <a:pt x="3306" y="73"/>
                  </a:lnTo>
                  <a:lnTo>
                    <a:pt x="3315" y="85"/>
                  </a:lnTo>
                  <a:lnTo>
                    <a:pt x="3315" y="108"/>
                  </a:lnTo>
                  <a:lnTo>
                    <a:pt x="3303" y="117"/>
                  </a:lnTo>
                  <a:lnTo>
                    <a:pt x="3298" y="125"/>
                  </a:lnTo>
                  <a:lnTo>
                    <a:pt x="3294" y="134"/>
                  </a:lnTo>
                  <a:lnTo>
                    <a:pt x="3289" y="143"/>
                  </a:lnTo>
                  <a:lnTo>
                    <a:pt x="3275" y="151"/>
                  </a:lnTo>
                  <a:lnTo>
                    <a:pt x="3259" y="160"/>
                  </a:lnTo>
                  <a:lnTo>
                    <a:pt x="3243" y="171"/>
                  </a:lnTo>
                  <a:lnTo>
                    <a:pt x="3231" y="185"/>
                  </a:lnTo>
                  <a:lnTo>
                    <a:pt x="3235" y="185"/>
                  </a:lnTo>
                  <a:lnTo>
                    <a:pt x="3247" y="178"/>
                  </a:lnTo>
                  <a:lnTo>
                    <a:pt x="3261" y="176"/>
                  </a:lnTo>
                  <a:lnTo>
                    <a:pt x="3277" y="178"/>
                  </a:lnTo>
                  <a:lnTo>
                    <a:pt x="3277" y="181"/>
                  </a:lnTo>
                  <a:lnTo>
                    <a:pt x="3275" y="185"/>
                  </a:lnTo>
                  <a:lnTo>
                    <a:pt x="3275" y="186"/>
                  </a:lnTo>
                  <a:lnTo>
                    <a:pt x="3275" y="188"/>
                  </a:lnTo>
                  <a:lnTo>
                    <a:pt x="3275" y="188"/>
                  </a:lnTo>
                  <a:lnTo>
                    <a:pt x="3275" y="190"/>
                  </a:lnTo>
                  <a:lnTo>
                    <a:pt x="3277" y="190"/>
                  </a:lnTo>
                  <a:lnTo>
                    <a:pt x="3280" y="192"/>
                  </a:lnTo>
                  <a:lnTo>
                    <a:pt x="3285" y="186"/>
                  </a:lnTo>
                  <a:lnTo>
                    <a:pt x="3292" y="181"/>
                  </a:lnTo>
                  <a:lnTo>
                    <a:pt x="3299" y="176"/>
                  </a:lnTo>
                  <a:lnTo>
                    <a:pt x="3308" y="172"/>
                  </a:lnTo>
                  <a:lnTo>
                    <a:pt x="3308" y="178"/>
                  </a:lnTo>
                  <a:lnTo>
                    <a:pt x="3305" y="183"/>
                  </a:lnTo>
                  <a:lnTo>
                    <a:pt x="3303" y="188"/>
                  </a:lnTo>
                  <a:lnTo>
                    <a:pt x="3301" y="195"/>
                  </a:lnTo>
                  <a:lnTo>
                    <a:pt x="3299" y="204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3" y="206"/>
                  </a:lnTo>
                  <a:lnTo>
                    <a:pt x="3303" y="207"/>
                  </a:lnTo>
                  <a:lnTo>
                    <a:pt x="3312" y="207"/>
                  </a:lnTo>
                  <a:lnTo>
                    <a:pt x="3312" y="195"/>
                  </a:lnTo>
                  <a:lnTo>
                    <a:pt x="3329" y="193"/>
                  </a:lnTo>
                  <a:lnTo>
                    <a:pt x="3345" y="193"/>
                  </a:lnTo>
                  <a:lnTo>
                    <a:pt x="3357" y="195"/>
                  </a:lnTo>
                  <a:lnTo>
                    <a:pt x="3369" y="204"/>
                  </a:lnTo>
                  <a:lnTo>
                    <a:pt x="3369" y="206"/>
                  </a:lnTo>
                  <a:lnTo>
                    <a:pt x="3369" y="211"/>
                  </a:lnTo>
                  <a:lnTo>
                    <a:pt x="3371" y="216"/>
                  </a:lnTo>
                  <a:lnTo>
                    <a:pt x="3371" y="221"/>
                  </a:lnTo>
                  <a:lnTo>
                    <a:pt x="3373" y="226"/>
                  </a:lnTo>
                  <a:lnTo>
                    <a:pt x="3423" y="230"/>
                  </a:lnTo>
                  <a:lnTo>
                    <a:pt x="3427" y="219"/>
                  </a:lnTo>
                  <a:lnTo>
                    <a:pt x="3427" y="216"/>
                  </a:lnTo>
                  <a:lnTo>
                    <a:pt x="3427" y="214"/>
                  </a:lnTo>
                  <a:lnTo>
                    <a:pt x="3427" y="211"/>
                  </a:lnTo>
                  <a:lnTo>
                    <a:pt x="3427" y="206"/>
                  </a:lnTo>
                  <a:lnTo>
                    <a:pt x="3427" y="200"/>
                  </a:lnTo>
                  <a:lnTo>
                    <a:pt x="3430" y="199"/>
                  </a:lnTo>
                  <a:lnTo>
                    <a:pt x="3430" y="199"/>
                  </a:lnTo>
                  <a:lnTo>
                    <a:pt x="3432" y="199"/>
                  </a:lnTo>
                  <a:lnTo>
                    <a:pt x="3432" y="197"/>
                  </a:lnTo>
                  <a:lnTo>
                    <a:pt x="3434" y="195"/>
                  </a:lnTo>
                  <a:lnTo>
                    <a:pt x="3444" y="200"/>
                  </a:lnTo>
                  <a:lnTo>
                    <a:pt x="3455" y="206"/>
                  </a:lnTo>
                  <a:lnTo>
                    <a:pt x="3465" y="211"/>
                  </a:lnTo>
                  <a:lnTo>
                    <a:pt x="3476" y="202"/>
                  </a:lnTo>
                  <a:lnTo>
                    <a:pt x="3488" y="197"/>
                  </a:lnTo>
                  <a:lnTo>
                    <a:pt x="3507" y="195"/>
                  </a:lnTo>
                  <a:lnTo>
                    <a:pt x="3507" y="200"/>
                  </a:lnTo>
                  <a:lnTo>
                    <a:pt x="3510" y="200"/>
                  </a:lnTo>
                  <a:lnTo>
                    <a:pt x="3519" y="235"/>
                  </a:lnTo>
                  <a:lnTo>
                    <a:pt x="3507" y="247"/>
                  </a:lnTo>
                  <a:lnTo>
                    <a:pt x="3500" y="265"/>
                  </a:lnTo>
                  <a:lnTo>
                    <a:pt x="3502" y="268"/>
                  </a:lnTo>
                  <a:lnTo>
                    <a:pt x="3504" y="272"/>
                  </a:lnTo>
                  <a:lnTo>
                    <a:pt x="3504" y="275"/>
                  </a:lnTo>
                  <a:lnTo>
                    <a:pt x="3505" y="279"/>
                  </a:lnTo>
                  <a:lnTo>
                    <a:pt x="3507" y="284"/>
                  </a:lnTo>
                  <a:lnTo>
                    <a:pt x="3516" y="293"/>
                  </a:lnTo>
                  <a:lnTo>
                    <a:pt x="3528" y="300"/>
                  </a:lnTo>
                  <a:lnTo>
                    <a:pt x="3538" y="307"/>
                  </a:lnTo>
                  <a:lnTo>
                    <a:pt x="3538" y="307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2" y="303"/>
                  </a:lnTo>
                  <a:lnTo>
                    <a:pt x="3547" y="295"/>
                  </a:lnTo>
                  <a:lnTo>
                    <a:pt x="3551" y="284"/>
                  </a:lnTo>
                  <a:lnTo>
                    <a:pt x="3554" y="274"/>
                  </a:lnTo>
                  <a:lnTo>
                    <a:pt x="3561" y="265"/>
                  </a:lnTo>
                  <a:lnTo>
                    <a:pt x="3561" y="274"/>
                  </a:lnTo>
                  <a:lnTo>
                    <a:pt x="3563" y="281"/>
                  </a:lnTo>
                  <a:lnTo>
                    <a:pt x="3566" y="286"/>
                  </a:lnTo>
                  <a:lnTo>
                    <a:pt x="3572" y="289"/>
                  </a:lnTo>
                  <a:lnTo>
                    <a:pt x="3579" y="291"/>
                  </a:lnTo>
                  <a:lnTo>
                    <a:pt x="3587" y="293"/>
                  </a:lnTo>
                  <a:lnTo>
                    <a:pt x="3600" y="272"/>
                  </a:lnTo>
                  <a:lnTo>
                    <a:pt x="3605" y="277"/>
                  </a:lnTo>
                  <a:lnTo>
                    <a:pt x="3610" y="281"/>
                  </a:lnTo>
                  <a:lnTo>
                    <a:pt x="3613" y="286"/>
                  </a:lnTo>
                  <a:lnTo>
                    <a:pt x="3619" y="289"/>
                  </a:lnTo>
                  <a:lnTo>
                    <a:pt x="3626" y="293"/>
                  </a:lnTo>
                  <a:lnTo>
                    <a:pt x="3629" y="289"/>
                  </a:lnTo>
                  <a:lnTo>
                    <a:pt x="3633" y="286"/>
                  </a:lnTo>
                  <a:lnTo>
                    <a:pt x="3636" y="286"/>
                  </a:lnTo>
                  <a:lnTo>
                    <a:pt x="3638" y="286"/>
                  </a:lnTo>
                  <a:lnTo>
                    <a:pt x="3643" y="286"/>
                  </a:lnTo>
                  <a:lnTo>
                    <a:pt x="3647" y="288"/>
                  </a:lnTo>
                  <a:lnTo>
                    <a:pt x="3654" y="288"/>
                  </a:lnTo>
                  <a:lnTo>
                    <a:pt x="3652" y="270"/>
                  </a:lnTo>
                  <a:lnTo>
                    <a:pt x="3648" y="258"/>
                  </a:lnTo>
                  <a:lnTo>
                    <a:pt x="3645" y="242"/>
                  </a:lnTo>
                  <a:lnTo>
                    <a:pt x="3657" y="239"/>
                  </a:lnTo>
                  <a:lnTo>
                    <a:pt x="3668" y="235"/>
                  </a:lnTo>
                  <a:lnTo>
                    <a:pt x="3685" y="235"/>
                  </a:lnTo>
                  <a:lnTo>
                    <a:pt x="3704" y="237"/>
                  </a:lnTo>
                  <a:lnTo>
                    <a:pt x="3723" y="242"/>
                  </a:lnTo>
                  <a:lnTo>
                    <a:pt x="3741" y="247"/>
                  </a:lnTo>
                  <a:lnTo>
                    <a:pt x="3757" y="253"/>
                  </a:lnTo>
                  <a:lnTo>
                    <a:pt x="3764" y="258"/>
                  </a:lnTo>
                  <a:lnTo>
                    <a:pt x="3767" y="261"/>
                  </a:lnTo>
                  <a:lnTo>
                    <a:pt x="3769" y="267"/>
                  </a:lnTo>
                  <a:lnTo>
                    <a:pt x="3769" y="270"/>
                  </a:lnTo>
                  <a:lnTo>
                    <a:pt x="3771" y="272"/>
                  </a:lnTo>
                  <a:lnTo>
                    <a:pt x="3771" y="275"/>
                  </a:lnTo>
                  <a:lnTo>
                    <a:pt x="3774" y="277"/>
                  </a:lnTo>
                  <a:lnTo>
                    <a:pt x="3778" y="279"/>
                  </a:lnTo>
                  <a:lnTo>
                    <a:pt x="3783" y="281"/>
                  </a:lnTo>
                  <a:lnTo>
                    <a:pt x="3793" y="277"/>
                  </a:lnTo>
                  <a:lnTo>
                    <a:pt x="3805" y="277"/>
                  </a:lnTo>
                  <a:lnTo>
                    <a:pt x="3818" y="277"/>
                  </a:lnTo>
                  <a:lnTo>
                    <a:pt x="3823" y="288"/>
                  </a:lnTo>
                  <a:lnTo>
                    <a:pt x="3830" y="298"/>
                  </a:lnTo>
                  <a:lnTo>
                    <a:pt x="3840" y="307"/>
                  </a:lnTo>
                  <a:lnTo>
                    <a:pt x="3853" y="312"/>
                  </a:lnTo>
                  <a:lnTo>
                    <a:pt x="3865" y="307"/>
                  </a:lnTo>
                  <a:lnTo>
                    <a:pt x="3882" y="307"/>
                  </a:lnTo>
                  <a:lnTo>
                    <a:pt x="3898" y="309"/>
                  </a:lnTo>
                  <a:lnTo>
                    <a:pt x="3914" y="312"/>
                  </a:lnTo>
                  <a:lnTo>
                    <a:pt x="3926" y="315"/>
                  </a:lnTo>
                  <a:lnTo>
                    <a:pt x="3931" y="331"/>
                  </a:lnTo>
                  <a:lnTo>
                    <a:pt x="3933" y="345"/>
                  </a:lnTo>
                  <a:lnTo>
                    <a:pt x="3936" y="357"/>
                  </a:lnTo>
                  <a:lnTo>
                    <a:pt x="3940" y="359"/>
                  </a:lnTo>
                  <a:lnTo>
                    <a:pt x="3942" y="363"/>
                  </a:lnTo>
                  <a:lnTo>
                    <a:pt x="3945" y="364"/>
                  </a:lnTo>
                  <a:lnTo>
                    <a:pt x="3978" y="361"/>
                  </a:lnTo>
                  <a:lnTo>
                    <a:pt x="4011" y="361"/>
                  </a:lnTo>
                  <a:lnTo>
                    <a:pt x="4045" y="361"/>
                  </a:lnTo>
                  <a:lnTo>
                    <a:pt x="4048" y="368"/>
                  </a:lnTo>
                  <a:lnTo>
                    <a:pt x="4053" y="373"/>
                  </a:lnTo>
                  <a:lnTo>
                    <a:pt x="4059" y="380"/>
                  </a:lnTo>
                  <a:lnTo>
                    <a:pt x="4064" y="384"/>
                  </a:lnTo>
                  <a:lnTo>
                    <a:pt x="4071" y="389"/>
                  </a:lnTo>
                  <a:lnTo>
                    <a:pt x="4071" y="384"/>
                  </a:lnTo>
                  <a:lnTo>
                    <a:pt x="4073" y="382"/>
                  </a:lnTo>
                  <a:lnTo>
                    <a:pt x="4074" y="378"/>
                  </a:lnTo>
                  <a:lnTo>
                    <a:pt x="4074" y="375"/>
                  </a:lnTo>
                  <a:lnTo>
                    <a:pt x="4076" y="370"/>
                  </a:lnTo>
                  <a:lnTo>
                    <a:pt x="4073" y="364"/>
                  </a:lnTo>
                  <a:lnTo>
                    <a:pt x="4071" y="361"/>
                  </a:lnTo>
                  <a:lnTo>
                    <a:pt x="4069" y="359"/>
                  </a:lnTo>
                  <a:lnTo>
                    <a:pt x="4069" y="356"/>
                  </a:lnTo>
                  <a:lnTo>
                    <a:pt x="4071" y="352"/>
                  </a:lnTo>
                  <a:lnTo>
                    <a:pt x="4071" y="347"/>
                  </a:lnTo>
                  <a:lnTo>
                    <a:pt x="4071" y="342"/>
                  </a:lnTo>
                  <a:lnTo>
                    <a:pt x="4088" y="345"/>
                  </a:lnTo>
                  <a:lnTo>
                    <a:pt x="4100" y="352"/>
                  </a:lnTo>
                  <a:lnTo>
                    <a:pt x="4114" y="357"/>
                  </a:lnTo>
                  <a:lnTo>
                    <a:pt x="4120" y="357"/>
                  </a:lnTo>
                  <a:lnTo>
                    <a:pt x="4125" y="357"/>
                  </a:lnTo>
                  <a:lnTo>
                    <a:pt x="4130" y="356"/>
                  </a:lnTo>
                  <a:lnTo>
                    <a:pt x="4134" y="352"/>
                  </a:lnTo>
                  <a:lnTo>
                    <a:pt x="4137" y="350"/>
                  </a:lnTo>
                  <a:lnTo>
                    <a:pt x="4141" y="349"/>
                  </a:lnTo>
                  <a:lnTo>
                    <a:pt x="4198" y="373"/>
                  </a:lnTo>
                  <a:lnTo>
                    <a:pt x="4230" y="406"/>
                  </a:lnTo>
                  <a:lnTo>
                    <a:pt x="4235" y="410"/>
                  </a:lnTo>
                  <a:lnTo>
                    <a:pt x="4240" y="410"/>
                  </a:lnTo>
                  <a:lnTo>
                    <a:pt x="4245" y="411"/>
                  </a:lnTo>
                  <a:lnTo>
                    <a:pt x="4251" y="411"/>
                  </a:lnTo>
                  <a:lnTo>
                    <a:pt x="4256" y="415"/>
                  </a:lnTo>
                  <a:lnTo>
                    <a:pt x="4266" y="424"/>
                  </a:lnTo>
                  <a:lnTo>
                    <a:pt x="4273" y="434"/>
                  </a:lnTo>
                  <a:lnTo>
                    <a:pt x="4280" y="443"/>
                  </a:lnTo>
                  <a:lnTo>
                    <a:pt x="4289" y="450"/>
                  </a:lnTo>
                  <a:lnTo>
                    <a:pt x="4306" y="453"/>
                  </a:lnTo>
                  <a:lnTo>
                    <a:pt x="4308" y="452"/>
                  </a:lnTo>
                  <a:lnTo>
                    <a:pt x="4310" y="452"/>
                  </a:lnTo>
                  <a:lnTo>
                    <a:pt x="4312" y="450"/>
                  </a:lnTo>
                  <a:lnTo>
                    <a:pt x="4313" y="450"/>
                  </a:lnTo>
                  <a:lnTo>
                    <a:pt x="4317" y="450"/>
                  </a:lnTo>
                  <a:lnTo>
                    <a:pt x="4327" y="462"/>
                  </a:lnTo>
                  <a:lnTo>
                    <a:pt x="4338" y="474"/>
                  </a:lnTo>
                  <a:lnTo>
                    <a:pt x="4347" y="487"/>
                  </a:lnTo>
                  <a:lnTo>
                    <a:pt x="4352" y="504"/>
                  </a:lnTo>
                  <a:lnTo>
                    <a:pt x="4317" y="504"/>
                  </a:lnTo>
                  <a:lnTo>
                    <a:pt x="4315" y="507"/>
                  </a:lnTo>
                  <a:lnTo>
                    <a:pt x="4312" y="511"/>
                  </a:lnTo>
                  <a:lnTo>
                    <a:pt x="4310" y="513"/>
                  </a:lnTo>
                  <a:lnTo>
                    <a:pt x="4308" y="518"/>
                  </a:lnTo>
                  <a:lnTo>
                    <a:pt x="4306" y="523"/>
                  </a:lnTo>
                  <a:lnTo>
                    <a:pt x="4310" y="525"/>
                  </a:lnTo>
                  <a:lnTo>
                    <a:pt x="4312" y="527"/>
                  </a:lnTo>
                  <a:lnTo>
                    <a:pt x="4313" y="528"/>
                  </a:lnTo>
                  <a:lnTo>
                    <a:pt x="4315" y="532"/>
                  </a:lnTo>
                  <a:lnTo>
                    <a:pt x="4315" y="534"/>
                  </a:lnTo>
                  <a:lnTo>
                    <a:pt x="4313" y="537"/>
                  </a:lnTo>
                  <a:lnTo>
                    <a:pt x="4310" y="542"/>
                  </a:lnTo>
                  <a:lnTo>
                    <a:pt x="4308" y="544"/>
                  </a:lnTo>
                  <a:lnTo>
                    <a:pt x="4305" y="546"/>
                  </a:lnTo>
                  <a:lnTo>
                    <a:pt x="4301" y="546"/>
                  </a:lnTo>
                  <a:lnTo>
                    <a:pt x="4298" y="546"/>
                  </a:lnTo>
                  <a:lnTo>
                    <a:pt x="4291" y="546"/>
                  </a:lnTo>
                  <a:lnTo>
                    <a:pt x="4284" y="535"/>
                  </a:lnTo>
                  <a:lnTo>
                    <a:pt x="4273" y="530"/>
                  </a:lnTo>
                  <a:lnTo>
                    <a:pt x="4259" y="527"/>
                  </a:lnTo>
                  <a:lnTo>
                    <a:pt x="4259" y="514"/>
                  </a:lnTo>
                  <a:lnTo>
                    <a:pt x="4256" y="513"/>
                  </a:lnTo>
                  <a:lnTo>
                    <a:pt x="4252" y="511"/>
                  </a:lnTo>
                  <a:lnTo>
                    <a:pt x="4251" y="509"/>
                  </a:lnTo>
                  <a:lnTo>
                    <a:pt x="4247" y="507"/>
                  </a:lnTo>
                  <a:lnTo>
                    <a:pt x="4240" y="507"/>
                  </a:lnTo>
                  <a:lnTo>
                    <a:pt x="4238" y="507"/>
                  </a:lnTo>
                  <a:lnTo>
                    <a:pt x="4237" y="509"/>
                  </a:lnTo>
                  <a:lnTo>
                    <a:pt x="4235" y="509"/>
                  </a:lnTo>
                  <a:lnTo>
                    <a:pt x="4233" y="509"/>
                  </a:lnTo>
                  <a:lnTo>
                    <a:pt x="4230" y="511"/>
                  </a:lnTo>
                  <a:lnTo>
                    <a:pt x="4226" y="504"/>
                  </a:lnTo>
                  <a:lnTo>
                    <a:pt x="4221" y="497"/>
                  </a:lnTo>
                  <a:lnTo>
                    <a:pt x="4217" y="492"/>
                  </a:lnTo>
                  <a:lnTo>
                    <a:pt x="4217" y="504"/>
                  </a:lnTo>
                  <a:lnTo>
                    <a:pt x="4214" y="518"/>
                  </a:lnTo>
                  <a:lnTo>
                    <a:pt x="4210" y="530"/>
                  </a:lnTo>
                  <a:lnTo>
                    <a:pt x="4202" y="537"/>
                  </a:lnTo>
                  <a:lnTo>
                    <a:pt x="4198" y="539"/>
                  </a:lnTo>
                  <a:lnTo>
                    <a:pt x="4195" y="539"/>
                  </a:lnTo>
                  <a:lnTo>
                    <a:pt x="4193" y="539"/>
                  </a:lnTo>
                  <a:lnTo>
                    <a:pt x="4191" y="539"/>
                  </a:lnTo>
                  <a:lnTo>
                    <a:pt x="4189" y="537"/>
                  </a:lnTo>
                  <a:lnTo>
                    <a:pt x="4188" y="537"/>
                  </a:lnTo>
                  <a:lnTo>
                    <a:pt x="4186" y="537"/>
                  </a:lnTo>
                  <a:lnTo>
                    <a:pt x="4184" y="539"/>
                  </a:lnTo>
                  <a:lnTo>
                    <a:pt x="4182" y="541"/>
                  </a:lnTo>
                  <a:lnTo>
                    <a:pt x="4179" y="546"/>
                  </a:lnTo>
                  <a:lnTo>
                    <a:pt x="4189" y="558"/>
                  </a:lnTo>
                  <a:lnTo>
                    <a:pt x="4200" y="579"/>
                  </a:lnTo>
                  <a:lnTo>
                    <a:pt x="4205" y="603"/>
                  </a:lnTo>
                  <a:lnTo>
                    <a:pt x="4202" y="603"/>
                  </a:lnTo>
                  <a:lnTo>
                    <a:pt x="4200" y="605"/>
                  </a:lnTo>
                  <a:lnTo>
                    <a:pt x="4196" y="605"/>
                  </a:lnTo>
                  <a:lnTo>
                    <a:pt x="4191" y="607"/>
                  </a:lnTo>
                  <a:lnTo>
                    <a:pt x="4184" y="602"/>
                  </a:lnTo>
                  <a:lnTo>
                    <a:pt x="4179" y="598"/>
                  </a:lnTo>
                  <a:lnTo>
                    <a:pt x="4172" y="597"/>
                  </a:lnTo>
                  <a:lnTo>
                    <a:pt x="4163" y="595"/>
                  </a:lnTo>
                  <a:lnTo>
                    <a:pt x="4158" y="609"/>
                  </a:lnTo>
                  <a:lnTo>
                    <a:pt x="4148" y="616"/>
                  </a:lnTo>
                  <a:lnTo>
                    <a:pt x="4135" y="621"/>
                  </a:lnTo>
                  <a:lnTo>
                    <a:pt x="4121" y="626"/>
                  </a:lnTo>
                  <a:lnTo>
                    <a:pt x="4120" y="640"/>
                  </a:lnTo>
                  <a:lnTo>
                    <a:pt x="4116" y="651"/>
                  </a:lnTo>
                  <a:lnTo>
                    <a:pt x="4109" y="661"/>
                  </a:lnTo>
                  <a:lnTo>
                    <a:pt x="4095" y="663"/>
                  </a:lnTo>
                  <a:lnTo>
                    <a:pt x="4085" y="666"/>
                  </a:lnTo>
                  <a:lnTo>
                    <a:pt x="4078" y="670"/>
                  </a:lnTo>
                  <a:lnTo>
                    <a:pt x="4071" y="672"/>
                  </a:lnTo>
                  <a:lnTo>
                    <a:pt x="4066" y="668"/>
                  </a:lnTo>
                  <a:lnTo>
                    <a:pt x="4060" y="663"/>
                  </a:lnTo>
                  <a:lnTo>
                    <a:pt x="4057" y="658"/>
                  </a:lnTo>
                  <a:lnTo>
                    <a:pt x="4050" y="659"/>
                  </a:lnTo>
                  <a:lnTo>
                    <a:pt x="4041" y="661"/>
                  </a:lnTo>
                  <a:lnTo>
                    <a:pt x="4034" y="665"/>
                  </a:lnTo>
                  <a:lnTo>
                    <a:pt x="4029" y="668"/>
                  </a:lnTo>
                  <a:lnTo>
                    <a:pt x="4029" y="675"/>
                  </a:lnTo>
                  <a:lnTo>
                    <a:pt x="4024" y="677"/>
                  </a:lnTo>
                  <a:lnTo>
                    <a:pt x="4015" y="677"/>
                  </a:lnTo>
                  <a:lnTo>
                    <a:pt x="4003" y="677"/>
                  </a:lnTo>
                  <a:lnTo>
                    <a:pt x="3992" y="679"/>
                  </a:lnTo>
                  <a:lnTo>
                    <a:pt x="3987" y="680"/>
                  </a:lnTo>
                  <a:lnTo>
                    <a:pt x="3978" y="701"/>
                  </a:lnTo>
                  <a:lnTo>
                    <a:pt x="3977" y="724"/>
                  </a:lnTo>
                  <a:lnTo>
                    <a:pt x="3977" y="750"/>
                  </a:lnTo>
                  <a:lnTo>
                    <a:pt x="3980" y="773"/>
                  </a:lnTo>
                  <a:lnTo>
                    <a:pt x="3975" y="773"/>
                  </a:lnTo>
                  <a:lnTo>
                    <a:pt x="3973" y="773"/>
                  </a:lnTo>
                  <a:lnTo>
                    <a:pt x="3971" y="773"/>
                  </a:lnTo>
                  <a:lnTo>
                    <a:pt x="3970" y="775"/>
                  </a:lnTo>
                  <a:lnTo>
                    <a:pt x="3968" y="776"/>
                  </a:lnTo>
                  <a:lnTo>
                    <a:pt x="3966" y="782"/>
                  </a:lnTo>
                  <a:lnTo>
                    <a:pt x="3964" y="787"/>
                  </a:lnTo>
                  <a:lnTo>
                    <a:pt x="3964" y="794"/>
                  </a:lnTo>
                  <a:lnTo>
                    <a:pt x="3964" y="802"/>
                  </a:lnTo>
                  <a:lnTo>
                    <a:pt x="3952" y="802"/>
                  </a:lnTo>
                  <a:lnTo>
                    <a:pt x="3945" y="813"/>
                  </a:lnTo>
                  <a:lnTo>
                    <a:pt x="3940" y="820"/>
                  </a:lnTo>
                  <a:lnTo>
                    <a:pt x="3938" y="827"/>
                  </a:lnTo>
                  <a:lnTo>
                    <a:pt x="3936" y="841"/>
                  </a:lnTo>
                  <a:lnTo>
                    <a:pt x="3933" y="841"/>
                  </a:lnTo>
                  <a:lnTo>
                    <a:pt x="3929" y="841"/>
                  </a:lnTo>
                  <a:lnTo>
                    <a:pt x="3928" y="841"/>
                  </a:lnTo>
                  <a:lnTo>
                    <a:pt x="3928" y="841"/>
                  </a:lnTo>
                  <a:lnTo>
                    <a:pt x="3926" y="841"/>
                  </a:lnTo>
                  <a:lnTo>
                    <a:pt x="3922" y="841"/>
                  </a:lnTo>
                  <a:lnTo>
                    <a:pt x="3915" y="855"/>
                  </a:lnTo>
                  <a:lnTo>
                    <a:pt x="3910" y="872"/>
                  </a:lnTo>
                  <a:lnTo>
                    <a:pt x="3898" y="872"/>
                  </a:lnTo>
                  <a:lnTo>
                    <a:pt x="3894" y="891"/>
                  </a:lnTo>
                  <a:lnTo>
                    <a:pt x="3888" y="891"/>
                  </a:lnTo>
                  <a:lnTo>
                    <a:pt x="3888" y="886"/>
                  </a:lnTo>
                  <a:lnTo>
                    <a:pt x="3874" y="867"/>
                  </a:lnTo>
                  <a:lnTo>
                    <a:pt x="3865" y="844"/>
                  </a:lnTo>
                  <a:lnTo>
                    <a:pt x="3863" y="818"/>
                  </a:lnTo>
                  <a:lnTo>
                    <a:pt x="3865" y="787"/>
                  </a:lnTo>
                  <a:lnTo>
                    <a:pt x="3870" y="783"/>
                  </a:lnTo>
                  <a:lnTo>
                    <a:pt x="3874" y="780"/>
                  </a:lnTo>
                  <a:lnTo>
                    <a:pt x="3879" y="776"/>
                  </a:lnTo>
                  <a:lnTo>
                    <a:pt x="3881" y="771"/>
                  </a:lnTo>
                  <a:lnTo>
                    <a:pt x="3884" y="764"/>
                  </a:lnTo>
                  <a:lnTo>
                    <a:pt x="3879" y="755"/>
                  </a:lnTo>
                  <a:lnTo>
                    <a:pt x="3877" y="743"/>
                  </a:lnTo>
                  <a:lnTo>
                    <a:pt x="3884" y="729"/>
                  </a:lnTo>
                  <a:lnTo>
                    <a:pt x="3891" y="724"/>
                  </a:lnTo>
                  <a:lnTo>
                    <a:pt x="3900" y="720"/>
                  </a:lnTo>
                  <a:lnTo>
                    <a:pt x="3910" y="717"/>
                  </a:lnTo>
                  <a:lnTo>
                    <a:pt x="3917" y="710"/>
                  </a:lnTo>
                  <a:lnTo>
                    <a:pt x="3931" y="689"/>
                  </a:lnTo>
                  <a:lnTo>
                    <a:pt x="3945" y="668"/>
                  </a:lnTo>
                  <a:lnTo>
                    <a:pt x="3956" y="659"/>
                  </a:lnTo>
                  <a:lnTo>
                    <a:pt x="3968" y="651"/>
                  </a:lnTo>
                  <a:lnTo>
                    <a:pt x="3980" y="642"/>
                  </a:lnTo>
                  <a:lnTo>
                    <a:pt x="3985" y="630"/>
                  </a:lnTo>
                  <a:lnTo>
                    <a:pt x="3989" y="616"/>
                  </a:lnTo>
                  <a:lnTo>
                    <a:pt x="3994" y="603"/>
                  </a:lnTo>
                  <a:lnTo>
                    <a:pt x="3994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0"/>
                  </a:lnTo>
                  <a:lnTo>
                    <a:pt x="3990" y="598"/>
                  </a:lnTo>
                  <a:lnTo>
                    <a:pt x="3987" y="600"/>
                  </a:lnTo>
                  <a:lnTo>
                    <a:pt x="3987" y="600"/>
                  </a:lnTo>
                  <a:lnTo>
                    <a:pt x="3985" y="602"/>
                  </a:lnTo>
                  <a:lnTo>
                    <a:pt x="3985" y="602"/>
                  </a:lnTo>
                  <a:lnTo>
                    <a:pt x="3984" y="603"/>
                  </a:lnTo>
                  <a:lnTo>
                    <a:pt x="3975" y="616"/>
                  </a:lnTo>
                  <a:lnTo>
                    <a:pt x="3966" y="630"/>
                  </a:lnTo>
                  <a:lnTo>
                    <a:pt x="3957" y="642"/>
                  </a:lnTo>
                  <a:lnTo>
                    <a:pt x="3945" y="651"/>
                  </a:lnTo>
                  <a:lnTo>
                    <a:pt x="3929" y="658"/>
                  </a:lnTo>
                  <a:lnTo>
                    <a:pt x="3928" y="652"/>
                  </a:lnTo>
                  <a:lnTo>
                    <a:pt x="3928" y="651"/>
                  </a:lnTo>
                  <a:lnTo>
                    <a:pt x="3926" y="647"/>
                  </a:lnTo>
                  <a:lnTo>
                    <a:pt x="3926" y="642"/>
                  </a:lnTo>
                  <a:lnTo>
                    <a:pt x="3928" y="640"/>
                  </a:lnTo>
                  <a:lnTo>
                    <a:pt x="3928" y="638"/>
                  </a:lnTo>
                  <a:lnTo>
                    <a:pt x="3928" y="637"/>
                  </a:lnTo>
                  <a:lnTo>
                    <a:pt x="3929" y="633"/>
                  </a:lnTo>
                  <a:lnTo>
                    <a:pt x="3929" y="630"/>
                  </a:lnTo>
                  <a:lnTo>
                    <a:pt x="3924" y="626"/>
                  </a:lnTo>
                  <a:lnTo>
                    <a:pt x="3919" y="624"/>
                  </a:lnTo>
                  <a:lnTo>
                    <a:pt x="3915" y="623"/>
                  </a:lnTo>
                  <a:lnTo>
                    <a:pt x="3910" y="621"/>
                  </a:lnTo>
                  <a:lnTo>
                    <a:pt x="3907" y="623"/>
                  </a:lnTo>
                  <a:lnTo>
                    <a:pt x="3898" y="628"/>
                  </a:lnTo>
                  <a:lnTo>
                    <a:pt x="3886" y="638"/>
                  </a:lnTo>
                  <a:lnTo>
                    <a:pt x="3875" y="651"/>
                  </a:lnTo>
                  <a:lnTo>
                    <a:pt x="3865" y="663"/>
                  </a:lnTo>
                  <a:lnTo>
                    <a:pt x="3860" y="672"/>
                  </a:lnTo>
                  <a:lnTo>
                    <a:pt x="3860" y="675"/>
                  </a:lnTo>
                  <a:lnTo>
                    <a:pt x="3860" y="679"/>
                  </a:lnTo>
                  <a:lnTo>
                    <a:pt x="3861" y="682"/>
                  </a:lnTo>
                  <a:lnTo>
                    <a:pt x="3863" y="687"/>
                  </a:lnTo>
                  <a:lnTo>
                    <a:pt x="3865" y="691"/>
                  </a:lnTo>
                  <a:lnTo>
                    <a:pt x="3865" y="694"/>
                  </a:lnTo>
                  <a:lnTo>
                    <a:pt x="3854" y="699"/>
                  </a:lnTo>
                  <a:lnTo>
                    <a:pt x="3842" y="701"/>
                  </a:lnTo>
                  <a:lnTo>
                    <a:pt x="3826" y="703"/>
                  </a:lnTo>
                  <a:lnTo>
                    <a:pt x="3811" y="703"/>
                  </a:lnTo>
                  <a:lnTo>
                    <a:pt x="3811" y="684"/>
                  </a:lnTo>
                  <a:lnTo>
                    <a:pt x="3795" y="687"/>
                  </a:lnTo>
                  <a:lnTo>
                    <a:pt x="3781" y="693"/>
                  </a:lnTo>
                  <a:lnTo>
                    <a:pt x="3769" y="691"/>
                  </a:lnTo>
                  <a:lnTo>
                    <a:pt x="3760" y="680"/>
                  </a:lnTo>
                  <a:lnTo>
                    <a:pt x="3725" y="675"/>
                  </a:lnTo>
                  <a:lnTo>
                    <a:pt x="3713" y="687"/>
                  </a:lnTo>
                  <a:lnTo>
                    <a:pt x="3699" y="696"/>
                  </a:lnTo>
                  <a:lnTo>
                    <a:pt x="3687" y="706"/>
                  </a:lnTo>
                  <a:lnTo>
                    <a:pt x="3680" y="719"/>
                  </a:lnTo>
                  <a:lnTo>
                    <a:pt x="3673" y="731"/>
                  </a:lnTo>
                  <a:lnTo>
                    <a:pt x="3666" y="743"/>
                  </a:lnTo>
                  <a:lnTo>
                    <a:pt x="3657" y="752"/>
                  </a:lnTo>
                  <a:lnTo>
                    <a:pt x="3629" y="761"/>
                  </a:lnTo>
                  <a:lnTo>
                    <a:pt x="3622" y="768"/>
                  </a:lnTo>
                  <a:lnTo>
                    <a:pt x="3617" y="776"/>
                  </a:lnTo>
                  <a:lnTo>
                    <a:pt x="3612" y="783"/>
                  </a:lnTo>
                  <a:lnTo>
                    <a:pt x="3600" y="792"/>
                  </a:lnTo>
                  <a:lnTo>
                    <a:pt x="3600" y="802"/>
                  </a:lnTo>
                  <a:lnTo>
                    <a:pt x="3615" y="802"/>
                  </a:lnTo>
                  <a:lnTo>
                    <a:pt x="3617" y="808"/>
                  </a:lnTo>
                  <a:lnTo>
                    <a:pt x="3619" y="811"/>
                  </a:lnTo>
                  <a:lnTo>
                    <a:pt x="3620" y="815"/>
                  </a:lnTo>
                  <a:lnTo>
                    <a:pt x="3624" y="818"/>
                  </a:lnTo>
                  <a:lnTo>
                    <a:pt x="3627" y="820"/>
                  </a:lnTo>
                  <a:lnTo>
                    <a:pt x="3634" y="822"/>
                  </a:lnTo>
                  <a:lnTo>
                    <a:pt x="3638" y="818"/>
                  </a:lnTo>
                  <a:lnTo>
                    <a:pt x="3641" y="816"/>
                  </a:lnTo>
                  <a:lnTo>
                    <a:pt x="3647" y="815"/>
                  </a:lnTo>
                  <a:lnTo>
                    <a:pt x="3652" y="815"/>
                  </a:lnTo>
                  <a:lnTo>
                    <a:pt x="3661" y="815"/>
                  </a:lnTo>
                  <a:lnTo>
                    <a:pt x="3668" y="823"/>
                  </a:lnTo>
                  <a:lnTo>
                    <a:pt x="3673" y="830"/>
                  </a:lnTo>
                  <a:lnTo>
                    <a:pt x="3676" y="839"/>
                  </a:lnTo>
                  <a:lnTo>
                    <a:pt x="3680" y="853"/>
                  </a:lnTo>
                  <a:lnTo>
                    <a:pt x="3682" y="862"/>
                  </a:lnTo>
                  <a:lnTo>
                    <a:pt x="3680" y="867"/>
                  </a:lnTo>
                  <a:lnTo>
                    <a:pt x="3675" y="872"/>
                  </a:lnTo>
                  <a:lnTo>
                    <a:pt x="3673" y="881"/>
                  </a:lnTo>
                  <a:lnTo>
                    <a:pt x="3673" y="891"/>
                  </a:lnTo>
                  <a:lnTo>
                    <a:pt x="3676" y="900"/>
                  </a:lnTo>
                  <a:lnTo>
                    <a:pt x="3680" y="909"/>
                  </a:lnTo>
                  <a:lnTo>
                    <a:pt x="3683" y="921"/>
                  </a:lnTo>
                  <a:lnTo>
                    <a:pt x="3673" y="932"/>
                  </a:lnTo>
                  <a:lnTo>
                    <a:pt x="3666" y="944"/>
                  </a:lnTo>
                  <a:lnTo>
                    <a:pt x="3661" y="956"/>
                  </a:lnTo>
                  <a:lnTo>
                    <a:pt x="3654" y="972"/>
                  </a:lnTo>
                  <a:lnTo>
                    <a:pt x="3650" y="975"/>
                  </a:lnTo>
                  <a:lnTo>
                    <a:pt x="3641" y="986"/>
                  </a:lnTo>
                  <a:lnTo>
                    <a:pt x="3631" y="998"/>
                  </a:lnTo>
                  <a:lnTo>
                    <a:pt x="3620" y="1012"/>
                  </a:lnTo>
                  <a:lnTo>
                    <a:pt x="3608" y="1024"/>
                  </a:lnTo>
                  <a:lnTo>
                    <a:pt x="3598" y="1036"/>
                  </a:lnTo>
                  <a:lnTo>
                    <a:pt x="3591" y="1045"/>
                  </a:lnTo>
                  <a:lnTo>
                    <a:pt x="3587" y="1049"/>
                  </a:lnTo>
                  <a:lnTo>
                    <a:pt x="3575" y="1052"/>
                  </a:lnTo>
                  <a:lnTo>
                    <a:pt x="3563" y="1050"/>
                  </a:lnTo>
                  <a:lnTo>
                    <a:pt x="3552" y="1050"/>
                  </a:lnTo>
                  <a:lnTo>
                    <a:pt x="3542" y="1052"/>
                  </a:lnTo>
                  <a:lnTo>
                    <a:pt x="3533" y="1061"/>
                  </a:lnTo>
                  <a:lnTo>
                    <a:pt x="3526" y="1071"/>
                  </a:lnTo>
                  <a:lnTo>
                    <a:pt x="3521" y="1082"/>
                  </a:lnTo>
                  <a:lnTo>
                    <a:pt x="3514" y="1092"/>
                  </a:lnTo>
                  <a:lnTo>
                    <a:pt x="3504" y="1099"/>
                  </a:lnTo>
                  <a:lnTo>
                    <a:pt x="3502" y="1099"/>
                  </a:lnTo>
                  <a:lnTo>
                    <a:pt x="3500" y="1101"/>
                  </a:lnTo>
                  <a:lnTo>
                    <a:pt x="3498" y="1101"/>
                  </a:lnTo>
                  <a:lnTo>
                    <a:pt x="3495" y="1101"/>
                  </a:lnTo>
                  <a:lnTo>
                    <a:pt x="3491" y="1103"/>
                  </a:lnTo>
                  <a:lnTo>
                    <a:pt x="3495" y="1113"/>
                  </a:lnTo>
                  <a:lnTo>
                    <a:pt x="3502" y="1124"/>
                  </a:lnTo>
                  <a:lnTo>
                    <a:pt x="3507" y="1136"/>
                  </a:lnTo>
                  <a:lnTo>
                    <a:pt x="3514" y="1148"/>
                  </a:lnTo>
                  <a:lnTo>
                    <a:pt x="3517" y="1159"/>
                  </a:lnTo>
                  <a:lnTo>
                    <a:pt x="3519" y="1171"/>
                  </a:lnTo>
                  <a:lnTo>
                    <a:pt x="3516" y="1179"/>
                  </a:lnTo>
                  <a:lnTo>
                    <a:pt x="3509" y="1186"/>
                  </a:lnTo>
                  <a:lnTo>
                    <a:pt x="3495" y="1192"/>
                  </a:lnTo>
                  <a:lnTo>
                    <a:pt x="3472" y="1195"/>
                  </a:lnTo>
                  <a:lnTo>
                    <a:pt x="3472" y="1186"/>
                  </a:lnTo>
                  <a:lnTo>
                    <a:pt x="3470" y="1178"/>
                  </a:lnTo>
                  <a:lnTo>
                    <a:pt x="3470" y="1166"/>
                  </a:lnTo>
                  <a:lnTo>
                    <a:pt x="3472" y="1152"/>
                  </a:lnTo>
                  <a:lnTo>
                    <a:pt x="3472" y="1141"/>
                  </a:lnTo>
                  <a:lnTo>
                    <a:pt x="3467" y="1141"/>
                  </a:lnTo>
                  <a:lnTo>
                    <a:pt x="3463" y="1141"/>
                  </a:lnTo>
                  <a:lnTo>
                    <a:pt x="3460" y="1141"/>
                  </a:lnTo>
                  <a:lnTo>
                    <a:pt x="3458" y="1141"/>
                  </a:lnTo>
                  <a:lnTo>
                    <a:pt x="3456" y="1139"/>
                  </a:lnTo>
                  <a:lnTo>
                    <a:pt x="3453" y="1138"/>
                  </a:lnTo>
                  <a:lnTo>
                    <a:pt x="3449" y="1132"/>
                  </a:lnTo>
                  <a:lnTo>
                    <a:pt x="3453" y="1127"/>
                  </a:lnTo>
                  <a:lnTo>
                    <a:pt x="3456" y="1122"/>
                  </a:lnTo>
                  <a:lnTo>
                    <a:pt x="3458" y="1117"/>
                  </a:lnTo>
                  <a:lnTo>
                    <a:pt x="3462" y="1110"/>
                  </a:lnTo>
                  <a:lnTo>
                    <a:pt x="3453" y="1110"/>
                  </a:lnTo>
                  <a:lnTo>
                    <a:pt x="3442" y="1108"/>
                  </a:lnTo>
                  <a:lnTo>
                    <a:pt x="3430" y="1111"/>
                  </a:lnTo>
                  <a:lnTo>
                    <a:pt x="3416" y="1117"/>
                  </a:lnTo>
                  <a:lnTo>
                    <a:pt x="3404" y="1122"/>
                  </a:lnTo>
                  <a:lnTo>
                    <a:pt x="3404" y="1118"/>
                  </a:lnTo>
                  <a:lnTo>
                    <a:pt x="3406" y="1113"/>
                  </a:lnTo>
                  <a:lnTo>
                    <a:pt x="3408" y="1110"/>
                  </a:lnTo>
                  <a:lnTo>
                    <a:pt x="3409" y="1104"/>
                  </a:lnTo>
                  <a:lnTo>
                    <a:pt x="3411" y="1101"/>
                  </a:lnTo>
                  <a:lnTo>
                    <a:pt x="3414" y="1094"/>
                  </a:lnTo>
                  <a:lnTo>
                    <a:pt x="3411" y="1094"/>
                  </a:lnTo>
                  <a:lnTo>
                    <a:pt x="3408" y="1092"/>
                  </a:lnTo>
                  <a:lnTo>
                    <a:pt x="3404" y="1092"/>
                  </a:lnTo>
                  <a:lnTo>
                    <a:pt x="3399" y="1090"/>
                  </a:lnTo>
                  <a:lnTo>
                    <a:pt x="3388" y="1101"/>
                  </a:lnTo>
                  <a:lnTo>
                    <a:pt x="3376" y="1110"/>
                  </a:lnTo>
                  <a:lnTo>
                    <a:pt x="3364" y="1120"/>
                  </a:lnTo>
                  <a:lnTo>
                    <a:pt x="3357" y="1132"/>
                  </a:lnTo>
                  <a:lnTo>
                    <a:pt x="3364" y="1136"/>
                  </a:lnTo>
                  <a:lnTo>
                    <a:pt x="3369" y="1139"/>
                  </a:lnTo>
                  <a:lnTo>
                    <a:pt x="3373" y="1143"/>
                  </a:lnTo>
                  <a:lnTo>
                    <a:pt x="3376" y="1146"/>
                  </a:lnTo>
                  <a:lnTo>
                    <a:pt x="3380" y="1152"/>
                  </a:lnTo>
                  <a:lnTo>
                    <a:pt x="3390" y="1146"/>
                  </a:lnTo>
                  <a:lnTo>
                    <a:pt x="3399" y="1143"/>
                  </a:lnTo>
                  <a:lnTo>
                    <a:pt x="3408" y="1143"/>
                  </a:lnTo>
                  <a:lnTo>
                    <a:pt x="3418" y="1148"/>
                  </a:lnTo>
                  <a:lnTo>
                    <a:pt x="3423" y="1148"/>
                  </a:lnTo>
                  <a:lnTo>
                    <a:pt x="3423" y="1160"/>
                  </a:lnTo>
                  <a:lnTo>
                    <a:pt x="3404" y="1160"/>
                  </a:lnTo>
                  <a:lnTo>
                    <a:pt x="3397" y="1169"/>
                  </a:lnTo>
                  <a:lnTo>
                    <a:pt x="3390" y="1176"/>
                  </a:lnTo>
                  <a:lnTo>
                    <a:pt x="3385" y="1183"/>
                  </a:lnTo>
                  <a:lnTo>
                    <a:pt x="3380" y="1195"/>
                  </a:lnTo>
                  <a:lnTo>
                    <a:pt x="3394" y="1204"/>
                  </a:lnTo>
                  <a:lnTo>
                    <a:pt x="3402" y="1218"/>
                  </a:lnTo>
                  <a:lnTo>
                    <a:pt x="3409" y="1237"/>
                  </a:lnTo>
                  <a:lnTo>
                    <a:pt x="3413" y="1256"/>
                  </a:lnTo>
                  <a:lnTo>
                    <a:pt x="3414" y="1277"/>
                  </a:lnTo>
                  <a:lnTo>
                    <a:pt x="3414" y="1295"/>
                  </a:lnTo>
                  <a:lnTo>
                    <a:pt x="3402" y="1303"/>
                  </a:lnTo>
                  <a:lnTo>
                    <a:pt x="3395" y="1317"/>
                  </a:lnTo>
                  <a:lnTo>
                    <a:pt x="3388" y="1330"/>
                  </a:lnTo>
                  <a:lnTo>
                    <a:pt x="3380" y="1344"/>
                  </a:lnTo>
                  <a:lnTo>
                    <a:pt x="3362" y="1363"/>
                  </a:lnTo>
                  <a:lnTo>
                    <a:pt x="3339" y="1377"/>
                  </a:lnTo>
                  <a:lnTo>
                    <a:pt x="3315" y="1387"/>
                  </a:lnTo>
                  <a:lnTo>
                    <a:pt x="3287" y="1396"/>
                  </a:lnTo>
                  <a:lnTo>
                    <a:pt x="3261" y="1401"/>
                  </a:lnTo>
                  <a:lnTo>
                    <a:pt x="3261" y="1408"/>
                  </a:lnTo>
                  <a:lnTo>
                    <a:pt x="3261" y="1412"/>
                  </a:lnTo>
                  <a:lnTo>
                    <a:pt x="3261" y="1415"/>
                  </a:lnTo>
                  <a:lnTo>
                    <a:pt x="3261" y="1417"/>
                  </a:lnTo>
                  <a:lnTo>
                    <a:pt x="3263" y="1419"/>
                  </a:lnTo>
                  <a:lnTo>
                    <a:pt x="3263" y="1424"/>
                  </a:lnTo>
                  <a:lnTo>
                    <a:pt x="3264" y="1429"/>
                  </a:lnTo>
                  <a:lnTo>
                    <a:pt x="3261" y="1433"/>
                  </a:lnTo>
                  <a:lnTo>
                    <a:pt x="3257" y="1436"/>
                  </a:lnTo>
                  <a:lnTo>
                    <a:pt x="3256" y="1438"/>
                  </a:lnTo>
                  <a:lnTo>
                    <a:pt x="3252" y="1441"/>
                  </a:lnTo>
                  <a:lnTo>
                    <a:pt x="3245" y="1445"/>
                  </a:lnTo>
                  <a:lnTo>
                    <a:pt x="3243" y="1445"/>
                  </a:lnTo>
                  <a:lnTo>
                    <a:pt x="3242" y="1447"/>
                  </a:lnTo>
                  <a:lnTo>
                    <a:pt x="3240" y="1447"/>
                  </a:lnTo>
                  <a:lnTo>
                    <a:pt x="3238" y="1447"/>
                  </a:lnTo>
                  <a:lnTo>
                    <a:pt x="3235" y="1448"/>
                  </a:lnTo>
                  <a:lnTo>
                    <a:pt x="3233" y="1443"/>
                  </a:lnTo>
                  <a:lnTo>
                    <a:pt x="3231" y="1438"/>
                  </a:lnTo>
                  <a:lnTo>
                    <a:pt x="3231" y="1433"/>
                  </a:lnTo>
                  <a:lnTo>
                    <a:pt x="3231" y="1424"/>
                  </a:lnTo>
                  <a:lnTo>
                    <a:pt x="3235" y="1422"/>
                  </a:lnTo>
                  <a:lnTo>
                    <a:pt x="3238" y="1422"/>
                  </a:lnTo>
                  <a:lnTo>
                    <a:pt x="3242" y="1420"/>
                  </a:lnTo>
                  <a:lnTo>
                    <a:pt x="3243" y="1417"/>
                  </a:lnTo>
                  <a:lnTo>
                    <a:pt x="3245" y="1413"/>
                  </a:lnTo>
                  <a:lnTo>
                    <a:pt x="3243" y="1410"/>
                  </a:lnTo>
                  <a:lnTo>
                    <a:pt x="3240" y="1405"/>
                  </a:lnTo>
                  <a:lnTo>
                    <a:pt x="3238" y="1401"/>
                  </a:lnTo>
                  <a:lnTo>
                    <a:pt x="3235" y="1399"/>
                  </a:lnTo>
                  <a:lnTo>
                    <a:pt x="3233" y="1399"/>
                  </a:lnTo>
                  <a:lnTo>
                    <a:pt x="3228" y="1398"/>
                  </a:lnTo>
                  <a:lnTo>
                    <a:pt x="3222" y="1398"/>
                  </a:lnTo>
                  <a:lnTo>
                    <a:pt x="3216" y="1406"/>
                  </a:lnTo>
                  <a:lnTo>
                    <a:pt x="3209" y="1412"/>
                  </a:lnTo>
                  <a:lnTo>
                    <a:pt x="3203" y="1417"/>
                  </a:lnTo>
                  <a:lnTo>
                    <a:pt x="3198" y="1426"/>
                  </a:lnTo>
                  <a:lnTo>
                    <a:pt x="3196" y="1440"/>
                  </a:lnTo>
                  <a:lnTo>
                    <a:pt x="3212" y="1455"/>
                  </a:lnTo>
                  <a:lnTo>
                    <a:pt x="3224" y="1471"/>
                  </a:lnTo>
                  <a:lnTo>
                    <a:pt x="3235" y="1488"/>
                  </a:lnTo>
                  <a:lnTo>
                    <a:pt x="3240" y="1511"/>
                  </a:lnTo>
                  <a:lnTo>
                    <a:pt x="3242" y="1539"/>
                  </a:lnTo>
                  <a:lnTo>
                    <a:pt x="3184" y="1586"/>
                  </a:lnTo>
                  <a:lnTo>
                    <a:pt x="3177" y="1586"/>
                  </a:lnTo>
                  <a:lnTo>
                    <a:pt x="3172" y="1567"/>
                  </a:lnTo>
                  <a:lnTo>
                    <a:pt x="3161" y="1553"/>
                  </a:lnTo>
                  <a:lnTo>
                    <a:pt x="3147" y="1541"/>
                  </a:lnTo>
                  <a:lnTo>
                    <a:pt x="3132" y="1529"/>
                  </a:lnTo>
                  <a:lnTo>
                    <a:pt x="3116" y="1516"/>
                  </a:lnTo>
                  <a:lnTo>
                    <a:pt x="3109" y="1544"/>
                  </a:lnTo>
                  <a:lnTo>
                    <a:pt x="3100" y="1567"/>
                  </a:lnTo>
                  <a:lnTo>
                    <a:pt x="3109" y="1572"/>
                  </a:lnTo>
                  <a:lnTo>
                    <a:pt x="3113" y="1579"/>
                  </a:lnTo>
                  <a:lnTo>
                    <a:pt x="3114" y="1588"/>
                  </a:lnTo>
                  <a:lnTo>
                    <a:pt x="3120" y="1598"/>
                  </a:lnTo>
                  <a:lnTo>
                    <a:pt x="3121" y="1600"/>
                  </a:lnTo>
                  <a:lnTo>
                    <a:pt x="3125" y="1600"/>
                  </a:lnTo>
                  <a:lnTo>
                    <a:pt x="3128" y="1600"/>
                  </a:lnTo>
                  <a:lnTo>
                    <a:pt x="3132" y="1600"/>
                  </a:lnTo>
                  <a:lnTo>
                    <a:pt x="3135" y="1602"/>
                  </a:lnTo>
                  <a:lnTo>
                    <a:pt x="3149" y="1616"/>
                  </a:lnTo>
                  <a:lnTo>
                    <a:pt x="3160" y="1637"/>
                  </a:lnTo>
                  <a:lnTo>
                    <a:pt x="3167" y="1661"/>
                  </a:lnTo>
                  <a:lnTo>
                    <a:pt x="3168" y="1686"/>
                  </a:lnTo>
                  <a:lnTo>
                    <a:pt x="3158" y="1686"/>
                  </a:lnTo>
                  <a:lnTo>
                    <a:pt x="3147" y="1677"/>
                  </a:lnTo>
                  <a:lnTo>
                    <a:pt x="3137" y="1672"/>
                  </a:lnTo>
                  <a:lnTo>
                    <a:pt x="3135" y="1670"/>
                  </a:lnTo>
                  <a:lnTo>
                    <a:pt x="3126" y="1663"/>
                  </a:lnTo>
                  <a:lnTo>
                    <a:pt x="3120" y="1649"/>
                  </a:lnTo>
                  <a:lnTo>
                    <a:pt x="3116" y="1633"/>
                  </a:lnTo>
                  <a:lnTo>
                    <a:pt x="3111" y="1619"/>
                  </a:lnTo>
                  <a:lnTo>
                    <a:pt x="3106" y="1605"/>
                  </a:lnTo>
                  <a:lnTo>
                    <a:pt x="3097" y="1593"/>
                  </a:lnTo>
                  <a:lnTo>
                    <a:pt x="3097" y="1590"/>
                  </a:lnTo>
                  <a:lnTo>
                    <a:pt x="3088" y="1593"/>
                  </a:lnTo>
                  <a:lnTo>
                    <a:pt x="3088" y="1590"/>
                  </a:lnTo>
                  <a:lnTo>
                    <a:pt x="3085" y="1576"/>
                  </a:lnTo>
                  <a:lnTo>
                    <a:pt x="3085" y="1558"/>
                  </a:lnTo>
                  <a:lnTo>
                    <a:pt x="3085" y="1539"/>
                  </a:lnTo>
                  <a:lnTo>
                    <a:pt x="3085" y="1518"/>
                  </a:lnTo>
                  <a:lnTo>
                    <a:pt x="3083" y="1499"/>
                  </a:lnTo>
                  <a:lnTo>
                    <a:pt x="3076" y="1483"/>
                  </a:lnTo>
                  <a:lnTo>
                    <a:pt x="3065" y="1471"/>
                  </a:lnTo>
                  <a:lnTo>
                    <a:pt x="3062" y="1474"/>
                  </a:lnTo>
                  <a:lnTo>
                    <a:pt x="3057" y="1478"/>
                  </a:lnTo>
                  <a:lnTo>
                    <a:pt x="3053" y="1480"/>
                  </a:lnTo>
                  <a:lnTo>
                    <a:pt x="3046" y="1481"/>
                  </a:lnTo>
                  <a:lnTo>
                    <a:pt x="3039" y="1481"/>
                  </a:lnTo>
                  <a:lnTo>
                    <a:pt x="3037" y="1481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6" y="1480"/>
                  </a:lnTo>
                  <a:lnTo>
                    <a:pt x="3034" y="1478"/>
                  </a:lnTo>
                  <a:lnTo>
                    <a:pt x="3034" y="1457"/>
                  </a:lnTo>
                  <a:lnTo>
                    <a:pt x="3029" y="1440"/>
                  </a:lnTo>
                  <a:lnTo>
                    <a:pt x="3022" y="1426"/>
                  </a:lnTo>
                  <a:lnTo>
                    <a:pt x="3011" y="1413"/>
                  </a:lnTo>
                  <a:lnTo>
                    <a:pt x="3003" y="1399"/>
                  </a:lnTo>
                  <a:lnTo>
                    <a:pt x="2992" y="1382"/>
                  </a:lnTo>
                  <a:lnTo>
                    <a:pt x="2989" y="1385"/>
                  </a:lnTo>
                  <a:lnTo>
                    <a:pt x="2987" y="1387"/>
                  </a:lnTo>
                  <a:lnTo>
                    <a:pt x="2985" y="1391"/>
                  </a:lnTo>
                  <a:lnTo>
                    <a:pt x="2983" y="1392"/>
                  </a:lnTo>
                  <a:lnTo>
                    <a:pt x="2982" y="1394"/>
                  </a:lnTo>
                  <a:lnTo>
                    <a:pt x="2966" y="1396"/>
                  </a:lnTo>
                  <a:lnTo>
                    <a:pt x="2952" y="1394"/>
                  </a:lnTo>
                  <a:lnTo>
                    <a:pt x="2938" y="1394"/>
                  </a:lnTo>
                  <a:lnTo>
                    <a:pt x="2934" y="1408"/>
                  </a:lnTo>
                  <a:lnTo>
                    <a:pt x="2929" y="1415"/>
                  </a:lnTo>
                  <a:lnTo>
                    <a:pt x="2926" y="1417"/>
                  </a:lnTo>
                  <a:lnTo>
                    <a:pt x="2919" y="1417"/>
                  </a:lnTo>
                  <a:lnTo>
                    <a:pt x="2912" y="1419"/>
                  </a:lnTo>
                  <a:lnTo>
                    <a:pt x="2905" y="1424"/>
                  </a:lnTo>
                  <a:lnTo>
                    <a:pt x="2893" y="1455"/>
                  </a:lnTo>
                  <a:lnTo>
                    <a:pt x="2877" y="1455"/>
                  </a:lnTo>
                  <a:lnTo>
                    <a:pt x="2868" y="1462"/>
                  </a:lnTo>
                  <a:lnTo>
                    <a:pt x="2859" y="1471"/>
                  </a:lnTo>
                  <a:lnTo>
                    <a:pt x="2847" y="1478"/>
                  </a:lnTo>
                  <a:lnTo>
                    <a:pt x="2844" y="1513"/>
                  </a:lnTo>
                  <a:lnTo>
                    <a:pt x="2835" y="1543"/>
                  </a:lnTo>
                  <a:lnTo>
                    <a:pt x="2823" y="1567"/>
                  </a:lnTo>
                  <a:lnTo>
                    <a:pt x="2804" y="1590"/>
                  </a:lnTo>
                  <a:lnTo>
                    <a:pt x="2802" y="1590"/>
                  </a:lnTo>
                  <a:lnTo>
                    <a:pt x="2800" y="1588"/>
                  </a:lnTo>
                  <a:lnTo>
                    <a:pt x="2798" y="1588"/>
                  </a:lnTo>
                  <a:lnTo>
                    <a:pt x="2798" y="1588"/>
                  </a:lnTo>
                  <a:lnTo>
                    <a:pt x="2797" y="1586"/>
                  </a:lnTo>
                  <a:lnTo>
                    <a:pt x="2786" y="1574"/>
                  </a:lnTo>
                  <a:lnTo>
                    <a:pt x="2776" y="1555"/>
                  </a:lnTo>
                  <a:lnTo>
                    <a:pt x="2770" y="1539"/>
                  </a:lnTo>
                  <a:lnTo>
                    <a:pt x="2769" y="1536"/>
                  </a:lnTo>
                  <a:lnTo>
                    <a:pt x="2770" y="1532"/>
                  </a:lnTo>
                  <a:lnTo>
                    <a:pt x="2772" y="1529"/>
                  </a:lnTo>
                  <a:lnTo>
                    <a:pt x="2774" y="1527"/>
                  </a:lnTo>
                  <a:lnTo>
                    <a:pt x="2774" y="1525"/>
                  </a:lnTo>
                  <a:lnTo>
                    <a:pt x="2756" y="1499"/>
                  </a:lnTo>
                  <a:lnTo>
                    <a:pt x="2744" y="1471"/>
                  </a:lnTo>
                  <a:lnTo>
                    <a:pt x="2736" y="1441"/>
                  </a:lnTo>
                  <a:lnTo>
                    <a:pt x="2732" y="1405"/>
                  </a:lnTo>
                  <a:lnTo>
                    <a:pt x="2720" y="1406"/>
                  </a:lnTo>
                  <a:lnTo>
                    <a:pt x="2711" y="1406"/>
                  </a:lnTo>
                  <a:lnTo>
                    <a:pt x="2701" y="1405"/>
                  </a:lnTo>
                  <a:lnTo>
                    <a:pt x="2697" y="1401"/>
                  </a:lnTo>
                  <a:lnTo>
                    <a:pt x="2692" y="1398"/>
                  </a:lnTo>
                  <a:lnTo>
                    <a:pt x="2688" y="1394"/>
                  </a:lnTo>
                  <a:lnTo>
                    <a:pt x="2685" y="1391"/>
                  </a:lnTo>
                  <a:lnTo>
                    <a:pt x="2688" y="1378"/>
                  </a:lnTo>
                  <a:lnTo>
                    <a:pt x="2681" y="1368"/>
                  </a:lnTo>
                  <a:lnTo>
                    <a:pt x="2669" y="1359"/>
                  </a:lnTo>
                  <a:lnTo>
                    <a:pt x="2657" y="1351"/>
                  </a:lnTo>
                  <a:lnTo>
                    <a:pt x="2646" y="1340"/>
                  </a:lnTo>
                  <a:lnTo>
                    <a:pt x="2617" y="1344"/>
                  </a:lnTo>
                  <a:lnTo>
                    <a:pt x="2587" y="1344"/>
                  </a:lnTo>
                  <a:lnTo>
                    <a:pt x="2557" y="1342"/>
                  </a:lnTo>
                  <a:lnTo>
                    <a:pt x="2528" y="1340"/>
                  </a:lnTo>
                  <a:lnTo>
                    <a:pt x="2523" y="1330"/>
                  </a:lnTo>
                  <a:lnTo>
                    <a:pt x="2516" y="1317"/>
                  </a:lnTo>
                  <a:lnTo>
                    <a:pt x="2505" y="1321"/>
                  </a:lnTo>
                  <a:lnTo>
                    <a:pt x="2498" y="1323"/>
                  </a:lnTo>
                  <a:lnTo>
                    <a:pt x="2489" y="1324"/>
                  </a:lnTo>
                  <a:lnTo>
                    <a:pt x="2477" y="1324"/>
                  </a:lnTo>
                  <a:lnTo>
                    <a:pt x="2467" y="1317"/>
                  </a:lnTo>
                  <a:lnTo>
                    <a:pt x="2456" y="1312"/>
                  </a:lnTo>
                  <a:lnTo>
                    <a:pt x="2444" y="1305"/>
                  </a:lnTo>
                  <a:lnTo>
                    <a:pt x="2435" y="1298"/>
                  </a:lnTo>
                  <a:lnTo>
                    <a:pt x="2432" y="1288"/>
                  </a:lnTo>
                  <a:lnTo>
                    <a:pt x="2427" y="1279"/>
                  </a:lnTo>
                  <a:lnTo>
                    <a:pt x="2416" y="1270"/>
                  </a:lnTo>
                  <a:lnTo>
                    <a:pt x="2414" y="1270"/>
                  </a:lnTo>
                  <a:lnTo>
                    <a:pt x="2413" y="1270"/>
                  </a:lnTo>
                  <a:lnTo>
                    <a:pt x="2411" y="1270"/>
                  </a:lnTo>
                  <a:lnTo>
                    <a:pt x="2407" y="1270"/>
                  </a:lnTo>
                  <a:lnTo>
                    <a:pt x="2400" y="1270"/>
                  </a:lnTo>
                  <a:lnTo>
                    <a:pt x="2404" y="1284"/>
                  </a:lnTo>
                  <a:lnTo>
                    <a:pt x="2409" y="1300"/>
                  </a:lnTo>
                  <a:lnTo>
                    <a:pt x="2418" y="1316"/>
                  </a:lnTo>
                  <a:lnTo>
                    <a:pt x="2425" y="1330"/>
                  </a:lnTo>
                  <a:lnTo>
                    <a:pt x="2432" y="1340"/>
                  </a:lnTo>
                  <a:lnTo>
                    <a:pt x="2434" y="1335"/>
                  </a:lnTo>
                  <a:lnTo>
                    <a:pt x="2435" y="1333"/>
                  </a:lnTo>
                  <a:lnTo>
                    <a:pt x="2435" y="1331"/>
                  </a:lnTo>
                  <a:lnTo>
                    <a:pt x="2437" y="1331"/>
                  </a:lnTo>
                  <a:lnTo>
                    <a:pt x="2439" y="1331"/>
                  </a:lnTo>
                  <a:lnTo>
                    <a:pt x="2444" y="1333"/>
                  </a:lnTo>
                  <a:lnTo>
                    <a:pt x="2446" y="1338"/>
                  </a:lnTo>
                  <a:lnTo>
                    <a:pt x="2448" y="1344"/>
                  </a:lnTo>
                  <a:lnTo>
                    <a:pt x="2448" y="1349"/>
                  </a:lnTo>
                  <a:lnTo>
                    <a:pt x="2449" y="1354"/>
                  </a:lnTo>
                  <a:lnTo>
                    <a:pt x="2451" y="1359"/>
                  </a:lnTo>
                  <a:lnTo>
                    <a:pt x="2458" y="1358"/>
                  </a:lnTo>
                  <a:lnTo>
                    <a:pt x="2467" y="1356"/>
                  </a:lnTo>
                  <a:lnTo>
                    <a:pt x="2477" y="1356"/>
                  </a:lnTo>
                  <a:lnTo>
                    <a:pt x="2493" y="1338"/>
                  </a:lnTo>
                  <a:lnTo>
                    <a:pt x="2512" y="1324"/>
                  </a:lnTo>
                  <a:lnTo>
                    <a:pt x="2514" y="1342"/>
                  </a:lnTo>
                  <a:lnTo>
                    <a:pt x="2516" y="1356"/>
                  </a:lnTo>
                  <a:lnTo>
                    <a:pt x="2542" y="1370"/>
                  </a:lnTo>
                  <a:lnTo>
                    <a:pt x="2563" y="1387"/>
                  </a:lnTo>
                  <a:lnTo>
                    <a:pt x="2556" y="1396"/>
                  </a:lnTo>
                  <a:lnTo>
                    <a:pt x="2550" y="1405"/>
                  </a:lnTo>
                  <a:lnTo>
                    <a:pt x="2544" y="1412"/>
                  </a:lnTo>
                  <a:lnTo>
                    <a:pt x="2531" y="1417"/>
                  </a:lnTo>
                  <a:lnTo>
                    <a:pt x="2531" y="1436"/>
                  </a:lnTo>
                  <a:lnTo>
                    <a:pt x="2514" y="1447"/>
                  </a:lnTo>
                  <a:lnTo>
                    <a:pt x="2496" y="1459"/>
                  </a:lnTo>
                  <a:lnTo>
                    <a:pt x="2496" y="1467"/>
                  </a:lnTo>
                  <a:lnTo>
                    <a:pt x="2474" y="1467"/>
                  </a:lnTo>
                  <a:lnTo>
                    <a:pt x="2461" y="1474"/>
                  </a:lnTo>
                  <a:lnTo>
                    <a:pt x="2451" y="1485"/>
                  </a:lnTo>
                  <a:lnTo>
                    <a:pt x="2439" y="1494"/>
                  </a:lnTo>
                  <a:lnTo>
                    <a:pt x="2423" y="1501"/>
                  </a:lnTo>
                  <a:lnTo>
                    <a:pt x="2407" y="1504"/>
                  </a:lnTo>
                  <a:lnTo>
                    <a:pt x="2390" y="1509"/>
                  </a:lnTo>
                  <a:lnTo>
                    <a:pt x="2376" y="1515"/>
                  </a:lnTo>
                  <a:lnTo>
                    <a:pt x="2364" y="1522"/>
                  </a:lnTo>
                  <a:lnTo>
                    <a:pt x="2352" y="1525"/>
                  </a:lnTo>
                  <a:lnTo>
                    <a:pt x="2343" y="1525"/>
                  </a:lnTo>
                  <a:lnTo>
                    <a:pt x="2339" y="1523"/>
                  </a:lnTo>
                  <a:lnTo>
                    <a:pt x="2338" y="1523"/>
                  </a:lnTo>
                  <a:lnTo>
                    <a:pt x="2336" y="1522"/>
                  </a:lnTo>
                  <a:lnTo>
                    <a:pt x="2336" y="1522"/>
                  </a:lnTo>
                  <a:lnTo>
                    <a:pt x="2334" y="1520"/>
                  </a:lnTo>
                  <a:lnTo>
                    <a:pt x="2332" y="1516"/>
                  </a:lnTo>
                  <a:lnTo>
                    <a:pt x="2327" y="1506"/>
                  </a:lnTo>
                  <a:lnTo>
                    <a:pt x="2325" y="1495"/>
                  </a:lnTo>
                  <a:lnTo>
                    <a:pt x="2325" y="1485"/>
                  </a:lnTo>
                  <a:lnTo>
                    <a:pt x="2324" y="1474"/>
                  </a:lnTo>
                  <a:lnTo>
                    <a:pt x="2315" y="1457"/>
                  </a:lnTo>
                  <a:lnTo>
                    <a:pt x="2303" y="1441"/>
                  </a:lnTo>
                  <a:lnTo>
                    <a:pt x="2290" y="1427"/>
                  </a:lnTo>
                  <a:lnTo>
                    <a:pt x="2278" y="1413"/>
                  </a:lnTo>
                  <a:lnTo>
                    <a:pt x="2275" y="1403"/>
                  </a:lnTo>
                  <a:lnTo>
                    <a:pt x="2273" y="1391"/>
                  </a:lnTo>
                  <a:lnTo>
                    <a:pt x="2271" y="1378"/>
                  </a:lnTo>
                  <a:lnTo>
                    <a:pt x="2266" y="1368"/>
                  </a:lnTo>
                  <a:lnTo>
                    <a:pt x="2247" y="1356"/>
                  </a:lnTo>
                  <a:lnTo>
                    <a:pt x="2242" y="1344"/>
                  </a:lnTo>
                  <a:lnTo>
                    <a:pt x="2236" y="1331"/>
                  </a:lnTo>
                  <a:lnTo>
                    <a:pt x="2231" y="1319"/>
                  </a:lnTo>
                  <a:lnTo>
                    <a:pt x="2224" y="1309"/>
                  </a:lnTo>
                  <a:lnTo>
                    <a:pt x="2214" y="1302"/>
                  </a:lnTo>
                  <a:lnTo>
                    <a:pt x="2208" y="1300"/>
                  </a:lnTo>
                  <a:lnTo>
                    <a:pt x="2207" y="1296"/>
                  </a:lnTo>
                  <a:lnTo>
                    <a:pt x="2203" y="1295"/>
                  </a:lnTo>
                  <a:lnTo>
                    <a:pt x="2200" y="1293"/>
                  </a:lnTo>
                  <a:lnTo>
                    <a:pt x="2196" y="1291"/>
                  </a:lnTo>
                  <a:lnTo>
                    <a:pt x="2193" y="1288"/>
                  </a:lnTo>
                  <a:lnTo>
                    <a:pt x="2189" y="1282"/>
                  </a:lnTo>
                  <a:lnTo>
                    <a:pt x="2186" y="1275"/>
                  </a:lnTo>
                  <a:lnTo>
                    <a:pt x="2182" y="1275"/>
                  </a:lnTo>
                  <a:lnTo>
                    <a:pt x="2182" y="1282"/>
                  </a:lnTo>
                  <a:lnTo>
                    <a:pt x="2194" y="1298"/>
                  </a:lnTo>
                  <a:lnTo>
                    <a:pt x="2205" y="1316"/>
                  </a:lnTo>
                  <a:lnTo>
                    <a:pt x="2212" y="1337"/>
                  </a:lnTo>
                  <a:lnTo>
                    <a:pt x="2219" y="1356"/>
                  </a:lnTo>
                  <a:lnTo>
                    <a:pt x="2228" y="1375"/>
                  </a:lnTo>
                  <a:lnTo>
                    <a:pt x="2231" y="1378"/>
                  </a:lnTo>
                  <a:lnTo>
                    <a:pt x="2236" y="1382"/>
                  </a:lnTo>
                  <a:lnTo>
                    <a:pt x="2240" y="1385"/>
                  </a:lnTo>
                  <a:lnTo>
                    <a:pt x="2245" y="1389"/>
                  </a:lnTo>
                  <a:lnTo>
                    <a:pt x="2247" y="1394"/>
                  </a:lnTo>
                  <a:lnTo>
                    <a:pt x="2247" y="1429"/>
                  </a:lnTo>
                  <a:lnTo>
                    <a:pt x="2250" y="1433"/>
                  </a:lnTo>
                  <a:lnTo>
                    <a:pt x="2254" y="1438"/>
                  </a:lnTo>
                  <a:lnTo>
                    <a:pt x="2259" y="1441"/>
                  </a:lnTo>
                  <a:lnTo>
                    <a:pt x="2264" y="1445"/>
                  </a:lnTo>
                  <a:lnTo>
                    <a:pt x="2266" y="1448"/>
                  </a:lnTo>
                  <a:lnTo>
                    <a:pt x="2269" y="1459"/>
                  </a:lnTo>
                  <a:lnTo>
                    <a:pt x="2271" y="1467"/>
                  </a:lnTo>
                  <a:lnTo>
                    <a:pt x="2275" y="1478"/>
                  </a:lnTo>
                  <a:lnTo>
                    <a:pt x="2285" y="1490"/>
                  </a:lnTo>
                  <a:lnTo>
                    <a:pt x="2301" y="1501"/>
                  </a:lnTo>
                  <a:lnTo>
                    <a:pt x="2318" y="1511"/>
                  </a:lnTo>
                  <a:lnTo>
                    <a:pt x="2332" y="1522"/>
                  </a:lnTo>
                  <a:lnTo>
                    <a:pt x="2336" y="1527"/>
                  </a:lnTo>
                  <a:lnTo>
                    <a:pt x="2336" y="1534"/>
                  </a:lnTo>
                  <a:lnTo>
                    <a:pt x="2336" y="1539"/>
                  </a:lnTo>
                  <a:lnTo>
                    <a:pt x="2338" y="1544"/>
                  </a:lnTo>
                  <a:lnTo>
                    <a:pt x="2343" y="1550"/>
                  </a:lnTo>
                  <a:lnTo>
                    <a:pt x="2358" y="1551"/>
                  </a:lnTo>
                  <a:lnTo>
                    <a:pt x="2376" y="1543"/>
                  </a:lnTo>
                  <a:lnTo>
                    <a:pt x="2400" y="1537"/>
                  </a:lnTo>
                  <a:lnTo>
                    <a:pt x="2423" y="1532"/>
                  </a:lnTo>
                  <a:lnTo>
                    <a:pt x="2444" y="1529"/>
                  </a:lnTo>
                  <a:lnTo>
                    <a:pt x="2444" y="1532"/>
                  </a:lnTo>
                  <a:lnTo>
                    <a:pt x="2439" y="1541"/>
                  </a:lnTo>
                  <a:lnTo>
                    <a:pt x="2439" y="1551"/>
                  </a:lnTo>
                  <a:lnTo>
                    <a:pt x="2435" y="1563"/>
                  </a:lnTo>
                  <a:lnTo>
                    <a:pt x="2428" y="1581"/>
                  </a:lnTo>
                  <a:lnTo>
                    <a:pt x="2418" y="1602"/>
                  </a:lnTo>
                  <a:lnTo>
                    <a:pt x="2406" y="1623"/>
                  </a:lnTo>
                  <a:lnTo>
                    <a:pt x="2393" y="1640"/>
                  </a:lnTo>
                  <a:lnTo>
                    <a:pt x="2374" y="1659"/>
                  </a:lnTo>
                  <a:lnTo>
                    <a:pt x="2353" y="1677"/>
                  </a:lnTo>
                  <a:lnTo>
                    <a:pt x="2331" y="1694"/>
                  </a:lnTo>
                  <a:lnTo>
                    <a:pt x="2310" y="1714"/>
                  </a:lnTo>
                  <a:lnTo>
                    <a:pt x="2292" y="1735"/>
                  </a:lnTo>
                  <a:lnTo>
                    <a:pt x="2278" y="1759"/>
                  </a:lnTo>
                  <a:lnTo>
                    <a:pt x="2273" y="1782"/>
                  </a:lnTo>
                  <a:lnTo>
                    <a:pt x="2276" y="1803"/>
                  </a:lnTo>
                  <a:lnTo>
                    <a:pt x="2283" y="1824"/>
                  </a:lnTo>
                  <a:lnTo>
                    <a:pt x="2290" y="1843"/>
                  </a:lnTo>
                  <a:lnTo>
                    <a:pt x="2297" y="1864"/>
                  </a:lnTo>
                  <a:lnTo>
                    <a:pt x="2303" y="1885"/>
                  </a:lnTo>
                  <a:lnTo>
                    <a:pt x="2301" y="1906"/>
                  </a:lnTo>
                  <a:lnTo>
                    <a:pt x="2290" y="1928"/>
                  </a:lnTo>
                  <a:lnTo>
                    <a:pt x="2275" y="1939"/>
                  </a:lnTo>
                  <a:lnTo>
                    <a:pt x="2257" y="1947"/>
                  </a:lnTo>
                  <a:lnTo>
                    <a:pt x="2240" y="1956"/>
                  </a:lnTo>
                  <a:lnTo>
                    <a:pt x="2226" y="1968"/>
                  </a:lnTo>
                  <a:lnTo>
                    <a:pt x="2217" y="1986"/>
                  </a:lnTo>
                  <a:lnTo>
                    <a:pt x="2226" y="1996"/>
                  </a:lnTo>
                  <a:lnTo>
                    <a:pt x="2233" y="2012"/>
                  </a:lnTo>
                  <a:lnTo>
                    <a:pt x="2236" y="2031"/>
                  </a:lnTo>
                  <a:lnTo>
                    <a:pt x="2231" y="2035"/>
                  </a:lnTo>
                  <a:lnTo>
                    <a:pt x="2228" y="2038"/>
                  </a:lnTo>
                  <a:lnTo>
                    <a:pt x="2226" y="2040"/>
                  </a:lnTo>
                  <a:lnTo>
                    <a:pt x="2222" y="2043"/>
                  </a:lnTo>
                  <a:lnTo>
                    <a:pt x="2221" y="2047"/>
                  </a:lnTo>
                  <a:lnTo>
                    <a:pt x="2217" y="2050"/>
                  </a:lnTo>
                  <a:lnTo>
                    <a:pt x="2198" y="2054"/>
                  </a:lnTo>
                  <a:lnTo>
                    <a:pt x="2193" y="2066"/>
                  </a:lnTo>
                  <a:lnTo>
                    <a:pt x="2191" y="2080"/>
                  </a:lnTo>
                  <a:lnTo>
                    <a:pt x="2189" y="2094"/>
                  </a:lnTo>
                  <a:lnTo>
                    <a:pt x="2186" y="2108"/>
                  </a:lnTo>
                  <a:lnTo>
                    <a:pt x="2163" y="2127"/>
                  </a:lnTo>
                  <a:lnTo>
                    <a:pt x="2156" y="2143"/>
                  </a:lnTo>
                  <a:lnTo>
                    <a:pt x="2147" y="2159"/>
                  </a:lnTo>
                  <a:lnTo>
                    <a:pt x="2130" y="2174"/>
                  </a:lnTo>
                  <a:lnTo>
                    <a:pt x="2109" y="2187"/>
                  </a:lnTo>
                  <a:lnTo>
                    <a:pt x="2083" y="2194"/>
                  </a:lnTo>
                  <a:lnTo>
                    <a:pt x="2057" y="2201"/>
                  </a:lnTo>
                  <a:lnTo>
                    <a:pt x="2030" y="2206"/>
                  </a:lnTo>
                  <a:lnTo>
                    <a:pt x="2006" y="2211"/>
                  </a:lnTo>
                  <a:lnTo>
                    <a:pt x="2001" y="2208"/>
                  </a:lnTo>
                  <a:lnTo>
                    <a:pt x="1997" y="2204"/>
                  </a:lnTo>
                  <a:lnTo>
                    <a:pt x="1994" y="2202"/>
                  </a:lnTo>
                  <a:lnTo>
                    <a:pt x="1990" y="2197"/>
                  </a:lnTo>
                  <a:lnTo>
                    <a:pt x="1987" y="2194"/>
                  </a:lnTo>
                  <a:lnTo>
                    <a:pt x="1985" y="2185"/>
                  </a:lnTo>
                  <a:lnTo>
                    <a:pt x="1985" y="2174"/>
                  </a:lnTo>
                  <a:lnTo>
                    <a:pt x="1985" y="2162"/>
                  </a:lnTo>
                  <a:lnTo>
                    <a:pt x="1983" y="2150"/>
                  </a:lnTo>
                  <a:lnTo>
                    <a:pt x="1973" y="2133"/>
                  </a:lnTo>
                  <a:lnTo>
                    <a:pt x="1959" y="2117"/>
                  </a:lnTo>
                  <a:lnTo>
                    <a:pt x="1945" y="2099"/>
                  </a:lnTo>
                  <a:lnTo>
                    <a:pt x="1936" y="2082"/>
                  </a:lnTo>
                  <a:lnTo>
                    <a:pt x="1940" y="2070"/>
                  </a:lnTo>
                  <a:lnTo>
                    <a:pt x="1940" y="2068"/>
                  </a:lnTo>
                  <a:lnTo>
                    <a:pt x="1936" y="2064"/>
                  </a:lnTo>
                  <a:lnTo>
                    <a:pt x="1933" y="2063"/>
                  </a:lnTo>
                  <a:lnTo>
                    <a:pt x="1931" y="2059"/>
                  </a:lnTo>
                  <a:lnTo>
                    <a:pt x="1929" y="2059"/>
                  </a:lnTo>
                  <a:lnTo>
                    <a:pt x="1927" y="2054"/>
                  </a:lnTo>
                  <a:lnTo>
                    <a:pt x="1929" y="2049"/>
                  </a:lnTo>
                  <a:lnTo>
                    <a:pt x="1929" y="2045"/>
                  </a:lnTo>
                  <a:lnTo>
                    <a:pt x="1931" y="2042"/>
                  </a:lnTo>
                  <a:lnTo>
                    <a:pt x="1933" y="2038"/>
                  </a:lnTo>
                  <a:lnTo>
                    <a:pt x="1926" y="2035"/>
                  </a:lnTo>
                  <a:lnTo>
                    <a:pt x="1926" y="2031"/>
                  </a:lnTo>
                  <a:lnTo>
                    <a:pt x="1926" y="2028"/>
                  </a:lnTo>
                  <a:lnTo>
                    <a:pt x="1927" y="2023"/>
                  </a:lnTo>
                  <a:lnTo>
                    <a:pt x="1929" y="2019"/>
                  </a:lnTo>
                  <a:lnTo>
                    <a:pt x="1929" y="2014"/>
                  </a:lnTo>
                  <a:lnTo>
                    <a:pt x="1929" y="2009"/>
                  </a:lnTo>
                  <a:lnTo>
                    <a:pt x="1922" y="1995"/>
                  </a:lnTo>
                  <a:lnTo>
                    <a:pt x="1912" y="1979"/>
                  </a:lnTo>
                  <a:lnTo>
                    <a:pt x="1901" y="1965"/>
                  </a:lnTo>
                  <a:lnTo>
                    <a:pt x="1894" y="1951"/>
                  </a:lnTo>
                  <a:lnTo>
                    <a:pt x="1892" y="1934"/>
                  </a:lnTo>
                  <a:lnTo>
                    <a:pt x="1896" y="1914"/>
                  </a:lnTo>
                  <a:lnTo>
                    <a:pt x="1903" y="1897"/>
                  </a:lnTo>
                  <a:lnTo>
                    <a:pt x="1913" y="1878"/>
                  </a:lnTo>
                  <a:lnTo>
                    <a:pt x="1920" y="1862"/>
                  </a:lnTo>
                  <a:lnTo>
                    <a:pt x="1926" y="1848"/>
                  </a:lnTo>
                  <a:lnTo>
                    <a:pt x="1919" y="1834"/>
                  </a:lnTo>
                  <a:lnTo>
                    <a:pt x="1917" y="1822"/>
                  </a:lnTo>
                  <a:lnTo>
                    <a:pt x="1917" y="1810"/>
                  </a:lnTo>
                  <a:lnTo>
                    <a:pt x="1913" y="1794"/>
                  </a:lnTo>
                  <a:lnTo>
                    <a:pt x="1903" y="1773"/>
                  </a:lnTo>
                  <a:lnTo>
                    <a:pt x="1887" y="1752"/>
                  </a:lnTo>
                  <a:lnTo>
                    <a:pt x="1872" y="1733"/>
                  </a:lnTo>
                  <a:lnTo>
                    <a:pt x="1856" y="1717"/>
                  </a:lnTo>
                  <a:lnTo>
                    <a:pt x="1861" y="1696"/>
                  </a:lnTo>
                  <a:lnTo>
                    <a:pt x="1866" y="1677"/>
                  </a:lnTo>
                  <a:lnTo>
                    <a:pt x="1872" y="1656"/>
                  </a:lnTo>
                  <a:lnTo>
                    <a:pt x="1866" y="1653"/>
                  </a:lnTo>
                  <a:lnTo>
                    <a:pt x="1863" y="1651"/>
                  </a:lnTo>
                  <a:lnTo>
                    <a:pt x="1859" y="1647"/>
                  </a:lnTo>
                  <a:lnTo>
                    <a:pt x="1856" y="1646"/>
                  </a:lnTo>
                  <a:lnTo>
                    <a:pt x="1851" y="1646"/>
                  </a:lnTo>
                  <a:lnTo>
                    <a:pt x="1844" y="1644"/>
                  </a:lnTo>
                  <a:lnTo>
                    <a:pt x="1840" y="1647"/>
                  </a:lnTo>
                  <a:lnTo>
                    <a:pt x="1838" y="1649"/>
                  </a:lnTo>
                  <a:lnTo>
                    <a:pt x="1833" y="1651"/>
                  </a:lnTo>
                  <a:lnTo>
                    <a:pt x="1828" y="1651"/>
                  </a:lnTo>
                  <a:lnTo>
                    <a:pt x="1821" y="1651"/>
                  </a:lnTo>
                  <a:lnTo>
                    <a:pt x="1802" y="1621"/>
                  </a:lnTo>
                  <a:lnTo>
                    <a:pt x="1789" y="1619"/>
                  </a:lnTo>
                  <a:lnTo>
                    <a:pt x="1777" y="1618"/>
                  </a:lnTo>
                  <a:lnTo>
                    <a:pt x="1763" y="1616"/>
                  </a:lnTo>
                  <a:lnTo>
                    <a:pt x="1746" y="1623"/>
                  </a:lnTo>
                  <a:lnTo>
                    <a:pt x="1728" y="1630"/>
                  </a:lnTo>
                  <a:lnTo>
                    <a:pt x="1714" y="1635"/>
                  </a:lnTo>
                  <a:lnTo>
                    <a:pt x="1680" y="1628"/>
                  </a:lnTo>
                  <a:lnTo>
                    <a:pt x="1676" y="1640"/>
                  </a:lnTo>
                  <a:lnTo>
                    <a:pt x="1664" y="1640"/>
                  </a:lnTo>
                  <a:lnTo>
                    <a:pt x="1653" y="1637"/>
                  </a:lnTo>
                  <a:lnTo>
                    <a:pt x="1645" y="1635"/>
                  </a:lnTo>
                  <a:lnTo>
                    <a:pt x="1641" y="1637"/>
                  </a:lnTo>
                  <a:lnTo>
                    <a:pt x="1638" y="1640"/>
                  </a:lnTo>
                  <a:lnTo>
                    <a:pt x="1632" y="1642"/>
                  </a:lnTo>
                  <a:lnTo>
                    <a:pt x="1625" y="1644"/>
                  </a:lnTo>
                  <a:lnTo>
                    <a:pt x="1615" y="1632"/>
                  </a:lnTo>
                  <a:lnTo>
                    <a:pt x="1601" y="1625"/>
                  </a:lnTo>
                  <a:lnTo>
                    <a:pt x="1587" y="1618"/>
                  </a:lnTo>
                  <a:lnTo>
                    <a:pt x="1573" y="1611"/>
                  </a:lnTo>
                  <a:lnTo>
                    <a:pt x="1561" y="1602"/>
                  </a:lnTo>
                  <a:lnTo>
                    <a:pt x="1552" y="1579"/>
                  </a:lnTo>
                  <a:lnTo>
                    <a:pt x="1542" y="1567"/>
                  </a:lnTo>
                  <a:lnTo>
                    <a:pt x="1526" y="1555"/>
                  </a:lnTo>
                  <a:lnTo>
                    <a:pt x="1512" y="1543"/>
                  </a:lnTo>
                  <a:lnTo>
                    <a:pt x="1503" y="1532"/>
                  </a:lnTo>
                  <a:lnTo>
                    <a:pt x="1503" y="1509"/>
                  </a:lnTo>
                  <a:lnTo>
                    <a:pt x="1500" y="1499"/>
                  </a:lnTo>
                  <a:lnTo>
                    <a:pt x="1501" y="1483"/>
                  </a:lnTo>
                  <a:lnTo>
                    <a:pt x="1505" y="1469"/>
                  </a:lnTo>
                  <a:lnTo>
                    <a:pt x="1508" y="1457"/>
                  </a:lnTo>
                  <a:lnTo>
                    <a:pt x="1510" y="1448"/>
                  </a:lnTo>
                  <a:lnTo>
                    <a:pt x="1510" y="1434"/>
                  </a:lnTo>
                  <a:lnTo>
                    <a:pt x="1507" y="1426"/>
                  </a:lnTo>
                  <a:lnTo>
                    <a:pt x="1501" y="1417"/>
                  </a:lnTo>
                  <a:lnTo>
                    <a:pt x="1498" y="1410"/>
                  </a:lnTo>
                  <a:lnTo>
                    <a:pt x="1498" y="1399"/>
                  </a:lnTo>
                  <a:lnTo>
                    <a:pt x="1501" y="1385"/>
                  </a:lnTo>
                  <a:lnTo>
                    <a:pt x="1508" y="1370"/>
                  </a:lnTo>
                  <a:lnTo>
                    <a:pt x="1515" y="1352"/>
                  </a:lnTo>
                  <a:lnTo>
                    <a:pt x="1522" y="1337"/>
                  </a:lnTo>
                  <a:lnTo>
                    <a:pt x="1529" y="1324"/>
                  </a:lnTo>
                  <a:lnTo>
                    <a:pt x="1533" y="1317"/>
                  </a:lnTo>
                  <a:lnTo>
                    <a:pt x="1545" y="1307"/>
                  </a:lnTo>
                  <a:lnTo>
                    <a:pt x="1559" y="1298"/>
                  </a:lnTo>
                  <a:lnTo>
                    <a:pt x="1573" y="1291"/>
                  </a:lnTo>
                  <a:lnTo>
                    <a:pt x="1587" y="1282"/>
                  </a:lnTo>
                  <a:lnTo>
                    <a:pt x="1590" y="1274"/>
                  </a:lnTo>
                  <a:lnTo>
                    <a:pt x="1590" y="1263"/>
                  </a:lnTo>
                  <a:lnTo>
                    <a:pt x="1589" y="1251"/>
                  </a:lnTo>
                  <a:lnTo>
                    <a:pt x="1590" y="1241"/>
                  </a:lnTo>
                  <a:lnTo>
                    <a:pt x="1599" y="1227"/>
                  </a:lnTo>
                  <a:lnTo>
                    <a:pt x="1611" y="1216"/>
                  </a:lnTo>
                  <a:lnTo>
                    <a:pt x="1624" y="1206"/>
                  </a:lnTo>
                  <a:lnTo>
                    <a:pt x="1636" y="1195"/>
                  </a:lnTo>
                  <a:lnTo>
                    <a:pt x="1646" y="1183"/>
                  </a:lnTo>
                  <a:lnTo>
                    <a:pt x="1652" y="1167"/>
                  </a:lnTo>
                  <a:lnTo>
                    <a:pt x="1652" y="1166"/>
                  </a:lnTo>
                  <a:lnTo>
                    <a:pt x="1650" y="1166"/>
                  </a:lnTo>
                  <a:lnTo>
                    <a:pt x="1650" y="1164"/>
                  </a:lnTo>
                  <a:lnTo>
                    <a:pt x="1650" y="1162"/>
                  </a:lnTo>
                  <a:lnTo>
                    <a:pt x="1648" y="1160"/>
                  </a:lnTo>
                  <a:lnTo>
                    <a:pt x="1645" y="1159"/>
                  </a:lnTo>
                  <a:lnTo>
                    <a:pt x="1641" y="1157"/>
                  </a:lnTo>
                  <a:lnTo>
                    <a:pt x="1638" y="1157"/>
                  </a:lnTo>
                  <a:lnTo>
                    <a:pt x="1632" y="1155"/>
                  </a:lnTo>
                  <a:lnTo>
                    <a:pt x="1629" y="1159"/>
                  </a:lnTo>
                  <a:lnTo>
                    <a:pt x="1625" y="1159"/>
                  </a:lnTo>
                  <a:lnTo>
                    <a:pt x="1620" y="1160"/>
                  </a:lnTo>
                  <a:lnTo>
                    <a:pt x="1613" y="1160"/>
                  </a:lnTo>
                  <a:lnTo>
                    <a:pt x="1613" y="1155"/>
                  </a:lnTo>
                  <a:lnTo>
                    <a:pt x="1610" y="1155"/>
                  </a:lnTo>
                  <a:lnTo>
                    <a:pt x="1610" y="1141"/>
                  </a:lnTo>
                  <a:lnTo>
                    <a:pt x="1608" y="1122"/>
                  </a:lnTo>
                  <a:lnTo>
                    <a:pt x="1606" y="1099"/>
                  </a:lnTo>
                  <a:lnTo>
                    <a:pt x="1606" y="1077"/>
                  </a:lnTo>
                  <a:lnTo>
                    <a:pt x="1606" y="1057"/>
                  </a:lnTo>
                  <a:lnTo>
                    <a:pt x="1610" y="1045"/>
                  </a:lnTo>
                  <a:lnTo>
                    <a:pt x="1611" y="1040"/>
                  </a:lnTo>
                  <a:lnTo>
                    <a:pt x="1613" y="1036"/>
                  </a:lnTo>
                  <a:lnTo>
                    <a:pt x="1615" y="1035"/>
                  </a:lnTo>
                  <a:lnTo>
                    <a:pt x="1617" y="1035"/>
                  </a:lnTo>
                  <a:lnTo>
                    <a:pt x="1620" y="1035"/>
                  </a:lnTo>
                  <a:lnTo>
                    <a:pt x="1624" y="1033"/>
                  </a:lnTo>
                  <a:lnTo>
                    <a:pt x="1629" y="1033"/>
                  </a:lnTo>
                  <a:lnTo>
                    <a:pt x="1643" y="1038"/>
                  </a:lnTo>
                  <a:lnTo>
                    <a:pt x="1659" y="1042"/>
                  </a:lnTo>
                  <a:lnTo>
                    <a:pt x="1676" y="1042"/>
                  </a:lnTo>
                  <a:lnTo>
                    <a:pt x="1693" y="1038"/>
                  </a:lnTo>
                  <a:lnTo>
                    <a:pt x="1706" y="1033"/>
                  </a:lnTo>
                  <a:lnTo>
                    <a:pt x="1707" y="1031"/>
                  </a:lnTo>
                  <a:lnTo>
                    <a:pt x="1707" y="1029"/>
                  </a:lnTo>
                  <a:lnTo>
                    <a:pt x="1709" y="1029"/>
                  </a:lnTo>
                  <a:lnTo>
                    <a:pt x="1709" y="1028"/>
                  </a:lnTo>
                  <a:lnTo>
                    <a:pt x="1709" y="1026"/>
                  </a:lnTo>
                  <a:lnTo>
                    <a:pt x="1713" y="1012"/>
                  </a:lnTo>
                  <a:lnTo>
                    <a:pt x="1713" y="996"/>
                  </a:lnTo>
                  <a:lnTo>
                    <a:pt x="1711" y="981"/>
                  </a:lnTo>
                  <a:lnTo>
                    <a:pt x="1709" y="963"/>
                  </a:lnTo>
                  <a:lnTo>
                    <a:pt x="1697" y="960"/>
                  </a:lnTo>
                  <a:lnTo>
                    <a:pt x="1685" y="956"/>
                  </a:lnTo>
                  <a:lnTo>
                    <a:pt x="1673" y="949"/>
                  </a:lnTo>
                  <a:lnTo>
                    <a:pt x="1664" y="940"/>
                  </a:lnTo>
                  <a:lnTo>
                    <a:pt x="1667" y="939"/>
                  </a:lnTo>
                  <a:lnTo>
                    <a:pt x="1671" y="937"/>
                  </a:lnTo>
                  <a:lnTo>
                    <a:pt x="1673" y="935"/>
                  </a:lnTo>
                  <a:lnTo>
                    <a:pt x="1676" y="935"/>
                  </a:lnTo>
                  <a:lnTo>
                    <a:pt x="1680" y="933"/>
                  </a:lnTo>
                  <a:lnTo>
                    <a:pt x="1686" y="933"/>
                  </a:lnTo>
                  <a:lnTo>
                    <a:pt x="1690" y="932"/>
                  </a:lnTo>
                  <a:lnTo>
                    <a:pt x="1695" y="930"/>
                  </a:lnTo>
                  <a:lnTo>
                    <a:pt x="1700" y="930"/>
                  </a:lnTo>
                  <a:lnTo>
                    <a:pt x="1706" y="930"/>
                  </a:lnTo>
                  <a:lnTo>
                    <a:pt x="1706" y="911"/>
                  </a:lnTo>
                  <a:lnTo>
                    <a:pt x="1711" y="911"/>
                  </a:lnTo>
                  <a:lnTo>
                    <a:pt x="1716" y="912"/>
                  </a:lnTo>
                  <a:lnTo>
                    <a:pt x="1718" y="914"/>
                  </a:lnTo>
                  <a:lnTo>
                    <a:pt x="1721" y="914"/>
                  </a:lnTo>
                  <a:lnTo>
                    <a:pt x="1725" y="916"/>
                  </a:lnTo>
                  <a:lnTo>
                    <a:pt x="1728" y="918"/>
                  </a:lnTo>
                  <a:lnTo>
                    <a:pt x="1732" y="914"/>
                  </a:lnTo>
                  <a:lnTo>
                    <a:pt x="1737" y="912"/>
                  </a:lnTo>
                  <a:lnTo>
                    <a:pt x="1741" y="911"/>
                  </a:lnTo>
                  <a:lnTo>
                    <a:pt x="1746" y="909"/>
                  </a:lnTo>
                  <a:lnTo>
                    <a:pt x="1748" y="907"/>
                  </a:lnTo>
                  <a:lnTo>
                    <a:pt x="1749" y="904"/>
                  </a:lnTo>
                  <a:lnTo>
                    <a:pt x="1749" y="900"/>
                  </a:lnTo>
                  <a:lnTo>
                    <a:pt x="1749" y="897"/>
                  </a:lnTo>
                  <a:lnTo>
                    <a:pt x="1749" y="893"/>
                  </a:lnTo>
                  <a:lnTo>
                    <a:pt x="1751" y="890"/>
                  </a:lnTo>
                  <a:lnTo>
                    <a:pt x="1753" y="886"/>
                  </a:lnTo>
                  <a:lnTo>
                    <a:pt x="1786" y="876"/>
                  </a:lnTo>
                  <a:lnTo>
                    <a:pt x="1793" y="865"/>
                  </a:lnTo>
                  <a:lnTo>
                    <a:pt x="1795" y="855"/>
                  </a:lnTo>
                  <a:lnTo>
                    <a:pt x="1800" y="844"/>
                  </a:lnTo>
                  <a:lnTo>
                    <a:pt x="1810" y="837"/>
                  </a:lnTo>
                  <a:lnTo>
                    <a:pt x="1823" y="832"/>
                  </a:lnTo>
                  <a:lnTo>
                    <a:pt x="1838" y="827"/>
                  </a:lnTo>
                  <a:lnTo>
                    <a:pt x="1852" y="822"/>
                  </a:lnTo>
                  <a:lnTo>
                    <a:pt x="1854" y="820"/>
                  </a:lnTo>
                  <a:lnTo>
                    <a:pt x="1854" y="820"/>
                  </a:lnTo>
                  <a:lnTo>
                    <a:pt x="1854" y="818"/>
                  </a:lnTo>
                  <a:lnTo>
                    <a:pt x="1854" y="816"/>
                  </a:lnTo>
                  <a:lnTo>
                    <a:pt x="1856" y="815"/>
                  </a:lnTo>
                  <a:lnTo>
                    <a:pt x="1849" y="797"/>
                  </a:lnTo>
                  <a:lnTo>
                    <a:pt x="1845" y="776"/>
                  </a:lnTo>
                  <a:lnTo>
                    <a:pt x="1845" y="757"/>
                  </a:lnTo>
                  <a:lnTo>
                    <a:pt x="1844" y="741"/>
                  </a:lnTo>
                  <a:lnTo>
                    <a:pt x="1859" y="740"/>
                  </a:lnTo>
                  <a:lnTo>
                    <a:pt x="1870" y="736"/>
                  </a:lnTo>
                  <a:lnTo>
                    <a:pt x="1882" y="733"/>
                  </a:lnTo>
                  <a:lnTo>
                    <a:pt x="1882" y="741"/>
                  </a:lnTo>
                  <a:lnTo>
                    <a:pt x="1880" y="748"/>
                  </a:lnTo>
                  <a:lnTo>
                    <a:pt x="1878" y="761"/>
                  </a:lnTo>
                  <a:lnTo>
                    <a:pt x="1877" y="778"/>
                  </a:lnTo>
                  <a:lnTo>
                    <a:pt x="1875" y="794"/>
                  </a:lnTo>
                  <a:lnTo>
                    <a:pt x="1875" y="806"/>
                  </a:lnTo>
                  <a:lnTo>
                    <a:pt x="1880" y="809"/>
                  </a:lnTo>
                  <a:lnTo>
                    <a:pt x="1884" y="811"/>
                  </a:lnTo>
                  <a:lnTo>
                    <a:pt x="1885" y="813"/>
                  </a:lnTo>
                  <a:lnTo>
                    <a:pt x="1889" y="815"/>
                  </a:lnTo>
                  <a:lnTo>
                    <a:pt x="1894" y="818"/>
                  </a:lnTo>
                  <a:lnTo>
                    <a:pt x="1905" y="813"/>
                  </a:lnTo>
                  <a:lnTo>
                    <a:pt x="1912" y="813"/>
                  </a:lnTo>
                  <a:lnTo>
                    <a:pt x="1917" y="816"/>
                  </a:lnTo>
                  <a:lnTo>
                    <a:pt x="1924" y="822"/>
                  </a:lnTo>
                  <a:lnTo>
                    <a:pt x="1933" y="822"/>
                  </a:lnTo>
                  <a:lnTo>
                    <a:pt x="1943" y="818"/>
                  </a:lnTo>
                  <a:lnTo>
                    <a:pt x="1952" y="813"/>
                  </a:lnTo>
                  <a:lnTo>
                    <a:pt x="1957" y="808"/>
                  </a:lnTo>
                  <a:lnTo>
                    <a:pt x="1964" y="804"/>
                  </a:lnTo>
                  <a:lnTo>
                    <a:pt x="1973" y="801"/>
                  </a:lnTo>
                  <a:lnTo>
                    <a:pt x="1987" y="802"/>
                  </a:lnTo>
                  <a:lnTo>
                    <a:pt x="2006" y="806"/>
                  </a:lnTo>
                  <a:lnTo>
                    <a:pt x="2008" y="801"/>
                  </a:lnTo>
                  <a:lnTo>
                    <a:pt x="2009" y="799"/>
                  </a:lnTo>
                  <a:lnTo>
                    <a:pt x="2013" y="795"/>
                  </a:lnTo>
                  <a:lnTo>
                    <a:pt x="2016" y="794"/>
                  </a:lnTo>
                  <a:lnTo>
                    <a:pt x="2020" y="794"/>
                  </a:lnTo>
                  <a:lnTo>
                    <a:pt x="2025" y="792"/>
                  </a:lnTo>
                  <a:lnTo>
                    <a:pt x="2025" y="762"/>
                  </a:lnTo>
                  <a:lnTo>
                    <a:pt x="2029" y="738"/>
                  </a:lnTo>
                  <a:lnTo>
                    <a:pt x="2032" y="734"/>
                  </a:lnTo>
                  <a:lnTo>
                    <a:pt x="2036" y="733"/>
                  </a:lnTo>
                  <a:lnTo>
                    <a:pt x="2039" y="729"/>
                  </a:lnTo>
                  <a:lnTo>
                    <a:pt x="2043" y="727"/>
                  </a:lnTo>
                  <a:lnTo>
                    <a:pt x="2048" y="726"/>
                  </a:lnTo>
                  <a:lnTo>
                    <a:pt x="2048" y="729"/>
                  </a:lnTo>
                  <a:lnTo>
                    <a:pt x="2051" y="733"/>
                  </a:lnTo>
                  <a:lnTo>
                    <a:pt x="2053" y="736"/>
                  </a:lnTo>
                  <a:lnTo>
                    <a:pt x="2055" y="740"/>
                  </a:lnTo>
                  <a:lnTo>
                    <a:pt x="2057" y="741"/>
                  </a:lnTo>
                  <a:lnTo>
                    <a:pt x="2062" y="743"/>
                  </a:lnTo>
                  <a:lnTo>
                    <a:pt x="2067" y="745"/>
                  </a:lnTo>
                  <a:lnTo>
                    <a:pt x="2065" y="729"/>
                  </a:lnTo>
                  <a:lnTo>
                    <a:pt x="2064" y="719"/>
                  </a:lnTo>
                  <a:lnTo>
                    <a:pt x="2060" y="712"/>
                  </a:lnTo>
                  <a:lnTo>
                    <a:pt x="2058" y="703"/>
                  </a:lnTo>
                  <a:lnTo>
                    <a:pt x="2055" y="687"/>
                  </a:lnTo>
                  <a:lnTo>
                    <a:pt x="2064" y="686"/>
                  </a:lnTo>
                  <a:lnTo>
                    <a:pt x="2070" y="682"/>
                  </a:lnTo>
                  <a:lnTo>
                    <a:pt x="2076" y="679"/>
                  </a:lnTo>
                  <a:lnTo>
                    <a:pt x="2083" y="675"/>
                  </a:lnTo>
                  <a:lnTo>
                    <a:pt x="2095" y="675"/>
                  </a:lnTo>
                  <a:lnTo>
                    <a:pt x="2107" y="677"/>
                  </a:lnTo>
                  <a:lnTo>
                    <a:pt x="2116" y="679"/>
                  </a:lnTo>
                  <a:lnTo>
                    <a:pt x="2125" y="675"/>
                  </a:lnTo>
                  <a:lnTo>
                    <a:pt x="2132" y="665"/>
                  </a:lnTo>
                  <a:lnTo>
                    <a:pt x="2126" y="663"/>
                  </a:lnTo>
                  <a:lnTo>
                    <a:pt x="2121" y="661"/>
                  </a:lnTo>
                  <a:lnTo>
                    <a:pt x="2118" y="659"/>
                  </a:lnTo>
                  <a:lnTo>
                    <a:pt x="2112" y="658"/>
                  </a:lnTo>
                  <a:lnTo>
                    <a:pt x="2105" y="658"/>
                  </a:lnTo>
                  <a:lnTo>
                    <a:pt x="2088" y="666"/>
                  </a:lnTo>
                  <a:lnTo>
                    <a:pt x="2069" y="672"/>
                  </a:lnTo>
                  <a:lnTo>
                    <a:pt x="2048" y="675"/>
                  </a:lnTo>
                  <a:lnTo>
                    <a:pt x="2044" y="666"/>
                  </a:lnTo>
                  <a:lnTo>
                    <a:pt x="2039" y="659"/>
                  </a:lnTo>
                  <a:lnTo>
                    <a:pt x="2034" y="652"/>
                  </a:lnTo>
                  <a:lnTo>
                    <a:pt x="2030" y="644"/>
                  </a:lnTo>
                  <a:lnTo>
                    <a:pt x="2029" y="630"/>
                  </a:lnTo>
                  <a:lnTo>
                    <a:pt x="2030" y="619"/>
                  </a:lnTo>
                  <a:lnTo>
                    <a:pt x="2029" y="607"/>
                  </a:lnTo>
                  <a:lnTo>
                    <a:pt x="2027" y="593"/>
                  </a:lnTo>
                  <a:lnTo>
                    <a:pt x="2029" y="581"/>
                  </a:lnTo>
                  <a:lnTo>
                    <a:pt x="2037" y="563"/>
                  </a:lnTo>
                  <a:lnTo>
                    <a:pt x="2051" y="551"/>
                  </a:lnTo>
                  <a:lnTo>
                    <a:pt x="2065" y="537"/>
                  </a:lnTo>
                  <a:lnTo>
                    <a:pt x="2077" y="523"/>
                  </a:lnTo>
                  <a:lnTo>
                    <a:pt x="2086" y="507"/>
                  </a:lnTo>
                  <a:lnTo>
                    <a:pt x="2081" y="502"/>
                  </a:lnTo>
                  <a:lnTo>
                    <a:pt x="2076" y="497"/>
                  </a:lnTo>
                  <a:lnTo>
                    <a:pt x="2070" y="492"/>
                  </a:lnTo>
                  <a:lnTo>
                    <a:pt x="2057" y="494"/>
                  </a:lnTo>
                  <a:lnTo>
                    <a:pt x="2041" y="495"/>
                  </a:lnTo>
                  <a:lnTo>
                    <a:pt x="2036" y="520"/>
                  </a:lnTo>
                  <a:lnTo>
                    <a:pt x="2027" y="539"/>
                  </a:lnTo>
                  <a:lnTo>
                    <a:pt x="2015" y="555"/>
                  </a:lnTo>
                  <a:lnTo>
                    <a:pt x="2001" y="570"/>
                  </a:lnTo>
                  <a:lnTo>
                    <a:pt x="1988" y="588"/>
                  </a:lnTo>
                  <a:lnTo>
                    <a:pt x="1980" y="609"/>
                  </a:lnTo>
                  <a:lnTo>
                    <a:pt x="1974" y="633"/>
                  </a:lnTo>
                  <a:lnTo>
                    <a:pt x="1985" y="642"/>
                  </a:lnTo>
                  <a:lnTo>
                    <a:pt x="1995" y="652"/>
                  </a:lnTo>
                  <a:lnTo>
                    <a:pt x="2002" y="665"/>
                  </a:lnTo>
                  <a:lnTo>
                    <a:pt x="2006" y="680"/>
                  </a:lnTo>
                  <a:lnTo>
                    <a:pt x="2001" y="682"/>
                  </a:lnTo>
                  <a:lnTo>
                    <a:pt x="1999" y="684"/>
                  </a:lnTo>
                  <a:lnTo>
                    <a:pt x="1997" y="686"/>
                  </a:lnTo>
                  <a:lnTo>
                    <a:pt x="1997" y="686"/>
                  </a:lnTo>
                  <a:lnTo>
                    <a:pt x="1997" y="687"/>
                  </a:lnTo>
                  <a:lnTo>
                    <a:pt x="1995" y="689"/>
                  </a:lnTo>
                  <a:lnTo>
                    <a:pt x="1995" y="693"/>
                  </a:lnTo>
                  <a:lnTo>
                    <a:pt x="1994" y="694"/>
                  </a:lnTo>
                  <a:lnTo>
                    <a:pt x="1971" y="703"/>
                  </a:lnTo>
                  <a:lnTo>
                    <a:pt x="1968" y="724"/>
                  </a:lnTo>
                  <a:lnTo>
                    <a:pt x="1961" y="740"/>
                  </a:lnTo>
                  <a:lnTo>
                    <a:pt x="1954" y="752"/>
                  </a:lnTo>
                  <a:lnTo>
                    <a:pt x="1943" y="762"/>
                  </a:lnTo>
                  <a:lnTo>
                    <a:pt x="1934" y="773"/>
                  </a:lnTo>
                  <a:lnTo>
                    <a:pt x="1926" y="787"/>
                  </a:lnTo>
                  <a:lnTo>
                    <a:pt x="1920" y="787"/>
                  </a:lnTo>
                  <a:lnTo>
                    <a:pt x="1920" y="783"/>
                  </a:lnTo>
                  <a:lnTo>
                    <a:pt x="1906" y="764"/>
                  </a:lnTo>
                  <a:lnTo>
                    <a:pt x="1898" y="743"/>
                  </a:lnTo>
                  <a:lnTo>
                    <a:pt x="1892" y="720"/>
                  </a:lnTo>
                  <a:lnTo>
                    <a:pt x="1882" y="694"/>
                  </a:lnTo>
                  <a:lnTo>
                    <a:pt x="1868" y="701"/>
                  </a:lnTo>
                  <a:lnTo>
                    <a:pt x="1859" y="710"/>
                  </a:lnTo>
                  <a:lnTo>
                    <a:pt x="1849" y="717"/>
                  </a:lnTo>
                  <a:lnTo>
                    <a:pt x="1838" y="722"/>
                  </a:lnTo>
                  <a:lnTo>
                    <a:pt x="1821" y="726"/>
                  </a:lnTo>
                  <a:lnTo>
                    <a:pt x="1819" y="724"/>
                  </a:lnTo>
                  <a:lnTo>
                    <a:pt x="1817" y="724"/>
                  </a:lnTo>
                  <a:lnTo>
                    <a:pt x="1816" y="724"/>
                  </a:lnTo>
                  <a:lnTo>
                    <a:pt x="1814" y="722"/>
                  </a:lnTo>
                  <a:lnTo>
                    <a:pt x="1810" y="722"/>
                  </a:lnTo>
                  <a:lnTo>
                    <a:pt x="1809" y="701"/>
                  </a:lnTo>
                  <a:lnTo>
                    <a:pt x="1807" y="684"/>
                  </a:lnTo>
                  <a:lnTo>
                    <a:pt x="1803" y="670"/>
                  </a:lnTo>
                  <a:lnTo>
                    <a:pt x="1800" y="654"/>
                  </a:lnTo>
                  <a:lnTo>
                    <a:pt x="1798" y="633"/>
                  </a:lnTo>
                  <a:lnTo>
                    <a:pt x="1807" y="624"/>
                  </a:lnTo>
                  <a:lnTo>
                    <a:pt x="1810" y="616"/>
                  </a:lnTo>
                  <a:lnTo>
                    <a:pt x="1812" y="605"/>
                  </a:lnTo>
                  <a:lnTo>
                    <a:pt x="1817" y="591"/>
                  </a:lnTo>
                  <a:lnTo>
                    <a:pt x="1821" y="588"/>
                  </a:lnTo>
                  <a:lnTo>
                    <a:pt x="1826" y="583"/>
                  </a:lnTo>
                  <a:lnTo>
                    <a:pt x="1831" y="577"/>
                  </a:lnTo>
                  <a:lnTo>
                    <a:pt x="1837" y="572"/>
                  </a:lnTo>
                  <a:lnTo>
                    <a:pt x="1840" y="574"/>
                  </a:lnTo>
                  <a:lnTo>
                    <a:pt x="1842" y="576"/>
                  </a:lnTo>
                  <a:lnTo>
                    <a:pt x="1844" y="577"/>
                  </a:lnTo>
                  <a:lnTo>
                    <a:pt x="1845" y="579"/>
                  </a:lnTo>
                  <a:lnTo>
                    <a:pt x="1845" y="579"/>
                  </a:lnTo>
                  <a:lnTo>
                    <a:pt x="1849" y="576"/>
                  </a:lnTo>
                  <a:lnTo>
                    <a:pt x="1851" y="572"/>
                  </a:lnTo>
                  <a:lnTo>
                    <a:pt x="1852" y="569"/>
                  </a:lnTo>
                  <a:lnTo>
                    <a:pt x="1854" y="563"/>
                  </a:lnTo>
                  <a:lnTo>
                    <a:pt x="1856" y="560"/>
                  </a:lnTo>
                  <a:lnTo>
                    <a:pt x="1868" y="553"/>
                  </a:lnTo>
                  <a:lnTo>
                    <a:pt x="1878" y="549"/>
                  </a:lnTo>
                  <a:lnTo>
                    <a:pt x="1887" y="541"/>
                  </a:lnTo>
                  <a:lnTo>
                    <a:pt x="1884" y="539"/>
                  </a:lnTo>
                  <a:lnTo>
                    <a:pt x="1882" y="539"/>
                  </a:lnTo>
                  <a:lnTo>
                    <a:pt x="1880" y="539"/>
                  </a:lnTo>
                  <a:lnTo>
                    <a:pt x="1880" y="537"/>
                  </a:lnTo>
                  <a:lnTo>
                    <a:pt x="1880" y="537"/>
                  </a:lnTo>
                  <a:lnTo>
                    <a:pt x="1880" y="534"/>
                  </a:lnTo>
                  <a:lnTo>
                    <a:pt x="1878" y="530"/>
                  </a:lnTo>
                  <a:lnTo>
                    <a:pt x="1891" y="514"/>
                  </a:lnTo>
                  <a:lnTo>
                    <a:pt x="1903" y="495"/>
                  </a:lnTo>
                  <a:lnTo>
                    <a:pt x="1913" y="473"/>
                  </a:lnTo>
                  <a:lnTo>
                    <a:pt x="1924" y="450"/>
                  </a:lnTo>
                  <a:lnTo>
                    <a:pt x="1934" y="427"/>
                  </a:lnTo>
                  <a:lnTo>
                    <a:pt x="1947" y="406"/>
                  </a:lnTo>
                  <a:lnTo>
                    <a:pt x="1959" y="392"/>
                  </a:lnTo>
                  <a:lnTo>
                    <a:pt x="1974" y="384"/>
                  </a:lnTo>
                  <a:lnTo>
                    <a:pt x="1974" y="370"/>
                  </a:lnTo>
                  <a:lnTo>
                    <a:pt x="1990" y="370"/>
                  </a:lnTo>
                  <a:lnTo>
                    <a:pt x="1999" y="354"/>
                  </a:lnTo>
                  <a:lnTo>
                    <a:pt x="2013" y="343"/>
                  </a:lnTo>
                  <a:lnTo>
                    <a:pt x="2032" y="338"/>
                  </a:lnTo>
                  <a:lnTo>
                    <a:pt x="2034" y="340"/>
                  </a:lnTo>
                  <a:lnTo>
                    <a:pt x="2036" y="340"/>
                  </a:lnTo>
                  <a:lnTo>
                    <a:pt x="2036" y="340"/>
                  </a:lnTo>
                  <a:lnTo>
                    <a:pt x="2037" y="340"/>
                  </a:lnTo>
                  <a:lnTo>
                    <a:pt x="2041" y="342"/>
                  </a:lnTo>
                  <a:lnTo>
                    <a:pt x="2041" y="329"/>
                  </a:lnTo>
                  <a:lnTo>
                    <a:pt x="2046" y="329"/>
                  </a:lnTo>
                  <a:lnTo>
                    <a:pt x="2050" y="329"/>
                  </a:lnTo>
                  <a:lnTo>
                    <a:pt x="2053" y="329"/>
                  </a:lnTo>
                  <a:lnTo>
                    <a:pt x="2055" y="329"/>
                  </a:lnTo>
                  <a:lnTo>
                    <a:pt x="2057" y="331"/>
                  </a:lnTo>
                  <a:lnTo>
                    <a:pt x="2058" y="331"/>
                  </a:lnTo>
                  <a:lnTo>
                    <a:pt x="2064" y="335"/>
                  </a:lnTo>
                  <a:lnTo>
                    <a:pt x="2070" y="321"/>
                  </a:lnTo>
                  <a:lnTo>
                    <a:pt x="2081" y="312"/>
                  </a:lnTo>
                  <a:lnTo>
                    <a:pt x="2093" y="309"/>
                  </a:lnTo>
                  <a:lnTo>
                    <a:pt x="2109" y="305"/>
                  </a:lnTo>
                  <a:lnTo>
                    <a:pt x="2125" y="303"/>
                  </a:lnTo>
                  <a:lnTo>
                    <a:pt x="2132" y="310"/>
                  </a:lnTo>
                  <a:lnTo>
                    <a:pt x="2140" y="314"/>
                  </a:lnTo>
                  <a:lnTo>
                    <a:pt x="2147" y="315"/>
                  </a:lnTo>
                  <a:lnTo>
                    <a:pt x="2154" y="317"/>
                  </a:lnTo>
                  <a:lnTo>
                    <a:pt x="2160" y="324"/>
                  </a:lnTo>
                  <a:lnTo>
                    <a:pt x="2163" y="338"/>
                  </a:lnTo>
                  <a:lnTo>
                    <a:pt x="2161" y="340"/>
                  </a:lnTo>
                  <a:lnTo>
                    <a:pt x="2160" y="342"/>
                  </a:lnTo>
                  <a:lnTo>
                    <a:pt x="2158" y="342"/>
                  </a:lnTo>
                  <a:lnTo>
                    <a:pt x="2158" y="343"/>
                  </a:lnTo>
                  <a:lnTo>
                    <a:pt x="2156" y="345"/>
                  </a:lnTo>
                  <a:lnTo>
                    <a:pt x="2156" y="349"/>
                  </a:lnTo>
                  <a:lnTo>
                    <a:pt x="2158" y="352"/>
                  </a:lnTo>
                  <a:lnTo>
                    <a:pt x="2160" y="352"/>
                  </a:lnTo>
                  <a:lnTo>
                    <a:pt x="2161" y="354"/>
                  </a:lnTo>
                  <a:lnTo>
                    <a:pt x="2163" y="357"/>
                  </a:lnTo>
                  <a:lnTo>
                    <a:pt x="2175" y="352"/>
                  </a:lnTo>
                  <a:lnTo>
                    <a:pt x="2182" y="350"/>
                  </a:lnTo>
                  <a:lnTo>
                    <a:pt x="2187" y="350"/>
                  </a:lnTo>
                  <a:lnTo>
                    <a:pt x="2189" y="354"/>
                  </a:lnTo>
                  <a:lnTo>
                    <a:pt x="2191" y="359"/>
                  </a:lnTo>
                  <a:lnTo>
                    <a:pt x="2196" y="364"/>
                  </a:lnTo>
                  <a:lnTo>
                    <a:pt x="2201" y="370"/>
                  </a:lnTo>
                  <a:lnTo>
                    <a:pt x="2233" y="373"/>
                  </a:lnTo>
                  <a:lnTo>
                    <a:pt x="2245" y="380"/>
                  </a:lnTo>
                  <a:lnTo>
                    <a:pt x="2259" y="391"/>
                  </a:lnTo>
                  <a:lnTo>
                    <a:pt x="2273" y="405"/>
                  </a:lnTo>
                  <a:lnTo>
                    <a:pt x="2285" y="420"/>
                  </a:lnTo>
                  <a:lnTo>
                    <a:pt x="2296" y="436"/>
                  </a:lnTo>
                  <a:lnTo>
                    <a:pt x="2299" y="452"/>
                  </a:lnTo>
                  <a:lnTo>
                    <a:pt x="2297" y="467"/>
                  </a:lnTo>
                  <a:lnTo>
                    <a:pt x="2285" y="480"/>
                  </a:lnTo>
                  <a:lnTo>
                    <a:pt x="2269" y="488"/>
                  </a:lnTo>
                  <a:lnTo>
                    <a:pt x="2252" y="488"/>
                  </a:lnTo>
                  <a:lnTo>
                    <a:pt x="2236" y="481"/>
                  </a:lnTo>
                  <a:lnTo>
                    <a:pt x="2222" y="474"/>
                  </a:lnTo>
                  <a:lnTo>
                    <a:pt x="2208" y="469"/>
                  </a:lnTo>
                  <a:lnTo>
                    <a:pt x="2210" y="481"/>
                  </a:lnTo>
                  <a:lnTo>
                    <a:pt x="2212" y="497"/>
                  </a:lnTo>
                  <a:lnTo>
                    <a:pt x="2214" y="514"/>
                  </a:lnTo>
                  <a:lnTo>
                    <a:pt x="2217" y="528"/>
                  </a:lnTo>
                  <a:lnTo>
                    <a:pt x="2221" y="537"/>
                  </a:lnTo>
                  <a:lnTo>
                    <a:pt x="2224" y="542"/>
                  </a:lnTo>
                  <a:lnTo>
                    <a:pt x="2229" y="544"/>
                  </a:lnTo>
                  <a:lnTo>
                    <a:pt x="2233" y="548"/>
                  </a:lnTo>
                  <a:lnTo>
                    <a:pt x="2240" y="549"/>
                  </a:lnTo>
                  <a:lnTo>
                    <a:pt x="2238" y="537"/>
                  </a:lnTo>
                  <a:lnTo>
                    <a:pt x="2236" y="528"/>
                  </a:lnTo>
                  <a:lnTo>
                    <a:pt x="2236" y="518"/>
                  </a:lnTo>
                  <a:lnTo>
                    <a:pt x="2240" y="518"/>
                  </a:lnTo>
                  <a:lnTo>
                    <a:pt x="2240" y="514"/>
                  </a:lnTo>
                  <a:lnTo>
                    <a:pt x="2252" y="521"/>
                  </a:lnTo>
                  <a:lnTo>
                    <a:pt x="2264" y="528"/>
                  </a:lnTo>
                  <a:lnTo>
                    <a:pt x="2278" y="534"/>
                  </a:lnTo>
                  <a:lnTo>
                    <a:pt x="2280" y="530"/>
                  </a:lnTo>
                  <a:lnTo>
                    <a:pt x="2282" y="527"/>
                  </a:lnTo>
                  <a:lnTo>
                    <a:pt x="2283" y="525"/>
                  </a:lnTo>
                  <a:lnTo>
                    <a:pt x="2285" y="520"/>
                  </a:lnTo>
                  <a:lnTo>
                    <a:pt x="2285" y="514"/>
                  </a:lnTo>
                  <a:lnTo>
                    <a:pt x="2283" y="513"/>
                  </a:lnTo>
                  <a:lnTo>
                    <a:pt x="2282" y="511"/>
                  </a:lnTo>
                  <a:lnTo>
                    <a:pt x="2280" y="509"/>
                  </a:lnTo>
                  <a:lnTo>
                    <a:pt x="2280" y="507"/>
                  </a:lnTo>
                  <a:lnTo>
                    <a:pt x="2280" y="504"/>
                  </a:lnTo>
                  <a:lnTo>
                    <a:pt x="2278" y="499"/>
                  </a:lnTo>
                  <a:lnTo>
                    <a:pt x="2294" y="492"/>
                  </a:lnTo>
                  <a:lnTo>
                    <a:pt x="2304" y="481"/>
                  </a:lnTo>
                  <a:lnTo>
                    <a:pt x="2313" y="469"/>
                  </a:lnTo>
                  <a:lnTo>
                    <a:pt x="2318" y="471"/>
                  </a:lnTo>
                  <a:lnTo>
                    <a:pt x="2325" y="473"/>
                  </a:lnTo>
                  <a:lnTo>
                    <a:pt x="2332" y="474"/>
                  </a:lnTo>
                  <a:lnTo>
                    <a:pt x="2339" y="476"/>
                  </a:lnTo>
                  <a:lnTo>
                    <a:pt x="2336" y="438"/>
                  </a:lnTo>
                  <a:lnTo>
                    <a:pt x="2329" y="396"/>
                  </a:lnTo>
                  <a:lnTo>
                    <a:pt x="2358" y="396"/>
                  </a:lnTo>
                  <a:lnTo>
                    <a:pt x="2365" y="403"/>
                  </a:lnTo>
                  <a:lnTo>
                    <a:pt x="2372" y="413"/>
                  </a:lnTo>
                  <a:lnTo>
                    <a:pt x="2378" y="422"/>
                  </a:lnTo>
                  <a:lnTo>
                    <a:pt x="2378" y="431"/>
                  </a:lnTo>
                  <a:lnTo>
                    <a:pt x="2374" y="432"/>
                  </a:lnTo>
                  <a:lnTo>
                    <a:pt x="2372" y="432"/>
                  </a:lnTo>
                  <a:lnTo>
                    <a:pt x="2369" y="434"/>
                  </a:lnTo>
                  <a:lnTo>
                    <a:pt x="2362" y="434"/>
                  </a:lnTo>
                  <a:lnTo>
                    <a:pt x="2362" y="453"/>
                  </a:lnTo>
                  <a:lnTo>
                    <a:pt x="2367" y="455"/>
                  </a:lnTo>
                  <a:lnTo>
                    <a:pt x="2369" y="457"/>
                  </a:lnTo>
                  <a:lnTo>
                    <a:pt x="2372" y="459"/>
                  </a:lnTo>
                  <a:lnTo>
                    <a:pt x="2376" y="460"/>
                  </a:lnTo>
                  <a:lnTo>
                    <a:pt x="2381" y="460"/>
                  </a:lnTo>
                  <a:lnTo>
                    <a:pt x="2383" y="460"/>
                  </a:lnTo>
                  <a:lnTo>
                    <a:pt x="2385" y="459"/>
                  </a:lnTo>
                  <a:lnTo>
                    <a:pt x="2385" y="459"/>
                  </a:lnTo>
                  <a:lnTo>
                    <a:pt x="2386" y="459"/>
                  </a:lnTo>
                  <a:lnTo>
                    <a:pt x="2390" y="457"/>
                  </a:lnTo>
                  <a:lnTo>
                    <a:pt x="2392" y="452"/>
                  </a:lnTo>
                  <a:lnTo>
                    <a:pt x="2392" y="448"/>
                  </a:lnTo>
                  <a:lnTo>
                    <a:pt x="2392" y="443"/>
                  </a:lnTo>
                  <a:lnTo>
                    <a:pt x="2392" y="439"/>
                  </a:lnTo>
                  <a:lnTo>
                    <a:pt x="2390" y="434"/>
                  </a:lnTo>
                  <a:lnTo>
                    <a:pt x="2402" y="418"/>
                  </a:lnTo>
                  <a:lnTo>
                    <a:pt x="2416" y="405"/>
                  </a:lnTo>
                  <a:lnTo>
                    <a:pt x="2428" y="389"/>
                  </a:lnTo>
                  <a:lnTo>
                    <a:pt x="2434" y="387"/>
                  </a:lnTo>
                  <a:lnTo>
                    <a:pt x="2439" y="387"/>
                  </a:lnTo>
                  <a:lnTo>
                    <a:pt x="2441" y="385"/>
                  </a:lnTo>
                  <a:lnTo>
                    <a:pt x="2444" y="387"/>
                  </a:lnTo>
                  <a:lnTo>
                    <a:pt x="2448" y="389"/>
                  </a:lnTo>
                  <a:lnTo>
                    <a:pt x="2449" y="392"/>
                  </a:lnTo>
                  <a:lnTo>
                    <a:pt x="2451" y="396"/>
                  </a:lnTo>
                  <a:lnTo>
                    <a:pt x="2453" y="398"/>
                  </a:lnTo>
                  <a:lnTo>
                    <a:pt x="2454" y="401"/>
                  </a:lnTo>
                  <a:lnTo>
                    <a:pt x="2458" y="403"/>
                  </a:lnTo>
                  <a:lnTo>
                    <a:pt x="2458" y="399"/>
                  </a:lnTo>
                  <a:lnTo>
                    <a:pt x="2461" y="396"/>
                  </a:lnTo>
                  <a:lnTo>
                    <a:pt x="2463" y="392"/>
                  </a:lnTo>
                  <a:lnTo>
                    <a:pt x="2465" y="389"/>
                  </a:lnTo>
                  <a:lnTo>
                    <a:pt x="2465" y="384"/>
                  </a:lnTo>
                  <a:lnTo>
                    <a:pt x="2467" y="377"/>
                  </a:lnTo>
                  <a:lnTo>
                    <a:pt x="2482" y="377"/>
                  </a:lnTo>
                  <a:lnTo>
                    <a:pt x="2496" y="380"/>
                  </a:lnTo>
                  <a:lnTo>
                    <a:pt x="2509" y="384"/>
                  </a:lnTo>
                  <a:lnTo>
                    <a:pt x="2500" y="391"/>
                  </a:lnTo>
                  <a:lnTo>
                    <a:pt x="2491" y="396"/>
                  </a:lnTo>
                  <a:lnTo>
                    <a:pt x="2484" y="401"/>
                  </a:lnTo>
                  <a:lnTo>
                    <a:pt x="2477" y="411"/>
                  </a:lnTo>
                  <a:lnTo>
                    <a:pt x="2486" y="411"/>
                  </a:lnTo>
                  <a:lnTo>
                    <a:pt x="2491" y="406"/>
                  </a:lnTo>
                  <a:lnTo>
                    <a:pt x="2503" y="401"/>
                  </a:lnTo>
                  <a:lnTo>
                    <a:pt x="2516" y="396"/>
                  </a:lnTo>
                  <a:lnTo>
                    <a:pt x="2526" y="392"/>
                  </a:lnTo>
                  <a:lnTo>
                    <a:pt x="2537" y="389"/>
                  </a:lnTo>
                  <a:lnTo>
                    <a:pt x="2540" y="389"/>
                  </a:lnTo>
                  <a:lnTo>
                    <a:pt x="2542" y="391"/>
                  </a:lnTo>
                  <a:lnTo>
                    <a:pt x="2545" y="394"/>
                  </a:lnTo>
                  <a:lnTo>
                    <a:pt x="2547" y="396"/>
                  </a:lnTo>
                  <a:lnTo>
                    <a:pt x="2549" y="398"/>
                  </a:lnTo>
                  <a:lnTo>
                    <a:pt x="2552" y="398"/>
                  </a:lnTo>
                  <a:lnTo>
                    <a:pt x="2559" y="399"/>
                  </a:lnTo>
                  <a:lnTo>
                    <a:pt x="2561" y="396"/>
                  </a:lnTo>
                  <a:lnTo>
                    <a:pt x="2563" y="392"/>
                  </a:lnTo>
                  <a:lnTo>
                    <a:pt x="2564" y="391"/>
                  </a:lnTo>
                  <a:lnTo>
                    <a:pt x="2564" y="387"/>
                  </a:lnTo>
                  <a:lnTo>
                    <a:pt x="2566" y="382"/>
                  </a:lnTo>
                  <a:lnTo>
                    <a:pt x="2566" y="377"/>
                  </a:lnTo>
                  <a:lnTo>
                    <a:pt x="2563" y="373"/>
                  </a:lnTo>
                  <a:lnTo>
                    <a:pt x="2561" y="370"/>
                  </a:lnTo>
                  <a:lnTo>
                    <a:pt x="2559" y="366"/>
                  </a:lnTo>
                  <a:lnTo>
                    <a:pt x="2559" y="361"/>
                  </a:lnTo>
                  <a:lnTo>
                    <a:pt x="2559" y="354"/>
                  </a:lnTo>
                  <a:lnTo>
                    <a:pt x="2564" y="350"/>
                  </a:lnTo>
                  <a:lnTo>
                    <a:pt x="2568" y="347"/>
                  </a:lnTo>
                  <a:lnTo>
                    <a:pt x="2571" y="345"/>
                  </a:lnTo>
                  <a:lnTo>
                    <a:pt x="2578" y="342"/>
                  </a:lnTo>
                  <a:lnTo>
                    <a:pt x="2582" y="343"/>
                  </a:lnTo>
                  <a:lnTo>
                    <a:pt x="2587" y="345"/>
                  </a:lnTo>
                  <a:lnTo>
                    <a:pt x="2594" y="345"/>
                  </a:lnTo>
                  <a:lnTo>
                    <a:pt x="2601" y="345"/>
                  </a:lnTo>
                  <a:lnTo>
                    <a:pt x="2610" y="356"/>
                  </a:lnTo>
                  <a:lnTo>
                    <a:pt x="2622" y="368"/>
                  </a:lnTo>
                  <a:lnTo>
                    <a:pt x="2640" y="380"/>
                  </a:lnTo>
                  <a:lnTo>
                    <a:pt x="2655" y="392"/>
                  </a:lnTo>
                  <a:lnTo>
                    <a:pt x="2669" y="399"/>
                  </a:lnTo>
                  <a:lnTo>
                    <a:pt x="2678" y="403"/>
                  </a:lnTo>
                  <a:lnTo>
                    <a:pt x="2680" y="401"/>
                  </a:lnTo>
                  <a:lnTo>
                    <a:pt x="2680" y="401"/>
                  </a:lnTo>
                  <a:lnTo>
                    <a:pt x="2680" y="399"/>
                  </a:lnTo>
                  <a:lnTo>
                    <a:pt x="2680" y="399"/>
                  </a:lnTo>
                  <a:lnTo>
                    <a:pt x="2681" y="396"/>
                  </a:lnTo>
                  <a:lnTo>
                    <a:pt x="2676" y="391"/>
                  </a:lnTo>
                  <a:lnTo>
                    <a:pt x="2673" y="387"/>
                  </a:lnTo>
                  <a:lnTo>
                    <a:pt x="2671" y="382"/>
                  </a:lnTo>
                  <a:lnTo>
                    <a:pt x="2667" y="377"/>
                  </a:lnTo>
                  <a:lnTo>
                    <a:pt x="2666" y="370"/>
                  </a:lnTo>
                  <a:lnTo>
                    <a:pt x="2650" y="370"/>
                  </a:lnTo>
                  <a:lnTo>
                    <a:pt x="2652" y="349"/>
                  </a:lnTo>
                  <a:lnTo>
                    <a:pt x="2648" y="333"/>
                  </a:lnTo>
                  <a:lnTo>
                    <a:pt x="2646" y="319"/>
                  </a:lnTo>
                  <a:lnTo>
                    <a:pt x="2643" y="300"/>
                  </a:lnTo>
                  <a:lnTo>
                    <a:pt x="2653" y="293"/>
                  </a:lnTo>
                  <a:lnTo>
                    <a:pt x="2660" y="284"/>
                  </a:lnTo>
                  <a:lnTo>
                    <a:pt x="2664" y="274"/>
                  </a:lnTo>
                  <a:lnTo>
                    <a:pt x="2667" y="261"/>
                  </a:lnTo>
                  <a:lnTo>
                    <a:pt x="2671" y="251"/>
                  </a:lnTo>
                  <a:lnTo>
                    <a:pt x="2676" y="240"/>
                  </a:lnTo>
                  <a:lnTo>
                    <a:pt x="2683" y="232"/>
                  </a:lnTo>
                  <a:lnTo>
                    <a:pt x="2692" y="226"/>
                  </a:lnTo>
                  <a:lnTo>
                    <a:pt x="2708" y="225"/>
                  </a:lnTo>
                  <a:lnTo>
                    <a:pt x="2727" y="226"/>
                  </a:lnTo>
                  <a:lnTo>
                    <a:pt x="2732" y="235"/>
                  </a:lnTo>
                  <a:lnTo>
                    <a:pt x="2739" y="242"/>
                  </a:lnTo>
                  <a:lnTo>
                    <a:pt x="2737" y="256"/>
                  </a:lnTo>
                  <a:lnTo>
                    <a:pt x="2734" y="270"/>
                  </a:lnTo>
                  <a:lnTo>
                    <a:pt x="2730" y="282"/>
                  </a:lnTo>
                  <a:lnTo>
                    <a:pt x="2729" y="293"/>
                  </a:lnTo>
                  <a:lnTo>
                    <a:pt x="2727" y="300"/>
                  </a:lnTo>
                  <a:lnTo>
                    <a:pt x="2730" y="309"/>
                  </a:lnTo>
                  <a:lnTo>
                    <a:pt x="2736" y="321"/>
                  </a:lnTo>
                  <a:lnTo>
                    <a:pt x="2739" y="335"/>
                  </a:lnTo>
                  <a:lnTo>
                    <a:pt x="2742" y="345"/>
                  </a:lnTo>
                  <a:lnTo>
                    <a:pt x="2742" y="357"/>
                  </a:lnTo>
                  <a:lnTo>
                    <a:pt x="2739" y="368"/>
                  </a:lnTo>
                  <a:lnTo>
                    <a:pt x="2736" y="377"/>
                  </a:lnTo>
                  <a:lnTo>
                    <a:pt x="2736" y="384"/>
                  </a:lnTo>
                  <a:lnTo>
                    <a:pt x="2737" y="389"/>
                  </a:lnTo>
                  <a:lnTo>
                    <a:pt x="2739" y="392"/>
                  </a:lnTo>
                  <a:lnTo>
                    <a:pt x="2742" y="396"/>
                  </a:lnTo>
                  <a:lnTo>
                    <a:pt x="2746" y="399"/>
                  </a:lnTo>
                  <a:lnTo>
                    <a:pt x="2748" y="405"/>
                  </a:lnTo>
                  <a:lnTo>
                    <a:pt x="2751" y="411"/>
                  </a:lnTo>
                  <a:lnTo>
                    <a:pt x="2746" y="422"/>
                  </a:lnTo>
                  <a:lnTo>
                    <a:pt x="2742" y="434"/>
                  </a:lnTo>
                  <a:lnTo>
                    <a:pt x="2742" y="450"/>
                  </a:lnTo>
                  <a:lnTo>
                    <a:pt x="2737" y="453"/>
                  </a:lnTo>
                  <a:lnTo>
                    <a:pt x="2734" y="457"/>
                  </a:lnTo>
                  <a:lnTo>
                    <a:pt x="2729" y="459"/>
                  </a:lnTo>
                  <a:lnTo>
                    <a:pt x="2723" y="462"/>
                  </a:lnTo>
                  <a:lnTo>
                    <a:pt x="2716" y="464"/>
                  </a:lnTo>
                  <a:lnTo>
                    <a:pt x="2716" y="469"/>
                  </a:lnTo>
                  <a:lnTo>
                    <a:pt x="2736" y="469"/>
                  </a:lnTo>
                  <a:lnTo>
                    <a:pt x="2737" y="467"/>
                  </a:lnTo>
                  <a:lnTo>
                    <a:pt x="2737" y="467"/>
                  </a:lnTo>
                  <a:lnTo>
                    <a:pt x="2739" y="466"/>
                  </a:lnTo>
                  <a:lnTo>
                    <a:pt x="2739" y="466"/>
                  </a:lnTo>
                  <a:lnTo>
                    <a:pt x="2742" y="464"/>
                  </a:lnTo>
                  <a:lnTo>
                    <a:pt x="2749" y="452"/>
                  </a:lnTo>
                  <a:lnTo>
                    <a:pt x="2756" y="438"/>
                  </a:lnTo>
                  <a:lnTo>
                    <a:pt x="2762" y="427"/>
                  </a:lnTo>
                  <a:lnTo>
                    <a:pt x="2765" y="410"/>
                  </a:lnTo>
                  <a:lnTo>
                    <a:pt x="2762" y="394"/>
                  </a:lnTo>
                  <a:lnTo>
                    <a:pt x="2760" y="378"/>
                  </a:lnTo>
                  <a:lnTo>
                    <a:pt x="2758" y="364"/>
                  </a:lnTo>
                  <a:lnTo>
                    <a:pt x="2777" y="364"/>
                  </a:lnTo>
                  <a:lnTo>
                    <a:pt x="2795" y="364"/>
                  </a:lnTo>
                  <a:lnTo>
                    <a:pt x="2812" y="370"/>
                  </a:lnTo>
                  <a:lnTo>
                    <a:pt x="2812" y="364"/>
                  </a:lnTo>
                  <a:lnTo>
                    <a:pt x="2795" y="357"/>
                  </a:lnTo>
                  <a:lnTo>
                    <a:pt x="2774" y="349"/>
                  </a:lnTo>
                  <a:lnTo>
                    <a:pt x="2755" y="342"/>
                  </a:lnTo>
                  <a:lnTo>
                    <a:pt x="2751" y="324"/>
                  </a:lnTo>
                  <a:lnTo>
                    <a:pt x="2746" y="312"/>
                  </a:lnTo>
                  <a:lnTo>
                    <a:pt x="2741" y="302"/>
                  </a:lnTo>
                  <a:lnTo>
                    <a:pt x="2736" y="288"/>
                  </a:lnTo>
                  <a:lnTo>
                    <a:pt x="2758" y="268"/>
                  </a:lnTo>
                  <a:lnTo>
                    <a:pt x="2758" y="235"/>
                  </a:lnTo>
                  <a:lnTo>
                    <a:pt x="2762" y="235"/>
                  </a:lnTo>
                  <a:lnTo>
                    <a:pt x="2765" y="235"/>
                  </a:lnTo>
                  <a:lnTo>
                    <a:pt x="2767" y="235"/>
                  </a:lnTo>
                  <a:lnTo>
                    <a:pt x="2767" y="237"/>
                  </a:lnTo>
                  <a:lnTo>
                    <a:pt x="2770" y="239"/>
                  </a:lnTo>
                  <a:lnTo>
                    <a:pt x="2774" y="249"/>
                  </a:lnTo>
                  <a:lnTo>
                    <a:pt x="2777" y="260"/>
                  </a:lnTo>
                  <a:lnTo>
                    <a:pt x="2784" y="268"/>
                  </a:lnTo>
                  <a:lnTo>
                    <a:pt x="2797" y="261"/>
                  </a:lnTo>
                  <a:lnTo>
                    <a:pt x="2812" y="258"/>
                  </a:lnTo>
                  <a:lnTo>
                    <a:pt x="2832" y="258"/>
                  </a:lnTo>
                  <a:lnTo>
                    <a:pt x="2842" y="272"/>
                  </a:lnTo>
                  <a:lnTo>
                    <a:pt x="2858" y="286"/>
                  </a:lnTo>
                  <a:lnTo>
                    <a:pt x="2873" y="296"/>
                  </a:lnTo>
                  <a:lnTo>
                    <a:pt x="2873" y="288"/>
                  </a:lnTo>
                  <a:lnTo>
                    <a:pt x="2861" y="275"/>
                  </a:lnTo>
                  <a:lnTo>
                    <a:pt x="2852" y="260"/>
                  </a:lnTo>
                  <a:lnTo>
                    <a:pt x="2847" y="240"/>
                  </a:lnTo>
                  <a:lnTo>
                    <a:pt x="2842" y="221"/>
                  </a:lnTo>
                  <a:lnTo>
                    <a:pt x="2838" y="200"/>
                  </a:lnTo>
                  <a:lnTo>
                    <a:pt x="2861" y="193"/>
                  </a:lnTo>
                  <a:lnTo>
                    <a:pt x="2886" y="188"/>
                  </a:lnTo>
                  <a:lnTo>
                    <a:pt x="2893" y="204"/>
                  </a:lnTo>
                  <a:lnTo>
                    <a:pt x="2896" y="204"/>
                  </a:lnTo>
                  <a:lnTo>
                    <a:pt x="2900" y="188"/>
                  </a:lnTo>
                  <a:lnTo>
                    <a:pt x="2903" y="171"/>
                  </a:lnTo>
                  <a:lnTo>
                    <a:pt x="2908" y="153"/>
                  </a:lnTo>
                  <a:lnTo>
                    <a:pt x="2924" y="144"/>
                  </a:lnTo>
                  <a:lnTo>
                    <a:pt x="2936" y="134"/>
                  </a:lnTo>
                  <a:lnTo>
                    <a:pt x="2950" y="123"/>
                  </a:lnTo>
                  <a:lnTo>
                    <a:pt x="2964" y="117"/>
                  </a:lnTo>
                  <a:lnTo>
                    <a:pt x="2980" y="111"/>
                  </a:lnTo>
                  <a:lnTo>
                    <a:pt x="3001" y="111"/>
                  </a:lnTo>
                  <a:lnTo>
                    <a:pt x="3003" y="104"/>
                  </a:lnTo>
                  <a:lnTo>
                    <a:pt x="3006" y="99"/>
                  </a:lnTo>
                  <a:lnTo>
                    <a:pt x="3008" y="94"/>
                  </a:lnTo>
                  <a:lnTo>
                    <a:pt x="3011" y="89"/>
                  </a:lnTo>
                  <a:lnTo>
                    <a:pt x="3022" y="89"/>
                  </a:lnTo>
                  <a:lnTo>
                    <a:pt x="3036" y="89"/>
                  </a:lnTo>
                  <a:lnTo>
                    <a:pt x="3050" y="89"/>
                  </a:lnTo>
                  <a:lnTo>
                    <a:pt x="3060" y="89"/>
                  </a:lnTo>
                  <a:lnTo>
                    <a:pt x="3065" y="89"/>
                  </a:lnTo>
                  <a:lnTo>
                    <a:pt x="3072" y="83"/>
                  </a:lnTo>
                  <a:lnTo>
                    <a:pt x="3079" y="78"/>
                  </a:lnTo>
                  <a:lnTo>
                    <a:pt x="3086" y="71"/>
                  </a:lnTo>
                  <a:lnTo>
                    <a:pt x="3092" y="66"/>
                  </a:lnTo>
                  <a:lnTo>
                    <a:pt x="3097" y="68"/>
                  </a:lnTo>
                  <a:lnTo>
                    <a:pt x="3100" y="68"/>
                  </a:lnTo>
                  <a:lnTo>
                    <a:pt x="3106" y="69"/>
                  </a:lnTo>
                  <a:lnTo>
                    <a:pt x="3111" y="69"/>
                  </a:lnTo>
                  <a:lnTo>
                    <a:pt x="3111" y="50"/>
                  </a:lnTo>
                  <a:lnTo>
                    <a:pt x="3126" y="43"/>
                  </a:lnTo>
                  <a:lnTo>
                    <a:pt x="3139" y="36"/>
                  </a:lnTo>
                  <a:lnTo>
                    <a:pt x="3151" y="27"/>
                  </a:lnTo>
                  <a:lnTo>
                    <a:pt x="3161" y="17"/>
                  </a:lnTo>
                  <a:lnTo>
                    <a:pt x="3165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4BCE6A63-44EF-4660-AAB9-7645C28C12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7088" y="1382713"/>
              <a:ext cx="4552950" cy="1549400"/>
            </a:xfrm>
            <a:custGeom>
              <a:avLst/>
              <a:gdLst>
                <a:gd name="T0" fmla="*/ 0 w 2868"/>
                <a:gd name="T1" fmla="*/ 276 h 976"/>
                <a:gd name="T2" fmla="*/ 1210 w 2868"/>
                <a:gd name="T3" fmla="*/ 237 h 976"/>
                <a:gd name="T4" fmla="*/ 1742 w 2868"/>
                <a:gd name="T5" fmla="*/ 276 h 976"/>
                <a:gd name="T6" fmla="*/ 2863 w 2868"/>
                <a:gd name="T7" fmla="*/ 190 h 976"/>
                <a:gd name="T8" fmla="*/ 2804 w 2868"/>
                <a:gd name="T9" fmla="*/ 223 h 976"/>
                <a:gd name="T10" fmla="*/ 194 w 2868"/>
                <a:gd name="T11" fmla="*/ 279 h 976"/>
                <a:gd name="T12" fmla="*/ 98 w 2868"/>
                <a:gd name="T13" fmla="*/ 202 h 976"/>
                <a:gd name="T14" fmla="*/ 138 w 2868"/>
                <a:gd name="T15" fmla="*/ 150 h 976"/>
                <a:gd name="T16" fmla="*/ 1685 w 2868"/>
                <a:gd name="T17" fmla="*/ 166 h 976"/>
                <a:gd name="T18" fmla="*/ 1631 w 2868"/>
                <a:gd name="T19" fmla="*/ 295 h 976"/>
                <a:gd name="T20" fmla="*/ 1620 w 2868"/>
                <a:gd name="T21" fmla="*/ 218 h 976"/>
                <a:gd name="T22" fmla="*/ 1569 w 2868"/>
                <a:gd name="T23" fmla="*/ 159 h 976"/>
                <a:gd name="T24" fmla="*/ 1632 w 2868"/>
                <a:gd name="T25" fmla="*/ 157 h 976"/>
                <a:gd name="T26" fmla="*/ 2615 w 2868"/>
                <a:gd name="T27" fmla="*/ 120 h 976"/>
                <a:gd name="T28" fmla="*/ 2090 w 2868"/>
                <a:gd name="T29" fmla="*/ 120 h 976"/>
                <a:gd name="T30" fmla="*/ 2739 w 2868"/>
                <a:gd name="T31" fmla="*/ 87 h 976"/>
                <a:gd name="T32" fmla="*/ 2765 w 2868"/>
                <a:gd name="T33" fmla="*/ 195 h 976"/>
                <a:gd name="T34" fmla="*/ 2704 w 2868"/>
                <a:gd name="T35" fmla="*/ 92 h 976"/>
                <a:gd name="T36" fmla="*/ 2158 w 2868"/>
                <a:gd name="T37" fmla="*/ 99 h 976"/>
                <a:gd name="T38" fmla="*/ 1786 w 2868"/>
                <a:gd name="T39" fmla="*/ 89 h 976"/>
                <a:gd name="T40" fmla="*/ 1681 w 2868"/>
                <a:gd name="T41" fmla="*/ 89 h 976"/>
                <a:gd name="T42" fmla="*/ 2186 w 2868"/>
                <a:gd name="T43" fmla="*/ 45 h 976"/>
                <a:gd name="T44" fmla="*/ 596 w 2868"/>
                <a:gd name="T45" fmla="*/ 92 h 976"/>
                <a:gd name="T46" fmla="*/ 384 w 2868"/>
                <a:gd name="T47" fmla="*/ 253 h 976"/>
                <a:gd name="T48" fmla="*/ 330 w 2868"/>
                <a:gd name="T49" fmla="*/ 316 h 976"/>
                <a:gd name="T50" fmla="*/ 321 w 2868"/>
                <a:gd name="T51" fmla="*/ 361 h 976"/>
                <a:gd name="T52" fmla="*/ 205 w 2868"/>
                <a:gd name="T53" fmla="*/ 335 h 976"/>
                <a:gd name="T54" fmla="*/ 253 w 2868"/>
                <a:gd name="T55" fmla="*/ 248 h 976"/>
                <a:gd name="T56" fmla="*/ 304 w 2868"/>
                <a:gd name="T57" fmla="*/ 197 h 976"/>
                <a:gd name="T58" fmla="*/ 311 w 2868"/>
                <a:gd name="T59" fmla="*/ 188 h 976"/>
                <a:gd name="T60" fmla="*/ 192 w 2868"/>
                <a:gd name="T61" fmla="*/ 168 h 976"/>
                <a:gd name="T62" fmla="*/ 161 w 2868"/>
                <a:gd name="T63" fmla="*/ 131 h 976"/>
                <a:gd name="T64" fmla="*/ 253 w 2868"/>
                <a:gd name="T65" fmla="*/ 92 h 976"/>
                <a:gd name="T66" fmla="*/ 323 w 2868"/>
                <a:gd name="T67" fmla="*/ 77 h 976"/>
                <a:gd name="T68" fmla="*/ 2107 w 2868"/>
                <a:gd name="T69" fmla="*/ 80 h 976"/>
                <a:gd name="T70" fmla="*/ 2090 w 2868"/>
                <a:gd name="T71" fmla="*/ 59 h 976"/>
                <a:gd name="T72" fmla="*/ 2147 w 2868"/>
                <a:gd name="T73" fmla="*/ 30 h 976"/>
                <a:gd name="T74" fmla="*/ 1048 w 2868"/>
                <a:gd name="T75" fmla="*/ 73 h 976"/>
                <a:gd name="T76" fmla="*/ 1076 w 2868"/>
                <a:gd name="T77" fmla="*/ 131 h 976"/>
                <a:gd name="T78" fmla="*/ 1294 w 2868"/>
                <a:gd name="T79" fmla="*/ 147 h 976"/>
                <a:gd name="T80" fmla="*/ 1196 w 2868"/>
                <a:gd name="T81" fmla="*/ 243 h 976"/>
                <a:gd name="T82" fmla="*/ 1224 w 2868"/>
                <a:gd name="T83" fmla="*/ 353 h 976"/>
                <a:gd name="T84" fmla="*/ 1198 w 2868"/>
                <a:gd name="T85" fmla="*/ 415 h 976"/>
                <a:gd name="T86" fmla="*/ 1192 w 2868"/>
                <a:gd name="T87" fmla="*/ 490 h 976"/>
                <a:gd name="T88" fmla="*/ 1140 w 2868"/>
                <a:gd name="T89" fmla="*/ 538 h 976"/>
                <a:gd name="T90" fmla="*/ 1091 w 2868"/>
                <a:gd name="T91" fmla="*/ 602 h 976"/>
                <a:gd name="T92" fmla="*/ 1048 w 2868"/>
                <a:gd name="T93" fmla="*/ 696 h 976"/>
                <a:gd name="T94" fmla="*/ 911 w 2868"/>
                <a:gd name="T95" fmla="*/ 784 h 976"/>
                <a:gd name="T96" fmla="*/ 861 w 2868"/>
                <a:gd name="T97" fmla="*/ 932 h 976"/>
                <a:gd name="T98" fmla="*/ 740 w 2868"/>
                <a:gd name="T99" fmla="*/ 862 h 976"/>
                <a:gd name="T100" fmla="*/ 714 w 2868"/>
                <a:gd name="T101" fmla="*/ 806 h 976"/>
                <a:gd name="T102" fmla="*/ 718 w 2868"/>
                <a:gd name="T103" fmla="*/ 641 h 976"/>
                <a:gd name="T104" fmla="*/ 672 w 2868"/>
                <a:gd name="T105" fmla="*/ 576 h 976"/>
                <a:gd name="T106" fmla="*/ 466 w 2868"/>
                <a:gd name="T107" fmla="*/ 374 h 976"/>
                <a:gd name="T108" fmla="*/ 447 w 2868"/>
                <a:gd name="T109" fmla="*/ 290 h 976"/>
                <a:gd name="T110" fmla="*/ 592 w 2868"/>
                <a:gd name="T111" fmla="*/ 140 h 976"/>
                <a:gd name="T112" fmla="*/ 711 w 2868"/>
                <a:gd name="T113" fmla="*/ 112 h 976"/>
                <a:gd name="T114" fmla="*/ 833 w 2868"/>
                <a:gd name="T115" fmla="*/ 80 h 976"/>
                <a:gd name="T116" fmla="*/ 896 w 2868"/>
                <a:gd name="T117" fmla="*/ 44 h 976"/>
                <a:gd name="T118" fmla="*/ 2706 w 2868"/>
                <a:gd name="T119" fmla="*/ 31 h 976"/>
                <a:gd name="T120" fmla="*/ 2641 w 2868"/>
                <a:gd name="T121" fmla="*/ 80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68" h="976">
                  <a:moveTo>
                    <a:pt x="7" y="243"/>
                  </a:moveTo>
                  <a:lnTo>
                    <a:pt x="25" y="248"/>
                  </a:lnTo>
                  <a:lnTo>
                    <a:pt x="37" y="257"/>
                  </a:lnTo>
                  <a:lnTo>
                    <a:pt x="47" y="265"/>
                  </a:lnTo>
                  <a:lnTo>
                    <a:pt x="58" y="276"/>
                  </a:lnTo>
                  <a:lnTo>
                    <a:pt x="68" y="284"/>
                  </a:lnTo>
                  <a:lnTo>
                    <a:pt x="68" y="281"/>
                  </a:lnTo>
                  <a:lnTo>
                    <a:pt x="74" y="281"/>
                  </a:lnTo>
                  <a:lnTo>
                    <a:pt x="74" y="284"/>
                  </a:lnTo>
                  <a:lnTo>
                    <a:pt x="75" y="288"/>
                  </a:lnTo>
                  <a:lnTo>
                    <a:pt x="79" y="293"/>
                  </a:lnTo>
                  <a:lnTo>
                    <a:pt x="81" y="300"/>
                  </a:lnTo>
                  <a:lnTo>
                    <a:pt x="74" y="300"/>
                  </a:lnTo>
                  <a:lnTo>
                    <a:pt x="70" y="300"/>
                  </a:lnTo>
                  <a:lnTo>
                    <a:pt x="70" y="302"/>
                  </a:lnTo>
                  <a:lnTo>
                    <a:pt x="68" y="302"/>
                  </a:lnTo>
                  <a:lnTo>
                    <a:pt x="65" y="302"/>
                  </a:lnTo>
                  <a:lnTo>
                    <a:pt x="61" y="304"/>
                  </a:lnTo>
                  <a:lnTo>
                    <a:pt x="47" y="293"/>
                  </a:lnTo>
                  <a:lnTo>
                    <a:pt x="33" y="288"/>
                  </a:lnTo>
                  <a:lnTo>
                    <a:pt x="16" y="284"/>
                  </a:lnTo>
                  <a:lnTo>
                    <a:pt x="0" y="276"/>
                  </a:lnTo>
                  <a:lnTo>
                    <a:pt x="6" y="271"/>
                  </a:lnTo>
                  <a:lnTo>
                    <a:pt x="7" y="265"/>
                  </a:lnTo>
                  <a:lnTo>
                    <a:pt x="6" y="260"/>
                  </a:lnTo>
                  <a:lnTo>
                    <a:pt x="6" y="253"/>
                  </a:lnTo>
                  <a:lnTo>
                    <a:pt x="7" y="243"/>
                  </a:lnTo>
                  <a:close/>
                  <a:moveTo>
                    <a:pt x="1222" y="236"/>
                  </a:moveTo>
                  <a:lnTo>
                    <a:pt x="1226" y="236"/>
                  </a:lnTo>
                  <a:lnTo>
                    <a:pt x="1229" y="237"/>
                  </a:lnTo>
                  <a:lnTo>
                    <a:pt x="1231" y="239"/>
                  </a:lnTo>
                  <a:lnTo>
                    <a:pt x="1233" y="241"/>
                  </a:lnTo>
                  <a:lnTo>
                    <a:pt x="1234" y="243"/>
                  </a:lnTo>
                  <a:lnTo>
                    <a:pt x="1234" y="244"/>
                  </a:lnTo>
                  <a:lnTo>
                    <a:pt x="1234" y="246"/>
                  </a:lnTo>
                  <a:lnTo>
                    <a:pt x="1236" y="250"/>
                  </a:lnTo>
                  <a:lnTo>
                    <a:pt x="1229" y="250"/>
                  </a:lnTo>
                  <a:lnTo>
                    <a:pt x="1226" y="251"/>
                  </a:lnTo>
                  <a:lnTo>
                    <a:pt x="1222" y="251"/>
                  </a:lnTo>
                  <a:lnTo>
                    <a:pt x="1219" y="253"/>
                  </a:lnTo>
                  <a:lnTo>
                    <a:pt x="1213" y="253"/>
                  </a:lnTo>
                  <a:lnTo>
                    <a:pt x="1213" y="250"/>
                  </a:lnTo>
                  <a:lnTo>
                    <a:pt x="1210" y="250"/>
                  </a:lnTo>
                  <a:lnTo>
                    <a:pt x="1210" y="237"/>
                  </a:lnTo>
                  <a:lnTo>
                    <a:pt x="1215" y="237"/>
                  </a:lnTo>
                  <a:lnTo>
                    <a:pt x="1220" y="236"/>
                  </a:lnTo>
                  <a:lnTo>
                    <a:pt x="1222" y="236"/>
                  </a:lnTo>
                  <a:close/>
                  <a:moveTo>
                    <a:pt x="61" y="227"/>
                  </a:moveTo>
                  <a:lnTo>
                    <a:pt x="77" y="227"/>
                  </a:lnTo>
                  <a:lnTo>
                    <a:pt x="77" y="230"/>
                  </a:lnTo>
                  <a:lnTo>
                    <a:pt x="74" y="230"/>
                  </a:lnTo>
                  <a:lnTo>
                    <a:pt x="70" y="230"/>
                  </a:lnTo>
                  <a:lnTo>
                    <a:pt x="68" y="232"/>
                  </a:lnTo>
                  <a:lnTo>
                    <a:pt x="67" y="232"/>
                  </a:lnTo>
                  <a:lnTo>
                    <a:pt x="67" y="232"/>
                  </a:lnTo>
                  <a:lnTo>
                    <a:pt x="65" y="232"/>
                  </a:lnTo>
                  <a:lnTo>
                    <a:pt x="63" y="230"/>
                  </a:lnTo>
                  <a:lnTo>
                    <a:pt x="61" y="227"/>
                  </a:lnTo>
                  <a:close/>
                  <a:moveTo>
                    <a:pt x="1716" y="202"/>
                  </a:moveTo>
                  <a:lnTo>
                    <a:pt x="1728" y="202"/>
                  </a:lnTo>
                  <a:lnTo>
                    <a:pt x="1732" y="216"/>
                  </a:lnTo>
                  <a:lnTo>
                    <a:pt x="1735" y="225"/>
                  </a:lnTo>
                  <a:lnTo>
                    <a:pt x="1742" y="229"/>
                  </a:lnTo>
                  <a:lnTo>
                    <a:pt x="1754" y="234"/>
                  </a:lnTo>
                  <a:lnTo>
                    <a:pt x="1749" y="255"/>
                  </a:lnTo>
                  <a:lnTo>
                    <a:pt x="1742" y="276"/>
                  </a:lnTo>
                  <a:lnTo>
                    <a:pt x="1732" y="291"/>
                  </a:lnTo>
                  <a:lnTo>
                    <a:pt x="1732" y="272"/>
                  </a:lnTo>
                  <a:lnTo>
                    <a:pt x="1709" y="272"/>
                  </a:lnTo>
                  <a:lnTo>
                    <a:pt x="1711" y="250"/>
                  </a:lnTo>
                  <a:lnTo>
                    <a:pt x="1713" y="229"/>
                  </a:lnTo>
                  <a:lnTo>
                    <a:pt x="1716" y="202"/>
                  </a:lnTo>
                  <a:close/>
                  <a:moveTo>
                    <a:pt x="2819" y="157"/>
                  </a:moveTo>
                  <a:lnTo>
                    <a:pt x="2823" y="157"/>
                  </a:lnTo>
                  <a:lnTo>
                    <a:pt x="2823" y="161"/>
                  </a:lnTo>
                  <a:lnTo>
                    <a:pt x="2824" y="166"/>
                  </a:lnTo>
                  <a:lnTo>
                    <a:pt x="2826" y="168"/>
                  </a:lnTo>
                  <a:lnTo>
                    <a:pt x="2828" y="171"/>
                  </a:lnTo>
                  <a:lnTo>
                    <a:pt x="2830" y="173"/>
                  </a:lnTo>
                  <a:lnTo>
                    <a:pt x="2833" y="176"/>
                  </a:lnTo>
                  <a:lnTo>
                    <a:pt x="2837" y="173"/>
                  </a:lnTo>
                  <a:lnTo>
                    <a:pt x="2838" y="169"/>
                  </a:lnTo>
                  <a:lnTo>
                    <a:pt x="2840" y="168"/>
                  </a:lnTo>
                  <a:lnTo>
                    <a:pt x="2844" y="168"/>
                  </a:lnTo>
                  <a:lnTo>
                    <a:pt x="2849" y="166"/>
                  </a:lnTo>
                  <a:lnTo>
                    <a:pt x="2852" y="176"/>
                  </a:lnTo>
                  <a:lnTo>
                    <a:pt x="2858" y="183"/>
                  </a:lnTo>
                  <a:lnTo>
                    <a:pt x="2863" y="190"/>
                  </a:lnTo>
                  <a:lnTo>
                    <a:pt x="2866" y="199"/>
                  </a:lnTo>
                  <a:lnTo>
                    <a:pt x="2868" y="211"/>
                  </a:lnTo>
                  <a:lnTo>
                    <a:pt x="2868" y="213"/>
                  </a:lnTo>
                  <a:lnTo>
                    <a:pt x="2866" y="215"/>
                  </a:lnTo>
                  <a:lnTo>
                    <a:pt x="2866" y="216"/>
                  </a:lnTo>
                  <a:lnTo>
                    <a:pt x="2866" y="218"/>
                  </a:lnTo>
                  <a:lnTo>
                    <a:pt x="2866" y="220"/>
                  </a:lnTo>
                  <a:lnTo>
                    <a:pt x="2865" y="223"/>
                  </a:lnTo>
                  <a:lnTo>
                    <a:pt x="2854" y="230"/>
                  </a:lnTo>
                  <a:lnTo>
                    <a:pt x="2838" y="237"/>
                  </a:lnTo>
                  <a:lnTo>
                    <a:pt x="2819" y="241"/>
                  </a:lnTo>
                  <a:lnTo>
                    <a:pt x="2800" y="244"/>
                  </a:lnTo>
                  <a:lnTo>
                    <a:pt x="2784" y="246"/>
                  </a:lnTo>
                  <a:lnTo>
                    <a:pt x="2786" y="237"/>
                  </a:lnTo>
                  <a:lnTo>
                    <a:pt x="2788" y="234"/>
                  </a:lnTo>
                  <a:lnTo>
                    <a:pt x="2790" y="230"/>
                  </a:lnTo>
                  <a:lnTo>
                    <a:pt x="2791" y="229"/>
                  </a:lnTo>
                  <a:lnTo>
                    <a:pt x="2793" y="229"/>
                  </a:lnTo>
                  <a:lnTo>
                    <a:pt x="2797" y="227"/>
                  </a:lnTo>
                  <a:lnTo>
                    <a:pt x="2798" y="227"/>
                  </a:lnTo>
                  <a:lnTo>
                    <a:pt x="2800" y="225"/>
                  </a:lnTo>
                  <a:lnTo>
                    <a:pt x="2804" y="223"/>
                  </a:lnTo>
                  <a:lnTo>
                    <a:pt x="2809" y="209"/>
                  </a:lnTo>
                  <a:lnTo>
                    <a:pt x="2809" y="195"/>
                  </a:lnTo>
                  <a:lnTo>
                    <a:pt x="2807" y="182"/>
                  </a:lnTo>
                  <a:lnTo>
                    <a:pt x="2810" y="171"/>
                  </a:lnTo>
                  <a:lnTo>
                    <a:pt x="2819" y="161"/>
                  </a:lnTo>
                  <a:lnTo>
                    <a:pt x="2819" y="157"/>
                  </a:lnTo>
                  <a:close/>
                  <a:moveTo>
                    <a:pt x="142" y="150"/>
                  </a:moveTo>
                  <a:lnTo>
                    <a:pt x="161" y="171"/>
                  </a:lnTo>
                  <a:lnTo>
                    <a:pt x="185" y="187"/>
                  </a:lnTo>
                  <a:lnTo>
                    <a:pt x="215" y="199"/>
                  </a:lnTo>
                  <a:lnTo>
                    <a:pt x="217" y="216"/>
                  </a:lnTo>
                  <a:lnTo>
                    <a:pt x="222" y="229"/>
                  </a:lnTo>
                  <a:lnTo>
                    <a:pt x="227" y="236"/>
                  </a:lnTo>
                  <a:lnTo>
                    <a:pt x="234" y="243"/>
                  </a:lnTo>
                  <a:lnTo>
                    <a:pt x="241" y="253"/>
                  </a:lnTo>
                  <a:lnTo>
                    <a:pt x="229" y="255"/>
                  </a:lnTo>
                  <a:lnTo>
                    <a:pt x="217" y="257"/>
                  </a:lnTo>
                  <a:lnTo>
                    <a:pt x="206" y="262"/>
                  </a:lnTo>
                  <a:lnTo>
                    <a:pt x="199" y="269"/>
                  </a:lnTo>
                  <a:lnTo>
                    <a:pt x="198" y="272"/>
                  </a:lnTo>
                  <a:lnTo>
                    <a:pt x="196" y="276"/>
                  </a:lnTo>
                  <a:lnTo>
                    <a:pt x="194" y="279"/>
                  </a:lnTo>
                  <a:lnTo>
                    <a:pt x="192" y="281"/>
                  </a:lnTo>
                  <a:lnTo>
                    <a:pt x="189" y="284"/>
                  </a:lnTo>
                  <a:lnTo>
                    <a:pt x="178" y="286"/>
                  </a:lnTo>
                  <a:lnTo>
                    <a:pt x="163" y="288"/>
                  </a:lnTo>
                  <a:lnTo>
                    <a:pt x="145" y="286"/>
                  </a:lnTo>
                  <a:lnTo>
                    <a:pt x="131" y="284"/>
                  </a:lnTo>
                  <a:lnTo>
                    <a:pt x="128" y="274"/>
                  </a:lnTo>
                  <a:lnTo>
                    <a:pt x="126" y="267"/>
                  </a:lnTo>
                  <a:lnTo>
                    <a:pt x="124" y="262"/>
                  </a:lnTo>
                  <a:lnTo>
                    <a:pt x="119" y="253"/>
                  </a:lnTo>
                  <a:lnTo>
                    <a:pt x="142" y="246"/>
                  </a:lnTo>
                  <a:lnTo>
                    <a:pt x="142" y="243"/>
                  </a:lnTo>
                  <a:lnTo>
                    <a:pt x="124" y="241"/>
                  </a:lnTo>
                  <a:lnTo>
                    <a:pt x="112" y="237"/>
                  </a:lnTo>
                  <a:lnTo>
                    <a:pt x="103" y="230"/>
                  </a:lnTo>
                  <a:lnTo>
                    <a:pt x="102" y="225"/>
                  </a:lnTo>
                  <a:lnTo>
                    <a:pt x="98" y="220"/>
                  </a:lnTo>
                  <a:lnTo>
                    <a:pt x="96" y="215"/>
                  </a:lnTo>
                  <a:lnTo>
                    <a:pt x="96" y="209"/>
                  </a:lnTo>
                  <a:lnTo>
                    <a:pt x="96" y="206"/>
                  </a:lnTo>
                  <a:lnTo>
                    <a:pt x="96" y="202"/>
                  </a:lnTo>
                  <a:lnTo>
                    <a:pt x="98" y="202"/>
                  </a:lnTo>
                  <a:lnTo>
                    <a:pt x="100" y="201"/>
                  </a:lnTo>
                  <a:lnTo>
                    <a:pt x="102" y="201"/>
                  </a:lnTo>
                  <a:lnTo>
                    <a:pt x="103" y="201"/>
                  </a:lnTo>
                  <a:lnTo>
                    <a:pt x="107" y="199"/>
                  </a:lnTo>
                  <a:lnTo>
                    <a:pt x="109" y="194"/>
                  </a:lnTo>
                  <a:lnTo>
                    <a:pt x="109" y="188"/>
                  </a:lnTo>
                  <a:lnTo>
                    <a:pt x="109" y="185"/>
                  </a:lnTo>
                  <a:lnTo>
                    <a:pt x="110" y="183"/>
                  </a:lnTo>
                  <a:lnTo>
                    <a:pt x="112" y="180"/>
                  </a:lnTo>
                  <a:lnTo>
                    <a:pt x="114" y="180"/>
                  </a:lnTo>
                  <a:lnTo>
                    <a:pt x="116" y="178"/>
                  </a:lnTo>
                  <a:lnTo>
                    <a:pt x="117" y="178"/>
                  </a:lnTo>
                  <a:lnTo>
                    <a:pt x="119" y="178"/>
                  </a:lnTo>
                  <a:lnTo>
                    <a:pt x="122" y="176"/>
                  </a:lnTo>
                  <a:lnTo>
                    <a:pt x="124" y="169"/>
                  </a:lnTo>
                  <a:lnTo>
                    <a:pt x="126" y="164"/>
                  </a:lnTo>
                  <a:lnTo>
                    <a:pt x="128" y="159"/>
                  </a:lnTo>
                  <a:lnTo>
                    <a:pt x="131" y="154"/>
                  </a:lnTo>
                  <a:lnTo>
                    <a:pt x="133" y="152"/>
                  </a:lnTo>
                  <a:lnTo>
                    <a:pt x="135" y="152"/>
                  </a:lnTo>
                  <a:lnTo>
                    <a:pt x="136" y="150"/>
                  </a:lnTo>
                  <a:lnTo>
                    <a:pt x="138" y="150"/>
                  </a:lnTo>
                  <a:lnTo>
                    <a:pt x="142" y="150"/>
                  </a:lnTo>
                  <a:close/>
                  <a:moveTo>
                    <a:pt x="1172" y="131"/>
                  </a:moveTo>
                  <a:lnTo>
                    <a:pt x="1177" y="133"/>
                  </a:lnTo>
                  <a:lnTo>
                    <a:pt x="1182" y="134"/>
                  </a:lnTo>
                  <a:lnTo>
                    <a:pt x="1185" y="136"/>
                  </a:lnTo>
                  <a:lnTo>
                    <a:pt x="1191" y="138"/>
                  </a:lnTo>
                  <a:lnTo>
                    <a:pt x="1191" y="143"/>
                  </a:lnTo>
                  <a:lnTo>
                    <a:pt x="1192" y="147"/>
                  </a:lnTo>
                  <a:lnTo>
                    <a:pt x="1192" y="150"/>
                  </a:lnTo>
                  <a:lnTo>
                    <a:pt x="1194" y="154"/>
                  </a:lnTo>
                  <a:lnTo>
                    <a:pt x="1182" y="154"/>
                  </a:lnTo>
                  <a:lnTo>
                    <a:pt x="1180" y="150"/>
                  </a:lnTo>
                  <a:lnTo>
                    <a:pt x="1178" y="147"/>
                  </a:lnTo>
                  <a:lnTo>
                    <a:pt x="1175" y="143"/>
                  </a:lnTo>
                  <a:lnTo>
                    <a:pt x="1173" y="141"/>
                  </a:lnTo>
                  <a:lnTo>
                    <a:pt x="1173" y="136"/>
                  </a:lnTo>
                  <a:lnTo>
                    <a:pt x="1172" y="131"/>
                  </a:lnTo>
                  <a:close/>
                  <a:moveTo>
                    <a:pt x="1658" y="108"/>
                  </a:moveTo>
                  <a:lnTo>
                    <a:pt x="1664" y="117"/>
                  </a:lnTo>
                  <a:lnTo>
                    <a:pt x="1669" y="134"/>
                  </a:lnTo>
                  <a:lnTo>
                    <a:pt x="1676" y="150"/>
                  </a:lnTo>
                  <a:lnTo>
                    <a:pt x="1685" y="166"/>
                  </a:lnTo>
                  <a:lnTo>
                    <a:pt x="1690" y="173"/>
                  </a:lnTo>
                  <a:lnTo>
                    <a:pt x="1693" y="169"/>
                  </a:lnTo>
                  <a:lnTo>
                    <a:pt x="1695" y="168"/>
                  </a:lnTo>
                  <a:lnTo>
                    <a:pt x="1699" y="168"/>
                  </a:lnTo>
                  <a:lnTo>
                    <a:pt x="1702" y="166"/>
                  </a:lnTo>
                  <a:lnTo>
                    <a:pt x="1709" y="166"/>
                  </a:lnTo>
                  <a:lnTo>
                    <a:pt x="1709" y="169"/>
                  </a:lnTo>
                  <a:lnTo>
                    <a:pt x="1713" y="169"/>
                  </a:lnTo>
                  <a:lnTo>
                    <a:pt x="1713" y="180"/>
                  </a:lnTo>
                  <a:lnTo>
                    <a:pt x="1686" y="183"/>
                  </a:lnTo>
                  <a:lnTo>
                    <a:pt x="1683" y="211"/>
                  </a:lnTo>
                  <a:lnTo>
                    <a:pt x="1674" y="234"/>
                  </a:lnTo>
                  <a:lnTo>
                    <a:pt x="1667" y="257"/>
                  </a:lnTo>
                  <a:lnTo>
                    <a:pt x="1664" y="276"/>
                  </a:lnTo>
                  <a:lnTo>
                    <a:pt x="1662" y="295"/>
                  </a:lnTo>
                  <a:lnTo>
                    <a:pt x="1662" y="311"/>
                  </a:lnTo>
                  <a:lnTo>
                    <a:pt x="1658" y="326"/>
                  </a:lnTo>
                  <a:lnTo>
                    <a:pt x="1655" y="326"/>
                  </a:lnTo>
                  <a:lnTo>
                    <a:pt x="1655" y="323"/>
                  </a:lnTo>
                  <a:lnTo>
                    <a:pt x="1650" y="316"/>
                  </a:lnTo>
                  <a:lnTo>
                    <a:pt x="1641" y="307"/>
                  </a:lnTo>
                  <a:lnTo>
                    <a:pt x="1631" y="295"/>
                  </a:lnTo>
                  <a:lnTo>
                    <a:pt x="1622" y="283"/>
                  </a:lnTo>
                  <a:lnTo>
                    <a:pt x="1615" y="271"/>
                  </a:lnTo>
                  <a:lnTo>
                    <a:pt x="1611" y="260"/>
                  </a:lnTo>
                  <a:lnTo>
                    <a:pt x="1613" y="253"/>
                  </a:lnTo>
                  <a:lnTo>
                    <a:pt x="1617" y="251"/>
                  </a:lnTo>
                  <a:lnTo>
                    <a:pt x="1620" y="251"/>
                  </a:lnTo>
                  <a:lnTo>
                    <a:pt x="1622" y="251"/>
                  </a:lnTo>
                  <a:lnTo>
                    <a:pt x="1624" y="251"/>
                  </a:lnTo>
                  <a:lnTo>
                    <a:pt x="1625" y="251"/>
                  </a:lnTo>
                  <a:lnTo>
                    <a:pt x="1627" y="251"/>
                  </a:lnTo>
                  <a:lnTo>
                    <a:pt x="1629" y="250"/>
                  </a:lnTo>
                  <a:lnTo>
                    <a:pt x="1632" y="246"/>
                  </a:lnTo>
                  <a:lnTo>
                    <a:pt x="1629" y="246"/>
                  </a:lnTo>
                  <a:lnTo>
                    <a:pt x="1629" y="243"/>
                  </a:lnTo>
                  <a:lnTo>
                    <a:pt x="1613" y="241"/>
                  </a:lnTo>
                  <a:lnTo>
                    <a:pt x="1604" y="236"/>
                  </a:lnTo>
                  <a:lnTo>
                    <a:pt x="1597" y="227"/>
                  </a:lnTo>
                  <a:lnTo>
                    <a:pt x="1604" y="225"/>
                  </a:lnTo>
                  <a:lnTo>
                    <a:pt x="1610" y="223"/>
                  </a:lnTo>
                  <a:lnTo>
                    <a:pt x="1613" y="222"/>
                  </a:lnTo>
                  <a:lnTo>
                    <a:pt x="1617" y="220"/>
                  </a:lnTo>
                  <a:lnTo>
                    <a:pt x="1620" y="218"/>
                  </a:lnTo>
                  <a:lnTo>
                    <a:pt x="1624" y="215"/>
                  </a:lnTo>
                  <a:lnTo>
                    <a:pt x="1624" y="211"/>
                  </a:lnTo>
                  <a:lnTo>
                    <a:pt x="1610" y="211"/>
                  </a:lnTo>
                  <a:lnTo>
                    <a:pt x="1606" y="213"/>
                  </a:lnTo>
                  <a:lnTo>
                    <a:pt x="1603" y="213"/>
                  </a:lnTo>
                  <a:lnTo>
                    <a:pt x="1599" y="215"/>
                  </a:lnTo>
                  <a:lnTo>
                    <a:pt x="1594" y="215"/>
                  </a:lnTo>
                  <a:lnTo>
                    <a:pt x="1585" y="199"/>
                  </a:lnTo>
                  <a:lnTo>
                    <a:pt x="1575" y="183"/>
                  </a:lnTo>
                  <a:lnTo>
                    <a:pt x="1576" y="178"/>
                  </a:lnTo>
                  <a:lnTo>
                    <a:pt x="1576" y="175"/>
                  </a:lnTo>
                  <a:lnTo>
                    <a:pt x="1578" y="173"/>
                  </a:lnTo>
                  <a:lnTo>
                    <a:pt x="1580" y="169"/>
                  </a:lnTo>
                  <a:lnTo>
                    <a:pt x="1580" y="166"/>
                  </a:lnTo>
                  <a:lnTo>
                    <a:pt x="1582" y="161"/>
                  </a:lnTo>
                  <a:lnTo>
                    <a:pt x="1578" y="161"/>
                  </a:lnTo>
                  <a:lnTo>
                    <a:pt x="1578" y="157"/>
                  </a:lnTo>
                  <a:lnTo>
                    <a:pt x="1575" y="159"/>
                  </a:lnTo>
                  <a:lnTo>
                    <a:pt x="1573" y="159"/>
                  </a:lnTo>
                  <a:lnTo>
                    <a:pt x="1571" y="159"/>
                  </a:lnTo>
                  <a:lnTo>
                    <a:pt x="1571" y="159"/>
                  </a:lnTo>
                  <a:lnTo>
                    <a:pt x="1569" y="159"/>
                  </a:lnTo>
                  <a:lnTo>
                    <a:pt x="1569" y="157"/>
                  </a:lnTo>
                  <a:lnTo>
                    <a:pt x="1566" y="154"/>
                  </a:lnTo>
                  <a:lnTo>
                    <a:pt x="1564" y="150"/>
                  </a:lnTo>
                  <a:lnTo>
                    <a:pt x="1562" y="147"/>
                  </a:lnTo>
                  <a:lnTo>
                    <a:pt x="1561" y="145"/>
                  </a:lnTo>
                  <a:lnTo>
                    <a:pt x="1561" y="140"/>
                  </a:lnTo>
                  <a:lnTo>
                    <a:pt x="1559" y="134"/>
                  </a:lnTo>
                  <a:lnTo>
                    <a:pt x="1578" y="122"/>
                  </a:lnTo>
                  <a:lnTo>
                    <a:pt x="1597" y="112"/>
                  </a:lnTo>
                  <a:lnTo>
                    <a:pt x="1599" y="117"/>
                  </a:lnTo>
                  <a:lnTo>
                    <a:pt x="1601" y="122"/>
                  </a:lnTo>
                  <a:lnTo>
                    <a:pt x="1603" y="124"/>
                  </a:lnTo>
                  <a:lnTo>
                    <a:pt x="1606" y="126"/>
                  </a:lnTo>
                  <a:lnTo>
                    <a:pt x="1608" y="126"/>
                  </a:lnTo>
                  <a:lnTo>
                    <a:pt x="1610" y="127"/>
                  </a:lnTo>
                  <a:lnTo>
                    <a:pt x="1613" y="129"/>
                  </a:lnTo>
                  <a:lnTo>
                    <a:pt x="1617" y="131"/>
                  </a:lnTo>
                  <a:lnTo>
                    <a:pt x="1620" y="141"/>
                  </a:lnTo>
                  <a:lnTo>
                    <a:pt x="1622" y="154"/>
                  </a:lnTo>
                  <a:lnTo>
                    <a:pt x="1624" y="166"/>
                  </a:lnTo>
                  <a:lnTo>
                    <a:pt x="1632" y="166"/>
                  </a:lnTo>
                  <a:lnTo>
                    <a:pt x="1632" y="157"/>
                  </a:lnTo>
                  <a:lnTo>
                    <a:pt x="1629" y="147"/>
                  </a:lnTo>
                  <a:lnTo>
                    <a:pt x="1629" y="134"/>
                  </a:lnTo>
                  <a:lnTo>
                    <a:pt x="1632" y="122"/>
                  </a:lnTo>
                  <a:lnTo>
                    <a:pt x="1636" y="112"/>
                  </a:lnTo>
                  <a:lnTo>
                    <a:pt x="1658" y="108"/>
                  </a:lnTo>
                  <a:close/>
                  <a:moveTo>
                    <a:pt x="2641" y="99"/>
                  </a:moveTo>
                  <a:lnTo>
                    <a:pt x="2646" y="103"/>
                  </a:lnTo>
                  <a:lnTo>
                    <a:pt x="2650" y="106"/>
                  </a:lnTo>
                  <a:lnTo>
                    <a:pt x="2655" y="106"/>
                  </a:lnTo>
                  <a:lnTo>
                    <a:pt x="2660" y="106"/>
                  </a:lnTo>
                  <a:lnTo>
                    <a:pt x="2669" y="108"/>
                  </a:lnTo>
                  <a:lnTo>
                    <a:pt x="2667" y="112"/>
                  </a:lnTo>
                  <a:lnTo>
                    <a:pt x="2667" y="113"/>
                  </a:lnTo>
                  <a:lnTo>
                    <a:pt x="2667" y="115"/>
                  </a:lnTo>
                  <a:lnTo>
                    <a:pt x="2666" y="117"/>
                  </a:lnTo>
                  <a:lnTo>
                    <a:pt x="2666" y="119"/>
                  </a:lnTo>
                  <a:lnTo>
                    <a:pt x="2653" y="126"/>
                  </a:lnTo>
                  <a:lnTo>
                    <a:pt x="2636" y="129"/>
                  </a:lnTo>
                  <a:lnTo>
                    <a:pt x="2618" y="131"/>
                  </a:lnTo>
                  <a:lnTo>
                    <a:pt x="2617" y="127"/>
                  </a:lnTo>
                  <a:lnTo>
                    <a:pt x="2617" y="124"/>
                  </a:lnTo>
                  <a:lnTo>
                    <a:pt x="2615" y="120"/>
                  </a:lnTo>
                  <a:lnTo>
                    <a:pt x="2615" y="115"/>
                  </a:lnTo>
                  <a:lnTo>
                    <a:pt x="2620" y="112"/>
                  </a:lnTo>
                  <a:lnTo>
                    <a:pt x="2624" y="108"/>
                  </a:lnTo>
                  <a:lnTo>
                    <a:pt x="2627" y="106"/>
                  </a:lnTo>
                  <a:lnTo>
                    <a:pt x="2631" y="103"/>
                  </a:lnTo>
                  <a:lnTo>
                    <a:pt x="2634" y="101"/>
                  </a:lnTo>
                  <a:lnTo>
                    <a:pt x="2641" y="99"/>
                  </a:lnTo>
                  <a:close/>
                  <a:moveTo>
                    <a:pt x="2104" y="99"/>
                  </a:moveTo>
                  <a:lnTo>
                    <a:pt x="2118" y="101"/>
                  </a:lnTo>
                  <a:lnTo>
                    <a:pt x="2128" y="106"/>
                  </a:lnTo>
                  <a:lnTo>
                    <a:pt x="2138" y="112"/>
                  </a:lnTo>
                  <a:lnTo>
                    <a:pt x="2135" y="115"/>
                  </a:lnTo>
                  <a:lnTo>
                    <a:pt x="2133" y="120"/>
                  </a:lnTo>
                  <a:lnTo>
                    <a:pt x="2130" y="122"/>
                  </a:lnTo>
                  <a:lnTo>
                    <a:pt x="2125" y="124"/>
                  </a:lnTo>
                  <a:lnTo>
                    <a:pt x="2119" y="126"/>
                  </a:lnTo>
                  <a:lnTo>
                    <a:pt x="2112" y="126"/>
                  </a:lnTo>
                  <a:lnTo>
                    <a:pt x="2107" y="129"/>
                  </a:lnTo>
                  <a:lnTo>
                    <a:pt x="2102" y="129"/>
                  </a:lnTo>
                  <a:lnTo>
                    <a:pt x="2097" y="131"/>
                  </a:lnTo>
                  <a:lnTo>
                    <a:pt x="2090" y="131"/>
                  </a:lnTo>
                  <a:lnTo>
                    <a:pt x="2090" y="120"/>
                  </a:lnTo>
                  <a:lnTo>
                    <a:pt x="2091" y="113"/>
                  </a:lnTo>
                  <a:lnTo>
                    <a:pt x="2098" y="108"/>
                  </a:lnTo>
                  <a:lnTo>
                    <a:pt x="2104" y="99"/>
                  </a:lnTo>
                  <a:close/>
                  <a:moveTo>
                    <a:pt x="765" y="99"/>
                  </a:moveTo>
                  <a:lnTo>
                    <a:pt x="779" y="99"/>
                  </a:lnTo>
                  <a:lnTo>
                    <a:pt x="782" y="108"/>
                  </a:lnTo>
                  <a:lnTo>
                    <a:pt x="786" y="113"/>
                  </a:lnTo>
                  <a:lnTo>
                    <a:pt x="789" y="120"/>
                  </a:lnTo>
                  <a:lnTo>
                    <a:pt x="791" y="131"/>
                  </a:lnTo>
                  <a:lnTo>
                    <a:pt x="788" y="131"/>
                  </a:lnTo>
                  <a:lnTo>
                    <a:pt x="777" y="124"/>
                  </a:lnTo>
                  <a:lnTo>
                    <a:pt x="770" y="117"/>
                  </a:lnTo>
                  <a:lnTo>
                    <a:pt x="765" y="110"/>
                  </a:lnTo>
                  <a:lnTo>
                    <a:pt x="765" y="99"/>
                  </a:lnTo>
                  <a:close/>
                  <a:moveTo>
                    <a:pt x="2734" y="77"/>
                  </a:moveTo>
                  <a:lnTo>
                    <a:pt x="2737" y="77"/>
                  </a:lnTo>
                  <a:lnTo>
                    <a:pt x="2741" y="79"/>
                  </a:lnTo>
                  <a:lnTo>
                    <a:pt x="2742" y="79"/>
                  </a:lnTo>
                  <a:lnTo>
                    <a:pt x="2744" y="79"/>
                  </a:lnTo>
                  <a:lnTo>
                    <a:pt x="2746" y="80"/>
                  </a:lnTo>
                  <a:lnTo>
                    <a:pt x="2742" y="84"/>
                  </a:lnTo>
                  <a:lnTo>
                    <a:pt x="2739" y="87"/>
                  </a:lnTo>
                  <a:lnTo>
                    <a:pt x="2737" y="92"/>
                  </a:lnTo>
                  <a:lnTo>
                    <a:pt x="2735" y="96"/>
                  </a:lnTo>
                  <a:lnTo>
                    <a:pt x="2734" y="103"/>
                  </a:lnTo>
                  <a:lnTo>
                    <a:pt x="2737" y="103"/>
                  </a:lnTo>
                  <a:lnTo>
                    <a:pt x="2741" y="98"/>
                  </a:lnTo>
                  <a:lnTo>
                    <a:pt x="2744" y="94"/>
                  </a:lnTo>
                  <a:lnTo>
                    <a:pt x="2748" y="91"/>
                  </a:lnTo>
                  <a:lnTo>
                    <a:pt x="2753" y="89"/>
                  </a:lnTo>
                  <a:lnTo>
                    <a:pt x="2763" y="99"/>
                  </a:lnTo>
                  <a:lnTo>
                    <a:pt x="2776" y="108"/>
                  </a:lnTo>
                  <a:lnTo>
                    <a:pt x="2784" y="115"/>
                  </a:lnTo>
                  <a:lnTo>
                    <a:pt x="2784" y="138"/>
                  </a:lnTo>
                  <a:lnTo>
                    <a:pt x="2790" y="143"/>
                  </a:lnTo>
                  <a:lnTo>
                    <a:pt x="2795" y="147"/>
                  </a:lnTo>
                  <a:lnTo>
                    <a:pt x="2800" y="148"/>
                  </a:lnTo>
                  <a:lnTo>
                    <a:pt x="2804" y="155"/>
                  </a:lnTo>
                  <a:lnTo>
                    <a:pt x="2807" y="169"/>
                  </a:lnTo>
                  <a:lnTo>
                    <a:pt x="2800" y="178"/>
                  </a:lnTo>
                  <a:lnTo>
                    <a:pt x="2797" y="187"/>
                  </a:lnTo>
                  <a:lnTo>
                    <a:pt x="2790" y="192"/>
                  </a:lnTo>
                  <a:lnTo>
                    <a:pt x="2781" y="194"/>
                  </a:lnTo>
                  <a:lnTo>
                    <a:pt x="2765" y="195"/>
                  </a:lnTo>
                  <a:lnTo>
                    <a:pt x="2753" y="185"/>
                  </a:lnTo>
                  <a:lnTo>
                    <a:pt x="2735" y="176"/>
                  </a:lnTo>
                  <a:lnTo>
                    <a:pt x="2716" y="171"/>
                  </a:lnTo>
                  <a:lnTo>
                    <a:pt x="2697" y="164"/>
                  </a:lnTo>
                  <a:lnTo>
                    <a:pt x="2680" y="157"/>
                  </a:lnTo>
                  <a:lnTo>
                    <a:pt x="2669" y="147"/>
                  </a:lnTo>
                  <a:lnTo>
                    <a:pt x="2676" y="143"/>
                  </a:lnTo>
                  <a:lnTo>
                    <a:pt x="2681" y="140"/>
                  </a:lnTo>
                  <a:lnTo>
                    <a:pt x="2685" y="136"/>
                  </a:lnTo>
                  <a:lnTo>
                    <a:pt x="2687" y="131"/>
                  </a:lnTo>
                  <a:lnTo>
                    <a:pt x="2688" y="122"/>
                  </a:lnTo>
                  <a:lnTo>
                    <a:pt x="2687" y="119"/>
                  </a:lnTo>
                  <a:lnTo>
                    <a:pt x="2685" y="113"/>
                  </a:lnTo>
                  <a:lnTo>
                    <a:pt x="2685" y="106"/>
                  </a:lnTo>
                  <a:lnTo>
                    <a:pt x="2685" y="99"/>
                  </a:lnTo>
                  <a:lnTo>
                    <a:pt x="2685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8" y="96"/>
                  </a:lnTo>
                  <a:lnTo>
                    <a:pt x="2704" y="92"/>
                  </a:lnTo>
                  <a:lnTo>
                    <a:pt x="2721" y="84"/>
                  </a:lnTo>
                  <a:lnTo>
                    <a:pt x="2734" y="77"/>
                  </a:lnTo>
                  <a:close/>
                  <a:moveTo>
                    <a:pt x="2512" y="73"/>
                  </a:moveTo>
                  <a:lnTo>
                    <a:pt x="2522" y="73"/>
                  </a:lnTo>
                  <a:lnTo>
                    <a:pt x="2536" y="87"/>
                  </a:lnTo>
                  <a:lnTo>
                    <a:pt x="2554" y="99"/>
                  </a:lnTo>
                  <a:lnTo>
                    <a:pt x="2554" y="103"/>
                  </a:lnTo>
                  <a:lnTo>
                    <a:pt x="2550" y="103"/>
                  </a:lnTo>
                  <a:lnTo>
                    <a:pt x="2550" y="108"/>
                  </a:lnTo>
                  <a:lnTo>
                    <a:pt x="2533" y="99"/>
                  </a:lnTo>
                  <a:lnTo>
                    <a:pt x="2521" y="87"/>
                  </a:lnTo>
                  <a:lnTo>
                    <a:pt x="2512" y="73"/>
                  </a:lnTo>
                  <a:close/>
                  <a:moveTo>
                    <a:pt x="2161" y="68"/>
                  </a:moveTo>
                  <a:lnTo>
                    <a:pt x="2175" y="72"/>
                  </a:lnTo>
                  <a:lnTo>
                    <a:pt x="2186" y="75"/>
                  </a:lnTo>
                  <a:lnTo>
                    <a:pt x="2196" y="80"/>
                  </a:lnTo>
                  <a:lnTo>
                    <a:pt x="2196" y="89"/>
                  </a:lnTo>
                  <a:lnTo>
                    <a:pt x="2187" y="91"/>
                  </a:lnTo>
                  <a:lnTo>
                    <a:pt x="2179" y="94"/>
                  </a:lnTo>
                  <a:lnTo>
                    <a:pt x="2166" y="96"/>
                  </a:lnTo>
                  <a:lnTo>
                    <a:pt x="2161" y="98"/>
                  </a:lnTo>
                  <a:lnTo>
                    <a:pt x="2158" y="99"/>
                  </a:lnTo>
                  <a:lnTo>
                    <a:pt x="2152" y="99"/>
                  </a:lnTo>
                  <a:lnTo>
                    <a:pt x="2147" y="99"/>
                  </a:lnTo>
                  <a:lnTo>
                    <a:pt x="2147" y="89"/>
                  </a:lnTo>
                  <a:lnTo>
                    <a:pt x="2151" y="84"/>
                  </a:lnTo>
                  <a:lnTo>
                    <a:pt x="2156" y="77"/>
                  </a:lnTo>
                  <a:lnTo>
                    <a:pt x="2161" y="68"/>
                  </a:lnTo>
                  <a:close/>
                  <a:moveTo>
                    <a:pt x="1735" y="58"/>
                  </a:moveTo>
                  <a:lnTo>
                    <a:pt x="1735" y="77"/>
                  </a:lnTo>
                  <a:lnTo>
                    <a:pt x="1742" y="77"/>
                  </a:lnTo>
                  <a:lnTo>
                    <a:pt x="1746" y="75"/>
                  </a:lnTo>
                  <a:lnTo>
                    <a:pt x="1749" y="75"/>
                  </a:lnTo>
                  <a:lnTo>
                    <a:pt x="1753" y="75"/>
                  </a:lnTo>
                  <a:lnTo>
                    <a:pt x="1754" y="75"/>
                  </a:lnTo>
                  <a:lnTo>
                    <a:pt x="1758" y="77"/>
                  </a:lnTo>
                  <a:lnTo>
                    <a:pt x="1763" y="80"/>
                  </a:lnTo>
                  <a:lnTo>
                    <a:pt x="1763" y="89"/>
                  </a:lnTo>
                  <a:lnTo>
                    <a:pt x="1767" y="91"/>
                  </a:lnTo>
                  <a:lnTo>
                    <a:pt x="1772" y="91"/>
                  </a:lnTo>
                  <a:lnTo>
                    <a:pt x="1775" y="89"/>
                  </a:lnTo>
                  <a:lnTo>
                    <a:pt x="1781" y="89"/>
                  </a:lnTo>
                  <a:lnTo>
                    <a:pt x="1782" y="87"/>
                  </a:lnTo>
                  <a:lnTo>
                    <a:pt x="1786" y="89"/>
                  </a:lnTo>
                  <a:lnTo>
                    <a:pt x="1789" y="92"/>
                  </a:lnTo>
                  <a:lnTo>
                    <a:pt x="1793" y="98"/>
                  </a:lnTo>
                  <a:lnTo>
                    <a:pt x="1796" y="103"/>
                  </a:lnTo>
                  <a:lnTo>
                    <a:pt x="1791" y="115"/>
                  </a:lnTo>
                  <a:lnTo>
                    <a:pt x="1786" y="127"/>
                  </a:lnTo>
                  <a:lnTo>
                    <a:pt x="1782" y="141"/>
                  </a:lnTo>
                  <a:lnTo>
                    <a:pt x="1770" y="141"/>
                  </a:lnTo>
                  <a:lnTo>
                    <a:pt x="1761" y="145"/>
                  </a:lnTo>
                  <a:lnTo>
                    <a:pt x="1753" y="150"/>
                  </a:lnTo>
                  <a:lnTo>
                    <a:pt x="1739" y="154"/>
                  </a:lnTo>
                  <a:lnTo>
                    <a:pt x="1730" y="147"/>
                  </a:lnTo>
                  <a:lnTo>
                    <a:pt x="1718" y="143"/>
                  </a:lnTo>
                  <a:lnTo>
                    <a:pt x="1706" y="138"/>
                  </a:lnTo>
                  <a:lnTo>
                    <a:pt x="1704" y="134"/>
                  </a:lnTo>
                  <a:lnTo>
                    <a:pt x="1704" y="131"/>
                  </a:lnTo>
                  <a:lnTo>
                    <a:pt x="1702" y="127"/>
                  </a:lnTo>
                  <a:lnTo>
                    <a:pt x="1700" y="122"/>
                  </a:lnTo>
                  <a:lnTo>
                    <a:pt x="1695" y="117"/>
                  </a:lnTo>
                  <a:lnTo>
                    <a:pt x="1690" y="112"/>
                  </a:lnTo>
                  <a:lnTo>
                    <a:pt x="1686" y="108"/>
                  </a:lnTo>
                  <a:lnTo>
                    <a:pt x="1683" y="101"/>
                  </a:lnTo>
                  <a:lnTo>
                    <a:pt x="1681" y="89"/>
                  </a:lnTo>
                  <a:lnTo>
                    <a:pt x="1688" y="80"/>
                  </a:lnTo>
                  <a:lnTo>
                    <a:pt x="1693" y="73"/>
                  </a:lnTo>
                  <a:lnTo>
                    <a:pt x="1700" y="73"/>
                  </a:lnTo>
                  <a:lnTo>
                    <a:pt x="1706" y="75"/>
                  </a:lnTo>
                  <a:lnTo>
                    <a:pt x="1713" y="77"/>
                  </a:lnTo>
                  <a:lnTo>
                    <a:pt x="1720" y="77"/>
                  </a:lnTo>
                  <a:lnTo>
                    <a:pt x="1720" y="65"/>
                  </a:lnTo>
                  <a:lnTo>
                    <a:pt x="1723" y="63"/>
                  </a:lnTo>
                  <a:lnTo>
                    <a:pt x="1727" y="61"/>
                  </a:lnTo>
                  <a:lnTo>
                    <a:pt x="1728" y="61"/>
                  </a:lnTo>
                  <a:lnTo>
                    <a:pt x="1732" y="59"/>
                  </a:lnTo>
                  <a:lnTo>
                    <a:pt x="1735" y="58"/>
                  </a:lnTo>
                  <a:close/>
                  <a:moveTo>
                    <a:pt x="2186" y="45"/>
                  </a:moveTo>
                  <a:lnTo>
                    <a:pt x="2200" y="45"/>
                  </a:lnTo>
                  <a:lnTo>
                    <a:pt x="2208" y="54"/>
                  </a:lnTo>
                  <a:lnTo>
                    <a:pt x="2217" y="59"/>
                  </a:lnTo>
                  <a:lnTo>
                    <a:pt x="2224" y="66"/>
                  </a:lnTo>
                  <a:lnTo>
                    <a:pt x="2231" y="77"/>
                  </a:lnTo>
                  <a:lnTo>
                    <a:pt x="2215" y="77"/>
                  </a:lnTo>
                  <a:lnTo>
                    <a:pt x="2205" y="66"/>
                  </a:lnTo>
                  <a:lnTo>
                    <a:pt x="2194" y="58"/>
                  </a:lnTo>
                  <a:lnTo>
                    <a:pt x="2186" y="45"/>
                  </a:lnTo>
                  <a:close/>
                  <a:moveTo>
                    <a:pt x="421" y="45"/>
                  </a:moveTo>
                  <a:lnTo>
                    <a:pt x="433" y="45"/>
                  </a:lnTo>
                  <a:lnTo>
                    <a:pt x="438" y="49"/>
                  </a:lnTo>
                  <a:lnTo>
                    <a:pt x="442" y="52"/>
                  </a:lnTo>
                  <a:lnTo>
                    <a:pt x="444" y="56"/>
                  </a:lnTo>
                  <a:lnTo>
                    <a:pt x="447" y="61"/>
                  </a:lnTo>
                  <a:lnTo>
                    <a:pt x="449" y="65"/>
                  </a:lnTo>
                  <a:lnTo>
                    <a:pt x="458" y="56"/>
                  </a:lnTo>
                  <a:lnTo>
                    <a:pt x="468" y="52"/>
                  </a:lnTo>
                  <a:lnTo>
                    <a:pt x="484" y="54"/>
                  </a:lnTo>
                  <a:lnTo>
                    <a:pt x="484" y="68"/>
                  </a:lnTo>
                  <a:lnTo>
                    <a:pt x="506" y="70"/>
                  </a:lnTo>
                  <a:lnTo>
                    <a:pt x="526" y="73"/>
                  </a:lnTo>
                  <a:lnTo>
                    <a:pt x="543" y="77"/>
                  </a:lnTo>
                  <a:lnTo>
                    <a:pt x="562" y="79"/>
                  </a:lnTo>
                  <a:lnTo>
                    <a:pt x="583" y="77"/>
                  </a:lnTo>
                  <a:lnTo>
                    <a:pt x="583" y="89"/>
                  </a:lnTo>
                  <a:lnTo>
                    <a:pt x="587" y="89"/>
                  </a:lnTo>
                  <a:lnTo>
                    <a:pt x="590" y="89"/>
                  </a:lnTo>
                  <a:lnTo>
                    <a:pt x="592" y="89"/>
                  </a:lnTo>
                  <a:lnTo>
                    <a:pt x="594" y="91"/>
                  </a:lnTo>
                  <a:lnTo>
                    <a:pt x="596" y="92"/>
                  </a:lnTo>
                  <a:lnTo>
                    <a:pt x="592" y="92"/>
                  </a:lnTo>
                  <a:lnTo>
                    <a:pt x="576" y="103"/>
                  </a:lnTo>
                  <a:lnTo>
                    <a:pt x="557" y="115"/>
                  </a:lnTo>
                  <a:lnTo>
                    <a:pt x="534" y="126"/>
                  </a:lnTo>
                  <a:lnTo>
                    <a:pt x="513" y="138"/>
                  </a:lnTo>
                  <a:lnTo>
                    <a:pt x="498" y="148"/>
                  </a:lnTo>
                  <a:lnTo>
                    <a:pt x="487" y="157"/>
                  </a:lnTo>
                  <a:lnTo>
                    <a:pt x="503" y="157"/>
                  </a:lnTo>
                  <a:lnTo>
                    <a:pt x="508" y="154"/>
                  </a:lnTo>
                  <a:lnTo>
                    <a:pt x="513" y="152"/>
                  </a:lnTo>
                  <a:lnTo>
                    <a:pt x="519" y="150"/>
                  </a:lnTo>
                  <a:lnTo>
                    <a:pt x="526" y="150"/>
                  </a:lnTo>
                  <a:lnTo>
                    <a:pt x="526" y="154"/>
                  </a:lnTo>
                  <a:lnTo>
                    <a:pt x="505" y="169"/>
                  </a:lnTo>
                  <a:lnTo>
                    <a:pt x="487" y="185"/>
                  </a:lnTo>
                  <a:lnTo>
                    <a:pt x="472" y="201"/>
                  </a:lnTo>
                  <a:lnTo>
                    <a:pt x="454" y="215"/>
                  </a:lnTo>
                  <a:lnTo>
                    <a:pt x="435" y="227"/>
                  </a:lnTo>
                  <a:lnTo>
                    <a:pt x="410" y="234"/>
                  </a:lnTo>
                  <a:lnTo>
                    <a:pt x="410" y="246"/>
                  </a:lnTo>
                  <a:lnTo>
                    <a:pt x="398" y="248"/>
                  </a:lnTo>
                  <a:lnTo>
                    <a:pt x="384" y="253"/>
                  </a:lnTo>
                  <a:lnTo>
                    <a:pt x="376" y="260"/>
                  </a:lnTo>
                  <a:lnTo>
                    <a:pt x="381" y="264"/>
                  </a:lnTo>
                  <a:lnTo>
                    <a:pt x="384" y="267"/>
                  </a:lnTo>
                  <a:lnTo>
                    <a:pt x="386" y="269"/>
                  </a:lnTo>
                  <a:lnTo>
                    <a:pt x="386" y="272"/>
                  </a:lnTo>
                  <a:lnTo>
                    <a:pt x="386" y="276"/>
                  </a:lnTo>
                  <a:lnTo>
                    <a:pt x="384" y="281"/>
                  </a:lnTo>
                  <a:lnTo>
                    <a:pt x="384" y="288"/>
                  </a:lnTo>
                  <a:lnTo>
                    <a:pt x="346" y="291"/>
                  </a:lnTo>
                  <a:lnTo>
                    <a:pt x="346" y="295"/>
                  </a:lnTo>
                  <a:lnTo>
                    <a:pt x="351" y="297"/>
                  </a:lnTo>
                  <a:lnTo>
                    <a:pt x="353" y="297"/>
                  </a:lnTo>
                  <a:lnTo>
                    <a:pt x="356" y="297"/>
                  </a:lnTo>
                  <a:lnTo>
                    <a:pt x="356" y="297"/>
                  </a:lnTo>
                  <a:lnTo>
                    <a:pt x="358" y="298"/>
                  </a:lnTo>
                  <a:lnTo>
                    <a:pt x="358" y="300"/>
                  </a:lnTo>
                  <a:lnTo>
                    <a:pt x="362" y="304"/>
                  </a:lnTo>
                  <a:lnTo>
                    <a:pt x="356" y="304"/>
                  </a:lnTo>
                  <a:lnTo>
                    <a:pt x="348" y="307"/>
                  </a:lnTo>
                  <a:lnTo>
                    <a:pt x="337" y="311"/>
                  </a:lnTo>
                  <a:lnTo>
                    <a:pt x="327" y="314"/>
                  </a:lnTo>
                  <a:lnTo>
                    <a:pt x="330" y="316"/>
                  </a:lnTo>
                  <a:lnTo>
                    <a:pt x="332" y="316"/>
                  </a:lnTo>
                  <a:lnTo>
                    <a:pt x="334" y="316"/>
                  </a:lnTo>
                  <a:lnTo>
                    <a:pt x="335" y="318"/>
                  </a:lnTo>
                  <a:lnTo>
                    <a:pt x="337" y="318"/>
                  </a:lnTo>
                  <a:lnTo>
                    <a:pt x="335" y="321"/>
                  </a:lnTo>
                  <a:lnTo>
                    <a:pt x="334" y="325"/>
                  </a:lnTo>
                  <a:lnTo>
                    <a:pt x="332" y="326"/>
                  </a:lnTo>
                  <a:lnTo>
                    <a:pt x="334" y="328"/>
                  </a:lnTo>
                  <a:lnTo>
                    <a:pt x="334" y="330"/>
                  </a:lnTo>
                  <a:lnTo>
                    <a:pt x="335" y="333"/>
                  </a:lnTo>
                  <a:lnTo>
                    <a:pt x="337" y="337"/>
                  </a:lnTo>
                  <a:lnTo>
                    <a:pt x="330" y="339"/>
                  </a:lnTo>
                  <a:lnTo>
                    <a:pt x="325" y="339"/>
                  </a:lnTo>
                  <a:lnTo>
                    <a:pt x="320" y="339"/>
                  </a:lnTo>
                  <a:lnTo>
                    <a:pt x="314" y="342"/>
                  </a:lnTo>
                  <a:lnTo>
                    <a:pt x="332" y="342"/>
                  </a:lnTo>
                  <a:lnTo>
                    <a:pt x="346" y="346"/>
                  </a:lnTo>
                  <a:lnTo>
                    <a:pt x="346" y="353"/>
                  </a:lnTo>
                  <a:lnTo>
                    <a:pt x="323" y="353"/>
                  </a:lnTo>
                  <a:lnTo>
                    <a:pt x="321" y="358"/>
                  </a:lnTo>
                  <a:lnTo>
                    <a:pt x="321" y="360"/>
                  </a:lnTo>
                  <a:lnTo>
                    <a:pt x="321" y="361"/>
                  </a:lnTo>
                  <a:lnTo>
                    <a:pt x="320" y="363"/>
                  </a:lnTo>
                  <a:lnTo>
                    <a:pt x="318" y="365"/>
                  </a:lnTo>
                  <a:lnTo>
                    <a:pt x="309" y="368"/>
                  </a:lnTo>
                  <a:lnTo>
                    <a:pt x="297" y="368"/>
                  </a:lnTo>
                  <a:lnTo>
                    <a:pt x="285" y="368"/>
                  </a:lnTo>
                  <a:lnTo>
                    <a:pt x="273" y="361"/>
                  </a:lnTo>
                  <a:lnTo>
                    <a:pt x="257" y="361"/>
                  </a:lnTo>
                  <a:lnTo>
                    <a:pt x="241" y="363"/>
                  </a:lnTo>
                  <a:lnTo>
                    <a:pt x="224" y="365"/>
                  </a:lnTo>
                  <a:lnTo>
                    <a:pt x="208" y="363"/>
                  </a:lnTo>
                  <a:lnTo>
                    <a:pt x="192" y="358"/>
                  </a:lnTo>
                  <a:lnTo>
                    <a:pt x="191" y="356"/>
                  </a:lnTo>
                  <a:lnTo>
                    <a:pt x="191" y="354"/>
                  </a:lnTo>
                  <a:lnTo>
                    <a:pt x="189" y="354"/>
                  </a:lnTo>
                  <a:lnTo>
                    <a:pt x="189" y="353"/>
                  </a:lnTo>
                  <a:lnTo>
                    <a:pt x="189" y="349"/>
                  </a:lnTo>
                  <a:lnTo>
                    <a:pt x="192" y="349"/>
                  </a:lnTo>
                  <a:lnTo>
                    <a:pt x="194" y="346"/>
                  </a:lnTo>
                  <a:lnTo>
                    <a:pt x="198" y="342"/>
                  </a:lnTo>
                  <a:lnTo>
                    <a:pt x="199" y="340"/>
                  </a:lnTo>
                  <a:lnTo>
                    <a:pt x="203" y="339"/>
                  </a:lnTo>
                  <a:lnTo>
                    <a:pt x="205" y="335"/>
                  </a:lnTo>
                  <a:lnTo>
                    <a:pt x="208" y="330"/>
                  </a:lnTo>
                  <a:lnTo>
                    <a:pt x="201" y="328"/>
                  </a:lnTo>
                  <a:lnTo>
                    <a:pt x="196" y="325"/>
                  </a:lnTo>
                  <a:lnTo>
                    <a:pt x="192" y="319"/>
                  </a:lnTo>
                  <a:lnTo>
                    <a:pt x="191" y="314"/>
                  </a:lnTo>
                  <a:lnTo>
                    <a:pt x="189" y="307"/>
                  </a:lnTo>
                  <a:lnTo>
                    <a:pt x="196" y="307"/>
                  </a:lnTo>
                  <a:lnTo>
                    <a:pt x="208" y="304"/>
                  </a:lnTo>
                  <a:lnTo>
                    <a:pt x="222" y="307"/>
                  </a:lnTo>
                  <a:lnTo>
                    <a:pt x="234" y="312"/>
                  </a:lnTo>
                  <a:lnTo>
                    <a:pt x="246" y="318"/>
                  </a:lnTo>
                  <a:lnTo>
                    <a:pt x="246" y="311"/>
                  </a:lnTo>
                  <a:lnTo>
                    <a:pt x="234" y="305"/>
                  </a:lnTo>
                  <a:lnTo>
                    <a:pt x="224" y="300"/>
                  </a:lnTo>
                  <a:lnTo>
                    <a:pt x="215" y="291"/>
                  </a:lnTo>
                  <a:lnTo>
                    <a:pt x="218" y="291"/>
                  </a:lnTo>
                  <a:lnTo>
                    <a:pt x="227" y="278"/>
                  </a:lnTo>
                  <a:lnTo>
                    <a:pt x="238" y="269"/>
                  </a:lnTo>
                  <a:lnTo>
                    <a:pt x="252" y="262"/>
                  </a:lnTo>
                  <a:lnTo>
                    <a:pt x="269" y="257"/>
                  </a:lnTo>
                  <a:lnTo>
                    <a:pt x="269" y="253"/>
                  </a:lnTo>
                  <a:lnTo>
                    <a:pt x="253" y="248"/>
                  </a:lnTo>
                  <a:lnTo>
                    <a:pt x="241" y="239"/>
                  </a:lnTo>
                  <a:lnTo>
                    <a:pt x="231" y="227"/>
                  </a:lnTo>
                  <a:lnTo>
                    <a:pt x="222" y="215"/>
                  </a:lnTo>
                  <a:lnTo>
                    <a:pt x="227" y="213"/>
                  </a:lnTo>
                  <a:lnTo>
                    <a:pt x="231" y="213"/>
                  </a:lnTo>
                  <a:lnTo>
                    <a:pt x="236" y="211"/>
                  </a:lnTo>
                  <a:lnTo>
                    <a:pt x="241" y="211"/>
                  </a:lnTo>
                  <a:lnTo>
                    <a:pt x="248" y="216"/>
                  </a:lnTo>
                  <a:lnTo>
                    <a:pt x="253" y="222"/>
                  </a:lnTo>
                  <a:lnTo>
                    <a:pt x="260" y="227"/>
                  </a:lnTo>
                  <a:lnTo>
                    <a:pt x="260" y="223"/>
                  </a:lnTo>
                  <a:lnTo>
                    <a:pt x="259" y="220"/>
                  </a:lnTo>
                  <a:lnTo>
                    <a:pt x="257" y="220"/>
                  </a:lnTo>
                  <a:lnTo>
                    <a:pt x="257" y="218"/>
                  </a:lnTo>
                  <a:lnTo>
                    <a:pt x="255" y="216"/>
                  </a:lnTo>
                  <a:lnTo>
                    <a:pt x="255" y="215"/>
                  </a:lnTo>
                  <a:lnTo>
                    <a:pt x="253" y="211"/>
                  </a:lnTo>
                  <a:lnTo>
                    <a:pt x="257" y="211"/>
                  </a:lnTo>
                  <a:lnTo>
                    <a:pt x="257" y="208"/>
                  </a:lnTo>
                  <a:lnTo>
                    <a:pt x="273" y="202"/>
                  </a:lnTo>
                  <a:lnTo>
                    <a:pt x="288" y="199"/>
                  </a:lnTo>
                  <a:lnTo>
                    <a:pt x="304" y="197"/>
                  </a:lnTo>
                  <a:lnTo>
                    <a:pt x="323" y="199"/>
                  </a:lnTo>
                  <a:lnTo>
                    <a:pt x="314" y="188"/>
                  </a:lnTo>
                  <a:lnTo>
                    <a:pt x="325" y="185"/>
                  </a:lnTo>
                  <a:lnTo>
                    <a:pt x="337" y="180"/>
                  </a:lnTo>
                  <a:lnTo>
                    <a:pt x="349" y="175"/>
                  </a:lnTo>
                  <a:lnTo>
                    <a:pt x="356" y="169"/>
                  </a:lnTo>
                  <a:lnTo>
                    <a:pt x="362" y="169"/>
                  </a:lnTo>
                  <a:lnTo>
                    <a:pt x="362" y="166"/>
                  </a:lnTo>
                  <a:lnTo>
                    <a:pt x="353" y="166"/>
                  </a:lnTo>
                  <a:lnTo>
                    <a:pt x="349" y="168"/>
                  </a:lnTo>
                  <a:lnTo>
                    <a:pt x="346" y="169"/>
                  </a:lnTo>
                  <a:lnTo>
                    <a:pt x="344" y="169"/>
                  </a:lnTo>
                  <a:lnTo>
                    <a:pt x="342" y="169"/>
                  </a:lnTo>
                  <a:lnTo>
                    <a:pt x="341" y="169"/>
                  </a:lnTo>
                  <a:lnTo>
                    <a:pt x="339" y="168"/>
                  </a:lnTo>
                  <a:lnTo>
                    <a:pt x="337" y="166"/>
                  </a:lnTo>
                  <a:lnTo>
                    <a:pt x="334" y="166"/>
                  </a:lnTo>
                  <a:lnTo>
                    <a:pt x="330" y="169"/>
                  </a:lnTo>
                  <a:lnTo>
                    <a:pt x="325" y="175"/>
                  </a:lnTo>
                  <a:lnTo>
                    <a:pt x="320" y="180"/>
                  </a:lnTo>
                  <a:lnTo>
                    <a:pt x="316" y="185"/>
                  </a:lnTo>
                  <a:lnTo>
                    <a:pt x="311" y="188"/>
                  </a:lnTo>
                  <a:lnTo>
                    <a:pt x="292" y="194"/>
                  </a:lnTo>
                  <a:lnTo>
                    <a:pt x="274" y="194"/>
                  </a:lnTo>
                  <a:lnTo>
                    <a:pt x="257" y="190"/>
                  </a:lnTo>
                  <a:lnTo>
                    <a:pt x="241" y="183"/>
                  </a:lnTo>
                  <a:lnTo>
                    <a:pt x="239" y="183"/>
                  </a:lnTo>
                  <a:lnTo>
                    <a:pt x="236" y="185"/>
                  </a:lnTo>
                  <a:lnTo>
                    <a:pt x="231" y="187"/>
                  </a:lnTo>
                  <a:lnTo>
                    <a:pt x="227" y="188"/>
                  </a:lnTo>
                  <a:lnTo>
                    <a:pt x="224" y="190"/>
                  </a:lnTo>
                  <a:lnTo>
                    <a:pt x="218" y="192"/>
                  </a:lnTo>
                  <a:lnTo>
                    <a:pt x="215" y="183"/>
                  </a:lnTo>
                  <a:lnTo>
                    <a:pt x="218" y="182"/>
                  </a:lnTo>
                  <a:lnTo>
                    <a:pt x="218" y="182"/>
                  </a:lnTo>
                  <a:lnTo>
                    <a:pt x="220" y="180"/>
                  </a:lnTo>
                  <a:lnTo>
                    <a:pt x="222" y="176"/>
                  </a:lnTo>
                  <a:lnTo>
                    <a:pt x="212" y="176"/>
                  </a:lnTo>
                  <a:lnTo>
                    <a:pt x="208" y="178"/>
                  </a:lnTo>
                  <a:lnTo>
                    <a:pt x="203" y="180"/>
                  </a:lnTo>
                  <a:lnTo>
                    <a:pt x="198" y="180"/>
                  </a:lnTo>
                  <a:lnTo>
                    <a:pt x="192" y="180"/>
                  </a:lnTo>
                  <a:lnTo>
                    <a:pt x="189" y="169"/>
                  </a:lnTo>
                  <a:lnTo>
                    <a:pt x="192" y="168"/>
                  </a:lnTo>
                  <a:lnTo>
                    <a:pt x="194" y="168"/>
                  </a:lnTo>
                  <a:lnTo>
                    <a:pt x="196" y="168"/>
                  </a:lnTo>
                  <a:lnTo>
                    <a:pt x="198" y="166"/>
                  </a:lnTo>
                  <a:lnTo>
                    <a:pt x="199" y="166"/>
                  </a:lnTo>
                  <a:lnTo>
                    <a:pt x="177" y="169"/>
                  </a:lnTo>
                  <a:lnTo>
                    <a:pt x="175" y="164"/>
                  </a:lnTo>
                  <a:lnTo>
                    <a:pt x="171" y="161"/>
                  </a:lnTo>
                  <a:lnTo>
                    <a:pt x="170" y="159"/>
                  </a:lnTo>
                  <a:lnTo>
                    <a:pt x="168" y="155"/>
                  </a:lnTo>
                  <a:lnTo>
                    <a:pt x="164" y="150"/>
                  </a:lnTo>
                  <a:lnTo>
                    <a:pt x="170" y="148"/>
                  </a:lnTo>
                  <a:lnTo>
                    <a:pt x="173" y="148"/>
                  </a:lnTo>
                  <a:lnTo>
                    <a:pt x="175" y="148"/>
                  </a:lnTo>
                  <a:lnTo>
                    <a:pt x="177" y="148"/>
                  </a:lnTo>
                  <a:lnTo>
                    <a:pt x="177" y="147"/>
                  </a:lnTo>
                  <a:lnTo>
                    <a:pt x="178" y="145"/>
                  </a:lnTo>
                  <a:lnTo>
                    <a:pt x="180" y="141"/>
                  </a:lnTo>
                  <a:lnTo>
                    <a:pt x="173" y="140"/>
                  </a:lnTo>
                  <a:lnTo>
                    <a:pt x="166" y="138"/>
                  </a:lnTo>
                  <a:lnTo>
                    <a:pt x="163" y="134"/>
                  </a:lnTo>
                  <a:lnTo>
                    <a:pt x="157" y="131"/>
                  </a:lnTo>
                  <a:lnTo>
                    <a:pt x="161" y="131"/>
                  </a:lnTo>
                  <a:lnTo>
                    <a:pt x="161" y="126"/>
                  </a:lnTo>
                  <a:lnTo>
                    <a:pt x="178" y="129"/>
                  </a:lnTo>
                  <a:lnTo>
                    <a:pt x="187" y="127"/>
                  </a:lnTo>
                  <a:lnTo>
                    <a:pt x="194" y="124"/>
                  </a:lnTo>
                  <a:lnTo>
                    <a:pt x="198" y="119"/>
                  </a:lnTo>
                  <a:lnTo>
                    <a:pt x="203" y="112"/>
                  </a:lnTo>
                  <a:lnTo>
                    <a:pt x="212" y="108"/>
                  </a:lnTo>
                  <a:lnTo>
                    <a:pt x="222" y="105"/>
                  </a:lnTo>
                  <a:lnTo>
                    <a:pt x="229" y="108"/>
                  </a:lnTo>
                  <a:lnTo>
                    <a:pt x="238" y="112"/>
                  </a:lnTo>
                  <a:lnTo>
                    <a:pt x="245" y="113"/>
                  </a:lnTo>
                  <a:lnTo>
                    <a:pt x="253" y="112"/>
                  </a:lnTo>
                  <a:lnTo>
                    <a:pt x="250" y="110"/>
                  </a:lnTo>
                  <a:lnTo>
                    <a:pt x="246" y="108"/>
                  </a:lnTo>
                  <a:lnTo>
                    <a:pt x="245" y="108"/>
                  </a:lnTo>
                  <a:lnTo>
                    <a:pt x="245" y="106"/>
                  </a:lnTo>
                  <a:lnTo>
                    <a:pt x="243" y="105"/>
                  </a:lnTo>
                  <a:lnTo>
                    <a:pt x="243" y="101"/>
                  </a:lnTo>
                  <a:lnTo>
                    <a:pt x="241" y="96"/>
                  </a:lnTo>
                  <a:lnTo>
                    <a:pt x="246" y="94"/>
                  </a:lnTo>
                  <a:lnTo>
                    <a:pt x="250" y="92"/>
                  </a:lnTo>
                  <a:lnTo>
                    <a:pt x="253" y="92"/>
                  </a:lnTo>
                  <a:lnTo>
                    <a:pt x="255" y="91"/>
                  </a:lnTo>
                  <a:lnTo>
                    <a:pt x="259" y="89"/>
                  </a:lnTo>
                  <a:lnTo>
                    <a:pt x="266" y="89"/>
                  </a:lnTo>
                  <a:lnTo>
                    <a:pt x="269" y="91"/>
                  </a:lnTo>
                  <a:lnTo>
                    <a:pt x="273" y="94"/>
                  </a:lnTo>
                  <a:lnTo>
                    <a:pt x="276" y="96"/>
                  </a:lnTo>
                  <a:lnTo>
                    <a:pt x="276" y="92"/>
                  </a:lnTo>
                  <a:lnTo>
                    <a:pt x="274" y="91"/>
                  </a:lnTo>
                  <a:lnTo>
                    <a:pt x="274" y="89"/>
                  </a:lnTo>
                  <a:lnTo>
                    <a:pt x="274" y="89"/>
                  </a:lnTo>
                  <a:lnTo>
                    <a:pt x="274" y="87"/>
                  </a:lnTo>
                  <a:lnTo>
                    <a:pt x="273" y="84"/>
                  </a:lnTo>
                  <a:lnTo>
                    <a:pt x="278" y="82"/>
                  </a:lnTo>
                  <a:lnTo>
                    <a:pt x="281" y="80"/>
                  </a:lnTo>
                  <a:lnTo>
                    <a:pt x="287" y="77"/>
                  </a:lnTo>
                  <a:lnTo>
                    <a:pt x="290" y="73"/>
                  </a:lnTo>
                  <a:lnTo>
                    <a:pt x="292" y="73"/>
                  </a:lnTo>
                  <a:lnTo>
                    <a:pt x="299" y="73"/>
                  </a:lnTo>
                  <a:lnTo>
                    <a:pt x="304" y="75"/>
                  </a:lnTo>
                  <a:lnTo>
                    <a:pt x="308" y="79"/>
                  </a:lnTo>
                  <a:lnTo>
                    <a:pt x="314" y="79"/>
                  </a:lnTo>
                  <a:lnTo>
                    <a:pt x="323" y="77"/>
                  </a:lnTo>
                  <a:lnTo>
                    <a:pt x="327" y="65"/>
                  </a:lnTo>
                  <a:lnTo>
                    <a:pt x="332" y="63"/>
                  </a:lnTo>
                  <a:lnTo>
                    <a:pt x="337" y="63"/>
                  </a:lnTo>
                  <a:lnTo>
                    <a:pt x="342" y="63"/>
                  </a:lnTo>
                  <a:lnTo>
                    <a:pt x="346" y="65"/>
                  </a:lnTo>
                  <a:lnTo>
                    <a:pt x="349" y="65"/>
                  </a:lnTo>
                  <a:lnTo>
                    <a:pt x="356" y="54"/>
                  </a:lnTo>
                  <a:lnTo>
                    <a:pt x="367" y="52"/>
                  </a:lnTo>
                  <a:lnTo>
                    <a:pt x="374" y="56"/>
                  </a:lnTo>
                  <a:lnTo>
                    <a:pt x="381" y="59"/>
                  </a:lnTo>
                  <a:lnTo>
                    <a:pt x="388" y="61"/>
                  </a:lnTo>
                  <a:lnTo>
                    <a:pt x="397" y="58"/>
                  </a:lnTo>
                  <a:lnTo>
                    <a:pt x="409" y="51"/>
                  </a:lnTo>
                  <a:lnTo>
                    <a:pt x="421" y="45"/>
                  </a:lnTo>
                  <a:close/>
                  <a:moveTo>
                    <a:pt x="2104" y="42"/>
                  </a:moveTo>
                  <a:lnTo>
                    <a:pt x="2111" y="44"/>
                  </a:lnTo>
                  <a:lnTo>
                    <a:pt x="2118" y="47"/>
                  </a:lnTo>
                  <a:lnTo>
                    <a:pt x="2121" y="51"/>
                  </a:lnTo>
                  <a:lnTo>
                    <a:pt x="2126" y="54"/>
                  </a:lnTo>
                  <a:lnTo>
                    <a:pt x="2132" y="58"/>
                  </a:lnTo>
                  <a:lnTo>
                    <a:pt x="2128" y="68"/>
                  </a:lnTo>
                  <a:lnTo>
                    <a:pt x="2107" y="80"/>
                  </a:lnTo>
                  <a:lnTo>
                    <a:pt x="2091" y="94"/>
                  </a:lnTo>
                  <a:lnTo>
                    <a:pt x="2077" y="112"/>
                  </a:lnTo>
                  <a:lnTo>
                    <a:pt x="2074" y="112"/>
                  </a:lnTo>
                  <a:lnTo>
                    <a:pt x="2074" y="108"/>
                  </a:lnTo>
                  <a:lnTo>
                    <a:pt x="2069" y="105"/>
                  </a:lnTo>
                  <a:lnTo>
                    <a:pt x="2065" y="101"/>
                  </a:lnTo>
                  <a:lnTo>
                    <a:pt x="2063" y="98"/>
                  </a:lnTo>
                  <a:lnTo>
                    <a:pt x="2060" y="94"/>
                  </a:lnTo>
                  <a:lnTo>
                    <a:pt x="2058" y="89"/>
                  </a:lnTo>
                  <a:lnTo>
                    <a:pt x="2062" y="82"/>
                  </a:lnTo>
                  <a:lnTo>
                    <a:pt x="2063" y="77"/>
                  </a:lnTo>
                  <a:lnTo>
                    <a:pt x="2065" y="68"/>
                  </a:lnTo>
                  <a:lnTo>
                    <a:pt x="2039" y="68"/>
                  </a:lnTo>
                  <a:lnTo>
                    <a:pt x="2039" y="61"/>
                  </a:lnTo>
                  <a:lnTo>
                    <a:pt x="2053" y="56"/>
                  </a:lnTo>
                  <a:lnTo>
                    <a:pt x="2067" y="52"/>
                  </a:lnTo>
                  <a:lnTo>
                    <a:pt x="2084" y="49"/>
                  </a:lnTo>
                  <a:lnTo>
                    <a:pt x="2086" y="54"/>
                  </a:lnTo>
                  <a:lnTo>
                    <a:pt x="2088" y="56"/>
                  </a:lnTo>
                  <a:lnTo>
                    <a:pt x="2088" y="58"/>
                  </a:lnTo>
                  <a:lnTo>
                    <a:pt x="2090" y="58"/>
                  </a:lnTo>
                  <a:lnTo>
                    <a:pt x="2090" y="59"/>
                  </a:lnTo>
                  <a:lnTo>
                    <a:pt x="2093" y="61"/>
                  </a:lnTo>
                  <a:lnTo>
                    <a:pt x="2095" y="56"/>
                  </a:lnTo>
                  <a:lnTo>
                    <a:pt x="2097" y="52"/>
                  </a:lnTo>
                  <a:lnTo>
                    <a:pt x="2098" y="49"/>
                  </a:lnTo>
                  <a:lnTo>
                    <a:pt x="2102" y="45"/>
                  </a:lnTo>
                  <a:lnTo>
                    <a:pt x="2104" y="42"/>
                  </a:lnTo>
                  <a:close/>
                  <a:moveTo>
                    <a:pt x="2147" y="23"/>
                  </a:moveTo>
                  <a:lnTo>
                    <a:pt x="2151" y="24"/>
                  </a:lnTo>
                  <a:lnTo>
                    <a:pt x="2152" y="24"/>
                  </a:lnTo>
                  <a:lnTo>
                    <a:pt x="2154" y="26"/>
                  </a:lnTo>
                  <a:lnTo>
                    <a:pt x="2154" y="26"/>
                  </a:lnTo>
                  <a:lnTo>
                    <a:pt x="2156" y="28"/>
                  </a:lnTo>
                  <a:lnTo>
                    <a:pt x="2158" y="31"/>
                  </a:lnTo>
                  <a:lnTo>
                    <a:pt x="2161" y="37"/>
                  </a:lnTo>
                  <a:lnTo>
                    <a:pt x="2165" y="42"/>
                  </a:lnTo>
                  <a:lnTo>
                    <a:pt x="2166" y="49"/>
                  </a:lnTo>
                  <a:lnTo>
                    <a:pt x="2158" y="49"/>
                  </a:lnTo>
                  <a:lnTo>
                    <a:pt x="2158" y="45"/>
                  </a:lnTo>
                  <a:lnTo>
                    <a:pt x="2154" y="42"/>
                  </a:lnTo>
                  <a:lnTo>
                    <a:pt x="2151" y="38"/>
                  </a:lnTo>
                  <a:lnTo>
                    <a:pt x="2149" y="35"/>
                  </a:lnTo>
                  <a:lnTo>
                    <a:pt x="2147" y="30"/>
                  </a:lnTo>
                  <a:lnTo>
                    <a:pt x="2147" y="23"/>
                  </a:lnTo>
                  <a:close/>
                  <a:moveTo>
                    <a:pt x="943" y="19"/>
                  </a:moveTo>
                  <a:lnTo>
                    <a:pt x="967" y="19"/>
                  </a:lnTo>
                  <a:lnTo>
                    <a:pt x="992" y="23"/>
                  </a:lnTo>
                  <a:lnTo>
                    <a:pt x="1014" y="26"/>
                  </a:lnTo>
                  <a:lnTo>
                    <a:pt x="1034" y="31"/>
                  </a:lnTo>
                  <a:lnTo>
                    <a:pt x="1063" y="26"/>
                  </a:lnTo>
                  <a:lnTo>
                    <a:pt x="1067" y="30"/>
                  </a:lnTo>
                  <a:lnTo>
                    <a:pt x="1070" y="31"/>
                  </a:lnTo>
                  <a:lnTo>
                    <a:pt x="1074" y="37"/>
                  </a:lnTo>
                  <a:lnTo>
                    <a:pt x="1076" y="40"/>
                  </a:lnTo>
                  <a:lnTo>
                    <a:pt x="1079" y="42"/>
                  </a:lnTo>
                  <a:lnTo>
                    <a:pt x="1096" y="49"/>
                  </a:lnTo>
                  <a:lnTo>
                    <a:pt x="1116" y="54"/>
                  </a:lnTo>
                  <a:lnTo>
                    <a:pt x="1133" y="58"/>
                  </a:lnTo>
                  <a:lnTo>
                    <a:pt x="1133" y="65"/>
                  </a:lnTo>
                  <a:lnTo>
                    <a:pt x="1105" y="65"/>
                  </a:lnTo>
                  <a:lnTo>
                    <a:pt x="1093" y="59"/>
                  </a:lnTo>
                  <a:lnTo>
                    <a:pt x="1079" y="59"/>
                  </a:lnTo>
                  <a:lnTo>
                    <a:pt x="1063" y="61"/>
                  </a:lnTo>
                  <a:lnTo>
                    <a:pt x="1048" y="65"/>
                  </a:lnTo>
                  <a:lnTo>
                    <a:pt x="1048" y="73"/>
                  </a:lnTo>
                  <a:lnTo>
                    <a:pt x="1067" y="73"/>
                  </a:lnTo>
                  <a:lnTo>
                    <a:pt x="1081" y="70"/>
                  </a:lnTo>
                  <a:lnTo>
                    <a:pt x="1098" y="68"/>
                  </a:lnTo>
                  <a:lnTo>
                    <a:pt x="1119" y="68"/>
                  </a:lnTo>
                  <a:lnTo>
                    <a:pt x="1140" y="68"/>
                  </a:lnTo>
                  <a:lnTo>
                    <a:pt x="1156" y="68"/>
                  </a:lnTo>
                  <a:lnTo>
                    <a:pt x="1170" y="82"/>
                  </a:lnTo>
                  <a:lnTo>
                    <a:pt x="1187" y="92"/>
                  </a:lnTo>
                  <a:lnTo>
                    <a:pt x="1182" y="103"/>
                  </a:lnTo>
                  <a:lnTo>
                    <a:pt x="1172" y="110"/>
                  </a:lnTo>
                  <a:lnTo>
                    <a:pt x="1163" y="115"/>
                  </a:lnTo>
                  <a:lnTo>
                    <a:pt x="1151" y="119"/>
                  </a:lnTo>
                  <a:lnTo>
                    <a:pt x="1133" y="119"/>
                  </a:lnTo>
                  <a:lnTo>
                    <a:pt x="1117" y="124"/>
                  </a:lnTo>
                  <a:lnTo>
                    <a:pt x="1100" y="124"/>
                  </a:lnTo>
                  <a:lnTo>
                    <a:pt x="1081" y="122"/>
                  </a:lnTo>
                  <a:lnTo>
                    <a:pt x="1063" y="120"/>
                  </a:lnTo>
                  <a:lnTo>
                    <a:pt x="1046" y="120"/>
                  </a:lnTo>
                  <a:lnTo>
                    <a:pt x="1032" y="124"/>
                  </a:lnTo>
                  <a:lnTo>
                    <a:pt x="1021" y="134"/>
                  </a:lnTo>
                  <a:lnTo>
                    <a:pt x="1063" y="134"/>
                  </a:lnTo>
                  <a:lnTo>
                    <a:pt x="1076" y="131"/>
                  </a:lnTo>
                  <a:lnTo>
                    <a:pt x="1091" y="129"/>
                  </a:lnTo>
                  <a:lnTo>
                    <a:pt x="1109" y="131"/>
                  </a:lnTo>
                  <a:lnTo>
                    <a:pt x="1121" y="134"/>
                  </a:lnTo>
                  <a:lnTo>
                    <a:pt x="1124" y="147"/>
                  </a:lnTo>
                  <a:lnTo>
                    <a:pt x="1130" y="145"/>
                  </a:lnTo>
                  <a:lnTo>
                    <a:pt x="1138" y="140"/>
                  </a:lnTo>
                  <a:lnTo>
                    <a:pt x="1149" y="136"/>
                  </a:lnTo>
                  <a:lnTo>
                    <a:pt x="1159" y="134"/>
                  </a:lnTo>
                  <a:lnTo>
                    <a:pt x="1161" y="140"/>
                  </a:lnTo>
                  <a:lnTo>
                    <a:pt x="1163" y="143"/>
                  </a:lnTo>
                  <a:lnTo>
                    <a:pt x="1165" y="145"/>
                  </a:lnTo>
                  <a:lnTo>
                    <a:pt x="1168" y="147"/>
                  </a:lnTo>
                  <a:lnTo>
                    <a:pt x="1172" y="150"/>
                  </a:lnTo>
                  <a:lnTo>
                    <a:pt x="1156" y="180"/>
                  </a:lnTo>
                  <a:lnTo>
                    <a:pt x="1163" y="180"/>
                  </a:lnTo>
                  <a:lnTo>
                    <a:pt x="1175" y="173"/>
                  </a:lnTo>
                  <a:lnTo>
                    <a:pt x="1191" y="164"/>
                  </a:lnTo>
                  <a:lnTo>
                    <a:pt x="1210" y="157"/>
                  </a:lnTo>
                  <a:lnTo>
                    <a:pt x="1231" y="150"/>
                  </a:lnTo>
                  <a:lnTo>
                    <a:pt x="1254" y="145"/>
                  </a:lnTo>
                  <a:lnTo>
                    <a:pt x="1274" y="145"/>
                  </a:lnTo>
                  <a:lnTo>
                    <a:pt x="1294" y="147"/>
                  </a:lnTo>
                  <a:lnTo>
                    <a:pt x="1308" y="155"/>
                  </a:lnTo>
                  <a:lnTo>
                    <a:pt x="1316" y="169"/>
                  </a:lnTo>
                  <a:lnTo>
                    <a:pt x="1322" y="169"/>
                  </a:lnTo>
                  <a:lnTo>
                    <a:pt x="1322" y="171"/>
                  </a:lnTo>
                  <a:lnTo>
                    <a:pt x="1322" y="171"/>
                  </a:lnTo>
                  <a:lnTo>
                    <a:pt x="1320" y="173"/>
                  </a:lnTo>
                  <a:lnTo>
                    <a:pt x="1318" y="173"/>
                  </a:lnTo>
                  <a:lnTo>
                    <a:pt x="1318" y="173"/>
                  </a:lnTo>
                  <a:lnTo>
                    <a:pt x="1316" y="173"/>
                  </a:lnTo>
                  <a:lnTo>
                    <a:pt x="1313" y="176"/>
                  </a:lnTo>
                  <a:lnTo>
                    <a:pt x="1308" y="178"/>
                  </a:lnTo>
                  <a:lnTo>
                    <a:pt x="1302" y="180"/>
                  </a:lnTo>
                  <a:lnTo>
                    <a:pt x="1295" y="182"/>
                  </a:lnTo>
                  <a:lnTo>
                    <a:pt x="1290" y="183"/>
                  </a:lnTo>
                  <a:lnTo>
                    <a:pt x="1278" y="202"/>
                  </a:lnTo>
                  <a:lnTo>
                    <a:pt x="1255" y="216"/>
                  </a:lnTo>
                  <a:lnTo>
                    <a:pt x="1229" y="225"/>
                  </a:lnTo>
                  <a:lnTo>
                    <a:pt x="1198" y="230"/>
                  </a:lnTo>
                  <a:lnTo>
                    <a:pt x="1198" y="236"/>
                  </a:lnTo>
                  <a:lnTo>
                    <a:pt x="1198" y="239"/>
                  </a:lnTo>
                  <a:lnTo>
                    <a:pt x="1198" y="241"/>
                  </a:lnTo>
                  <a:lnTo>
                    <a:pt x="1196" y="243"/>
                  </a:lnTo>
                  <a:lnTo>
                    <a:pt x="1198" y="244"/>
                  </a:lnTo>
                  <a:lnTo>
                    <a:pt x="1198" y="246"/>
                  </a:lnTo>
                  <a:lnTo>
                    <a:pt x="1201" y="250"/>
                  </a:lnTo>
                  <a:lnTo>
                    <a:pt x="1206" y="253"/>
                  </a:lnTo>
                  <a:lnTo>
                    <a:pt x="1210" y="255"/>
                  </a:lnTo>
                  <a:lnTo>
                    <a:pt x="1213" y="258"/>
                  </a:lnTo>
                  <a:lnTo>
                    <a:pt x="1217" y="260"/>
                  </a:lnTo>
                  <a:lnTo>
                    <a:pt x="1220" y="265"/>
                  </a:lnTo>
                  <a:lnTo>
                    <a:pt x="1217" y="272"/>
                  </a:lnTo>
                  <a:lnTo>
                    <a:pt x="1213" y="288"/>
                  </a:lnTo>
                  <a:lnTo>
                    <a:pt x="1210" y="307"/>
                  </a:lnTo>
                  <a:lnTo>
                    <a:pt x="1206" y="326"/>
                  </a:lnTo>
                  <a:lnTo>
                    <a:pt x="1206" y="342"/>
                  </a:lnTo>
                  <a:lnTo>
                    <a:pt x="1210" y="340"/>
                  </a:lnTo>
                  <a:lnTo>
                    <a:pt x="1213" y="340"/>
                  </a:lnTo>
                  <a:lnTo>
                    <a:pt x="1215" y="340"/>
                  </a:lnTo>
                  <a:lnTo>
                    <a:pt x="1219" y="340"/>
                  </a:lnTo>
                  <a:lnTo>
                    <a:pt x="1220" y="340"/>
                  </a:lnTo>
                  <a:lnTo>
                    <a:pt x="1226" y="342"/>
                  </a:lnTo>
                  <a:lnTo>
                    <a:pt x="1224" y="347"/>
                  </a:lnTo>
                  <a:lnTo>
                    <a:pt x="1224" y="349"/>
                  </a:lnTo>
                  <a:lnTo>
                    <a:pt x="1224" y="353"/>
                  </a:lnTo>
                  <a:lnTo>
                    <a:pt x="1224" y="354"/>
                  </a:lnTo>
                  <a:lnTo>
                    <a:pt x="1224" y="358"/>
                  </a:lnTo>
                  <a:lnTo>
                    <a:pt x="1226" y="365"/>
                  </a:lnTo>
                  <a:lnTo>
                    <a:pt x="1220" y="365"/>
                  </a:lnTo>
                  <a:lnTo>
                    <a:pt x="1220" y="368"/>
                  </a:lnTo>
                  <a:lnTo>
                    <a:pt x="1217" y="367"/>
                  </a:lnTo>
                  <a:lnTo>
                    <a:pt x="1213" y="363"/>
                  </a:lnTo>
                  <a:lnTo>
                    <a:pt x="1212" y="361"/>
                  </a:lnTo>
                  <a:lnTo>
                    <a:pt x="1208" y="360"/>
                  </a:lnTo>
                  <a:lnTo>
                    <a:pt x="1205" y="358"/>
                  </a:lnTo>
                  <a:lnTo>
                    <a:pt x="1198" y="358"/>
                  </a:lnTo>
                  <a:lnTo>
                    <a:pt x="1194" y="360"/>
                  </a:lnTo>
                  <a:lnTo>
                    <a:pt x="1191" y="361"/>
                  </a:lnTo>
                  <a:lnTo>
                    <a:pt x="1187" y="363"/>
                  </a:lnTo>
                  <a:lnTo>
                    <a:pt x="1185" y="365"/>
                  </a:lnTo>
                  <a:lnTo>
                    <a:pt x="1182" y="367"/>
                  </a:lnTo>
                  <a:lnTo>
                    <a:pt x="1180" y="370"/>
                  </a:lnTo>
                  <a:lnTo>
                    <a:pt x="1178" y="377"/>
                  </a:lnTo>
                  <a:lnTo>
                    <a:pt x="1201" y="384"/>
                  </a:lnTo>
                  <a:lnTo>
                    <a:pt x="1206" y="415"/>
                  </a:lnTo>
                  <a:lnTo>
                    <a:pt x="1201" y="415"/>
                  </a:lnTo>
                  <a:lnTo>
                    <a:pt x="1198" y="415"/>
                  </a:lnTo>
                  <a:lnTo>
                    <a:pt x="1194" y="417"/>
                  </a:lnTo>
                  <a:lnTo>
                    <a:pt x="1191" y="419"/>
                  </a:lnTo>
                  <a:lnTo>
                    <a:pt x="1191" y="426"/>
                  </a:lnTo>
                  <a:lnTo>
                    <a:pt x="1199" y="431"/>
                  </a:lnTo>
                  <a:lnTo>
                    <a:pt x="1205" y="438"/>
                  </a:lnTo>
                  <a:lnTo>
                    <a:pt x="1208" y="447"/>
                  </a:lnTo>
                  <a:lnTo>
                    <a:pt x="1210" y="461"/>
                  </a:lnTo>
                  <a:lnTo>
                    <a:pt x="1201" y="461"/>
                  </a:lnTo>
                  <a:lnTo>
                    <a:pt x="1199" y="461"/>
                  </a:lnTo>
                  <a:lnTo>
                    <a:pt x="1194" y="459"/>
                  </a:lnTo>
                  <a:lnTo>
                    <a:pt x="1191" y="461"/>
                  </a:lnTo>
                  <a:lnTo>
                    <a:pt x="1185" y="461"/>
                  </a:lnTo>
                  <a:lnTo>
                    <a:pt x="1182" y="464"/>
                  </a:lnTo>
                  <a:lnTo>
                    <a:pt x="1178" y="468"/>
                  </a:lnTo>
                  <a:lnTo>
                    <a:pt x="1184" y="471"/>
                  </a:lnTo>
                  <a:lnTo>
                    <a:pt x="1187" y="473"/>
                  </a:lnTo>
                  <a:lnTo>
                    <a:pt x="1189" y="475"/>
                  </a:lnTo>
                  <a:lnTo>
                    <a:pt x="1191" y="476"/>
                  </a:lnTo>
                  <a:lnTo>
                    <a:pt x="1192" y="482"/>
                  </a:lnTo>
                  <a:lnTo>
                    <a:pt x="1194" y="487"/>
                  </a:lnTo>
                  <a:lnTo>
                    <a:pt x="1192" y="489"/>
                  </a:lnTo>
                  <a:lnTo>
                    <a:pt x="1192" y="490"/>
                  </a:lnTo>
                  <a:lnTo>
                    <a:pt x="1192" y="490"/>
                  </a:lnTo>
                  <a:lnTo>
                    <a:pt x="1191" y="492"/>
                  </a:lnTo>
                  <a:lnTo>
                    <a:pt x="1191" y="496"/>
                  </a:lnTo>
                  <a:lnTo>
                    <a:pt x="1177" y="496"/>
                  </a:lnTo>
                  <a:lnTo>
                    <a:pt x="1163" y="499"/>
                  </a:lnTo>
                  <a:lnTo>
                    <a:pt x="1152" y="503"/>
                  </a:lnTo>
                  <a:lnTo>
                    <a:pt x="1156" y="503"/>
                  </a:lnTo>
                  <a:lnTo>
                    <a:pt x="1161" y="506"/>
                  </a:lnTo>
                  <a:lnTo>
                    <a:pt x="1165" y="508"/>
                  </a:lnTo>
                  <a:lnTo>
                    <a:pt x="1168" y="508"/>
                  </a:lnTo>
                  <a:lnTo>
                    <a:pt x="1172" y="510"/>
                  </a:lnTo>
                  <a:lnTo>
                    <a:pt x="1175" y="513"/>
                  </a:lnTo>
                  <a:lnTo>
                    <a:pt x="1178" y="518"/>
                  </a:lnTo>
                  <a:lnTo>
                    <a:pt x="1172" y="527"/>
                  </a:lnTo>
                  <a:lnTo>
                    <a:pt x="1168" y="538"/>
                  </a:lnTo>
                  <a:lnTo>
                    <a:pt x="1163" y="550"/>
                  </a:lnTo>
                  <a:lnTo>
                    <a:pt x="1161" y="545"/>
                  </a:lnTo>
                  <a:lnTo>
                    <a:pt x="1158" y="541"/>
                  </a:lnTo>
                  <a:lnTo>
                    <a:pt x="1156" y="539"/>
                  </a:lnTo>
                  <a:lnTo>
                    <a:pt x="1152" y="539"/>
                  </a:lnTo>
                  <a:lnTo>
                    <a:pt x="1147" y="538"/>
                  </a:lnTo>
                  <a:lnTo>
                    <a:pt x="1140" y="538"/>
                  </a:lnTo>
                  <a:lnTo>
                    <a:pt x="1140" y="541"/>
                  </a:lnTo>
                  <a:lnTo>
                    <a:pt x="1144" y="541"/>
                  </a:lnTo>
                  <a:lnTo>
                    <a:pt x="1156" y="553"/>
                  </a:lnTo>
                  <a:lnTo>
                    <a:pt x="1166" y="567"/>
                  </a:lnTo>
                  <a:lnTo>
                    <a:pt x="1172" y="585"/>
                  </a:lnTo>
                  <a:lnTo>
                    <a:pt x="1175" y="606"/>
                  </a:lnTo>
                  <a:lnTo>
                    <a:pt x="1172" y="606"/>
                  </a:lnTo>
                  <a:lnTo>
                    <a:pt x="1172" y="611"/>
                  </a:lnTo>
                  <a:lnTo>
                    <a:pt x="1144" y="614"/>
                  </a:lnTo>
                  <a:lnTo>
                    <a:pt x="1144" y="595"/>
                  </a:lnTo>
                  <a:lnTo>
                    <a:pt x="1140" y="592"/>
                  </a:lnTo>
                  <a:lnTo>
                    <a:pt x="1137" y="590"/>
                  </a:lnTo>
                  <a:lnTo>
                    <a:pt x="1135" y="588"/>
                  </a:lnTo>
                  <a:lnTo>
                    <a:pt x="1130" y="585"/>
                  </a:lnTo>
                  <a:lnTo>
                    <a:pt x="1124" y="583"/>
                  </a:lnTo>
                  <a:lnTo>
                    <a:pt x="1116" y="588"/>
                  </a:lnTo>
                  <a:lnTo>
                    <a:pt x="1105" y="592"/>
                  </a:lnTo>
                  <a:lnTo>
                    <a:pt x="1093" y="593"/>
                  </a:lnTo>
                  <a:lnTo>
                    <a:pt x="1082" y="597"/>
                  </a:lnTo>
                  <a:lnTo>
                    <a:pt x="1076" y="602"/>
                  </a:lnTo>
                  <a:lnTo>
                    <a:pt x="1082" y="602"/>
                  </a:lnTo>
                  <a:lnTo>
                    <a:pt x="1091" y="602"/>
                  </a:lnTo>
                  <a:lnTo>
                    <a:pt x="1105" y="600"/>
                  </a:lnTo>
                  <a:lnTo>
                    <a:pt x="1121" y="599"/>
                  </a:lnTo>
                  <a:lnTo>
                    <a:pt x="1121" y="606"/>
                  </a:lnTo>
                  <a:lnTo>
                    <a:pt x="1086" y="618"/>
                  </a:lnTo>
                  <a:lnTo>
                    <a:pt x="1086" y="621"/>
                  </a:lnTo>
                  <a:lnTo>
                    <a:pt x="1095" y="621"/>
                  </a:lnTo>
                  <a:lnTo>
                    <a:pt x="1100" y="620"/>
                  </a:lnTo>
                  <a:lnTo>
                    <a:pt x="1107" y="618"/>
                  </a:lnTo>
                  <a:lnTo>
                    <a:pt x="1114" y="616"/>
                  </a:lnTo>
                  <a:lnTo>
                    <a:pt x="1121" y="614"/>
                  </a:lnTo>
                  <a:lnTo>
                    <a:pt x="1123" y="623"/>
                  </a:lnTo>
                  <a:lnTo>
                    <a:pt x="1130" y="627"/>
                  </a:lnTo>
                  <a:lnTo>
                    <a:pt x="1137" y="628"/>
                  </a:lnTo>
                  <a:lnTo>
                    <a:pt x="1149" y="627"/>
                  </a:lnTo>
                  <a:lnTo>
                    <a:pt x="1163" y="627"/>
                  </a:lnTo>
                  <a:lnTo>
                    <a:pt x="1163" y="630"/>
                  </a:lnTo>
                  <a:lnTo>
                    <a:pt x="1159" y="630"/>
                  </a:lnTo>
                  <a:lnTo>
                    <a:pt x="1140" y="648"/>
                  </a:lnTo>
                  <a:lnTo>
                    <a:pt x="1119" y="665"/>
                  </a:lnTo>
                  <a:lnTo>
                    <a:pt x="1098" y="679"/>
                  </a:lnTo>
                  <a:lnTo>
                    <a:pt x="1074" y="691"/>
                  </a:lnTo>
                  <a:lnTo>
                    <a:pt x="1048" y="696"/>
                  </a:lnTo>
                  <a:lnTo>
                    <a:pt x="1018" y="695"/>
                  </a:lnTo>
                  <a:lnTo>
                    <a:pt x="1018" y="700"/>
                  </a:lnTo>
                  <a:lnTo>
                    <a:pt x="1018" y="705"/>
                  </a:lnTo>
                  <a:lnTo>
                    <a:pt x="1016" y="709"/>
                  </a:lnTo>
                  <a:lnTo>
                    <a:pt x="1014" y="710"/>
                  </a:lnTo>
                  <a:lnTo>
                    <a:pt x="1013" y="710"/>
                  </a:lnTo>
                  <a:lnTo>
                    <a:pt x="1011" y="712"/>
                  </a:lnTo>
                  <a:lnTo>
                    <a:pt x="1007" y="714"/>
                  </a:lnTo>
                  <a:lnTo>
                    <a:pt x="1004" y="716"/>
                  </a:lnTo>
                  <a:lnTo>
                    <a:pt x="1002" y="717"/>
                  </a:lnTo>
                  <a:lnTo>
                    <a:pt x="999" y="721"/>
                  </a:lnTo>
                  <a:lnTo>
                    <a:pt x="995" y="731"/>
                  </a:lnTo>
                  <a:lnTo>
                    <a:pt x="993" y="744"/>
                  </a:lnTo>
                  <a:lnTo>
                    <a:pt x="990" y="752"/>
                  </a:lnTo>
                  <a:lnTo>
                    <a:pt x="981" y="761"/>
                  </a:lnTo>
                  <a:lnTo>
                    <a:pt x="966" y="771"/>
                  </a:lnTo>
                  <a:lnTo>
                    <a:pt x="946" y="780"/>
                  </a:lnTo>
                  <a:lnTo>
                    <a:pt x="929" y="787"/>
                  </a:lnTo>
                  <a:lnTo>
                    <a:pt x="913" y="791"/>
                  </a:lnTo>
                  <a:lnTo>
                    <a:pt x="913" y="787"/>
                  </a:lnTo>
                  <a:lnTo>
                    <a:pt x="913" y="784"/>
                  </a:lnTo>
                  <a:lnTo>
                    <a:pt x="911" y="784"/>
                  </a:lnTo>
                  <a:lnTo>
                    <a:pt x="911" y="782"/>
                  </a:lnTo>
                  <a:lnTo>
                    <a:pt x="910" y="780"/>
                  </a:lnTo>
                  <a:lnTo>
                    <a:pt x="908" y="794"/>
                  </a:lnTo>
                  <a:lnTo>
                    <a:pt x="903" y="806"/>
                  </a:lnTo>
                  <a:lnTo>
                    <a:pt x="899" y="817"/>
                  </a:lnTo>
                  <a:lnTo>
                    <a:pt x="894" y="827"/>
                  </a:lnTo>
                  <a:lnTo>
                    <a:pt x="890" y="841"/>
                  </a:lnTo>
                  <a:lnTo>
                    <a:pt x="894" y="843"/>
                  </a:lnTo>
                  <a:lnTo>
                    <a:pt x="894" y="845"/>
                  </a:lnTo>
                  <a:lnTo>
                    <a:pt x="896" y="845"/>
                  </a:lnTo>
                  <a:lnTo>
                    <a:pt x="896" y="845"/>
                  </a:lnTo>
                  <a:lnTo>
                    <a:pt x="896" y="847"/>
                  </a:lnTo>
                  <a:lnTo>
                    <a:pt x="894" y="848"/>
                  </a:lnTo>
                  <a:lnTo>
                    <a:pt x="890" y="852"/>
                  </a:lnTo>
                  <a:lnTo>
                    <a:pt x="887" y="854"/>
                  </a:lnTo>
                  <a:lnTo>
                    <a:pt x="884" y="857"/>
                  </a:lnTo>
                  <a:lnTo>
                    <a:pt x="880" y="859"/>
                  </a:lnTo>
                  <a:lnTo>
                    <a:pt x="878" y="862"/>
                  </a:lnTo>
                  <a:lnTo>
                    <a:pt x="875" y="867"/>
                  </a:lnTo>
                  <a:lnTo>
                    <a:pt x="868" y="887"/>
                  </a:lnTo>
                  <a:lnTo>
                    <a:pt x="863" y="908"/>
                  </a:lnTo>
                  <a:lnTo>
                    <a:pt x="861" y="932"/>
                  </a:lnTo>
                  <a:lnTo>
                    <a:pt x="857" y="955"/>
                  </a:lnTo>
                  <a:lnTo>
                    <a:pt x="852" y="976"/>
                  </a:lnTo>
                  <a:lnTo>
                    <a:pt x="849" y="974"/>
                  </a:lnTo>
                  <a:lnTo>
                    <a:pt x="849" y="974"/>
                  </a:lnTo>
                  <a:lnTo>
                    <a:pt x="847" y="974"/>
                  </a:lnTo>
                  <a:lnTo>
                    <a:pt x="847" y="972"/>
                  </a:lnTo>
                  <a:lnTo>
                    <a:pt x="845" y="972"/>
                  </a:lnTo>
                  <a:lnTo>
                    <a:pt x="840" y="969"/>
                  </a:lnTo>
                  <a:lnTo>
                    <a:pt x="831" y="962"/>
                  </a:lnTo>
                  <a:lnTo>
                    <a:pt x="817" y="953"/>
                  </a:lnTo>
                  <a:lnTo>
                    <a:pt x="801" y="944"/>
                  </a:lnTo>
                  <a:lnTo>
                    <a:pt x="786" y="934"/>
                  </a:lnTo>
                  <a:lnTo>
                    <a:pt x="774" y="925"/>
                  </a:lnTo>
                  <a:lnTo>
                    <a:pt x="763" y="920"/>
                  </a:lnTo>
                  <a:lnTo>
                    <a:pt x="760" y="918"/>
                  </a:lnTo>
                  <a:lnTo>
                    <a:pt x="756" y="880"/>
                  </a:lnTo>
                  <a:lnTo>
                    <a:pt x="754" y="876"/>
                  </a:lnTo>
                  <a:lnTo>
                    <a:pt x="749" y="873"/>
                  </a:lnTo>
                  <a:lnTo>
                    <a:pt x="746" y="871"/>
                  </a:lnTo>
                  <a:lnTo>
                    <a:pt x="740" y="867"/>
                  </a:lnTo>
                  <a:lnTo>
                    <a:pt x="737" y="864"/>
                  </a:lnTo>
                  <a:lnTo>
                    <a:pt x="740" y="862"/>
                  </a:lnTo>
                  <a:lnTo>
                    <a:pt x="740" y="860"/>
                  </a:lnTo>
                  <a:lnTo>
                    <a:pt x="742" y="859"/>
                  </a:lnTo>
                  <a:lnTo>
                    <a:pt x="742" y="859"/>
                  </a:lnTo>
                  <a:lnTo>
                    <a:pt x="744" y="855"/>
                  </a:lnTo>
                  <a:lnTo>
                    <a:pt x="746" y="852"/>
                  </a:lnTo>
                  <a:lnTo>
                    <a:pt x="737" y="852"/>
                  </a:lnTo>
                  <a:lnTo>
                    <a:pt x="732" y="852"/>
                  </a:lnTo>
                  <a:lnTo>
                    <a:pt x="728" y="852"/>
                  </a:lnTo>
                  <a:lnTo>
                    <a:pt x="726" y="850"/>
                  </a:lnTo>
                  <a:lnTo>
                    <a:pt x="725" y="847"/>
                  </a:lnTo>
                  <a:lnTo>
                    <a:pt x="721" y="841"/>
                  </a:lnTo>
                  <a:lnTo>
                    <a:pt x="719" y="838"/>
                  </a:lnTo>
                  <a:lnTo>
                    <a:pt x="719" y="834"/>
                  </a:lnTo>
                  <a:lnTo>
                    <a:pt x="719" y="833"/>
                  </a:lnTo>
                  <a:lnTo>
                    <a:pt x="719" y="829"/>
                  </a:lnTo>
                  <a:lnTo>
                    <a:pt x="721" y="826"/>
                  </a:lnTo>
                  <a:lnTo>
                    <a:pt x="721" y="822"/>
                  </a:lnTo>
                  <a:lnTo>
                    <a:pt x="711" y="822"/>
                  </a:lnTo>
                  <a:lnTo>
                    <a:pt x="711" y="817"/>
                  </a:lnTo>
                  <a:lnTo>
                    <a:pt x="712" y="812"/>
                  </a:lnTo>
                  <a:lnTo>
                    <a:pt x="714" y="810"/>
                  </a:lnTo>
                  <a:lnTo>
                    <a:pt x="714" y="806"/>
                  </a:lnTo>
                  <a:lnTo>
                    <a:pt x="716" y="803"/>
                  </a:lnTo>
                  <a:lnTo>
                    <a:pt x="718" y="798"/>
                  </a:lnTo>
                  <a:lnTo>
                    <a:pt x="712" y="798"/>
                  </a:lnTo>
                  <a:lnTo>
                    <a:pt x="707" y="798"/>
                  </a:lnTo>
                  <a:lnTo>
                    <a:pt x="704" y="796"/>
                  </a:lnTo>
                  <a:lnTo>
                    <a:pt x="698" y="794"/>
                  </a:lnTo>
                  <a:lnTo>
                    <a:pt x="697" y="768"/>
                  </a:lnTo>
                  <a:lnTo>
                    <a:pt x="695" y="744"/>
                  </a:lnTo>
                  <a:lnTo>
                    <a:pt x="695" y="721"/>
                  </a:lnTo>
                  <a:lnTo>
                    <a:pt x="702" y="698"/>
                  </a:lnTo>
                  <a:lnTo>
                    <a:pt x="709" y="688"/>
                  </a:lnTo>
                  <a:lnTo>
                    <a:pt x="718" y="681"/>
                  </a:lnTo>
                  <a:lnTo>
                    <a:pt x="725" y="675"/>
                  </a:lnTo>
                  <a:lnTo>
                    <a:pt x="730" y="667"/>
                  </a:lnTo>
                  <a:lnTo>
                    <a:pt x="735" y="656"/>
                  </a:lnTo>
                  <a:lnTo>
                    <a:pt x="737" y="637"/>
                  </a:lnTo>
                  <a:lnTo>
                    <a:pt x="733" y="637"/>
                  </a:lnTo>
                  <a:lnTo>
                    <a:pt x="730" y="641"/>
                  </a:lnTo>
                  <a:lnTo>
                    <a:pt x="726" y="642"/>
                  </a:lnTo>
                  <a:lnTo>
                    <a:pt x="725" y="642"/>
                  </a:lnTo>
                  <a:lnTo>
                    <a:pt x="721" y="642"/>
                  </a:lnTo>
                  <a:lnTo>
                    <a:pt x="718" y="641"/>
                  </a:lnTo>
                  <a:lnTo>
                    <a:pt x="704" y="637"/>
                  </a:lnTo>
                  <a:lnTo>
                    <a:pt x="693" y="630"/>
                  </a:lnTo>
                  <a:lnTo>
                    <a:pt x="686" y="620"/>
                  </a:lnTo>
                  <a:lnTo>
                    <a:pt x="683" y="602"/>
                  </a:lnTo>
                  <a:lnTo>
                    <a:pt x="688" y="602"/>
                  </a:lnTo>
                  <a:lnTo>
                    <a:pt x="688" y="599"/>
                  </a:lnTo>
                  <a:lnTo>
                    <a:pt x="697" y="604"/>
                  </a:lnTo>
                  <a:lnTo>
                    <a:pt x="707" y="611"/>
                  </a:lnTo>
                  <a:lnTo>
                    <a:pt x="716" y="614"/>
                  </a:lnTo>
                  <a:lnTo>
                    <a:pt x="726" y="614"/>
                  </a:lnTo>
                  <a:lnTo>
                    <a:pt x="726" y="613"/>
                  </a:lnTo>
                  <a:lnTo>
                    <a:pt x="728" y="611"/>
                  </a:lnTo>
                  <a:lnTo>
                    <a:pt x="728" y="611"/>
                  </a:lnTo>
                  <a:lnTo>
                    <a:pt x="728" y="609"/>
                  </a:lnTo>
                  <a:lnTo>
                    <a:pt x="730" y="606"/>
                  </a:lnTo>
                  <a:lnTo>
                    <a:pt x="711" y="592"/>
                  </a:lnTo>
                  <a:lnTo>
                    <a:pt x="695" y="572"/>
                  </a:lnTo>
                  <a:lnTo>
                    <a:pt x="690" y="574"/>
                  </a:lnTo>
                  <a:lnTo>
                    <a:pt x="686" y="576"/>
                  </a:lnTo>
                  <a:lnTo>
                    <a:pt x="681" y="578"/>
                  </a:lnTo>
                  <a:lnTo>
                    <a:pt x="676" y="579"/>
                  </a:lnTo>
                  <a:lnTo>
                    <a:pt x="672" y="576"/>
                  </a:lnTo>
                  <a:lnTo>
                    <a:pt x="671" y="574"/>
                  </a:lnTo>
                  <a:lnTo>
                    <a:pt x="669" y="571"/>
                  </a:lnTo>
                  <a:lnTo>
                    <a:pt x="667" y="569"/>
                  </a:lnTo>
                  <a:lnTo>
                    <a:pt x="664" y="564"/>
                  </a:lnTo>
                  <a:lnTo>
                    <a:pt x="674" y="553"/>
                  </a:lnTo>
                  <a:lnTo>
                    <a:pt x="676" y="538"/>
                  </a:lnTo>
                  <a:lnTo>
                    <a:pt x="674" y="518"/>
                  </a:lnTo>
                  <a:lnTo>
                    <a:pt x="669" y="497"/>
                  </a:lnTo>
                  <a:lnTo>
                    <a:pt x="660" y="475"/>
                  </a:lnTo>
                  <a:lnTo>
                    <a:pt x="650" y="454"/>
                  </a:lnTo>
                  <a:lnTo>
                    <a:pt x="637" y="435"/>
                  </a:lnTo>
                  <a:lnTo>
                    <a:pt x="627" y="417"/>
                  </a:lnTo>
                  <a:lnTo>
                    <a:pt x="618" y="403"/>
                  </a:lnTo>
                  <a:lnTo>
                    <a:pt x="597" y="389"/>
                  </a:lnTo>
                  <a:lnTo>
                    <a:pt x="573" y="384"/>
                  </a:lnTo>
                  <a:lnTo>
                    <a:pt x="548" y="384"/>
                  </a:lnTo>
                  <a:lnTo>
                    <a:pt x="520" y="384"/>
                  </a:lnTo>
                  <a:lnTo>
                    <a:pt x="493" y="386"/>
                  </a:lnTo>
                  <a:lnTo>
                    <a:pt x="465" y="384"/>
                  </a:lnTo>
                  <a:lnTo>
                    <a:pt x="465" y="379"/>
                  </a:lnTo>
                  <a:lnTo>
                    <a:pt x="465" y="375"/>
                  </a:lnTo>
                  <a:lnTo>
                    <a:pt x="466" y="374"/>
                  </a:lnTo>
                  <a:lnTo>
                    <a:pt x="466" y="372"/>
                  </a:lnTo>
                  <a:lnTo>
                    <a:pt x="466" y="370"/>
                  </a:lnTo>
                  <a:lnTo>
                    <a:pt x="465" y="368"/>
                  </a:lnTo>
                  <a:lnTo>
                    <a:pt x="454" y="363"/>
                  </a:lnTo>
                  <a:lnTo>
                    <a:pt x="444" y="360"/>
                  </a:lnTo>
                  <a:lnTo>
                    <a:pt x="433" y="353"/>
                  </a:lnTo>
                  <a:lnTo>
                    <a:pt x="442" y="353"/>
                  </a:lnTo>
                  <a:lnTo>
                    <a:pt x="452" y="349"/>
                  </a:lnTo>
                  <a:lnTo>
                    <a:pt x="466" y="346"/>
                  </a:lnTo>
                  <a:lnTo>
                    <a:pt x="482" y="344"/>
                  </a:lnTo>
                  <a:lnTo>
                    <a:pt x="494" y="340"/>
                  </a:lnTo>
                  <a:lnTo>
                    <a:pt x="503" y="333"/>
                  </a:lnTo>
                  <a:lnTo>
                    <a:pt x="461" y="333"/>
                  </a:lnTo>
                  <a:lnTo>
                    <a:pt x="451" y="330"/>
                  </a:lnTo>
                  <a:lnTo>
                    <a:pt x="442" y="330"/>
                  </a:lnTo>
                  <a:lnTo>
                    <a:pt x="431" y="328"/>
                  </a:lnTo>
                  <a:lnTo>
                    <a:pt x="423" y="326"/>
                  </a:lnTo>
                  <a:lnTo>
                    <a:pt x="414" y="323"/>
                  </a:lnTo>
                  <a:lnTo>
                    <a:pt x="409" y="314"/>
                  </a:lnTo>
                  <a:lnTo>
                    <a:pt x="407" y="300"/>
                  </a:lnTo>
                  <a:lnTo>
                    <a:pt x="428" y="297"/>
                  </a:lnTo>
                  <a:lnTo>
                    <a:pt x="447" y="290"/>
                  </a:lnTo>
                  <a:lnTo>
                    <a:pt x="463" y="283"/>
                  </a:lnTo>
                  <a:lnTo>
                    <a:pt x="480" y="276"/>
                  </a:lnTo>
                  <a:lnTo>
                    <a:pt x="515" y="276"/>
                  </a:lnTo>
                  <a:lnTo>
                    <a:pt x="529" y="230"/>
                  </a:lnTo>
                  <a:lnTo>
                    <a:pt x="496" y="230"/>
                  </a:lnTo>
                  <a:lnTo>
                    <a:pt x="487" y="218"/>
                  </a:lnTo>
                  <a:lnTo>
                    <a:pt x="498" y="211"/>
                  </a:lnTo>
                  <a:lnTo>
                    <a:pt x="506" y="204"/>
                  </a:lnTo>
                  <a:lnTo>
                    <a:pt x="517" y="199"/>
                  </a:lnTo>
                  <a:lnTo>
                    <a:pt x="529" y="195"/>
                  </a:lnTo>
                  <a:lnTo>
                    <a:pt x="529" y="183"/>
                  </a:lnTo>
                  <a:lnTo>
                    <a:pt x="543" y="176"/>
                  </a:lnTo>
                  <a:lnTo>
                    <a:pt x="550" y="168"/>
                  </a:lnTo>
                  <a:lnTo>
                    <a:pt x="557" y="157"/>
                  </a:lnTo>
                  <a:lnTo>
                    <a:pt x="568" y="150"/>
                  </a:lnTo>
                  <a:lnTo>
                    <a:pt x="580" y="145"/>
                  </a:lnTo>
                  <a:lnTo>
                    <a:pt x="590" y="145"/>
                  </a:lnTo>
                  <a:lnTo>
                    <a:pt x="599" y="148"/>
                  </a:lnTo>
                  <a:lnTo>
                    <a:pt x="611" y="147"/>
                  </a:lnTo>
                  <a:lnTo>
                    <a:pt x="602" y="143"/>
                  </a:lnTo>
                  <a:lnTo>
                    <a:pt x="597" y="141"/>
                  </a:lnTo>
                  <a:lnTo>
                    <a:pt x="592" y="140"/>
                  </a:lnTo>
                  <a:lnTo>
                    <a:pt x="587" y="134"/>
                  </a:lnTo>
                  <a:lnTo>
                    <a:pt x="604" y="131"/>
                  </a:lnTo>
                  <a:lnTo>
                    <a:pt x="620" y="126"/>
                  </a:lnTo>
                  <a:lnTo>
                    <a:pt x="634" y="122"/>
                  </a:lnTo>
                  <a:lnTo>
                    <a:pt x="650" y="119"/>
                  </a:lnTo>
                  <a:lnTo>
                    <a:pt x="651" y="126"/>
                  </a:lnTo>
                  <a:lnTo>
                    <a:pt x="653" y="129"/>
                  </a:lnTo>
                  <a:lnTo>
                    <a:pt x="655" y="134"/>
                  </a:lnTo>
                  <a:lnTo>
                    <a:pt x="657" y="138"/>
                  </a:lnTo>
                  <a:lnTo>
                    <a:pt x="662" y="140"/>
                  </a:lnTo>
                  <a:lnTo>
                    <a:pt x="669" y="141"/>
                  </a:lnTo>
                  <a:lnTo>
                    <a:pt x="669" y="136"/>
                  </a:lnTo>
                  <a:lnTo>
                    <a:pt x="672" y="131"/>
                  </a:lnTo>
                  <a:lnTo>
                    <a:pt x="674" y="124"/>
                  </a:lnTo>
                  <a:lnTo>
                    <a:pt x="676" y="119"/>
                  </a:lnTo>
                  <a:lnTo>
                    <a:pt x="679" y="124"/>
                  </a:lnTo>
                  <a:lnTo>
                    <a:pt x="685" y="129"/>
                  </a:lnTo>
                  <a:lnTo>
                    <a:pt x="688" y="133"/>
                  </a:lnTo>
                  <a:lnTo>
                    <a:pt x="695" y="136"/>
                  </a:lnTo>
                  <a:lnTo>
                    <a:pt x="702" y="138"/>
                  </a:lnTo>
                  <a:lnTo>
                    <a:pt x="698" y="115"/>
                  </a:lnTo>
                  <a:lnTo>
                    <a:pt x="711" y="112"/>
                  </a:lnTo>
                  <a:lnTo>
                    <a:pt x="721" y="108"/>
                  </a:lnTo>
                  <a:lnTo>
                    <a:pt x="737" y="112"/>
                  </a:lnTo>
                  <a:lnTo>
                    <a:pt x="754" y="119"/>
                  </a:lnTo>
                  <a:lnTo>
                    <a:pt x="772" y="129"/>
                  </a:lnTo>
                  <a:lnTo>
                    <a:pt x="791" y="138"/>
                  </a:lnTo>
                  <a:lnTo>
                    <a:pt x="807" y="145"/>
                  </a:lnTo>
                  <a:lnTo>
                    <a:pt x="822" y="150"/>
                  </a:lnTo>
                  <a:lnTo>
                    <a:pt x="822" y="147"/>
                  </a:lnTo>
                  <a:lnTo>
                    <a:pt x="812" y="138"/>
                  </a:lnTo>
                  <a:lnTo>
                    <a:pt x="805" y="131"/>
                  </a:lnTo>
                  <a:lnTo>
                    <a:pt x="801" y="122"/>
                  </a:lnTo>
                  <a:lnTo>
                    <a:pt x="807" y="112"/>
                  </a:lnTo>
                  <a:lnTo>
                    <a:pt x="803" y="108"/>
                  </a:lnTo>
                  <a:lnTo>
                    <a:pt x="798" y="103"/>
                  </a:lnTo>
                  <a:lnTo>
                    <a:pt x="793" y="99"/>
                  </a:lnTo>
                  <a:lnTo>
                    <a:pt x="788" y="96"/>
                  </a:lnTo>
                  <a:lnTo>
                    <a:pt x="784" y="92"/>
                  </a:lnTo>
                  <a:lnTo>
                    <a:pt x="788" y="84"/>
                  </a:lnTo>
                  <a:lnTo>
                    <a:pt x="798" y="87"/>
                  </a:lnTo>
                  <a:lnTo>
                    <a:pt x="812" y="89"/>
                  </a:lnTo>
                  <a:lnTo>
                    <a:pt x="824" y="87"/>
                  </a:lnTo>
                  <a:lnTo>
                    <a:pt x="833" y="80"/>
                  </a:lnTo>
                  <a:lnTo>
                    <a:pt x="791" y="80"/>
                  </a:lnTo>
                  <a:lnTo>
                    <a:pt x="791" y="77"/>
                  </a:lnTo>
                  <a:lnTo>
                    <a:pt x="788" y="77"/>
                  </a:lnTo>
                  <a:lnTo>
                    <a:pt x="788" y="73"/>
                  </a:lnTo>
                  <a:lnTo>
                    <a:pt x="793" y="70"/>
                  </a:lnTo>
                  <a:lnTo>
                    <a:pt x="798" y="66"/>
                  </a:lnTo>
                  <a:lnTo>
                    <a:pt x="803" y="63"/>
                  </a:lnTo>
                  <a:lnTo>
                    <a:pt x="808" y="59"/>
                  </a:lnTo>
                  <a:lnTo>
                    <a:pt x="814" y="58"/>
                  </a:lnTo>
                  <a:lnTo>
                    <a:pt x="836" y="61"/>
                  </a:lnTo>
                  <a:lnTo>
                    <a:pt x="842" y="45"/>
                  </a:lnTo>
                  <a:lnTo>
                    <a:pt x="868" y="49"/>
                  </a:lnTo>
                  <a:lnTo>
                    <a:pt x="870" y="49"/>
                  </a:lnTo>
                  <a:lnTo>
                    <a:pt x="871" y="45"/>
                  </a:lnTo>
                  <a:lnTo>
                    <a:pt x="873" y="44"/>
                  </a:lnTo>
                  <a:lnTo>
                    <a:pt x="875" y="40"/>
                  </a:lnTo>
                  <a:lnTo>
                    <a:pt x="880" y="38"/>
                  </a:lnTo>
                  <a:lnTo>
                    <a:pt x="884" y="44"/>
                  </a:lnTo>
                  <a:lnTo>
                    <a:pt x="889" y="49"/>
                  </a:lnTo>
                  <a:lnTo>
                    <a:pt x="894" y="54"/>
                  </a:lnTo>
                  <a:lnTo>
                    <a:pt x="894" y="45"/>
                  </a:lnTo>
                  <a:lnTo>
                    <a:pt x="896" y="44"/>
                  </a:lnTo>
                  <a:lnTo>
                    <a:pt x="896" y="42"/>
                  </a:lnTo>
                  <a:lnTo>
                    <a:pt x="896" y="40"/>
                  </a:lnTo>
                  <a:lnTo>
                    <a:pt x="896" y="38"/>
                  </a:lnTo>
                  <a:lnTo>
                    <a:pt x="897" y="35"/>
                  </a:lnTo>
                  <a:lnTo>
                    <a:pt x="899" y="33"/>
                  </a:lnTo>
                  <a:lnTo>
                    <a:pt x="903" y="31"/>
                  </a:lnTo>
                  <a:lnTo>
                    <a:pt x="920" y="23"/>
                  </a:lnTo>
                  <a:lnTo>
                    <a:pt x="943" y="19"/>
                  </a:lnTo>
                  <a:close/>
                  <a:moveTo>
                    <a:pt x="2205" y="16"/>
                  </a:moveTo>
                  <a:lnTo>
                    <a:pt x="2215" y="19"/>
                  </a:lnTo>
                  <a:lnTo>
                    <a:pt x="2215" y="26"/>
                  </a:lnTo>
                  <a:lnTo>
                    <a:pt x="2200" y="26"/>
                  </a:lnTo>
                  <a:lnTo>
                    <a:pt x="2205" y="16"/>
                  </a:lnTo>
                  <a:close/>
                  <a:moveTo>
                    <a:pt x="2676" y="0"/>
                  </a:moveTo>
                  <a:lnTo>
                    <a:pt x="2681" y="3"/>
                  </a:lnTo>
                  <a:lnTo>
                    <a:pt x="2685" y="7"/>
                  </a:lnTo>
                  <a:lnTo>
                    <a:pt x="2687" y="10"/>
                  </a:lnTo>
                  <a:lnTo>
                    <a:pt x="2688" y="16"/>
                  </a:lnTo>
                  <a:lnTo>
                    <a:pt x="2690" y="19"/>
                  </a:lnTo>
                  <a:lnTo>
                    <a:pt x="2692" y="24"/>
                  </a:lnTo>
                  <a:lnTo>
                    <a:pt x="2695" y="26"/>
                  </a:lnTo>
                  <a:lnTo>
                    <a:pt x="2706" y="31"/>
                  </a:lnTo>
                  <a:lnTo>
                    <a:pt x="2716" y="33"/>
                  </a:lnTo>
                  <a:lnTo>
                    <a:pt x="2723" y="33"/>
                  </a:lnTo>
                  <a:lnTo>
                    <a:pt x="2728" y="37"/>
                  </a:lnTo>
                  <a:lnTo>
                    <a:pt x="2732" y="44"/>
                  </a:lnTo>
                  <a:lnTo>
                    <a:pt x="2734" y="58"/>
                  </a:lnTo>
                  <a:lnTo>
                    <a:pt x="2732" y="59"/>
                  </a:lnTo>
                  <a:lnTo>
                    <a:pt x="2732" y="59"/>
                  </a:lnTo>
                  <a:lnTo>
                    <a:pt x="2732" y="61"/>
                  </a:lnTo>
                  <a:lnTo>
                    <a:pt x="2732" y="63"/>
                  </a:lnTo>
                  <a:lnTo>
                    <a:pt x="2730" y="65"/>
                  </a:lnTo>
                  <a:lnTo>
                    <a:pt x="2708" y="65"/>
                  </a:lnTo>
                  <a:lnTo>
                    <a:pt x="2685" y="65"/>
                  </a:lnTo>
                  <a:lnTo>
                    <a:pt x="2666" y="73"/>
                  </a:lnTo>
                  <a:lnTo>
                    <a:pt x="2662" y="75"/>
                  </a:lnTo>
                  <a:lnTo>
                    <a:pt x="2660" y="79"/>
                  </a:lnTo>
                  <a:lnTo>
                    <a:pt x="2659" y="80"/>
                  </a:lnTo>
                  <a:lnTo>
                    <a:pt x="2657" y="82"/>
                  </a:lnTo>
                  <a:lnTo>
                    <a:pt x="2655" y="84"/>
                  </a:lnTo>
                  <a:lnTo>
                    <a:pt x="2652" y="86"/>
                  </a:lnTo>
                  <a:lnTo>
                    <a:pt x="2646" y="89"/>
                  </a:lnTo>
                  <a:lnTo>
                    <a:pt x="2643" y="84"/>
                  </a:lnTo>
                  <a:lnTo>
                    <a:pt x="2641" y="80"/>
                  </a:lnTo>
                  <a:lnTo>
                    <a:pt x="2638" y="77"/>
                  </a:lnTo>
                  <a:lnTo>
                    <a:pt x="2650" y="47"/>
                  </a:lnTo>
                  <a:lnTo>
                    <a:pt x="2662" y="23"/>
                  </a:lnTo>
                  <a:lnTo>
                    <a:pt x="2676" y="0"/>
                  </a:lnTo>
                  <a:close/>
                  <a:moveTo>
                    <a:pt x="2554" y="0"/>
                  </a:moveTo>
                  <a:lnTo>
                    <a:pt x="2563" y="9"/>
                  </a:lnTo>
                  <a:lnTo>
                    <a:pt x="2568" y="19"/>
                  </a:lnTo>
                  <a:lnTo>
                    <a:pt x="2573" y="31"/>
                  </a:lnTo>
                  <a:lnTo>
                    <a:pt x="2564" y="31"/>
                  </a:lnTo>
                  <a:lnTo>
                    <a:pt x="2564" y="26"/>
                  </a:lnTo>
                  <a:lnTo>
                    <a:pt x="2561" y="23"/>
                  </a:lnTo>
                  <a:lnTo>
                    <a:pt x="2557" y="19"/>
                  </a:lnTo>
                  <a:lnTo>
                    <a:pt x="2556" y="14"/>
                  </a:lnTo>
                  <a:lnTo>
                    <a:pt x="2554" y="9"/>
                  </a:lnTo>
                  <a:lnTo>
                    <a:pt x="255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9" name="מלבן 28">
            <a:extLst>
              <a:ext uri="{FF2B5EF4-FFF2-40B4-BE49-F238E27FC236}">
                <a16:creationId xmlns:a16="http://schemas.microsoft.com/office/drawing/2014/main" id="{9A1CA26F-ACED-44A9-8126-ADD97E55EB78}"/>
              </a:ext>
            </a:extLst>
          </p:cNvPr>
          <p:cNvSpPr/>
          <p:nvPr/>
        </p:nvSpPr>
        <p:spPr>
          <a:xfrm>
            <a:off x="1487426" y="4144886"/>
            <a:ext cx="6420347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4050" dirty="0">
                <a:solidFill>
                  <a:srgbClr val="002060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משתתפים בינלאומיים מחזור מ"ז</a:t>
            </a:r>
          </a:p>
        </p:txBody>
      </p:sp>
      <p:pic>
        <p:nvPicPr>
          <p:cNvPr id="3074" name="Picture 2" descr="מסכה כירורגית - עמותת מקום קטן בלב">
            <a:extLst>
              <a:ext uri="{FF2B5EF4-FFF2-40B4-BE49-F238E27FC236}">
                <a16:creationId xmlns:a16="http://schemas.microsoft.com/office/drawing/2014/main" id="{44E2DCA6-F94E-405E-AAD0-DE7E554AB9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7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380" b="25849"/>
          <a:stretch/>
        </p:blipFill>
        <p:spPr bwMode="auto">
          <a:xfrm>
            <a:off x="2028648" y="359154"/>
            <a:ext cx="3157228" cy="144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מסכה כירורגית - עמותת מקום קטן בלב">
            <a:extLst>
              <a:ext uri="{FF2B5EF4-FFF2-40B4-BE49-F238E27FC236}">
                <a16:creationId xmlns:a16="http://schemas.microsoft.com/office/drawing/2014/main" id="{61566973-C5C5-46F9-8829-A35DD95F8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7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380" b="25849"/>
          <a:stretch/>
        </p:blipFill>
        <p:spPr bwMode="auto">
          <a:xfrm>
            <a:off x="525893" y="1090872"/>
            <a:ext cx="3303989" cy="151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מסכה כירורגית - עמותת מקום קטן בלב">
            <a:extLst>
              <a:ext uri="{FF2B5EF4-FFF2-40B4-BE49-F238E27FC236}">
                <a16:creationId xmlns:a16="http://schemas.microsoft.com/office/drawing/2014/main" id="{8E10FEF6-BD95-41B3-AA74-8A90C5E3B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7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380" b="25849"/>
          <a:stretch/>
        </p:blipFill>
        <p:spPr bwMode="auto">
          <a:xfrm>
            <a:off x="5901602" y="2112967"/>
            <a:ext cx="3181711" cy="14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מסכה כירורגית - עמותת מקום קטן בלב">
            <a:extLst>
              <a:ext uri="{FF2B5EF4-FFF2-40B4-BE49-F238E27FC236}">
                <a16:creationId xmlns:a16="http://schemas.microsoft.com/office/drawing/2014/main" id="{A34AB8B1-21A3-471F-B3D9-B840FCE62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7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380" b="25849"/>
          <a:stretch/>
        </p:blipFill>
        <p:spPr bwMode="auto">
          <a:xfrm>
            <a:off x="4513546" y="950797"/>
            <a:ext cx="3303989" cy="15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מסכה כירורגית - עמותת מקום קטן בלב">
            <a:extLst>
              <a:ext uri="{FF2B5EF4-FFF2-40B4-BE49-F238E27FC236}">
                <a16:creationId xmlns:a16="http://schemas.microsoft.com/office/drawing/2014/main" id="{C20234CE-0A9D-48B3-B9F5-74EA6DF31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7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380" b="25849"/>
          <a:stretch/>
        </p:blipFill>
        <p:spPr bwMode="auto">
          <a:xfrm>
            <a:off x="2990656" y="1570089"/>
            <a:ext cx="3303990" cy="15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מסכה כירורגית - עמותת מקום קטן בלב">
            <a:extLst>
              <a:ext uri="{FF2B5EF4-FFF2-40B4-BE49-F238E27FC236}">
                <a16:creationId xmlns:a16="http://schemas.microsoft.com/office/drawing/2014/main" id="{70417382-87B6-4A23-9B57-C790844AB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7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380" b="25849"/>
          <a:stretch/>
        </p:blipFill>
        <p:spPr bwMode="auto">
          <a:xfrm>
            <a:off x="4144238" y="2770209"/>
            <a:ext cx="3473264" cy="158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תמונה 34">
            <a:extLst>
              <a:ext uri="{FF2B5EF4-FFF2-40B4-BE49-F238E27FC236}">
                <a16:creationId xmlns:a16="http://schemas.microsoft.com/office/drawing/2014/main" id="{E3841A8B-FC18-4E15-96E5-B65A1182A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773" y="3055895"/>
            <a:ext cx="1352717" cy="90181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2E722F53-8D0F-4CA0-847A-F4CA19AE2E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9041" y="1968864"/>
            <a:ext cx="1485900" cy="7457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7" name="תמונה 36">
            <a:extLst>
              <a:ext uri="{FF2B5EF4-FFF2-40B4-BE49-F238E27FC236}">
                <a16:creationId xmlns:a16="http://schemas.microsoft.com/office/drawing/2014/main" id="{5372D381-35C4-43FE-85FA-4EAA2A6DF9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4838" y="1436950"/>
            <a:ext cx="1055471" cy="73131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8" name="תמונה 37">
            <a:extLst>
              <a:ext uri="{FF2B5EF4-FFF2-40B4-BE49-F238E27FC236}">
                <a16:creationId xmlns:a16="http://schemas.microsoft.com/office/drawing/2014/main" id="{C9850412-2F95-4007-89BC-85E34E0132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5964" y="650429"/>
            <a:ext cx="1212993" cy="73131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9" name="תמונה 38">
            <a:extLst>
              <a:ext uri="{FF2B5EF4-FFF2-40B4-BE49-F238E27FC236}">
                <a16:creationId xmlns:a16="http://schemas.microsoft.com/office/drawing/2014/main" id="{9C9E2C44-2AD3-47B7-9F12-F5CEE835B6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2240" y="1245751"/>
            <a:ext cx="1372934" cy="83943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0" name="תמונה 39">
            <a:extLst>
              <a:ext uri="{FF2B5EF4-FFF2-40B4-BE49-F238E27FC236}">
                <a16:creationId xmlns:a16="http://schemas.microsoft.com/office/drawing/2014/main" id="{3D8DB3DF-D64B-4D48-895F-CAF33866ED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1600" y="2373662"/>
            <a:ext cx="1263800" cy="86347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651817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98208"/>
            <a:ext cx="8679898" cy="543185"/>
          </a:xfrm>
          <a:prstGeom prst="rect">
            <a:avLst/>
          </a:prstGeom>
        </p:spPr>
        <p:txBody>
          <a:bodyPr/>
          <a:lstStyle/>
          <a:p>
            <a:r>
              <a:rPr lang="he-IL" sz="3600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מי אנחנו מחזור מ"ח</a:t>
            </a:r>
            <a:r>
              <a:rPr lang="he-IL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?</a:t>
            </a:r>
            <a:endParaRPr lang="en-US" dirty="0"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65A1CF-5429-4729-AB8D-B447A00CA972}"/>
              </a:ext>
            </a:extLst>
          </p:cNvPr>
          <p:cNvSpPr txBox="1"/>
          <p:nvPr/>
        </p:nvSpPr>
        <p:spPr>
          <a:xfrm>
            <a:off x="554664" y="3625753"/>
            <a:ext cx="1050660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>
                <a:cs typeface="Arial" pitchFamily="34" charset="0"/>
              </a:rPr>
              <a:t>22</a:t>
            </a:r>
            <a:endParaRPr lang="ko-KR" altLang="en-US" sz="2700" b="1" dirty="0"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3B0DC5-2498-4AF2-BC61-56124EFDEC90}"/>
              </a:ext>
            </a:extLst>
          </p:cNvPr>
          <p:cNvSpPr/>
          <p:nvPr/>
        </p:nvSpPr>
        <p:spPr>
          <a:xfrm>
            <a:off x="787038" y="3384934"/>
            <a:ext cx="617220" cy="342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A2366F-E124-42C5-99E6-A38B554342FF}"/>
              </a:ext>
            </a:extLst>
          </p:cNvPr>
          <p:cNvSpPr txBox="1"/>
          <p:nvPr/>
        </p:nvSpPr>
        <p:spPr>
          <a:xfrm>
            <a:off x="570318" y="1301333"/>
            <a:ext cx="1050660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>
                <a:cs typeface="Arial" pitchFamily="34" charset="0"/>
              </a:rPr>
              <a:t>6</a:t>
            </a:r>
            <a:endParaRPr lang="ko-KR" altLang="en-US" sz="2700" b="1" dirty="0">
              <a:cs typeface="Arial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78AB0D-0250-4FFF-857B-2D5ECDE2081B}"/>
              </a:ext>
            </a:extLst>
          </p:cNvPr>
          <p:cNvSpPr/>
          <p:nvPr/>
        </p:nvSpPr>
        <p:spPr>
          <a:xfrm>
            <a:off x="787038" y="2655911"/>
            <a:ext cx="617220" cy="342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06C234-E70D-4E5A-BE17-85FE09AC5E71}"/>
              </a:ext>
            </a:extLst>
          </p:cNvPr>
          <p:cNvSpPr/>
          <p:nvPr/>
        </p:nvSpPr>
        <p:spPr>
          <a:xfrm>
            <a:off x="787038" y="4170396"/>
            <a:ext cx="617220" cy="342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자유형: 도형 40">
            <a:extLst>
              <a:ext uri="{FF2B5EF4-FFF2-40B4-BE49-F238E27FC236}">
                <a16:creationId xmlns:a16="http://schemas.microsoft.com/office/drawing/2014/main" id="{6849A378-35C5-4981-80CC-750E8A81D7CE}"/>
              </a:ext>
            </a:extLst>
          </p:cNvPr>
          <p:cNvSpPr/>
          <p:nvPr/>
        </p:nvSpPr>
        <p:spPr>
          <a:xfrm rot="2784101">
            <a:off x="5495669" y="3193404"/>
            <a:ext cx="921830" cy="743089"/>
          </a:xfrm>
          <a:custGeom>
            <a:avLst/>
            <a:gdLst>
              <a:gd name="connsiteX0" fmla="*/ 1426018 w 1699104"/>
              <a:gd name="connsiteY0" fmla="*/ 100 h 1369652"/>
              <a:gd name="connsiteX1" fmla="*/ 905616 w 1699104"/>
              <a:gd name="connsiteY1" fmla="*/ 806363 h 1369652"/>
              <a:gd name="connsiteX2" fmla="*/ 283242 w 1699104"/>
              <a:gd name="connsiteY2" fmla="*/ 523532 h 1369652"/>
              <a:gd name="connsiteX3" fmla="*/ 222649 w 1699104"/>
              <a:gd name="connsiteY3" fmla="*/ 437351 h 1369652"/>
              <a:gd name="connsiteX4" fmla="*/ 229092 w 1699104"/>
              <a:gd name="connsiteY4" fmla="*/ 431928 h 1369652"/>
              <a:gd name="connsiteX5" fmla="*/ 214241 w 1699104"/>
              <a:gd name="connsiteY5" fmla="*/ 431928 h 1369652"/>
              <a:gd name="connsiteX6" fmla="*/ 219121 w 1699104"/>
              <a:gd name="connsiteY6" fmla="*/ 466941 h 1369652"/>
              <a:gd name="connsiteX7" fmla="*/ 726011 w 1699104"/>
              <a:gd name="connsiteY7" fmla="*/ 922236 h 1369652"/>
              <a:gd name="connsiteX8" fmla="*/ 1670649 w 1699104"/>
              <a:gd name="connsiteY8" fmla="*/ 741110 h 1369652"/>
              <a:gd name="connsiteX9" fmla="*/ 531731 w 1699104"/>
              <a:gd name="connsiteY9" fmla="*/ 1324252 h 1369652"/>
              <a:gd name="connsiteX10" fmla="*/ 91918 w 1699104"/>
              <a:gd name="connsiteY10" fmla="*/ 541992 h 1369652"/>
              <a:gd name="connsiteX11" fmla="*/ 120379 w 1699104"/>
              <a:gd name="connsiteY11" fmla="*/ 467947 h 1369652"/>
              <a:gd name="connsiteX12" fmla="*/ 116938 w 1699104"/>
              <a:gd name="connsiteY12" fmla="*/ 431928 h 1369652"/>
              <a:gd name="connsiteX13" fmla="*/ 33060 w 1699104"/>
              <a:gd name="connsiteY13" fmla="*/ 431928 h 1369652"/>
              <a:gd name="connsiteX14" fmla="*/ 0 w 1699104"/>
              <a:gd name="connsiteY14" fmla="*/ 398866 h 1369652"/>
              <a:gd name="connsiteX15" fmla="*/ 0 w 1699104"/>
              <a:gd name="connsiteY15" fmla="*/ 295655 h 1369652"/>
              <a:gd name="connsiteX16" fmla="*/ 33060 w 1699104"/>
              <a:gd name="connsiteY16" fmla="*/ 262594 h 1369652"/>
              <a:gd name="connsiteX17" fmla="*/ 303652 w 1699104"/>
              <a:gd name="connsiteY17" fmla="*/ 262594 h 1369652"/>
              <a:gd name="connsiteX18" fmla="*/ 336714 w 1699104"/>
              <a:gd name="connsiteY18" fmla="*/ 295655 h 1369652"/>
              <a:gd name="connsiteX19" fmla="*/ 336714 w 1699104"/>
              <a:gd name="connsiteY19" fmla="*/ 398866 h 1369652"/>
              <a:gd name="connsiteX20" fmla="*/ 327031 w 1699104"/>
              <a:gd name="connsiteY20" fmla="*/ 422244 h 1369652"/>
              <a:gd name="connsiteX21" fmla="*/ 318665 w 1699104"/>
              <a:gd name="connsiteY21" fmla="*/ 425709 h 1369652"/>
              <a:gd name="connsiteX22" fmla="*/ 320999 w 1699104"/>
              <a:gd name="connsiteY22" fmla="*/ 428452 h 1369652"/>
              <a:gd name="connsiteX23" fmla="*/ 854625 w 1699104"/>
              <a:gd name="connsiteY23" fmla="*/ 512079 h 1369652"/>
              <a:gd name="connsiteX24" fmla="*/ 1426018 w 1699104"/>
              <a:gd name="connsiteY24" fmla="*/ 100 h 1369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99104" h="1369652">
                <a:moveTo>
                  <a:pt x="1426018" y="100"/>
                </a:moveTo>
                <a:cubicBezTo>
                  <a:pt x="1538052" y="-1238"/>
                  <a:pt x="1521372" y="676489"/>
                  <a:pt x="905616" y="806363"/>
                </a:cubicBezTo>
                <a:cubicBezTo>
                  <a:pt x="615918" y="859803"/>
                  <a:pt x="247425" y="663322"/>
                  <a:pt x="283242" y="523532"/>
                </a:cubicBezTo>
                <a:cubicBezTo>
                  <a:pt x="295726" y="486047"/>
                  <a:pt x="248406" y="473678"/>
                  <a:pt x="222649" y="437351"/>
                </a:cubicBezTo>
                <a:lnTo>
                  <a:pt x="229092" y="431928"/>
                </a:lnTo>
                <a:lnTo>
                  <a:pt x="214241" y="431928"/>
                </a:lnTo>
                <a:lnTo>
                  <a:pt x="219121" y="466941"/>
                </a:lnTo>
                <a:cubicBezTo>
                  <a:pt x="244983" y="601662"/>
                  <a:pt x="334031" y="752109"/>
                  <a:pt x="726011" y="922236"/>
                </a:cubicBezTo>
                <a:cubicBezTo>
                  <a:pt x="1154486" y="1061180"/>
                  <a:pt x="1595961" y="678971"/>
                  <a:pt x="1670649" y="741110"/>
                </a:cubicBezTo>
                <a:cubicBezTo>
                  <a:pt x="1796893" y="821695"/>
                  <a:pt x="1518097" y="1557237"/>
                  <a:pt x="531731" y="1324252"/>
                </a:cubicBezTo>
                <a:cubicBezTo>
                  <a:pt x="208334" y="1231723"/>
                  <a:pt x="-112945" y="851176"/>
                  <a:pt x="91918" y="541992"/>
                </a:cubicBezTo>
                <a:cubicBezTo>
                  <a:pt x="120456" y="512888"/>
                  <a:pt x="123138" y="500113"/>
                  <a:pt x="120379" y="467947"/>
                </a:cubicBezTo>
                <a:lnTo>
                  <a:pt x="116938" y="431928"/>
                </a:lnTo>
                <a:lnTo>
                  <a:pt x="33060" y="431928"/>
                </a:lnTo>
                <a:cubicBezTo>
                  <a:pt x="14802" y="431928"/>
                  <a:pt x="0" y="417126"/>
                  <a:pt x="0" y="398866"/>
                </a:cubicBezTo>
                <a:lnTo>
                  <a:pt x="0" y="295655"/>
                </a:lnTo>
                <a:cubicBezTo>
                  <a:pt x="0" y="277396"/>
                  <a:pt x="14802" y="262594"/>
                  <a:pt x="33060" y="262594"/>
                </a:cubicBezTo>
                <a:lnTo>
                  <a:pt x="303652" y="262594"/>
                </a:lnTo>
                <a:cubicBezTo>
                  <a:pt x="321912" y="262594"/>
                  <a:pt x="336714" y="277396"/>
                  <a:pt x="336714" y="295655"/>
                </a:cubicBezTo>
                <a:lnTo>
                  <a:pt x="336714" y="398866"/>
                </a:lnTo>
                <a:cubicBezTo>
                  <a:pt x="336714" y="407996"/>
                  <a:pt x="333014" y="416262"/>
                  <a:pt x="327031" y="422244"/>
                </a:cubicBezTo>
                <a:lnTo>
                  <a:pt x="318665" y="425709"/>
                </a:lnTo>
                <a:lnTo>
                  <a:pt x="320999" y="428452"/>
                </a:lnTo>
                <a:cubicBezTo>
                  <a:pt x="391696" y="499969"/>
                  <a:pt x="533781" y="563301"/>
                  <a:pt x="854625" y="512079"/>
                </a:cubicBezTo>
                <a:cubicBezTo>
                  <a:pt x="1189479" y="428452"/>
                  <a:pt x="1354858" y="-7609"/>
                  <a:pt x="1426018" y="10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grpSp>
        <p:nvGrpSpPr>
          <p:cNvPr id="27" name="그룹 57">
            <a:extLst>
              <a:ext uri="{FF2B5EF4-FFF2-40B4-BE49-F238E27FC236}">
                <a16:creationId xmlns:a16="http://schemas.microsoft.com/office/drawing/2014/main" id="{5D20753C-CB2D-4F1A-AD47-15AEAED1E050}"/>
              </a:ext>
            </a:extLst>
          </p:cNvPr>
          <p:cNvGrpSpPr/>
          <p:nvPr/>
        </p:nvGrpSpPr>
        <p:grpSpPr>
          <a:xfrm>
            <a:off x="6001173" y="3349972"/>
            <a:ext cx="508121" cy="710755"/>
            <a:chOff x="1019786" y="3002376"/>
            <a:chExt cx="2531613" cy="3541196"/>
          </a:xfrm>
          <a:solidFill>
            <a:srgbClr val="C00000"/>
          </a:solidFill>
        </p:grpSpPr>
        <p:sp>
          <p:nvSpPr>
            <p:cNvPr id="28" name="사각형: 둥근 모서리 132">
              <a:extLst>
                <a:ext uri="{FF2B5EF4-FFF2-40B4-BE49-F238E27FC236}">
                  <a16:creationId xmlns:a16="http://schemas.microsoft.com/office/drawing/2014/main" id="{3AE8C156-48F4-43DA-9EE1-B7EC051553C7}"/>
                </a:ext>
              </a:extLst>
            </p:cNvPr>
            <p:cNvSpPr/>
            <p:nvPr/>
          </p:nvSpPr>
          <p:spPr>
            <a:xfrm>
              <a:off x="1719599" y="3938796"/>
              <a:ext cx="1084494" cy="2604776"/>
            </a:xfrm>
            <a:custGeom>
              <a:avLst/>
              <a:gdLst>
                <a:gd name="connsiteX0" fmla="*/ 0 w 626166"/>
                <a:gd name="connsiteY0" fmla="*/ 293202 h 1175728"/>
                <a:gd name="connsiteX1" fmla="*/ 293202 w 626166"/>
                <a:gd name="connsiteY1" fmla="*/ 0 h 1175728"/>
                <a:gd name="connsiteX2" fmla="*/ 332964 w 626166"/>
                <a:gd name="connsiteY2" fmla="*/ 0 h 1175728"/>
                <a:gd name="connsiteX3" fmla="*/ 626166 w 626166"/>
                <a:gd name="connsiteY3" fmla="*/ 293202 h 1175728"/>
                <a:gd name="connsiteX4" fmla="*/ 626166 w 626166"/>
                <a:gd name="connsiteY4" fmla="*/ 882526 h 1175728"/>
                <a:gd name="connsiteX5" fmla="*/ 332964 w 626166"/>
                <a:gd name="connsiteY5" fmla="*/ 1175728 h 1175728"/>
                <a:gd name="connsiteX6" fmla="*/ 293202 w 626166"/>
                <a:gd name="connsiteY6" fmla="*/ 1175728 h 1175728"/>
                <a:gd name="connsiteX7" fmla="*/ 0 w 626166"/>
                <a:gd name="connsiteY7" fmla="*/ 882526 h 1175728"/>
                <a:gd name="connsiteX8" fmla="*/ 0 w 626166"/>
                <a:gd name="connsiteY8" fmla="*/ 293202 h 1175728"/>
                <a:gd name="connsiteX0" fmla="*/ 0 w 626166"/>
                <a:gd name="connsiteY0" fmla="*/ 303142 h 1185668"/>
                <a:gd name="connsiteX1" fmla="*/ 293202 w 626166"/>
                <a:gd name="connsiteY1" fmla="*/ 9940 h 1185668"/>
                <a:gd name="connsiteX2" fmla="*/ 382660 w 626166"/>
                <a:gd name="connsiteY2" fmla="*/ 0 h 1185668"/>
                <a:gd name="connsiteX3" fmla="*/ 626166 w 626166"/>
                <a:gd name="connsiteY3" fmla="*/ 303142 h 1185668"/>
                <a:gd name="connsiteX4" fmla="*/ 626166 w 626166"/>
                <a:gd name="connsiteY4" fmla="*/ 892466 h 1185668"/>
                <a:gd name="connsiteX5" fmla="*/ 332964 w 626166"/>
                <a:gd name="connsiteY5" fmla="*/ 1185668 h 1185668"/>
                <a:gd name="connsiteX6" fmla="*/ 293202 w 626166"/>
                <a:gd name="connsiteY6" fmla="*/ 1185668 h 1185668"/>
                <a:gd name="connsiteX7" fmla="*/ 0 w 626166"/>
                <a:gd name="connsiteY7" fmla="*/ 892466 h 1185668"/>
                <a:gd name="connsiteX8" fmla="*/ 0 w 626166"/>
                <a:gd name="connsiteY8" fmla="*/ 303142 h 1185668"/>
                <a:gd name="connsiteX0" fmla="*/ 0 w 626166"/>
                <a:gd name="connsiteY0" fmla="*/ 303142 h 1185668"/>
                <a:gd name="connsiteX1" fmla="*/ 233567 w 626166"/>
                <a:gd name="connsiteY1" fmla="*/ 1 h 1185668"/>
                <a:gd name="connsiteX2" fmla="*/ 382660 w 626166"/>
                <a:gd name="connsiteY2" fmla="*/ 0 h 1185668"/>
                <a:gd name="connsiteX3" fmla="*/ 626166 w 626166"/>
                <a:gd name="connsiteY3" fmla="*/ 303142 h 1185668"/>
                <a:gd name="connsiteX4" fmla="*/ 626166 w 626166"/>
                <a:gd name="connsiteY4" fmla="*/ 892466 h 1185668"/>
                <a:gd name="connsiteX5" fmla="*/ 332964 w 626166"/>
                <a:gd name="connsiteY5" fmla="*/ 1185668 h 1185668"/>
                <a:gd name="connsiteX6" fmla="*/ 293202 w 626166"/>
                <a:gd name="connsiteY6" fmla="*/ 1185668 h 1185668"/>
                <a:gd name="connsiteX7" fmla="*/ 0 w 626166"/>
                <a:gd name="connsiteY7" fmla="*/ 892466 h 1185668"/>
                <a:gd name="connsiteX8" fmla="*/ 0 w 626166"/>
                <a:gd name="connsiteY8" fmla="*/ 303142 h 1185668"/>
                <a:gd name="connsiteX0" fmla="*/ 0 w 626166"/>
                <a:gd name="connsiteY0" fmla="*/ 323020 h 1205546"/>
                <a:gd name="connsiteX1" fmla="*/ 233567 w 626166"/>
                <a:gd name="connsiteY1" fmla="*/ 19879 h 1205546"/>
                <a:gd name="connsiteX2" fmla="*/ 432356 w 626166"/>
                <a:gd name="connsiteY2" fmla="*/ 0 h 1205546"/>
                <a:gd name="connsiteX3" fmla="*/ 626166 w 626166"/>
                <a:gd name="connsiteY3" fmla="*/ 323020 h 1205546"/>
                <a:gd name="connsiteX4" fmla="*/ 626166 w 626166"/>
                <a:gd name="connsiteY4" fmla="*/ 912344 h 1205546"/>
                <a:gd name="connsiteX5" fmla="*/ 332964 w 626166"/>
                <a:gd name="connsiteY5" fmla="*/ 1205546 h 1205546"/>
                <a:gd name="connsiteX6" fmla="*/ 293202 w 626166"/>
                <a:gd name="connsiteY6" fmla="*/ 1205546 h 1205546"/>
                <a:gd name="connsiteX7" fmla="*/ 0 w 626166"/>
                <a:gd name="connsiteY7" fmla="*/ 912344 h 1205546"/>
                <a:gd name="connsiteX8" fmla="*/ 0 w 626166"/>
                <a:gd name="connsiteY8" fmla="*/ 323020 h 1205546"/>
                <a:gd name="connsiteX0" fmla="*/ 0 w 626166"/>
                <a:gd name="connsiteY0" fmla="*/ 323020 h 1205546"/>
                <a:gd name="connsiteX1" fmla="*/ 233567 w 626166"/>
                <a:gd name="connsiteY1" fmla="*/ 19879 h 1205546"/>
                <a:gd name="connsiteX2" fmla="*/ 432356 w 626166"/>
                <a:gd name="connsiteY2" fmla="*/ 0 h 1205546"/>
                <a:gd name="connsiteX3" fmla="*/ 626166 w 626166"/>
                <a:gd name="connsiteY3" fmla="*/ 323020 h 1205546"/>
                <a:gd name="connsiteX4" fmla="*/ 626166 w 626166"/>
                <a:gd name="connsiteY4" fmla="*/ 912344 h 1205546"/>
                <a:gd name="connsiteX5" fmla="*/ 332964 w 626166"/>
                <a:gd name="connsiteY5" fmla="*/ 1205546 h 1205546"/>
                <a:gd name="connsiteX6" fmla="*/ 253446 w 626166"/>
                <a:gd name="connsiteY6" fmla="*/ 1195607 h 1205546"/>
                <a:gd name="connsiteX7" fmla="*/ 0 w 626166"/>
                <a:gd name="connsiteY7" fmla="*/ 912344 h 1205546"/>
                <a:gd name="connsiteX8" fmla="*/ 0 w 626166"/>
                <a:gd name="connsiteY8" fmla="*/ 323020 h 1205546"/>
                <a:gd name="connsiteX0" fmla="*/ 0 w 626166"/>
                <a:gd name="connsiteY0" fmla="*/ 323020 h 1205546"/>
                <a:gd name="connsiteX1" fmla="*/ 233567 w 626166"/>
                <a:gd name="connsiteY1" fmla="*/ 19879 h 1205546"/>
                <a:gd name="connsiteX2" fmla="*/ 432356 w 626166"/>
                <a:gd name="connsiteY2" fmla="*/ 0 h 1205546"/>
                <a:gd name="connsiteX3" fmla="*/ 626166 w 626166"/>
                <a:gd name="connsiteY3" fmla="*/ 323020 h 1205546"/>
                <a:gd name="connsiteX4" fmla="*/ 626166 w 626166"/>
                <a:gd name="connsiteY4" fmla="*/ 912344 h 1205546"/>
                <a:gd name="connsiteX5" fmla="*/ 332964 w 626166"/>
                <a:gd name="connsiteY5" fmla="*/ 1205546 h 1205546"/>
                <a:gd name="connsiteX6" fmla="*/ 332959 w 626166"/>
                <a:gd name="connsiteY6" fmla="*/ 1195607 h 1205546"/>
                <a:gd name="connsiteX7" fmla="*/ 0 w 626166"/>
                <a:gd name="connsiteY7" fmla="*/ 912344 h 1205546"/>
                <a:gd name="connsiteX8" fmla="*/ 0 w 626166"/>
                <a:gd name="connsiteY8" fmla="*/ 323020 h 1205546"/>
                <a:gd name="connsiteX0" fmla="*/ 0 w 626166"/>
                <a:gd name="connsiteY0" fmla="*/ 323020 h 1205546"/>
                <a:gd name="connsiteX1" fmla="*/ 233567 w 626166"/>
                <a:gd name="connsiteY1" fmla="*/ 19879 h 1205546"/>
                <a:gd name="connsiteX2" fmla="*/ 432356 w 626166"/>
                <a:gd name="connsiteY2" fmla="*/ 0 h 1205546"/>
                <a:gd name="connsiteX3" fmla="*/ 626166 w 626166"/>
                <a:gd name="connsiteY3" fmla="*/ 323020 h 1205546"/>
                <a:gd name="connsiteX4" fmla="*/ 626166 w 626166"/>
                <a:gd name="connsiteY4" fmla="*/ 912344 h 1205546"/>
                <a:gd name="connsiteX5" fmla="*/ 332964 w 626166"/>
                <a:gd name="connsiteY5" fmla="*/ 1205546 h 1205546"/>
                <a:gd name="connsiteX6" fmla="*/ 303142 w 626166"/>
                <a:gd name="connsiteY6" fmla="*/ 1185668 h 1205546"/>
                <a:gd name="connsiteX7" fmla="*/ 0 w 626166"/>
                <a:gd name="connsiteY7" fmla="*/ 912344 h 1205546"/>
                <a:gd name="connsiteX8" fmla="*/ 0 w 626166"/>
                <a:gd name="connsiteY8" fmla="*/ 323020 h 1205546"/>
                <a:gd name="connsiteX0" fmla="*/ 0 w 626166"/>
                <a:gd name="connsiteY0" fmla="*/ 323020 h 1225711"/>
                <a:gd name="connsiteX1" fmla="*/ 233567 w 626166"/>
                <a:gd name="connsiteY1" fmla="*/ 19879 h 1225711"/>
                <a:gd name="connsiteX2" fmla="*/ 432356 w 626166"/>
                <a:gd name="connsiteY2" fmla="*/ 0 h 1225711"/>
                <a:gd name="connsiteX3" fmla="*/ 626166 w 626166"/>
                <a:gd name="connsiteY3" fmla="*/ 323020 h 1225711"/>
                <a:gd name="connsiteX4" fmla="*/ 626166 w 626166"/>
                <a:gd name="connsiteY4" fmla="*/ 912344 h 1225711"/>
                <a:gd name="connsiteX5" fmla="*/ 332964 w 626166"/>
                <a:gd name="connsiteY5" fmla="*/ 1205546 h 1225711"/>
                <a:gd name="connsiteX6" fmla="*/ 332960 w 626166"/>
                <a:gd name="connsiteY6" fmla="*/ 1225424 h 1225711"/>
                <a:gd name="connsiteX7" fmla="*/ 0 w 626166"/>
                <a:gd name="connsiteY7" fmla="*/ 912344 h 1225711"/>
                <a:gd name="connsiteX8" fmla="*/ 0 w 626166"/>
                <a:gd name="connsiteY8" fmla="*/ 323020 h 1225711"/>
                <a:gd name="connsiteX0" fmla="*/ 0 w 626166"/>
                <a:gd name="connsiteY0" fmla="*/ 303142 h 1205833"/>
                <a:gd name="connsiteX1" fmla="*/ 233567 w 626166"/>
                <a:gd name="connsiteY1" fmla="*/ 1 h 1205833"/>
                <a:gd name="connsiteX2" fmla="*/ 412478 w 626166"/>
                <a:gd name="connsiteY2" fmla="*/ 0 h 1205833"/>
                <a:gd name="connsiteX3" fmla="*/ 626166 w 626166"/>
                <a:gd name="connsiteY3" fmla="*/ 303142 h 1205833"/>
                <a:gd name="connsiteX4" fmla="*/ 626166 w 626166"/>
                <a:gd name="connsiteY4" fmla="*/ 892466 h 1205833"/>
                <a:gd name="connsiteX5" fmla="*/ 332964 w 626166"/>
                <a:gd name="connsiteY5" fmla="*/ 1185668 h 1205833"/>
                <a:gd name="connsiteX6" fmla="*/ 332960 w 626166"/>
                <a:gd name="connsiteY6" fmla="*/ 1205546 h 1205833"/>
                <a:gd name="connsiteX7" fmla="*/ 0 w 626166"/>
                <a:gd name="connsiteY7" fmla="*/ 892466 h 1205833"/>
                <a:gd name="connsiteX8" fmla="*/ 0 w 626166"/>
                <a:gd name="connsiteY8" fmla="*/ 303142 h 1205833"/>
                <a:gd name="connsiteX0" fmla="*/ 0 w 626166"/>
                <a:gd name="connsiteY0" fmla="*/ 303142 h 1206318"/>
                <a:gd name="connsiteX1" fmla="*/ 233567 w 626166"/>
                <a:gd name="connsiteY1" fmla="*/ 1 h 1206318"/>
                <a:gd name="connsiteX2" fmla="*/ 412478 w 626166"/>
                <a:gd name="connsiteY2" fmla="*/ 0 h 1206318"/>
                <a:gd name="connsiteX3" fmla="*/ 626166 w 626166"/>
                <a:gd name="connsiteY3" fmla="*/ 303142 h 1206318"/>
                <a:gd name="connsiteX4" fmla="*/ 626166 w 626166"/>
                <a:gd name="connsiteY4" fmla="*/ 892466 h 1206318"/>
                <a:gd name="connsiteX5" fmla="*/ 345672 w 626166"/>
                <a:gd name="connsiteY5" fmla="*/ 1203547 h 1206318"/>
                <a:gd name="connsiteX6" fmla="*/ 332960 w 626166"/>
                <a:gd name="connsiteY6" fmla="*/ 1205546 h 1206318"/>
                <a:gd name="connsiteX7" fmla="*/ 0 w 626166"/>
                <a:gd name="connsiteY7" fmla="*/ 892466 h 1206318"/>
                <a:gd name="connsiteX8" fmla="*/ 0 w 626166"/>
                <a:gd name="connsiteY8" fmla="*/ 303142 h 1206318"/>
                <a:gd name="connsiteX0" fmla="*/ 0 w 626166"/>
                <a:gd name="connsiteY0" fmla="*/ 303142 h 1206318"/>
                <a:gd name="connsiteX1" fmla="*/ 233567 w 626166"/>
                <a:gd name="connsiteY1" fmla="*/ 1 h 1206318"/>
                <a:gd name="connsiteX2" fmla="*/ 412478 w 626166"/>
                <a:gd name="connsiteY2" fmla="*/ 0 h 1206318"/>
                <a:gd name="connsiteX3" fmla="*/ 626166 w 626166"/>
                <a:gd name="connsiteY3" fmla="*/ 303142 h 1206318"/>
                <a:gd name="connsiteX4" fmla="*/ 626166 w 626166"/>
                <a:gd name="connsiteY4" fmla="*/ 892466 h 1206318"/>
                <a:gd name="connsiteX5" fmla="*/ 345672 w 626166"/>
                <a:gd name="connsiteY5" fmla="*/ 1203547 h 1206318"/>
                <a:gd name="connsiteX6" fmla="*/ 323429 w 626166"/>
                <a:gd name="connsiteY6" fmla="*/ 1205546 h 1206318"/>
                <a:gd name="connsiteX7" fmla="*/ 0 w 626166"/>
                <a:gd name="connsiteY7" fmla="*/ 892466 h 1206318"/>
                <a:gd name="connsiteX8" fmla="*/ 0 w 626166"/>
                <a:gd name="connsiteY8" fmla="*/ 303142 h 1206318"/>
                <a:gd name="connsiteX0" fmla="*/ 0 w 626166"/>
                <a:gd name="connsiteY0" fmla="*/ 303142 h 1208656"/>
                <a:gd name="connsiteX1" fmla="*/ 233567 w 626166"/>
                <a:gd name="connsiteY1" fmla="*/ 1 h 1208656"/>
                <a:gd name="connsiteX2" fmla="*/ 412478 w 626166"/>
                <a:gd name="connsiteY2" fmla="*/ 0 h 1208656"/>
                <a:gd name="connsiteX3" fmla="*/ 626166 w 626166"/>
                <a:gd name="connsiteY3" fmla="*/ 303142 h 1208656"/>
                <a:gd name="connsiteX4" fmla="*/ 626166 w 626166"/>
                <a:gd name="connsiteY4" fmla="*/ 892466 h 1208656"/>
                <a:gd name="connsiteX5" fmla="*/ 345672 w 626166"/>
                <a:gd name="connsiteY5" fmla="*/ 1208656 h 1208656"/>
                <a:gd name="connsiteX6" fmla="*/ 323429 w 626166"/>
                <a:gd name="connsiteY6" fmla="*/ 1205546 h 1208656"/>
                <a:gd name="connsiteX7" fmla="*/ 0 w 626166"/>
                <a:gd name="connsiteY7" fmla="*/ 892466 h 1208656"/>
                <a:gd name="connsiteX8" fmla="*/ 0 w 626166"/>
                <a:gd name="connsiteY8" fmla="*/ 303142 h 1208656"/>
                <a:gd name="connsiteX0" fmla="*/ 0 w 626166"/>
                <a:gd name="connsiteY0" fmla="*/ 303142 h 1208656"/>
                <a:gd name="connsiteX1" fmla="*/ 233567 w 626166"/>
                <a:gd name="connsiteY1" fmla="*/ 1 h 1208656"/>
                <a:gd name="connsiteX2" fmla="*/ 412478 w 626166"/>
                <a:gd name="connsiteY2" fmla="*/ 0 h 1208656"/>
                <a:gd name="connsiteX3" fmla="*/ 626166 w 626166"/>
                <a:gd name="connsiteY3" fmla="*/ 303142 h 1208656"/>
                <a:gd name="connsiteX4" fmla="*/ 626166 w 626166"/>
                <a:gd name="connsiteY4" fmla="*/ 892466 h 1208656"/>
                <a:gd name="connsiteX5" fmla="*/ 345672 w 626166"/>
                <a:gd name="connsiteY5" fmla="*/ 1208656 h 1208656"/>
                <a:gd name="connsiteX6" fmla="*/ 320252 w 626166"/>
                <a:gd name="connsiteY6" fmla="*/ 1200437 h 1208656"/>
                <a:gd name="connsiteX7" fmla="*/ 0 w 626166"/>
                <a:gd name="connsiteY7" fmla="*/ 892466 h 1208656"/>
                <a:gd name="connsiteX8" fmla="*/ 0 w 626166"/>
                <a:gd name="connsiteY8" fmla="*/ 303142 h 1208656"/>
                <a:gd name="connsiteX0" fmla="*/ 0 w 626166"/>
                <a:gd name="connsiteY0" fmla="*/ 303142 h 1209124"/>
                <a:gd name="connsiteX1" fmla="*/ 233567 w 626166"/>
                <a:gd name="connsiteY1" fmla="*/ 1 h 1209124"/>
                <a:gd name="connsiteX2" fmla="*/ 412478 w 626166"/>
                <a:gd name="connsiteY2" fmla="*/ 0 h 1209124"/>
                <a:gd name="connsiteX3" fmla="*/ 626166 w 626166"/>
                <a:gd name="connsiteY3" fmla="*/ 303142 h 1209124"/>
                <a:gd name="connsiteX4" fmla="*/ 626166 w 626166"/>
                <a:gd name="connsiteY4" fmla="*/ 892466 h 1209124"/>
                <a:gd name="connsiteX5" fmla="*/ 345672 w 626166"/>
                <a:gd name="connsiteY5" fmla="*/ 1208656 h 1209124"/>
                <a:gd name="connsiteX6" fmla="*/ 313898 w 626166"/>
                <a:gd name="connsiteY6" fmla="*/ 1208099 h 1209124"/>
                <a:gd name="connsiteX7" fmla="*/ 0 w 626166"/>
                <a:gd name="connsiteY7" fmla="*/ 892466 h 1209124"/>
                <a:gd name="connsiteX8" fmla="*/ 0 w 626166"/>
                <a:gd name="connsiteY8" fmla="*/ 303142 h 120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166" h="1209124">
                  <a:moveTo>
                    <a:pt x="0" y="303142"/>
                  </a:moveTo>
                  <a:cubicBezTo>
                    <a:pt x="0" y="141211"/>
                    <a:pt x="71636" y="1"/>
                    <a:pt x="233567" y="1"/>
                  </a:cubicBezTo>
                  <a:lnTo>
                    <a:pt x="412478" y="0"/>
                  </a:lnTo>
                  <a:cubicBezTo>
                    <a:pt x="574409" y="0"/>
                    <a:pt x="626166" y="141211"/>
                    <a:pt x="626166" y="303142"/>
                  </a:cubicBezTo>
                  <a:lnTo>
                    <a:pt x="626166" y="892466"/>
                  </a:lnTo>
                  <a:cubicBezTo>
                    <a:pt x="626166" y="1054397"/>
                    <a:pt x="507603" y="1208656"/>
                    <a:pt x="345672" y="1208656"/>
                  </a:cubicBezTo>
                  <a:cubicBezTo>
                    <a:pt x="345670" y="1205343"/>
                    <a:pt x="313900" y="1211412"/>
                    <a:pt x="313898" y="1208099"/>
                  </a:cubicBezTo>
                  <a:cubicBezTo>
                    <a:pt x="151967" y="1208099"/>
                    <a:pt x="0" y="1054397"/>
                    <a:pt x="0" y="892466"/>
                  </a:cubicBezTo>
                  <a:lnTo>
                    <a:pt x="0" y="303142"/>
                  </a:lnTo>
                  <a:close/>
                </a:path>
              </a:pathLst>
            </a:custGeom>
            <a:grp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29" name="막힌 원호 135">
              <a:extLst>
                <a:ext uri="{FF2B5EF4-FFF2-40B4-BE49-F238E27FC236}">
                  <a16:creationId xmlns:a16="http://schemas.microsoft.com/office/drawing/2014/main" id="{A52C5444-CD7B-475D-9640-01EE2737BE4C}"/>
                </a:ext>
              </a:extLst>
            </p:cNvPr>
            <p:cNvSpPr/>
            <p:nvPr/>
          </p:nvSpPr>
          <p:spPr>
            <a:xfrm>
              <a:off x="2103734" y="3002376"/>
              <a:ext cx="861381" cy="963974"/>
            </a:xfrm>
            <a:custGeom>
              <a:avLst/>
              <a:gdLst>
                <a:gd name="connsiteX0" fmla="*/ 6421 w 1188673"/>
                <a:gd name="connsiteY0" fmla="*/ 681464 h 1188673"/>
                <a:gd name="connsiteX1" fmla="*/ 149811 w 1188673"/>
                <a:gd name="connsiteY1" fmla="*/ 199833 h 1188673"/>
                <a:gd name="connsiteX2" fmla="*/ 610993 w 1188673"/>
                <a:gd name="connsiteY2" fmla="*/ 233 h 1188673"/>
                <a:gd name="connsiteX3" fmla="*/ 605291 w 1188673"/>
                <a:gd name="connsiteY3" fmla="*/ 203607 h 1188673"/>
                <a:gd name="connsiteX4" fmla="*/ 301981 w 1188673"/>
                <a:gd name="connsiteY4" fmla="*/ 334880 h 1188673"/>
                <a:gd name="connsiteX5" fmla="*/ 207676 w 1188673"/>
                <a:gd name="connsiteY5" fmla="*/ 651639 h 1188673"/>
                <a:gd name="connsiteX6" fmla="*/ 6421 w 1188673"/>
                <a:gd name="connsiteY6" fmla="*/ 681464 h 1188673"/>
                <a:gd name="connsiteX0" fmla="*/ 6425 w 610997"/>
                <a:gd name="connsiteY0" fmla="*/ 681464 h 683767"/>
                <a:gd name="connsiteX1" fmla="*/ 149815 w 610997"/>
                <a:gd name="connsiteY1" fmla="*/ 199833 h 683767"/>
                <a:gd name="connsiteX2" fmla="*/ 610997 w 610997"/>
                <a:gd name="connsiteY2" fmla="*/ 233 h 683767"/>
                <a:gd name="connsiteX3" fmla="*/ 605295 w 610997"/>
                <a:gd name="connsiteY3" fmla="*/ 203607 h 683767"/>
                <a:gd name="connsiteX4" fmla="*/ 301985 w 610997"/>
                <a:gd name="connsiteY4" fmla="*/ 334880 h 683767"/>
                <a:gd name="connsiteX5" fmla="*/ 275773 w 610997"/>
                <a:gd name="connsiteY5" fmla="*/ 680822 h 683767"/>
                <a:gd name="connsiteX6" fmla="*/ 6425 w 610997"/>
                <a:gd name="connsiteY6" fmla="*/ 681464 h 683767"/>
                <a:gd name="connsiteX0" fmla="*/ 6425 w 610997"/>
                <a:gd name="connsiteY0" fmla="*/ 681464 h 683767"/>
                <a:gd name="connsiteX1" fmla="*/ 149815 w 610997"/>
                <a:gd name="connsiteY1" fmla="*/ 199833 h 683767"/>
                <a:gd name="connsiteX2" fmla="*/ 610997 w 610997"/>
                <a:gd name="connsiteY2" fmla="*/ 233 h 683767"/>
                <a:gd name="connsiteX3" fmla="*/ 595567 w 610997"/>
                <a:gd name="connsiteY3" fmla="*/ 154969 h 683767"/>
                <a:gd name="connsiteX4" fmla="*/ 301985 w 610997"/>
                <a:gd name="connsiteY4" fmla="*/ 334880 h 683767"/>
                <a:gd name="connsiteX5" fmla="*/ 275773 w 610997"/>
                <a:gd name="connsiteY5" fmla="*/ 680822 h 683767"/>
                <a:gd name="connsiteX6" fmla="*/ 6425 w 610997"/>
                <a:gd name="connsiteY6" fmla="*/ 681464 h 68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0997" h="683767">
                  <a:moveTo>
                    <a:pt x="6425" y="681464"/>
                  </a:moveTo>
                  <a:cubicBezTo>
                    <a:pt x="-19339" y="507616"/>
                    <a:pt x="33160" y="331280"/>
                    <a:pt x="149815" y="199833"/>
                  </a:cubicBezTo>
                  <a:cubicBezTo>
                    <a:pt x="266470" y="68386"/>
                    <a:pt x="435320" y="-4692"/>
                    <a:pt x="610997" y="233"/>
                  </a:cubicBezTo>
                  <a:lnTo>
                    <a:pt x="595567" y="154969"/>
                  </a:lnTo>
                  <a:cubicBezTo>
                    <a:pt x="480028" y="151730"/>
                    <a:pt x="378707" y="248430"/>
                    <a:pt x="301985" y="334880"/>
                  </a:cubicBezTo>
                  <a:cubicBezTo>
                    <a:pt x="225263" y="421330"/>
                    <a:pt x="258829" y="566486"/>
                    <a:pt x="275773" y="680822"/>
                  </a:cubicBezTo>
                  <a:cubicBezTo>
                    <a:pt x="208688" y="690764"/>
                    <a:pt x="73510" y="671522"/>
                    <a:pt x="6425" y="68146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30" name="자유형: 도형 60">
              <a:extLst>
                <a:ext uri="{FF2B5EF4-FFF2-40B4-BE49-F238E27FC236}">
                  <a16:creationId xmlns:a16="http://schemas.microsoft.com/office/drawing/2014/main" id="{8813DF17-DD52-4E37-8B0F-6D3EDA41A334}"/>
                </a:ext>
              </a:extLst>
            </p:cNvPr>
            <p:cNvSpPr/>
            <p:nvPr/>
          </p:nvSpPr>
          <p:spPr>
            <a:xfrm rot="21000000">
              <a:off x="1019786" y="4024649"/>
              <a:ext cx="948277" cy="2492473"/>
            </a:xfrm>
            <a:custGeom>
              <a:avLst/>
              <a:gdLst>
                <a:gd name="connsiteX0" fmla="*/ 810820 w 948279"/>
                <a:gd name="connsiteY0" fmla="*/ 13176 h 2492471"/>
                <a:gd name="connsiteX1" fmla="*/ 890541 w 948279"/>
                <a:gd name="connsiteY1" fmla="*/ 50763 h 2492471"/>
                <a:gd name="connsiteX2" fmla="*/ 948279 w 948279"/>
                <a:gd name="connsiteY2" fmla="*/ 103894 h 2492471"/>
                <a:gd name="connsiteX3" fmla="*/ 938298 w 948279"/>
                <a:gd name="connsiteY3" fmla="*/ 110009 h 2492471"/>
                <a:gd name="connsiteX4" fmla="*/ 693849 w 948279"/>
                <a:gd name="connsiteY4" fmla="*/ 613610 h 2492471"/>
                <a:gd name="connsiteX5" fmla="*/ 473392 w 948279"/>
                <a:gd name="connsiteY5" fmla="*/ 1863884 h 2492471"/>
                <a:gd name="connsiteX6" fmla="*/ 621326 w 948279"/>
                <a:gd name="connsiteY6" fmla="*/ 2455353 h 2492471"/>
                <a:gd name="connsiteX7" fmla="*/ 654526 w 948279"/>
                <a:gd name="connsiteY7" fmla="*/ 2489310 h 2492471"/>
                <a:gd name="connsiteX8" fmla="*/ 632338 w 948279"/>
                <a:gd name="connsiteY8" fmla="*/ 2492471 h 2492471"/>
                <a:gd name="connsiteX9" fmla="*/ 576673 w 948279"/>
                <a:gd name="connsiteY9" fmla="*/ 2488230 h 2492471"/>
                <a:gd name="connsiteX10" fmla="*/ 0 w 948279"/>
                <a:gd name="connsiteY10" fmla="*/ 1842037 h 2492471"/>
                <a:gd name="connsiteX11" fmla="*/ 0 w 948279"/>
                <a:gd name="connsiteY11" fmla="*/ 625681 h 2492471"/>
                <a:gd name="connsiteX12" fmla="*/ 404528 w 948279"/>
                <a:gd name="connsiteY12" fmla="*/ 2 h 2492471"/>
                <a:gd name="connsiteX13" fmla="*/ 714395 w 948279"/>
                <a:gd name="connsiteY13" fmla="*/ 0 h 2492471"/>
                <a:gd name="connsiteX14" fmla="*/ 810820 w 948279"/>
                <a:gd name="connsiteY14" fmla="*/ 13176 h 2492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48279" h="2492471">
                  <a:moveTo>
                    <a:pt x="810820" y="13176"/>
                  </a:moveTo>
                  <a:cubicBezTo>
                    <a:pt x="840111" y="21799"/>
                    <a:pt x="866619" y="34490"/>
                    <a:pt x="890541" y="50763"/>
                  </a:cubicBezTo>
                  <a:lnTo>
                    <a:pt x="948279" y="103894"/>
                  </a:lnTo>
                  <a:lnTo>
                    <a:pt x="938298" y="110009"/>
                  </a:lnTo>
                  <a:cubicBezTo>
                    <a:pt x="814270" y="209770"/>
                    <a:pt x="731709" y="398896"/>
                    <a:pt x="693849" y="613610"/>
                  </a:cubicBezTo>
                  <a:lnTo>
                    <a:pt x="473392" y="1863884"/>
                  </a:lnTo>
                  <a:cubicBezTo>
                    <a:pt x="435532" y="2078599"/>
                    <a:pt x="500125" y="2304347"/>
                    <a:pt x="621326" y="2455353"/>
                  </a:cubicBezTo>
                  <a:lnTo>
                    <a:pt x="654526" y="2489310"/>
                  </a:lnTo>
                  <a:lnTo>
                    <a:pt x="632338" y="2492471"/>
                  </a:lnTo>
                  <a:cubicBezTo>
                    <a:pt x="632335" y="2485633"/>
                    <a:pt x="576677" y="2495068"/>
                    <a:pt x="576673" y="2488230"/>
                  </a:cubicBezTo>
                  <a:cubicBezTo>
                    <a:pt x="296215" y="2488230"/>
                    <a:pt x="0" y="2176260"/>
                    <a:pt x="0" y="1842037"/>
                  </a:cubicBezTo>
                  <a:lnTo>
                    <a:pt x="0" y="625681"/>
                  </a:lnTo>
                  <a:cubicBezTo>
                    <a:pt x="0" y="291458"/>
                    <a:pt x="124071" y="2"/>
                    <a:pt x="404528" y="2"/>
                  </a:cubicBezTo>
                  <a:lnTo>
                    <a:pt x="714395" y="0"/>
                  </a:lnTo>
                  <a:cubicBezTo>
                    <a:pt x="749452" y="0"/>
                    <a:pt x="781528" y="4554"/>
                    <a:pt x="810820" y="13176"/>
                  </a:cubicBezTo>
                  <a:close/>
                </a:path>
              </a:pathLst>
            </a:custGeom>
            <a:grp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350"/>
            </a:p>
          </p:txBody>
        </p:sp>
        <p:sp>
          <p:nvSpPr>
            <p:cNvPr id="31" name="자유형: 도형 61">
              <a:extLst>
                <a:ext uri="{FF2B5EF4-FFF2-40B4-BE49-F238E27FC236}">
                  <a16:creationId xmlns:a16="http://schemas.microsoft.com/office/drawing/2014/main" id="{A00F2EC2-67E2-481B-8C6E-FD014C76C3AB}"/>
                </a:ext>
              </a:extLst>
            </p:cNvPr>
            <p:cNvSpPr/>
            <p:nvPr/>
          </p:nvSpPr>
          <p:spPr>
            <a:xfrm rot="638553" flipH="1">
              <a:off x="2580804" y="4025901"/>
              <a:ext cx="970595" cy="2486379"/>
            </a:xfrm>
            <a:custGeom>
              <a:avLst/>
              <a:gdLst>
                <a:gd name="connsiteX0" fmla="*/ 810820 w 970595"/>
                <a:gd name="connsiteY0" fmla="*/ 13176 h 2486380"/>
                <a:gd name="connsiteX1" fmla="*/ 714395 w 970595"/>
                <a:gd name="connsiteY1" fmla="*/ 0 h 2486380"/>
                <a:gd name="connsiteX2" fmla="*/ 404528 w 970595"/>
                <a:gd name="connsiteY2" fmla="*/ 2 h 2486380"/>
                <a:gd name="connsiteX3" fmla="*/ 0 w 970595"/>
                <a:gd name="connsiteY3" fmla="*/ 625681 h 2486380"/>
                <a:gd name="connsiteX4" fmla="*/ 0 w 970595"/>
                <a:gd name="connsiteY4" fmla="*/ 1842037 h 2486380"/>
                <a:gd name="connsiteX5" fmla="*/ 560449 w 970595"/>
                <a:gd name="connsiteY5" fmla="*/ 2485181 h 2486380"/>
                <a:gd name="connsiteX6" fmla="*/ 599656 w 970595"/>
                <a:gd name="connsiteY6" fmla="*/ 2473913 h 2486380"/>
                <a:gd name="connsiteX7" fmla="*/ 663413 w 970595"/>
                <a:gd name="connsiteY7" fmla="*/ 2465457 h 2486380"/>
                <a:gd name="connsiteX8" fmla="*/ 641917 w 970595"/>
                <a:gd name="connsiteY8" fmla="*/ 2440471 h 2486380"/>
                <a:gd name="connsiteX9" fmla="*/ 539647 w 970595"/>
                <a:gd name="connsiteY9" fmla="*/ 1853878 h 2486380"/>
                <a:gd name="connsiteX10" fmla="*/ 774111 w 970595"/>
                <a:gd name="connsiteY10" fmla="*/ 606155 h 2486380"/>
                <a:gd name="connsiteX11" fmla="*/ 937077 w 970595"/>
                <a:gd name="connsiteY11" fmla="*/ 171433 h 2486380"/>
                <a:gd name="connsiteX12" fmla="*/ 970595 w 970595"/>
                <a:gd name="connsiteY12" fmla="*/ 134526 h 2486380"/>
                <a:gd name="connsiteX13" fmla="*/ 954745 w 970595"/>
                <a:gd name="connsiteY13" fmla="*/ 109844 h 2486380"/>
                <a:gd name="connsiteX14" fmla="*/ 810820 w 970595"/>
                <a:gd name="connsiteY14" fmla="*/ 13176 h 248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70595" h="2486380">
                  <a:moveTo>
                    <a:pt x="810820" y="13176"/>
                  </a:moveTo>
                  <a:cubicBezTo>
                    <a:pt x="781528" y="4554"/>
                    <a:pt x="749452" y="0"/>
                    <a:pt x="714395" y="0"/>
                  </a:cubicBezTo>
                  <a:lnTo>
                    <a:pt x="404528" y="2"/>
                  </a:lnTo>
                  <a:cubicBezTo>
                    <a:pt x="124071" y="2"/>
                    <a:pt x="0" y="291457"/>
                    <a:pt x="0" y="625681"/>
                  </a:cubicBezTo>
                  <a:lnTo>
                    <a:pt x="0" y="1842037"/>
                  </a:lnTo>
                  <a:cubicBezTo>
                    <a:pt x="0" y="2176260"/>
                    <a:pt x="279992" y="2485181"/>
                    <a:pt x="560449" y="2485181"/>
                  </a:cubicBezTo>
                  <a:cubicBezTo>
                    <a:pt x="560454" y="2492019"/>
                    <a:pt x="599653" y="2467075"/>
                    <a:pt x="599656" y="2473913"/>
                  </a:cubicBezTo>
                  <a:lnTo>
                    <a:pt x="663413" y="2465457"/>
                  </a:lnTo>
                  <a:lnTo>
                    <a:pt x="641917" y="2440471"/>
                  </a:lnTo>
                  <a:cubicBezTo>
                    <a:pt x="539141" y="2290899"/>
                    <a:pt x="499381" y="2068154"/>
                    <a:pt x="539647" y="1853878"/>
                  </a:cubicBezTo>
                  <a:lnTo>
                    <a:pt x="774111" y="606155"/>
                  </a:lnTo>
                  <a:cubicBezTo>
                    <a:pt x="806323" y="434734"/>
                    <a:pt x="858499" y="278419"/>
                    <a:pt x="937077" y="171433"/>
                  </a:cubicBezTo>
                  <a:lnTo>
                    <a:pt x="970595" y="134526"/>
                  </a:lnTo>
                  <a:lnTo>
                    <a:pt x="954745" y="109844"/>
                  </a:lnTo>
                  <a:cubicBezTo>
                    <a:pt x="916851" y="63939"/>
                    <a:pt x="869403" y="30421"/>
                    <a:pt x="810820" y="13176"/>
                  </a:cubicBezTo>
                  <a:close/>
                </a:path>
              </a:pathLst>
            </a:custGeom>
            <a:grp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350"/>
            </a:p>
          </p:txBody>
        </p:sp>
      </p:grpSp>
      <p:sp>
        <p:nvSpPr>
          <p:cNvPr id="32" name="사각형: 둥근 모서리 32">
            <a:extLst>
              <a:ext uri="{FF2B5EF4-FFF2-40B4-BE49-F238E27FC236}">
                <a16:creationId xmlns:a16="http://schemas.microsoft.com/office/drawing/2014/main" id="{0EACC7FD-C001-46F4-A3B0-CA779167FF61}"/>
              </a:ext>
            </a:extLst>
          </p:cNvPr>
          <p:cNvSpPr/>
          <p:nvPr/>
        </p:nvSpPr>
        <p:spPr>
          <a:xfrm>
            <a:off x="5607006" y="4080510"/>
            <a:ext cx="2457000" cy="11619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grpSp>
        <p:nvGrpSpPr>
          <p:cNvPr id="33" name="그룹 38">
            <a:extLst>
              <a:ext uri="{FF2B5EF4-FFF2-40B4-BE49-F238E27FC236}">
                <a16:creationId xmlns:a16="http://schemas.microsoft.com/office/drawing/2014/main" id="{E44CDFA9-033B-4DB3-AD75-7A8F3AFD5416}"/>
              </a:ext>
            </a:extLst>
          </p:cNvPr>
          <p:cNvGrpSpPr/>
          <p:nvPr/>
        </p:nvGrpSpPr>
        <p:grpSpPr>
          <a:xfrm rot="1205143">
            <a:off x="5976247" y="1429770"/>
            <a:ext cx="2474439" cy="1632371"/>
            <a:chOff x="6345691" y="2428150"/>
            <a:chExt cx="3299252" cy="2176495"/>
          </a:xfrm>
          <a:solidFill>
            <a:schemeClr val="bg2">
              <a:lumMod val="75000"/>
            </a:schemeClr>
          </a:solidFill>
        </p:grpSpPr>
        <p:sp>
          <p:nvSpPr>
            <p:cNvPr id="34" name="현 34">
              <a:extLst>
                <a:ext uri="{FF2B5EF4-FFF2-40B4-BE49-F238E27FC236}">
                  <a16:creationId xmlns:a16="http://schemas.microsoft.com/office/drawing/2014/main" id="{2F709242-AD43-4CCF-8421-AC848DC0FD8B}"/>
                </a:ext>
              </a:extLst>
            </p:cNvPr>
            <p:cNvSpPr/>
            <p:nvPr/>
          </p:nvSpPr>
          <p:spPr>
            <a:xfrm>
              <a:off x="6345691" y="2796201"/>
              <a:ext cx="3299252" cy="1808444"/>
            </a:xfrm>
            <a:custGeom>
              <a:avLst/>
              <a:gdLst>
                <a:gd name="connsiteX0" fmla="*/ 10326 w 3301582"/>
                <a:gd name="connsiteY0" fmla="*/ 1835145 h 3301582"/>
                <a:gd name="connsiteX1" fmla="*/ 772665 w 3301582"/>
                <a:gd name="connsiteY1" fmla="*/ 252933 h 3301582"/>
                <a:gd name="connsiteX2" fmla="*/ 2528955 w 3301582"/>
                <a:gd name="connsiteY2" fmla="*/ 252957 h 3301582"/>
                <a:gd name="connsiteX3" fmla="*/ 3291251 w 3301582"/>
                <a:gd name="connsiteY3" fmla="*/ 1835189 h 3301582"/>
                <a:gd name="connsiteX4" fmla="*/ 10326 w 3301582"/>
                <a:gd name="connsiteY4" fmla="*/ 1835145 h 3301582"/>
                <a:gd name="connsiteX0" fmla="*/ 7964 w 3299252"/>
                <a:gd name="connsiteY0" fmla="*/ 1808400 h 1808444"/>
                <a:gd name="connsiteX1" fmla="*/ 770303 w 3299252"/>
                <a:gd name="connsiteY1" fmla="*/ 226188 h 1808444"/>
                <a:gd name="connsiteX2" fmla="*/ 2526593 w 3299252"/>
                <a:gd name="connsiteY2" fmla="*/ 226212 h 1808444"/>
                <a:gd name="connsiteX3" fmla="*/ 3288889 w 3299252"/>
                <a:gd name="connsiteY3" fmla="*/ 1808444 h 1808444"/>
                <a:gd name="connsiteX4" fmla="*/ 7964 w 3299252"/>
                <a:gd name="connsiteY4" fmla="*/ 1808400 h 1808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9252" h="1808444">
                  <a:moveTo>
                    <a:pt x="7964" y="1808400"/>
                  </a:moveTo>
                  <a:cubicBezTo>
                    <a:pt x="-62839" y="1178363"/>
                    <a:pt x="350532" y="489886"/>
                    <a:pt x="770303" y="226188"/>
                  </a:cubicBezTo>
                  <a:cubicBezTo>
                    <a:pt x="1190074" y="-37510"/>
                    <a:pt x="1989741" y="-111056"/>
                    <a:pt x="2526593" y="226212"/>
                  </a:cubicBezTo>
                  <a:cubicBezTo>
                    <a:pt x="3063445" y="563480"/>
                    <a:pt x="3359709" y="1178409"/>
                    <a:pt x="3288889" y="1808444"/>
                  </a:cubicBezTo>
                  <a:lnTo>
                    <a:pt x="7964" y="18084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35" name="사각형: 둥근 모서리 36">
              <a:extLst>
                <a:ext uri="{FF2B5EF4-FFF2-40B4-BE49-F238E27FC236}">
                  <a16:creationId xmlns:a16="http://schemas.microsoft.com/office/drawing/2014/main" id="{BCBCF950-DBFD-4301-A726-7A903066DDDA}"/>
                </a:ext>
              </a:extLst>
            </p:cNvPr>
            <p:cNvSpPr/>
            <p:nvPr/>
          </p:nvSpPr>
          <p:spPr>
            <a:xfrm>
              <a:off x="7714357" y="2428150"/>
              <a:ext cx="559524" cy="256125"/>
            </a:xfrm>
            <a:prstGeom prst="roundRect">
              <a:avLst>
                <a:gd name="adj" fmla="val 4333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36" name="직사각형 37">
              <a:extLst>
                <a:ext uri="{FF2B5EF4-FFF2-40B4-BE49-F238E27FC236}">
                  <a16:creationId xmlns:a16="http://schemas.microsoft.com/office/drawing/2014/main" id="{B0D999B7-2882-4509-8E7B-D08C3BE54785}"/>
                </a:ext>
              </a:extLst>
            </p:cNvPr>
            <p:cNvSpPr/>
            <p:nvPr/>
          </p:nvSpPr>
          <p:spPr>
            <a:xfrm>
              <a:off x="7848477" y="2593707"/>
              <a:ext cx="291285" cy="3333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</p:grpSp>
      <p:grpSp>
        <p:nvGrpSpPr>
          <p:cNvPr id="38" name="그룹 41">
            <a:extLst>
              <a:ext uri="{FF2B5EF4-FFF2-40B4-BE49-F238E27FC236}">
                <a16:creationId xmlns:a16="http://schemas.microsoft.com/office/drawing/2014/main" id="{254CF166-06BA-48DC-88E0-A27C5237E379}"/>
              </a:ext>
            </a:extLst>
          </p:cNvPr>
          <p:cNvGrpSpPr/>
          <p:nvPr/>
        </p:nvGrpSpPr>
        <p:grpSpPr>
          <a:xfrm rot="2819394">
            <a:off x="7544695" y="3324421"/>
            <a:ext cx="421095" cy="892292"/>
            <a:chOff x="-287118" y="4952296"/>
            <a:chExt cx="1609427" cy="3410347"/>
          </a:xfrm>
          <a:solidFill>
            <a:srgbClr val="FFC000"/>
          </a:solidFill>
        </p:grpSpPr>
        <p:sp>
          <p:nvSpPr>
            <p:cNvPr id="39" name="자유형: 도형 42">
              <a:extLst>
                <a:ext uri="{FF2B5EF4-FFF2-40B4-BE49-F238E27FC236}">
                  <a16:creationId xmlns:a16="http://schemas.microsoft.com/office/drawing/2014/main" id="{9CDBE25F-5FB1-4742-ABAA-31EAC4D117D2}"/>
                </a:ext>
              </a:extLst>
            </p:cNvPr>
            <p:cNvSpPr/>
            <p:nvPr/>
          </p:nvSpPr>
          <p:spPr>
            <a:xfrm>
              <a:off x="-16779" y="5815886"/>
              <a:ext cx="976601" cy="2546757"/>
            </a:xfrm>
            <a:custGeom>
              <a:avLst/>
              <a:gdLst>
                <a:gd name="connsiteX0" fmla="*/ 245997 w 976601"/>
                <a:gd name="connsiteY0" fmla="*/ 1541896 h 2546757"/>
                <a:gd name="connsiteX1" fmla="*/ 191997 w 976601"/>
                <a:gd name="connsiteY1" fmla="*/ 1595896 h 2546757"/>
                <a:gd name="connsiteX2" fmla="*/ 245997 w 976601"/>
                <a:gd name="connsiteY2" fmla="*/ 1649896 h 2546757"/>
                <a:gd name="connsiteX3" fmla="*/ 353997 w 976601"/>
                <a:gd name="connsiteY3" fmla="*/ 1649896 h 2546757"/>
                <a:gd name="connsiteX4" fmla="*/ 407997 w 976601"/>
                <a:gd name="connsiteY4" fmla="*/ 1595896 h 2546757"/>
                <a:gd name="connsiteX5" fmla="*/ 353997 w 976601"/>
                <a:gd name="connsiteY5" fmla="*/ 1541896 h 2546757"/>
                <a:gd name="connsiteX6" fmla="*/ 510373 w 976601"/>
                <a:gd name="connsiteY6" fmla="*/ 50 h 2546757"/>
                <a:gd name="connsiteX7" fmla="*/ 885380 w 976601"/>
                <a:gd name="connsiteY7" fmla="*/ 214523 h 2546757"/>
                <a:gd name="connsiteX8" fmla="*/ 975808 w 976601"/>
                <a:gd name="connsiteY8" fmla="*/ 584318 h 2546757"/>
                <a:gd name="connsiteX9" fmla="*/ 976601 w 976601"/>
                <a:gd name="connsiteY9" fmla="*/ 731372 h 2546757"/>
                <a:gd name="connsiteX10" fmla="*/ 948804 w 976601"/>
                <a:gd name="connsiteY10" fmla="*/ 719858 h 2546757"/>
                <a:gd name="connsiteX11" fmla="*/ 696804 w 976601"/>
                <a:gd name="connsiteY11" fmla="*/ 719858 h 2546757"/>
                <a:gd name="connsiteX12" fmla="*/ 642804 w 976601"/>
                <a:gd name="connsiteY12" fmla="*/ 773858 h 2546757"/>
                <a:gd name="connsiteX13" fmla="*/ 696804 w 976601"/>
                <a:gd name="connsiteY13" fmla="*/ 827858 h 2546757"/>
                <a:gd name="connsiteX14" fmla="*/ 948804 w 976601"/>
                <a:gd name="connsiteY14" fmla="*/ 827858 h 2546757"/>
                <a:gd name="connsiteX15" fmla="*/ 972918 w 976601"/>
                <a:gd name="connsiteY15" fmla="*/ 817870 h 2546757"/>
                <a:gd name="connsiteX16" fmla="*/ 966749 w 976601"/>
                <a:gd name="connsiteY16" fmla="*/ 921008 h 2546757"/>
                <a:gd name="connsiteX17" fmla="*/ 806380 w 976601"/>
                <a:gd name="connsiteY17" fmla="*/ 921008 h 2546757"/>
                <a:gd name="connsiteX18" fmla="*/ 752380 w 976601"/>
                <a:gd name="connsiteY18" fmla="*/ 975008 h 2546757"/>
                <a:gd name="connsiteX19" fmla="*/ 806380 w 976601"/>
                <a:gd name="connsiteY19" fmla="*/ 1029008 h 2546757"/>
                <a:gd name="connsiteX20" fmla="*/ 955051 w 976601"/>
                <a:gd name="connsiteY20" fmla="*/ 1029008 h 2546757"/>
                <a:gd name="connsiteX21" fmla="*/ 933789 w 976601"/>
                <a:gd name="connsiteY21" fmla="*/ 1208993 h 2546757"/>
                <a:gd name="connsiteX22" fmla="*/ 843059 w 976601"/>
                <a:gd name="connsiteY22" fmla="*/ 1688156 h 2546757"/>
                <a:gd name="connsiteX23" fmla="*/ 810682 w 976601"/>
                <a:gd name="connsiteY23" fmla="*/ 1817456 h 2546757"/>
                <a:gd name="connsiteX24" fmla="*/ 806987 w 976601"/>
                <a:gd name="connsiteY24" fmla="*/ 1811976 h 2546757"/>
                <a:gd name="connsiteX25" fmla="*/ 768803 w 976601"/>
                <a:gd name="connsiteY25" fmla="*/ 1796159 h 2546757"/>
                <a:gd name="connsiteX26" fmla="*/ 660803 w 976601"/>
                <a:gd name="connsiteY26" fmla="*/ 1796159 h 2546757"/>
                <a:gd name="connsiteX27" fmla="*/ 606803 w 976601"/>
                <a:gd name="connsiteY27" fmla="*/ 1850159 h 2546757"/>
                <a:gd name="connsiteX28" fmla="*/ 660803 w 976601"/>
                <a:gd name="connsiteY28" fmla="*/ 1904159 h 2546757"/>
                <a:gd name="connsiteX29" fmla="*/ 768803 w 976601"/>
                <a:gd name="connsiteY29" fmla="*/ 1904159 h 2546757"/>
                <a:gd name="connsiteX30" fmla="*/ 791304 w 976601"/>
                <a:gd name="connsiteY30" fmla="*/ 1894839 h 2546757"/>
                <a:gd name="connsiteX31" fmla="*/ 786712 w 976601"/>
                <a:gd name="connsiteY31" fmla="*/ 1913180 h 2546757"/>
                <a:gd name="connsiteX32" fmla="*/ 505236 w 976601"/>
                <a:gd name="connsiteY32" fmla="*/ 2546757 h 2546757"/>
                <a:gd name="connsiteX33" fmla="*/ 104544 w 976601"/>
                <a:gd name="connsiteY33" fmla="*/ 193975 h 2546757"/>
                <a:gd name="connsiteX34" fmla="*/ 510373 w 976601"/>
                <a:gd name="connsiteY34" fmla="*/ 50 h 254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76601" h="2546757">
                  <a:moveTo>
                    <a:pt x="245997" y="1541896"/>
                  </a:moveTo>
                  <a:cubicBezTo>
                    <a:pt x="216174" y="1541896"/>
                    <a:pt x="191997" y="1566073"/>
                    <a:pt x="191997" y="1595896"/>
                  </a:cubicBezTo>
                  <a:cubicBezTo>
                    <a:pt x="191997" y="1625719"/>
                    <a:pt x="216174" y="1649896"/>
                    <a:pt x="245997" y="1649896"/>
                  </a:cubicBezTo>
                  <a:lnTo>
                    <a:pt x="353997" y="1649896"/>
                  </a:lnTo>
                  <a:cubicBezTo>
                    <a:pt x="383820" y="1649896"/>
                    <a:pt x="407997" y="1625719"/>
                    <a:pt x="407997" y="1595896"/>
                  </a:cubicBezTo>
                  <a:cubicBezTo>
                    <a:pt x="407997" y="1566073"/>
                    <a:pt x="383820" y="1541896"/>
                    <a:pt x="353997" y="1541896"/>
                  </a:cubicBezTo>
                  <a:close/>
                  <a:moveTo>
                    <a:pt x="510373" y="50"/>
                  </a:moveTo>
                  <a:cubicBezTo>
                    <a:pt x="645650" y="2191"/>
                    <a:pt x="775789" y="72397"/>
                    <a:pt x="885380" y="214523"/>
                  </a:cubicBezTo>
                  <a:cubicBezTo>
                    <a:pt x="940604" y="292864"/>
                    <a:pt x="968376" y="423579"/>
                    <a:pt x="975808" y="584318"/>
                  </a:cubicBezTo>
                  <a:lnTo>
                    <a:pt x="976601" y="731372"/>
                  </a:lnTo>
                  <a:lnTo>
                    <a:pt x="948804" y="719858"/>
                  </a:lnTo>
                  <a:lnTo>
                    <a:pt x="696804" y="719858"/>
                  </a:lnTo>
                  <a:cubicBezTo>
                    <a:pt x="666981" y="719858"/>
                    <a:pt x="642804" y="744035"/>
                    <a:pt x="642804" y="773858"/>
                  </a:cubicBezTo>
                  <a:cubicBezTo>
                    <a:pt x="642804" y="803681"/>
                    <a:pt x="666981" y="827858"/>
                    <a:pt x="696804" y="827858"/>
                  </a:cubicBezTo>
                  <a:lnTo>
                    <a:pt x="948804" y="827858"/>
                  </a:lnTo>
                  <a:lnTo>
                    <a:pt x="972918" y="817870"/>
                  </a:lnTo>
                  <a:lnTo>
                    <a:pt x="966749" y="921008"/>
                  </a:lnTo>
                  <a:lnTo>
                    <a:pt x="806380" y="921008"/>
                  </a:lnTo>
                  <a:cubicBezTo>
                    <a:pt x="776557" y="921008"/>
                    <a:pt x="752380" y="945185"/>
                    <a:pt x="752380" y="975008"/>
                  </a:cubicBezTo>
                  <a:cubicBezTo>
                    <a:pt x="752380" y="1004831"/>
                    <a:pt x="776557" y="1029008"/>
                    <a:pt x="806380" y="1029008"/>
                  </a:cubicBezTo>
                  <a:lnTo>
                    <a:pt x="955051" y="1029008"/>
                  </a:lnTo>
                  <a:lnTo>
                    <a:pt x="933789" y="1208993"/>
                  </a:lnTo>
                  <a:cubicBezTo>
                    <a:pt x="910261" y="1369418"/>
                    <a:pt x="878795" y="1532982"/>
                    <a:pt x="843059" y="1688156"/>
                  </a:cubicBezTo>
                  <a:lnTo>
                    <a:pt x="810682" y="1817456"/>
                  </a:lnTo>
                  <a:lnTo>
                    <a:pt x="806987" y="1811976"/>
                  </a:lnTo>
                  <a:cubicBezTo>
                    <a:pt x="797215" y="1802204"/>
                    <a:pt x="783715" y="1796159"/>
                    <a:pt x="768803" y="1796159"/>
                  </a:cubicBezTo>
                  <a:lnTo>
                    <a:pt x="660803" y="1796159"/>
                  </a:lnTo>
                  <a:cubicBezTo>
                    <a:pt x="630980" y="1796159"/>
                    <a:pt x="606803" y="1820336"/>
                    <a:pt x="606803" y="1850159"/>
                  </a:cubicBezTo>
                  <a:cubicBezTo>
                    <a:pt x="606803" y="1879982"/>
                    <a:pt x="630980" y="1904159"/>
                    <a:pt x="660803" y="1904159"/>
                  </a:cubicBezTo>
                  <a:lnTo>
                    <a:pt x="768803" y="1904159"/>
                  </a:lnTo>
                  <a:lnTo>
                    <a:pt x="791304" y="1894839"/>
                  </a:lnTo>
                  <a:lnTo>
                    <a:pt x="786712" y="1913180"/>
                  </a:lnTo>
                  <a:cubicBezTo>
                    <a:pt x="688992" y="2272925"/>
                    <a:pt x="576055" y="2544183"/>
                    <a:pt x="505236" y="2546757"/>
                  </a:cubicBezTo>
                  <a:cubicBezTo>
                    <a:pt x="310027" y="2543332"/>
                    <a:pt x="-224230" y="639190"/>
                    <a:pt x="104544" y="193975"/>
                  </a:cubicBezTo>
                  <a:cubicBezTo>
                    <a:pt x="234684" y="63836"/>
                    <a:pt x="375097" y="-2091"/>
                    <a:pt x="510373" y="5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40" name="자유형: 도형 43">
              <a:extLst>
                <a:ext uri="{FF2B5EF4-FFF2-40B4-BE49-F238E27FC236}">
                  <a16:creationId xmlns:a16="http://schemas.microsoft.com/office/drawing/2014/main" id="{59C22900-F025-43BF-8520-9D5948D29FD8}"/>
                </a:ext>
              </a:extLst>
            </p:cNvPr>
            <p:cNvSpPr/>
            <p:nvPr/>
          </p:nvSpPr>
          <p:spPr>
            <a:xfrm>
              <a:off x="339044" y="4952296"/>
              <a:ext cx="339180" cy="883340"/>
            </a:xfrm>
            <a:custGeom>
              <a:avLst/>
              <a:gdLst>
                <a:gd name="connsiteX0" fmla="*/ 0 w 780836"/>
                <a:gd name="connsiteY0" fmla="*/ 0 h 2352782"/>
                <a:gd name="connsiteX1" fmla="*/ 780836 w 780836"/>
                <a:gd name="connsiteY1" fmla="*/ 20548 h 2352782"/>
                <a:gd name="connsiteX2" fmla="*/ 400692 w 780836"/>
                <a:gd name="connsiteY2" fmla="*/ 2352782 h 2352782"/>
                <a:gd name="connsiteX3" fmla="*/ 0 w 780836"/>
                <a:gd name="connsiteY3" fmla="*/ 0 h 2352782"/>
                <a:gd name="connsiteX0" fmla="*/ 0 w 780836"/>
                <a:gd name="connsiteY0" fmla="*/ 107443 h 2460225"/>
                <a:gd name="connsiteX1" fmla="*/ 780836 w 780836"/>
                <a:gd name="connsiteY1" fmla="*/ 127991 h 2460225"/>
                <a:gd name="connsiteX2" fmla="*/ 400692 w 780836"/>
                <a:gd name="connsiteY2" fmla="*/ 2460225 h 2460225"/>
                <a:gd name="connsiteX3" fmla="*/ 0 w 780836"/>
                <a:gd name="connsiteY3" fmla="*/ 107443 h 2460225"/>
                <a:gd name="connsiteX0" fmla="*/ 0 w 780836"/>
                <a:gd name="connsiteY0" fmla="*/ 157453 h 2510235"/>
                <a:gd name="connsiteX1" fmla="*/ 780836 w 780836"/>
                <a:gd name="connsiteY1" fmla="*/ 178001 h 2510235"/>
                <a:gd name="connsiteX2" fmla="*/ 400692 w 780836"/>
                <a:gd name="connsiteY2" fmla="*/ 2510235 h 2510235"/>
                <a:gd name="connsiteX3" fmla="*/ 0 w 780836"/>
                <a:gd name="connsiteY3" fmla="*/ 157453 h 2510235"/>
                <a:gd name="connsiteX0" fmla="*/ 0 w 780836"/>
                <a:gd name="connsiteY0" fmla="*/ 171463 h 2524245"/>
                <a:gd name="connsiteX1" fmla="*/ 780836 w 780836"/>
                <a:gd name="connsiteY1" fmla="*/ 192011 h 2524245"/>
                <a:gd name="connsiteX2" fmla="*/ 400692 w 780836"/>
                <a:gd name="connsiteY2" fmla="*/ 2524245 h 2524245"/>
                <a:gd name="connsiteX3" fmla="*/ 0 w 780836"/>
                <a:gd name="connsiteY3" fmla="*/ 171463 h 2524245"/>
                <a:gd name="connsiteX0" fmla="*/ 0 w 854731"/>
                <a:gd name="connsiteY0" fmla="*/ 171463 h 2524245"/>
                <a:gd name="connsiteX1" fmla="*/ 780836 w 854731"/>
                <a:gd name="connsiteY1" fmla="*/ 192011 h 2524245"/>
                <a:gd name="connsiteX2" fmla="*/ 400692 w 854731"/>
                <a:gd name="connsiteY2" fmla="*/ 2524245 h 2524245"/>
                <a:gd name="connsiteX3" fmla="*/ 0 w 854731"/>
                <a:gd name="connsiteY3" fmla="*/ 171463 h 2524245"/>
                <a:gd name="connsiteX0" fmla="*/ 97640 w 952371"/>
                <a:gd name="connsiteY0" fmla="*/ 171463 h 2524245"/>
                <a:gd name="connsiteX1" fmla="*/ 878476 w 952371"/>
                <a:gd name="connsiteY1" fmla="*/ 192011 h 2524245"/>
                <a:gd name="connsiteX2" fmla="*/ 498332 w 952371"/>
                <a:gd name="connsiteY2" fmla="*/ 2524245 h 2524245"/>
                <a:gd name="connsiteX3" fmla="*/ 97640 w 952371"/>
                <a:gd name="connsiteY3" fmla="*/ 171463 h 2524245"/>
                <a:gd name="connsiteX0" fmla="*/ 97640 w 964286"/>
                <a:gd name="connsiteY0" fmla="*/ 171463 h 2524245"/>
                <a:gd name="connsiteX1" fmla="*/ 878476 w 964286"/>
                <a:gd name="connsiteY1" fmla="*/ 192011 h 2524245"/>
                <a:gd name="connsiteX2" fmla="*/ 498332 w 964286"/>
                <a:gd name="connsiteY2" fmla="*/ 2524245 h 2524245"/>
                <a:gd name="connsiteX3" fmla="*/ 97640 w 964286"/>
                <a:gd name="connsiteY3" fmla="*/ 171463 h 2524245"/>
                <a:gd name="connsiteX0" fmla="*/ 97640 w 940731"/>
                <a:gd name="connsiteY0" fmla="*/ 171463 h 2524245"/>
                <a:gd name="connsiteX1" fmla="*/ 878476 w 940731"/>
                <a:gd name="connsiteY1" fmla="*/ 192011 h 2524245"/>
                <a:gd name="connsiteX2" fmla="*/ 498332 w 940731"/>
                <a:gd name="connsiteY2" fmla="*/ 2524245 h 2524245"/>
                <a:gd name="connsiteX3" fmla="*/ 97640 w 940731"/>
                <a:gd name="connsiteY3" fmla="*/ 171463 h 2524245"/>
                <a:gd name="connsiteX0" fmla="*/ 97640 w 940731"/>
                <a:gd name="connsiteY0" fmla="*/ 190080 h 2542862"/>
                <a:gd name="connsiteX1" fmla="*/ 878476 w 940731"/>
                <a:gd name="connsiteY1" fmla="*/ 210628 h 2542862"/>
                <a:gd name="connsiteX2" fmla="*/ 498332 w 940731"/>
                <a:gd name="connsiteY2" fmla="*/ 2542862 h 2542862"/>
                <a:gd name="connsiteX3" fmla="*/ 97640 w 940731"/>
                <a:gd name="connsiteY3" fmla="*/ 190080 h 2542862"/>
                <a:gd name="connsiteX0" fmla="*/ 97640 w 976424"/>
                <a:gd name="connsiteY0" fmla="*/ 190080 h 2542862"/>
                <a:gd name="connsiteX1" fmla="*/ 878476 w 976424"/>
                <a:gd name="connsiteY1" fmla="*/ 210628 h 2542862"/>
                <a:gd name="connsiteX2" fmla="*/ 498332 w 976424"/>
                <a:gd name="connsiteY2" fmla="*/ 2542862 h 2542862"/>
                <a:gd name="connsiteX3" fmla="*/ 97640 w 976424"/>
                <a:gd name="connsiteY3" fmla="*/ 190080 h 2542862"/>
                <a:gd name="connsiteX0" fmla="*/ 108311 w 987095"/>
                <a:gd name="connsiteY0" fmla="*/ 190080 h 2542862"/>
                <a:gd name="connsiteX1" fmla="*/ 889147 w 987095"/>
                <a:gd name="connsiteY1" fmla="*/ 210628 h 2542862"/>
                <a:gd name="connsiteX2" fmla="*/ 509003 w 987095"/>
                <a:gd name="connsiteY2" fmla="*/ 2542862 h 2542862"/>
                <a:gd name="connsiteX3" fmla="*/ 108311 w 987095"/>
                <a:gd name="connsiteY3" fmla="*/ 190080 h 2542862"/>
                <a:gd name="connsiteX0" fmla="*/ 108311 w 995452"/>
                <a:gd name="connsiteY0" fmla="*/ 190080 h 2542862"/>
                <a:gd name="connsiteX1" fmla="*/ 889147 w 995452"/>
                <a:gd name="connsiteY1" fmla="*/ 210628 h 2542862"/>
                <a:gd name="connsiteX2" fmla="*/ 509003 w 995452"/>
                <a:gd name="connsiteY2" fmla="*/ 2542862 h 2542862"/>
                <a:gd name="connsiteX3" fmla="*/ 108311 w 995452"/>
                <a:gd name="connsiteY3" fmla="*/ 190080 h 2542862"/>
                <a:gd name="connsiteX0" fmla="*/ 99853 w 986994"/>
                <a:gd name="connsiteY0" fmla="*/ 190080 h 2542862"/>
                <a:gd name="connsiteX1" fmla="*/ 880689 w 986994"/>
                <a:gd name="connsiteY1" fmla="*/ 210628 h 2542862"/>
                <a:gd name="connsiteX2" fmla="*/ 500545 w 986994"/>
                <a:gd name="connsiteY2" fmla="*/ 2542862 h 2542862"/>
                <a:gd name="connsiteX3" fmla="*/ 99853 w 986994"/>
                <a:gd name="connsiteY3" fmla="*/ 190080 h 2542862"/>
                <a:gd name="connsiteX0" fmla="*/ 99853 w 985728"/>
                <a:gd name="connsiteY0" fmla="*/ 190080 h 2542862"/>
                <a:gd name="connsiteX1" fmla="*/ 880689 w 985728"/>
                <a:gd name="connsiteY1" fmla="*/ 210628 h 2542862"/>
                <a:gd name="connsiteX2" fmla="*/ 500545 w 985728"/>
                <a:gd name="connsiteY2" fmla="*/ 2542862 h 2542862"/>
                <a:gd name="connsiteX3" fmla="*/ 99853 w 985728"/>
                <a:gd name="connsiteY3" fmla="*/ 190080 h 2542862"/>
                <a:gd name="connsiteX0" fmla="*/ 103955 w 989830"/>
                <a:gd name="connsiteY0" fmla="*/ 190080 h 2542862"/>
                <a:gd name="connsiteX1" fmla="*/ 884791 w 989830"/>
                <a:gd name="connsiteY1" fmla="*/ 210628 h 2542862"/>
                <a:gd name="connsiteX2" fmla="*/ 504647 w 989830"/>
                <a:gd name="connsiteY2" fmla="*/ 2542862 h 2542862"/>
                <a:gd name="connsiteX3" fmla="*/ 103955 w 989830"/>
                <a:gd name="connsiteY3" fmla="*/ 190080 h 2542862"/>
                <a:gd name="connsiteX0" fmla="*/ 103955 w 960876"/>
                <a:gd name="connsiteY0" fmla="*/ 190080 h 2542862"/>
                <a:gd name="connsiteX1" fmla="*/ 884791 w 960876"/>
                <a:gd name="connsiteY1" fmla="*/ 210628 h 2542862"/>
                <a:gd name="connsiteX2" fmla="*/ 504647 w 960876"/>
                <a:gd name="connsiteY2" fmla="*/ 2542862 h 2542862"/>
                <a:gd name="connsiteX3" fmla="*/ 103955 w 960876"/>
                <a:gd name="connsiteY3" fmla="*/ 190080 h 2542862"/>
                <a:gd name="connsiteX0" fmla="*/ 103955 w 977301"/>
                <a:gd name="connsiteY0" fmla="*/ 190080 h 2542862"/>
                <a:gd name="connsiteX1" fmla="*/ 884791 w 977301"/>
                <a:gd name="connsiteY1" fmla="*/ 210628 h 2542862"/>
                <a:gd name="connsiteX2" fmla="*/ 504647 w 977301"/>
                <a:gd name="connsiteY2" fmla="*/ 2542862 h 2542862"/>
                <a:gd name="connsiteX3" fmla="*/ 103955 w 977301"/>
                <a:gd name="connsiteY3" fmla="*/ 190080 h 2542862"/>
                <a:gd name="connsiteX0" fmla="*/ 99854 w 973200"/>
                <a:gd name="connsiteY0" fmla="*/ 190080 h 2542862"/>
                <a:gd name="connsiteX1" fmla="*/ 880690 w 973200"/>
                <a:gd name="connsiteY1" fmla="*/ 210628 h 2542862"/>
                <a:gd name="connsiteX2" fmla="*/ 500546 w 973200"/>
                <a:gd name="connsiteY2" fmla="*/ 2542862 h 2542862"/>
                <a:gd name="connsiteX3" fmla="*/ 99854 w 973200"/>
                <a:gd name="connsiteY3" fmla="*/ 190080 h 2542862"/>
                <a:gd name="connsiteX0" fmla="*/ 99854 w 973200"/>
                <a:gd name="connsiteY0" fmla="*/ 193975 h 2546757"/>
                <a:gd name="connsiteX1" fmla="*/ 880690 w 973200"/>
                <a:gd name="connsiteY1" fmla="*/ 214523 h 2546757"/>
                <a:gd name="connsiteX2" fmla="*/ 500546 w 973200"/>
                <a:gd name="connsiteY2" fmla="*/ 2546757 h 2546757"/>
                <a:gd name="connsiteX3" fmla="*/ 99854 w 973200"/>
                <a:gd name="connsiteY3" fmla="*/ 193975 h 2546757"/>
                <a:gd name="connsiteX0" fmla="*/ 104544 w 977890"/>
                <a:gd name="connsiteY0" fmla="*/ 193975 h 2546757"/>
                <a:gd name="connsiteX1" fmla="*/ 885380 w 977890"/>
                <a:gd name="connsiteY1" fmla="*/ 214523 h 2546757"/>
                <a:gd name="connsiteX2" fmla="*/ 505236 w 977890"/>
                <a:gd name="connsiteY2" fmla="*/ 2546757 h 2546757"/>
                <a:gd name="connsiteX3" fmla="*/ 104544 w 977890"/>
                <a:gd name="connsiteY3" fmla="*/ 193975 h 2546757"/>
                <a:gd name="connsiteX0" fmla="*/ 104544 w 977890"/>
                <a:gd name="connsiteY0" fmla="*/ 193975 h 2546757"/>
                <a:gd name="connsiteX1" fmla="*/ 885380 w 977890"/>
                <a:gd name="connsiteY1" fmla="*/ 214523 h 2546757"/>
                <a:gd name="connsiteX2" fmla="*/ 505236 w 977890"/>
                <a:gd name="connsiteY2" fmla="*/ 2546757 h 2546757"/>
                <a:gd name="connsiteX3" fmla="*/ 104544 w 977890"/>
                <a:gd name="connsiteY3" fmla="*/ 193975 h 254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7890" h="2546757">
                  <a:moveTo>
                    <a:pt x="104544" y="193975"/>
                  </a:moveTo>
                  <a:cubicBezTo>
                    <a:pt x="364823" y="-66304"/>
                    <a:pt x="666198" y="-69729"/>
                    <a:pt x="885380" y="214523"/>
                  </a:cubicBezTo>
                  <a:cubicBezTo>
                    <a:pt x="1179906" y="632340"/>
                    <a:pt x="693596" y="2539908"/>
                    <a:pt x="505236" y="2546757"/>
                  </a:cubicBezTo>
                  <a:cubicBezTo>
                    <a:pt x="310027" y="2543332"/>
                    <a:pt x="-224230" y="639190"/>
                    <a:pt x="104544" y="1939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41" name="자유형: 도형 44">
              <a:extLst>
                <a:ext uri="{FF2B5EF4-FFF2-40B4-BE49-F238E27FC236}">
                  <a16:creationId xmlns:a16="http://schemas.microsoft.com/office/drawing/2014/main" id="{9CA7A732-C855-4FCD-A464-A6AF51538A77}"/>
                </a:ext>
              </a:extLst>
            </p:cNvPr>
            <p:cNvSpPr/>
            <p:nvPr/>
          </p:nvSpPr>
          <p:spPr>
            <a:xfrm rot="3314848">
              <a:off x="782588" y="5196133"/>
              <a:ext cx="299484" cy="779958"/>
            </a:xfrm>
            <a:custGeom>
              <a:avLst/>
              <a:gdLst>
                <a:gd name="connsiteX0" fmla="*/ 0 w 780836"/>
                <a:gd name="connsiteY0" fmla="*/ 0 h 2352782"/>
                <a:gd name="connsiteX1" fmla="*/ 780836 w 780836"/>
                <a:gd name="connsiteY1" fmla="*/ 20548 h 2352782"/>
                <a:gd name="connsiteX2" fmla="*/ 400692 w 780836"/>
                <a:gd name="connsiteY2" fmla="*/ 2352782 h 2352782"/>
                <a:gd name="connsiteX3" fmla="*/ 0 w 780836"/>
                <a:gd name="connsiteY3" fmla="*/ 0 h 2352782"/>
                <a:gd name="connsiteX0" fmla="*/ 0 w 780836"/>
                <a:gd name="connsiteY0" fmla="*/ 107443 h 2460225"/>
                <a:gd name="connsiteX1" fmla="*/ 780836 w 780836"/>
                <a:gd name="connsiteY1" fmla="*/ 127991 h 2460225"/>
                <a:gd name="connsiteX2" fmla="*/ 400692 w 780836"/>
                <a:gd name="connsiteY2" fmla="*/ 2460225 h 2460225"/>
                <a:gd name="connsiteX3" fmla="*/ 0 w 780836"/>
                <a:gd name="connsiteY3" fmla="*/ 107443 h 2460225"/>
                <a:gd name="connsiteX0" fmla="*/ 0 w 780836"/>
                <a:gd name="connsiteY0" fmla="*/ 157453 h 2510235"/>
                <a:gd name="connsiteX1" fmla="*/ 780836 w 780836"/>
                <a:gd name="connsiteY1" fmla="*/ 178001 h 2510235"/>
                <a:gd name="connsiteX2" fmla="*/ 400692 w 780836"/>
                <a:gd name="connsiteY2" fmla="*/ 2510235 h 2510235"/>
                <a:gd name="connsiteX3" fmla="*/ 0 w 780836"/>
                <a:gd name="connsiteY3" fmla="*/ 157453 h 2510235"/>
                <a:gd name="connsiteX0" fmla="*/ 0 w 780836"/>
                <a:gd name="connsiteY0" fmla="*/ 171463 h 2524245"/>
                <a:gd name="connsiteX1" fmla="*/ 780836 w 780836"/>
                <a:gd name="connsiteY1" fmla="*/ 192011 h 2524245"/>
                <a:gd name="connsiteX2" fmla="*/ 400692 w 780836"/>
                <a:gd name="connsiteY2" fmla="*/ 2524245 h 2524245"/>
                <a:gd name="connsiteX3" fmla="*/ 0 w 780836"/>
                <a:gd name="connsiteY3" fmla="*/ 171463 h 2524245"/>
                <a:gd name="connsiteX0" fmla="*/ 0 w 854731"/>
                <a:gd name="connsiteY0" fmla="*/ 171463 h 2524245"/>
                <a:gd name="connsiteX1" fmla="*/ 780836 w 854731"/>
                <a:gd name="connsiteY1" fmla="*/ 192011 h 2524245"/>
                <a:gd name="connsiteX2" fmla="*/ 400692 w 854731"/>
                <a:gd name="connsiteY2" fmla="*/ 2524245 h 2524245"/>
                <a:gd name="connsiteX3" fmla="*/ 0 w 854731"/>
                <a:gd name="connsiteY3" fmla="*/ 171463 h 2524245"/>
                <a:gd name="connsiteX0" fmla="*/ 97640 w 952371"/>
                <a:gd name="connsiteY0" fmla="*/ 171463 h 2524245"/>
                <a:gd name="connsiteX1" fmla="*/ 878476 w 952371"/>
                <a:gd name="connsiteY1" fmla="*/ 192011 h 2524245"/>
                <a:gd name="connsiteX2" fmla="*/ 498332 w 952371"/>
                <a:gd name="connsiteY2" fmla="*/ 2524245 h 2524245"/>
                <a:gd name="connsiteX3" fmla="*/ 97640 w 952371"/>
                <a:gd name="connsiteY3" fmla="*/ 171463 h 2524245"/>
                <a:gd name="connsiteX0" fmla="*/ 97640 w 964286"/>
                <a:gd name="connsiteY0" fmla="*/ 171463 h 2524245"/>
                <a:gd name="connsiteX1" fmla="*/ 878476 w 964286"/>
                <a:gd name="connsiteY1" fmla="*/ 192011 h 2524245"/>
                <a:gd name="connsiteX2" fmla="*/ 498332 w 964286"/>
                <a:gd name="connsiteY2" fmla="*/ 2524245 h 2524245"/>
                <a:gd name="connsiteX3" fmla="*/ 97640 w 964286"/>
                <a:gd name="connsiteY3" fmla="*/ 171463 h 2524245"/>
                <a:gd name="connsiteX0" fmla="*/ 97640 w 940731"/>
                <a:gd name="connsiteY0" fmla="*/ 171463 h 2524245"/>
                <a:gd name="connsiteX1" fmla="*/ 878476 w 940731"/>
                <a:gd name="connsiteY1" fmla="*/ 192011 h 2524245"/>
                <a:gd name="connsiteX2" fmla="*/ 498332 w 940731"/>
                <a:gd name="connsiteY2" fmla="*/ 2524245 h 2524245"/>
                <a:gd name="connsiteX3" fmla="*/ 97640 w 940731"/>
                <a:gd name="connsiteY3" fmla="*/ 171463 h 2524245"/>
                <a:gd name="connsiteX0" fmla="*/ 97640 w 940731"/>
                <a:gd name="connsiteY0" fmla="*/ 190080 h 2542862"/>
                <a:gd name="connsiteX1" fmla="*/ 878476 w 940731"/>
                <a:gd name="connsiteY1" fmla="*/ 210628 h 2542862"/>
                <a:gd name="connsiteX2" fmla="*/ 498332 w 940731"/>
                <a:gd name="connsiteY2" fmla="*/ 2542862 h 2542862"/>
                <a:gd name="connsiteX3" fmla="*/ 97640 w 940731"/>
                <a:gd name="connsiteY3" fmla="*/ 190080 h 2542862"/>
                <a:gd name="connsiteX0" fmla="*/ 97640 w 976424"/>
                <a:gd name="connsiteY0" fmla="*/ 190080 h 2542862"/>
                <a:gd name="connsiteX1" fmla="*/ 878476 w 976424"/>
                <a:gd name="connsiteY1" fmla="*/ 210628 h 2542862"/>
                <a:gd name="connsiteX2" fmla="*/ 498332 w 976424"/>
                <a:gd name="connsiteY2" fmla="*/ 2542862 h 2542862"/>
                <a:gd name="connsiteX3" fmla="*/ 97640 w 976424"/>
                <a:gd name="connsiteY3" fmla="*/ 190080 h 2542862"/>
                <a:gd name="connsiteX0" fmla="*/ 108311 w 987095"/>
                <a:gd name="connsiteY0" fmla="*/ 190080 h 2542862"/>
                <a:gd name="connsiteX1" fmla="*/ 889147 w 987095"/>
                <a:gd name="connsiteY1" fmla="*/ 210628 h 2542862"/>
                <a:gd name="connsiteX2" fmla="*/ 509003 w 987095"/>
                <a:gd name="connsiteY2" fmla="*/ 2542862 h 2542862"/>
                <a:gd name="connsiteX3" fmla="*/ 108311 w 987095"/>
                <a:gd name="connsiteY3" fmla="*/ 190080 h 2542862"/>
                <a:gd name="connsiteX0" fmla="*/ 108311 w 995452"/>
                <a:gd name="connsiteY0" fmla="*/ 190080 h 2542862"/>
                <a:gd name="connsiteX1" fmla="*/ 889147 w 995452"/>
                <a:gd name="connsiteY1" fmla="*/ 210628 h 2542862"/>
                <a:gd name="connsiteX2" fmla="*/ 509003 w 995452"/>
                <a:gd name="connsiteY2" fmla="*/ 2542862 h 2542862"/>
                <a:gd name="connsiteX3" fmla="*/ 108311 w 995452"/>
                <a:gd name="connsiteY3" fmla="*/ 190080 h 2542862"/>
                <a:gd name="connsiteX0" fmla="*/ 99853 w 986994"/>
                <a:gd name="connsiteY0" fmla="*/ 190080 h 2542862"/>
                <a:gd name="connsiteX1" fmla="*/ 880689 w 986994"/>
                <a:gd name="connsiteY1" fmla="*/ 210628 h 2542862"/>
                <a:gd name="connsiteX2" fmla="*/ 500545 w 986994"/>
                <a:gd name="connsiteY2" fmla="*/ 2542862 h 2542862"/>
                <a:gd name="connsiteX3" fmla="*/ 99853 w 986994"/>
                <a:gd name="connsiteY3" fmla="*/ 190080 h 2542862"/>
                <a:gd name="connsiteX0" fmla="*/ 99853 w 985728"/>
                <a:gd name="connsiteY0" fmla="*/ 190080 h 2542862"/>
                <a:gd name="connsiteX1" fmla="*/ 880689 w 985728"/>
                <a:gd name="connsiteY1" fmla="*/ 210628 h 2542862"/>
                <a:gd name="connsiteX2" fmla="*/ 500545 w 985728"/>
                <a:gd name="connsiteY2" fmla="*/ 2542862 h 2542862"/>
                <a:gd name="connsiteX3" fmla="*/ 99853 w 985728"/>
                <a:gd name="connsiteY3" fmla="*/ 190080 h 2542862"/>
                <a:gd name="connsiteX0" fmla="*/ 103955 w 989830"/>
                <a:gd name="connsiteY0" fmla="*/ 190080 h 2542862"/>
                <a:gd name="connsiteX1" fmla="*/ 884791 w 989830"/>
                <a:gd name="connsiteY1" fmla="*/ 210628 h 2542862"/>
                <a:gd name="connsiteX2" fmla="*/ 504647 w 989830"/>
                <a:gd name="connsiteY2" fmla="*/ 2542862 h 2542862"/>
                <a:gd name="connsiteX3" fmla="*/ 103955 w 989830"/>
                <a:gd name="connsiteY3" fmla="*/ 190080 h 2542862"/>
                <a:gd name="connsiteX0" fmla="*/ 103955 w 960876"/>
                <a:gd name="connsiteY0" fmla="*/ 190080 h 2542862"/>
                <a:gd name="connsiteX1" fmla="*/ 884791 w 960876"/>
                <a:gd name="connsiteY1" fmla="*/ 210628 h 2542862"/>
                <a:gd name="connsiteX2" fmla="*/ 504647 w 960876"/>
                <a:gd name="connsiteY2" fmla="*/ 2542862 h 2542862"/>
                <a:gd name="connsiteX3" fmla="*/ 103955 w 960876"/>
                <a:gd name="connsiteY3" fmla="*/ 190080 h 2542862"/>
                <a:gd name="connsiteX0" fmla="*/ 103955 w 977301"/>
                <a:gd name="connsiteY0" fmla="*/ 190080 h 2542862"/>
                <a:gd name="connsiteX1" fmla="*/ 884791 w 977301"/>
                <a:gd name="connsiteY1" fmla="*/ 210628 h 2542862"/>
                <a:gd name="connsiteX2" fmla="*/ 504647 w 977301"/>
                <a:gd name="connsiteY2" fmla="*/ 2542862 h 2542862"/>
                <a:gd name="connsiteX3" fmla="*/ 103955 w 977301"/>
                <a:gd name="connsiteY3" fmla="*/ 190080 h 2542862"/>
                <a:gd name="connsiteX0" fmla="*/ 99854 w 973200"/>
                <a:gd name="connsiteY0" fmla="*/ 190080 h 2542862"/>
                <a:gd name="connsiteX1" fmla="*/ 880690 w 973200"/>
                <a:gd name="connsiteY1" fmla="*/ 210628 h 2542862"/>
                <a:gd name="connsiteX2" fmla="*/ 500546 w 973200"/>
                <a:gd name="connsiteY2" fmla="*/ 2542862 h 2542862"/>
                <a:gd name="connsiteX3" fmla="*/ 99854 w 973200"/>
                <a:gd name="connsiteY3" fmla="*/ 190080 h 2542862"/>
                <a:gd name="connsiteX0" fmla="*/ 99854 w 973200"/>
                <a:gd name="connsiteY0" fmla="*/ 193975 h 2546757"/>
                <a:gd name="connsiteX1" fmla="*/ 880690 w 973200"/>
                <a:gd name="connsiteY1" fmla="*/ 214523 h 2546757"/>
                <a:gd name="connsiteX2" fmla="*/ 500546 w 973200"/>
                <a:gd name="connsiteY2" fmla="*/ 2546757 h 2546757"/>
                <a:gd name="connsiteX3" fmla="*/ 99854 w 973200"/>
                <a:gd name="connsiteY3" fmla="*/ 193975 h 2546757"/>
                <a:gd name="connsiteX0" fmla="*/ 104544 w 977890"/>
                <a:gd name="connsiteY0" fmla="*/ 193975 h 2546757"/>
                <a:gd name="connsiteX1" fmla="*/ 885380 w 977890"/>
                <a:gd name="connsiteY1" fmla="*/ 214523 h 2546757"/>
                <a:gd name="connsiteX2" fmla="*/ 505236 w 977890"/>
                <a:gd name="connsiteY2" fmla="*/ 2546757 h 2546757"/>
                <a:gd name="connsiteX3" fmla="*/ 104544 w 977890"/>
                <a:gd name="connsiteY3" fmla="*/ 193975 h 2546757"/>
                <a:gd name="connsiteX0" fmla="*/ 104544 w 977890"/>
                <a:gd name="connsiteY0" fmla="*/ 193975 h 2546757"/>
                <a:gd name="connsiteX1" fmla="*/ 885380 w 977890"/>
                <a:gd name="connsiteY1" fmla="*/ 214523 h 2546757"/>
                <a:gd name="connsiteX2" fmla="*/ 505236 w 977890"/>
                <a:gd name="connsiteY2" fmla="*/ 2546757 h 2546757"/>
                <a:gd name="connsiteX3" fmla="*/ 104544 w 977890"/>
                <a:gd name="connsiteY3" fmla="*/ 193975 h 254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7890" h="2546757">
                  <a:moveTo>
                    <a:pt x="104544" y="193975"/>
                  </a:moveTo>
                  <a:cubicBezTo>
                    <a:pt x="364823" y="-66304"/>
                    <a:pt x="666198" y="-69729"/>
                    <a:pt x="885380" y="214523"/>
                  </a:cubicBezTo>
                  <a:cubicBezTo>
                    <a:pt x="1179906" y="632340"/>
                    <a:pt x="693596" y="2539908"/>
                    <a:pt x="505236" y="2546757"/>
                  </a:cubicBezTo>
                  <a:cubicBezTo>
                    <a:pt x="310027" y="2543332"/>
                    <a:pt x="-224230" y="639190"/>
                    <a:pt x="104544" y="1939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42" name="자유형: 도형 45">
              <a:extLst>
                <a:ext uri="{FF2B5EF4-FFF2-40B4-BE49-F238E27FC236}">
                  <a16:creationId xmlns:a16="http://schemas.microsoft.com/office/drawing/2014/main" id="{FE7EED0C-C6C2-478B-8E83-E467C9B194F4}"/>
                </a:ext>
              </a:extLst>
            </p:cNvPr>
            <p:cNvSpPr/>
            <p:nvPr/>
          </p:nvSpPr>
          <p:spPr>
            <a:xfrm rot="18285152" flipH="1">
              <a:off x="-46881" y="5188454"/>
              <a:ext cx="299484" cy="779958"/>
            </a:xfrm>
            <a:custGeom>
              <a:avLst/>
              <a:gdLst>
                <a:gd name="connsiteX0" fmla="*/ 0 w 780836"/>
                <a:gd name="connsiteY0" fmla="*/ 0 h 2352782"/>
                <a:gd name="connsiteX1" fmla="*/ 780836 w 780836"/>
                <a:gd name="connsiteY1" fmla="*/ 20548 h 2352782"/>
                <a:gd name="connsiteX2" fmla="*/ 400692 w 780836"/>
                <a:gd name="connsiteY2" fmla="*/ 2352782 h 2352782"/>
                <a:gd name="connsiteX3" fmla="*/ 0 w 780836"/>
                <a:gd name="connsiteY3" fmla="*/ 0 h 2352782"/>
                <a:gd name="connsiteX0" fmla="*/ 0 w 780836"/>
                <a:gd name="connsiteY0" fmla="*/ 107443 h 2460225"/>
                <a:gd name="connsiteX1" fmla="*/ 780836 w 780836"/>
                <a:gd name="connsiteY1" fmla="*/ 127991 h 2460225"/>
                <a:gd name="connsiteX2" fmla="*/ 400692 w 780836"/>
                <a:gd name="connsiteY2" fmla="*/ 2460225 h 2460225"/>
                <a:gd name="connsiteX3" fmla="*/ 0 w 780836"/>
                <a:gd name="connsiteY3" fmla="*/ 107443 h 2460225"/>
                <a:gd name="connsiteX0" fmla="*/ 0 w 780836"/>
                <a:gd name="connsiteY0" fmla="*/ 157453 h 2510235"/>
                <a:gd name="connsiteX1" fmla="*/ 780836 w 780836"/>
                <a:gd name="connsiteY1" fmla="*/ 178001 h 2510235"/>
                <a:gd name="connsiteX2" fmla="*/ 400692 w 780836"/>
                <a:gd name="connsiteY2" fmla="*/ 2510235 h 2510235"/>
                <a:gd name="connsiteX3" fmla="*/ 0 w 780836"/>
                <a:gd name="connsiteY3" fmla="*/ 157453 h 2510235"/>
                <a:gd name="connsiteX0" fmla="*/ 0 w 780836"/>
                <a:gd name="connsiteY0" fmla="*/ 171463 h 2524245"/>
                <a:gd name="connsiteX1" fmla="*/ 780836 w 780836"/>
                <a:gd name="connsiteY1" fmla="*/ 192011 h 2524245"/>
                <a:gd name="connsiteX2" fmla="*/ 400692 w 780836"/>
                <a:gd name="connsiteY2" fmla="*/ 2524245 h 2524245"/>
                <a:gd name="connsiteX3" fmla="*/ 0 w 780836"/>
                <a:gd name="connsiteY3" fmla="*/ 171463 h 2524245"/>
                <a:gd name="connsiteX0" fmla="*/ 0 w 854731"/>
                <a:gd name="connsiteY0" fmla="*/ 171463 h 2524245"/>
                <a:gd name="connsiteX1" fmla="*/ 780836 w 854731"/>
                <a:gd name="connsiteY1" fmla="*/ 192011 h 2524245"/>
                <a:gd name="connsiteX2" fmla="*/ 400692 w 854731"/>
                <a:gd name="connsiteY2" fmla="*/ 2524245 h 2524245"/>
                <a:gd name="connsiteX3" fmla="*/ 0 w 854731"/>
                <a:gd name="connsiteY3" fmla="*/ 171463 h 2524245"/>
                <a:gd name="connsiteX0" fmla="*/ 97640 w 952371"/>
                <a:gd name="connsiteY0" fmla="*/ 171463 h 2524245"/>
                <a:gd name="connsiteX1" fmla="*/ 878476 w 952371"/>
                <a:gd name="connsiteY1" fmla="*/ 192011 h 2524245"/>
                <a:gd name="connsiteX2" fmla="*/ 498332 w 952371"/>
                <a:gd name="connsiteY2" fmla="*/ 2524245 h 2524245"/>
                <a:gd name="connsiteX3" fmla="*/ 97640 w 952371"/>
                <a:gd name="connsiteY3" fmla="*/ 171463 h 2524245"/>
                <a:gd name="connsiteX0" fmla="*/ 97640 w 964286"/>
                <a:gd name="connsiteY0" fmla="*/ 171463 h 2524245"/>
                <a:gd name="connsiteX1" fmla="*/ 878476 w 964286"/>
                <a:gd name="connsiteY1" fmla="*/ 192011 h 2524245"/>
                <a:gd name="connsiteX2" fmla="*/ 498332 w 964286"/>
                <a:gd name="connsiteY2" fmla="*/ 2524245 h 2524245"/>
                <a:gd name="connsiteX3" fmla="*/ 97640 w 964286"/>
                <a:gd name="connsiteY3" fmla="*/ 171463 h 2524245"/>
                <a:gd name="connsiteX0" fmla="*/ 97640 w 940731"/>
                <a:gd name="connsiteY0" fmla="*/ 171463 h 2524245"/>
                <a:gd name="connsiteX1" fmla="*/ 878476 w 940731"/>
                <a:gd name="connsiteY1" fmla="*/ 192011 h 2524245"/>
                <a:gd name="connsiteX2" fmla="*/ 498332 w 940731"/>
                <a:gd name="connsiteY2" fmla="*/ 2524245 h 2524245"/>
                <a:gd name="connsiteX3" fmla="*/ 97640 w 940731"/>
                <a:gd name="connsiteY3" fmla="*/ 171463 h 2524245"/>
                <a:gd name="connsiteX0" fmla="*/ 97640 w 940731"/>
                <a:gd name="connsiteY0" fmla="*/ 190080 h 2542862"/>
                <a:gd name="connsiteX1" fmla="*/ 878476 w 940731"/>
                <a:gd name="connsiteY1" fmla="*/ 210628 h 2542862"/>
                <a:gd name="connsiteX2" fmla="*/ 498332 w 940731"/>
                <a:gd name="connsiteY2" fmla="*/ 2542862 h 2542862"/>
                <a:gd name="connsiteX3" fmla="*/ 97640 w 940731"/>
                <a:gd name="connsiteY3" fmla="*/ 190080 h 2542862"/>
                <a:gd name="connsiteX0" fmla="*/ 97640 w 976424"/>
                <a:gd name="connsiteY0" fmla="*/ 190080 h 2542862"/>
                <a:gd name="connsiteX1" fmla="*/ 878476 w 976424"/>
                <a:gd name="connsiteY1" fmla="*/ 210628 h 2542862"/>
                <a:gd name="connsiteX2" fmla="*/ 498332 w 976424"/>
                <a:gd name="connsiteY2" fmla="*/ 2542862 h 2542862"/>
                <a:gd name="connsiteX3" fmla="*/ 97640 w 976424"/>
                <a:gd name="connsiteY3" fmla="*/ 190080 h 2542862"/>
                <a:gd name="connsiteX0" fmla="*/ 108311 w 987095"/>
                <a:gd name="connsiteY0" fmla="*/ 190080 h 2542862"/>
                <a:gd name="connsiteX1" fmla="*/ 889147 w 987095"/>
                <a:gd name="connsiteY1" fmla="*/ 210628 h 2542862"/>
                <a:gd name="connsiteX2" fmla="*/ 509003 w 987095"/>
                <a:gd name="connsiteY2" fmla="*/ 2542862 h 2542862"/>
                <a:gd name="connsiteX3" fmla="*/ 108311 w 987095"/>
                <a:gd name="connsiteY3" fmla="*/ 190080 h 2542862"/>
                <a:gd name="connsiteX0" fmla="*/ 108311 w 995452"/>
                <a:gd name="connsiteY0" fmla="*/ 190080 h 2542862"/>
                <a:gd name="connsiteX1" fmla="*/ 889147 w 995452"/>
                <a:gd name="connsiteY1" fmla="*/ 210628 h 2542862"/>
                <a:gd name="connsiteX2" fmla="*/ 509003 w 995452"/>
                <a:gd name="connsiteY2" fmla="*/ 2542862 h 2542862"/>
                <a:gd name="connsiteX3" fmla="*/ 108311 w 995452"/>
                <a:gd name="connsiteY3" fmla="*/ 190080 h 2542862"/>
                <a:gd name="connsiteX0" fmla="*/ 99853 w 986994"/>
                <a:gd name="connsiteY0" fmla="*/ 190080 h 2542862"/>
                <a:gd name="connsiteX1" fmla="*/ 880689 w 986994"/>
                <a:gd name="connsiteY1" fmla="*/ 210628 h 2542862"/>
                <a:gd name="connsiteX2" fmla="*/ 500545 w 986994"/>
                <a:gd name="connsiteY2" fmla="*/ 2542862 h 2542862"/>
                <a:gd name="connsiteX3" fmla="*/ 99853 w 986994"/>
                <a:gd name="connsiteY3" fmla="*/ 190080 h 2542862"/>
                <a:gd name="connsiteX0" fmla="*/ 99853 w 985728"/>
                <a:gd name="connsiteY0" fmla="*/ 190080 h 2542862"/>
                <a:gd name="connsiteX1" fmla="*/ 880689 w 985728"/>
                <a:gd name="connsiteY1" fmla="*/ 210628 h 2542862"/>
                <a:gd name="connsiteX2" fmla="*/ 500545 w 985728"/>
                <a:gd name="connsiteY2" fmla="*/ 2542862 h 2542862"/>
                <a:gd name="connsiteX3" fmla="*/ 99853 w 985728"/>
                <a:gd name="connsiteY3" fmla="*/ 190080 h 2542862"/>
                <a:gd name="connsiteX0" fmla="*/ 103955 w 989830"/>
                <a:gd name="connsiteY0" fmla="*/ 190080 h 2542862"/>
                <a:gd name="connsiteX1" fmla="*/ 884791 w 989830"/>
                <a:gd name="connsiteY1" fmla="*/ 210628 h 2542862"/>
                <a:gd name="connsiteX2" fmla="*/ 504647 w 989830"/>
                <a:gd name="connsiteY2" fmla="*/ 2542862 h 2542862"/>
                <a:gd name="connsiteX3" fmla="*/ 103955 w 989830"/>
                <a:gd name="connsiteY3" fmla="*/ 190080 h 2542862"/>
                <a:gd name="connsiteX0" fmla="*/ 103955 w 960876"/>
                <a:gd name="connsiteY0" fmla="*/ 190080 h 2542862"/>
                <a:gd name="connsiteX1" fmla="*/ 884791 w 960876"/>
                <a:gd name="connsiteY1" fmla="*/ 210628 h 2542862"/>
                <a:gd name="connsiteX2" fmla="*/ 504647 w 960876"/>
                <a:gd name="connsiteY2" fmla="*/ 2542862 h 2542862"/>
                <a:gd name="connsiteX3" fmla="*/ 103955 w 960876"/>
                <a:gd name="connsiteY3" fmla="*/ 190080 h 2542862"/>
                <a:gd name="connsiteX0" fmla="*/ 103955 w 977301"/>
                <a:gd name="connsiteY0" fmla="*/ 190080 h 2542862"/>
                <a:gd name="connsiteX1" fmla="*/ 884791 w 977301"/>
                <a:gd name="connsiteY1" fmla="*/ 210628 h 2542862"/>
                <a:gd name="connsiteX2" fmla="*/ 504647 w 977301"/>
                <a:gd name="connsiteY2" fmla="*/ 2542862 h 2542862"/>
                <a:gd name="connsiteX3" fmla="*/ 103955 w 977301"/>
                <a:gd name="connsiteY3" fmla="*/ 190080 h 2542862"/>
                <a:gd name="connsiteX0" fmla="*/ 99854 w 973200"/>
                <a:gd name="connsiteY0" fmla="*/ 190080 h 2542862"/>
                <a:gd name="connsiteX1" fmla="*/ 880690 w 973200"/>
                <a:gd name="connsiteY1" fmla="*/ 210628 h 2542862"/>
                <a:gd name="connsiteX2" fmla="*/ 500546 w 973200"/>
                <a:gd name="connsiteY2" fmla="*/ 2542862 h 2542862"/>
                <a:gd name="connsiteX3" fmla="*/ 99854 w 973200"/>
                <a:gd name="connsiteY3" fmla="*/ 190080 h 2542862"/>
                <a:gd name="connsiteX0" fmla="*/ 99854 w 973200"/>
                <a:gd name="connsiteY0" fmla="*/ 193975 h 2546757"/>
                <a:gd name="connsiteX1" fmla="*/ 880690 w 973200"/>
                <a:gd name="connsiteY1" fmla="*/ 214523 h 2546757"/>
                <a:gd name="connsiteX2" fmla="*/ 500546 w 973200"/>
                <a:gd name="connsiteY2" fmla="*/ 2546757 h 2546757"/>
                <a:gd name="connsiteX3" fmla="*/ 99854 w 973200"/>
                <a:gd name="connsiteY3" fmla="*/ 193975 h 2546757"/>
                <a:gd name="connsiteX0" fmla="*/ 104544 w 977890"/>
                <a:gd name="connsiteY0" fmla="*/ 193975 h 2546757"/>
                <a:gd name="connsiteX1" fmla="*/ 885380 w 977890"/>
                <a:gd name="connsiteY1" fmla="*/ 214523 h 2546757"/>
                <a:gd name="connsiteX2" fmla="*/ 505236 w 977890"/>
                <a:gd name="connsiteY2" fmla="*/ 2546757 h 2546757"/>
                <a:gd name="connsiteX3" fmla="*/ 104544 w 977890"/>
                <a:gd name="connsiteY3" fmla="*/ 193975 h 2546757"/>
                <a:gd name="connsiteX0" fmla="*/ 104544 w 977890"/>
                <a:gd name="connsiteY0" fmla="*/ 193975 h 2546757"/>
                <a:gd name="connsiteX1" fmla="*/ 885380 w 977890"/>
                <a:gd name="connsiteY1" fmla="*/ 214523 h 2546757"/>
                <a:gd name="connsiteX2" fmla="*/ 505236 w 977890"/>
                <a:gd name="connsiteY2" fmla="*/ 2546757 h 2546757"/>
                <a:gd name="connsiteX3" fmla="*/ 104544 w 977890"/>
                <a:gd name="connsiteY3" fmla="*/ 193975 h 254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7890" h="2546757">
                  <a:moveTo>
                    <a:pt x="104544" y="193975"/>
                  </a:moveTo>
                  <a:cubicBezTo>
                    <a:pt x="364823" y="-66304"/>
                    <a:pt x="666198" y="-69729"/>
                    <a:pt x="885380" y="214523"/>
                  </a:cubicBezTo>
                  <a:cubicBezTo>
                    <a:pt x="1179906" y="632340"/>
                    <a:pt x="693596" y="2539908"/>
                    <a:pt x="505236" y="2546757"/>
                  </a:cubicBezTo>
                  <a:cubicBezTo>
                    <a:pt x="310027" y="2543332"/>
                    <a:pt x="-224230" y="639190"/>
                    <a:pt x="104544" y="1939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</p:grpSp>
      <p:grpSp>
        <p:nvGrpSpPr>
          <p:cNvPr id="43" name="그룹 46">
            <a:extLst>
              <a:ext uri="{FF2B5EF4-FFF2-40B4-BE49-F238E27FC236}">
                <a16:creationId xmlns:a16="http://schemas.microsoft.com/office/drawing/2014/main" id="{80C108B2-DD7E-498E-BDA6-ABCE91D2C58E}"/>
              </a:ext>
            </a:extLst>
          </p:cNvPr>
          <p:cNvGrpSpPr/>
          <p:nvPr/>
        </p:nvGrpSpPr>
        <p:grpSpPr>
          <a:xfrm rot="20593171">
            <a:off x="6406331" y="3401266"/>
            <a:ext cx="421095" cy="608087"/>
            <a:chOff x="8615780" y="3185232"/>
            <a:chExt cx="1026044" cy="1481671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4" name="눈물 방울 47">
              <a:extLst>
                <a:ext uri="{FF2B5EF4-FFF2-40B4-BE49-F238E27FC236}">
                  <a16:creationId xmlns:a16="http://schemas.microsoft.com/office/drawing/2014/main" id="{DCF6E47F-56EA-469D-897D-2A408D0BFBEB}"/>
                </a:ext>
              </a:extLst>
            </p:cNvPr>
            <p:cNvSpPr/>
            <p:nvPr/>
          </p:nvSpPr>
          <p:spPr>
            <a:xfrm rot="8100000">
              <a:off x="8675547" y="3752503"/>
              <a:ext cx="914400" cy="91440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 dirty="0"/>
            </a:p>
          </p:txBody>
        </p:sp>
        <p:sp>
          <p:nvSpPr>
            <p:cNvPr id="45" name="자유형: 도형 48">
              <a:extLst>
                <a:ext uri="{FF2B5EF4-FFF2-40B4-BE49-F238E27FC236}">
                  <a16:creationId xmlns:a16="http://schemas.microsoft.com/office/drawing/2014/main" id="{325F9E26-B297-4F92-93E8-7BB02CEDF8FC}"/>
                </a:ext>
              </a:extLst>
            </p:cNvPr>
            <p:cNvSpPr/>
            <p:nvPr/>
          </p:nvSpPr>
          <p:spPr>
            <a:xfrm>
              <a:off x="9014972" y="3185232"/>
              <a:ext cx="216234" cy="563148"/>
            </a:xfrm>
            <a:custGeom>
              <a:avLst/>
              <a:gdLst>
                <a:gd name="connsiteX0" fmla="*/ 0 w 780836"/>
                <a:gd name="connsiteY0" fmla="*/ 0 h 2352782"/>
                <a:gd name="connsiteX1" fmla="*/ 780836 w 780836"/>
                <a:gd name="connsiteY1" fmla="*/ 20548 h 2352782"/>
                <a:gd name="connsiteX2" fmla="*/ 400692 w 780836"/>
                <a:gd name="connsiteY2" fmla="*/ 2352782 h 2352782"/>
                <a:gd name="connsiteX3" fmla="*/ 0 w 780836"/>
                <a:gd name="connsiteY3" fmla="*/ 0 h 2352782"/>
                <a:gd name="connsiteX0" fmla="*/ 0 w 780836"/>
                <a:gd name="connsiteY0" fmla="*/ 107443 h 2460225"/>
                <a:gd name="connsiteX1" fmla="*/ 780836 w 780836"/>
                <a:gd name="connsiteY1" fmla="*/ 127991 h 2460225"/>
                <a:gd name="connsiteX2" fmla="*/ 400692 w 780836"/>
                <a:gd name="connsiteY2" fmla="*/ 2460225 h 2460225"/>
                <a:gd name="connsiteX3" fmla="*/ 0 w 780836"/>
                <a:gd name="connsiteY3" fmla="*/ 107443 h 2460225"/>
                <a:gd name="connsiteX0" fmla="*/ 0 w 780836"/>
                <a:gd name="connsiteY0" fmla="*/ 157453 h 2510235"/>
                <a:gd name="connsiteX1" fmla="*/ 780836 w 780836"/>
                <a:gd name="connsiteY1" fmla="*/ 178001 h 2510235"/>
                <a:gd name="connsiteX2" fmla="*/ 400692 w 780836"/>
                <a:gd name="connsiteY2" fmla="*/ 2510235 h 2510235"/>
                <a:gd name="connsiteX3" fmla="*/ 0 w 780836"/>
                <a:gd name="connsiteY3" fmla="*/ 157453 h 2510235"/>
                <a:gd name="connsiteX0" fmla="*/ 0 w 780836"/>
                <a:gd name="connsiteY0" fmla="*/ 171463 h 2524245"/>
                <a:gd name="connsiteX1" fmla="*/ 780836 w 780836"/>
                <a:gd name="connsiteY1" fmla="*/ 192011 h 2524245"/>
                <a:gd name="connsiteX2" fmla="*/ 400692 w 780836"/>
                <a:gd name="connsiteY2" fmla="*/ 2524245 h 2524245"/>
                <a:gd name="connsiteX3" fmla="*/ 0 w 780836"/>
                <a:gd name="connsiteY3" fmla="*/ 171463 h 2524245"/>
                <a:gd name="connsiteX0" fmla="*/ 0 w 854731"/>
                <a:gd name="connsiteY0" fmla="*/ 171463 h 2524245"/>
                <a:gd name="connsiteX1" fmla="*/ 780836 w 854731"/>
                <a:gd name="connsiteY1" fmla="*/ 192011 h 2524245"/>
                <a:gd name="connsiteX2" fmla="*/ 400692 w 854731"/>
                <a:gd name="connsiteY2" fmla="*/ 2524245 h 2524245"/>
                <a:gd name="connsiteX3" fmla="*/ 0 w 854731"/>
                <a:gd name="connsiteY3" fmla="*/ 171463 h 2524245"/>
                <a:gd name="connsiteX0" fmla="*/ 97640 w 952371"/>
                <a:gd name="connsiteY0" fmla="*/ 171463 h 2524245"/>
                <a:gd name="connsiteX1" fmla="*/ 878476 w 952371"/>
                <a:gd name="connsiteY1" fmla="*/ 192011 h 2524245"/>
                <a:gd name="connsiteX2" fmla="*/ 498332 w 952371"/>
                <a:gd name="connsiteY2" fmla="*/ 2524245 h 2524245"/>
                <a:gd name="connsiteX3" fmla="*/ 97640 w 952371"/>
                <a:gd name="connsiteY3" fmla="*/ 171463 h 2524245"/>
                <a:gd name="connsiteX0" fmla="*/ 97640 w 964286"/>
                <a:gd name="connsiteY0" fmla="*/ 171463 h 2524245"/>
                <a:gd name="connsiteX1" fmla="*/ 878476 w 964286"/>
                <a:gd name="connsiteY1" fmla="*/ 192011 h 2524245"/>
                <a:gd name="connsiteX2" fmla="*/ 498332 w 964286"/>
                <a:gd name="connsiteY2" fmla="*/ 2524245 h 2524245"/>
                <a:gd name="connsiteX3" fmla="*/ 97640 w 964286"/>
                <a:gd name="connsiteY3" fmla="*/ 171463 h 2524245"/>
                <a:gd name="connsiteX0" fmla="*/ 97640 w 940731"/>
                <a:gd name="connsiteY0" fmla="*/ 171463 h 2524245"/>
                <a:gd name="connsiteX1" fmla="*/ 878476 w 940731"/>
                <a:gd name="connsiteY1" fmla="*/ 192011 h 2524245"/>
                <a:gd name="connsiteX2" fmla="*/ 498332 w 940731"/>
                <a:gd name="connsiteY2" fmla="*/ 2524245 h 2524245"/>
                <a:gd name="connsiteX3" fmla="*/ 97640 w 940731"/>
                <a:gd name="connsiteY3" fmla="*/ 171463 h 2524245"/>
                <a:gd name="connsiteX0" fmla="*/ 97640 w 940731"/>
                <a:gd name="connsiteY0" fmla="*/ 190080 h 2542862"/>
                <a:gd name="connsiteX1" fmla="*/ 878476 w 940731"/>
                <a:gd name="connsiteY1" fmla="*/ 210628 h 2542862"/>
                <a:gd name="connsiteX2" fmla="*/ 498332 w 940731"/>
                <a:gd name="connsiteY2" fmla="*/ 2542862 h 2542862"/>
                <a:gd name="connsiteX3" fmla="*/ 97640 w 940731"/>
                <a:gd name="connsiteY3" fmla="*/ 190080 h 2542862"/>
                <a:gd name="connsiteX0" fmla="*/ 97640 w 976424"/>
                <a:gd name="connsiteY0" fmla="*/ 190080 h 2542862"/>
                <a:gd name="connsiteX1" fmla="*/ 878476 w 976424"/>
                <a:gd name="connsiteY1" fmla="*/ 210628 h 2542862"/>
                <a:gd name="connsiteX2" fmla="*/ 498332 w 976424"/>
                <a:gd name="connsiteY2" fmla="*/ 2542862 h 2542862"/>
                <a:gd name="connsiteX3" fmla="*/ 97640 w 976424"/>
                <a:gd name="connsiteY3" fmla="*/ 190080 h 2542862"/>
                <a:gd name="connsiteX0" fmla="*/ 108311 w 987095"/>
                <a:gd name="connsiteY0" fmla="*/ 190080 h 2542862"/>
                <a:gd name="connsiteX1" fmla="*/ 889147 w 987095"/>
                <a:gd name="connsiteY1" fmla="*/ 210628 h 2542862"/>
                <a:gd name="connsiteX2" fmla="*/ 509003 w 987095"/>
                <a:gd name="connsiteY2" fmla="*/ 2542862 h 2542862"/>
                <a:gd name="connsiteX3" fmla="*/ 108311 w 987095"/>
                <a:gd name="connsiteY3" fmla="*/ 190080 h 2542862"/>
                <a:gd name="connsiteX0" fmla="*/ 108311 w 995452"/>
                <a:gd name="connsiteY0" fmla="*/ 190080 h 2542862"/>
                <a:gd name="connsiteX1" fmla="*/ 889147 w 995452"/>
                <a:gd name="connsiteY1" fmla="*/ 210628 h 2542862"/>
                <a:gd name="connsiteX2" fmla="*/ 509003 w 995452"/>
                <a:gd name="connsiteY2" fmla="*/ 2542862 h 2542862"/>
                <a:gd name="connsiteX3" fmla="*/ 108311 w 995452"/>
                <a:gd name="connsiteY3" fmla="*/ 190080 h 2542862"/>
                <a:gd name="connsiteX0" fmla="*/ 99853 w 986994"/>
                <a:gd name="connsiteY0" fmla="*/ 190080 h 2542862"/>
                <a:gd name="connsiteX1" fmla="*/ 880689 w 986994"/>
                <a:gd name="connsiteY1" fmla="*/ 210628 h 2542862"/>
                <a:gd name="connsiteX2" fmla="*/ 500545 w 986994"/>
                <a:gd name="connsiteY2" fmla="*/ 2542862 h 2542862"/>
                <a:gd name="connsiteX3" fmla="*/ 99853 w 986994"/>
                <a:gd name="connsiteY3" fmla="*/ 190080 h 2542862"/>
                <a:gd name="connsiteX0" fmla="*/ 99853 w 985728"/>
                <a:gd name="connsiteY0" fmla="*/ 190080 h 2542862"/>
                <a:gd name="connsiteX1" fmla="*/ 880689 w 985728"/>
                <a:gd name="connsiteY1" fmla="*/ 210628 h 2542862"/>
                <a:gd name="connsiteX2" fmla="*/ 500545 w 985728"/>
                <a:gd name="connsiteY2" fmla="*/ 2542862 h 2542862"/>
                <a:gd name="connsiteX3" fmla="*/ 99853 w 985728"/>
                <a:gd name="connsiteY3" fmla="*/ 190080 h 2542862"/>
                <a:gd name="connsiteX0" fmla="*/ 103955 w 989830"/>
                <a:gd name="connsiteY0" fmla="*/ 190080 h 2542862"/>
                <a:gd name="connsiteX1" fmla="*/ 884791 w 989830"/>
                <a:gd name="connsiteY1" fmla="*/ 210628 h 2542862"/>
                <a:gd name="connsiteX2" fmla="*/ 504647 w 989830"/>
                <a:gd name="connsiteY2" fmla="*/ 2542862 h 2542862"/>
                <a:gd name="connsiteX3" fmla="*/ 103955 w 989830"/>
                <a:gd name="connsiteY3" fmla="*/ 190080 h 2542862"/>
                <a:gd name="connsiteX0" fmla="*/ 103955 w 960876"/>
                <a:gd name="connsiteY0" fmla="*/ 190080 h 2542862"/>
                <a:gd name="connsiteX1" fmla="*/ 884791 w 960876"/>
                <a:gd name="connsiteY1" fmla="*/ 210628 h 2542862"/>
                <a:gd name="connsiteX2" fmla="*/ 504647 w 960876"/>
                <a:gd name="connsiteY2" fmla="*/ 2542862 h 2542862"/>
                <a:gd name="connsiteX3" fmla="*/ 103955 w 960876"/>
                <a:gd name="connsiteY3" fmla="*/ 190080 h 2542862"/>
                <a:gd name="connsiteX0" fmla="*/ 103955 w 977301"/>
                <a:gd name="connsiteY0" fmla="*/ 190080 h 2542862"/>
                <a:gd name="connsiteX1" fmla="*/ 884791 w 977301"/>
                <a:gd name="connsiteY1" fmla="*/ 210628 h 2542862"/>
                <a:gd name="connsiteX2" fmla="*/ 504647 w 977301"/>
                <a:gd name="connsiteY2" fmla="*/ 2542862 h 2542862"/>
                <a:gd name="connsiteX3" fmla="*/ 103955 w 977301"/>
                <a:gd name="connsiteY3" fmla="*/ 190080 h 2542862"/>
                <a:gd name="connsiteX0" fmla="*/ 99854 w 973200"/>
                <a:gd name="connsiteY0" fmla="*/ 190080 h 2542862"/>
                <a:gd name="connsiteX1" fmla="*/ 880690 w 973200"/>
                <a:gd name="connsiteY1" fmla="*/ 210628 h 2542862"/>
                <a:gd name="connsiteX2" fmla="*/ 500546 w 973200"/>
                <a:gd name="connsiteY2" fmla="*/ 2542862 h 2542862"/>
                <a:gd name="connsiteX3" fmla="*/ 99854 w 973200"/>
                <a:gd name="connsiteY3" fmla="*/ 190080 h 2542862"/>
                <a:gd name="connsiteX0" fmla="*/ 99854 w 973200"/>
                <a:gd name="connsiteY0" fmla="*/ 193975 h 2546757"/>
                <a:gd name="connsiteX1" fmla="*/ 880690 w 973200"/>
                <a:gd name="connsiteY1" fmla="*/ 214523 h 2546757"/>
                <a:gd name="connsiteX2" fmla="*/ 500546 w 973200"/>
                <a:gd name="connsiteY2" fmla="*/ 2546757 h 2546757"/>
                <a:gd name="connsiteX3" fmla="*/ 99854 w 973200"/>
                <a:gd name="connsiteY3" fmla="*/ 193975 h 2546757"/>
                <a:gd name="connsiteX0" fmla="*/ 104544 w 977890"/>
                <a:gd name="connsiteY0" fmla="*/ 193975 h 2546757"/>
                <a:gd name="connsiteX1" fmla="*/ 885380 w 977890"/>
                <a:gd name="connsiteY1" fmla="*/ 214523 h 2546757"/>
                <a:gd name="connsiteX2" fmla="*/ 505236 w 977890"/>
                <a:gd name="connsiteY2" fmla="*/ 2546757 h 2546757"/>
                <a:gd name="connsiteX3" fmla="*/ 104544 w 977890"/>
                <a:gd name="connsiteY3" fmla="*/ 193975 h 2546757"/>
                <a:gd name="connsiteX0" fmla="*/ 104544 w 977890"/>
                <a:gd name="connsiteY0" fmla="*/ 193975 h 2546757"/>
                <a:gd name="connsiteX1" fmla="*/ 885380 w 977890"/>
                <a:gd name="connsiteY1" fmla="*/ 214523 h 2546757"/>
                <a:gd name="connsiteX2" fmla="*/ 505236 w 977890"/>
                <a:gd name="connsiteY2" fmla="*/ 2546757 h 2546757"/>
                <a:gd name="connsiteX3" fmla="*/ 104544 w 977890"/>
                <a:gd name="connsiteY3" fmla="*/ 193975 h 254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7890" h="2546757">
                  <a:moveTo>
                    <a:pt x="104544" y="193975"/>
                  </a:moveTo>
                  <a:cubicBezTo>
                    <a:pt x="364823" y="-66304"/>
                    <a:pt x="666198" y="-69729"/>
                    <a:pt x="885380" y="214523"/>
                  </a:cubicBezTo>
                  <a:cubicBezTo>
                    <a:pt x="1179906" y="632340"/>
                    <a:pt x="693596" y="2539908"/>
                    <a:pt x="505236" y="2546757"/>
                  </a:cubicBezTo>
                  <a:cubicBezTo>
                    <a:pt x="310027" y="2543332"/>
                    <a:pt x="-224230" y="639190"/>
                    <a:pt x="104544" y="1939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46" name="자유형: 도형 49">
              <a:extLst>
                <a:ext uri="{FF2B5EF4-FFF2-40B4-BE49-F238E27FC236}">
                  <a16:creationId xmlns:a16="http://schemas.microsoft.com/office/drawing/2014/main" id="{84701F83-4EF7-4124-9198-828683801798}"/>
                </a:ext>
              </a:extLst>
            </p:cNvPr>
            <p:cNvSpPr/>
            <p:nvPr/>
          </p:nvSpPr>
          <p:spPr>
            <a:xfrm rot="3314848">
              <a:off x="9297740" y="3340683"/>
              <a:ext cx="190927" cy="497240"/>
            </a:xfrm>
            <a:custGeom>
              <a:avLst/>
              <a:gdLst>
                <a:gd name="connsiteX0" fmla="*/ 0 w 780836"/>
                <a:gd name="connsiteY0" fmla="*/ 0 h 2352782"/>
                <a:gd name="connsiteX1" fmla="*/ 780836 w 780836"/>
                <a:gd name="connsiteY1" fmla="*/ 20548 h 2352782"/>
                <a:gd name="connsiteX2" fmla="*/ 400692 w 780836"/>
                <a:gd name="connsiteY2" fmla="*/ 2352782 h 2352782"/>
                <a:gd name="connsiteX3" fmla="*/ 0 w 780836"/>
                <a:gd name="connsiteY3" fmla="*/ 0 h 2352782"/>
                <a:gd name="connsiteX0" fmla="*/ 0 w 780836"/>
                <a:gd name="connsiteY0" fmla="*/ 107443 h 2460225"/>
                <a:gd name="connsiteX1" fmla="*/ 780836 w 780836"/>
                <a:gd name="connsiteY1" fmla="*/ 127991 h 2460225"/>
                <a:gd name="connsiteX2" fmla="*/ 400692 w 780836"/>
                <a:gd name="connsiteY2" fmla="*/ 2460225 h 2460225"/>
                <a:gd name="connsiteX3" fmla="*/ 0 w 780836"/>
                <a:gd name="connsiteY3" fmla="*/ 107443 h 2460225"/>
                <a:gd name="connsiteX0" fmla="*/ 0 w 780836"/>
                <a:gd name="connsiteY0" fmla="*/ 157453 h 2510235"/>
                <a:gd name="connsiteX1" fmla="*/ 780836 w 780836"/>
                <a:gd name="connsiteY1" fmla="*/ 178001 h 2510235"/>
                <a:gd name="connsiteX2" fmla="*/ 400692 w 780836"/>
                <a:gd name="connsiteY2" fmla="*/ 2510235 h 2510235"/>
                <a:gd name="connsiteX3" fmla="*/ 0 w 780836"/>
                <a:gd name="connsiteY3" fmla="*/ 157453 h 2510235"/>
                <a:gd name="connsiteX0" fmla="*/ 0 w 780836"/>
                <a:gd name="connsiteY0" fmla="*/ 171463 h 2524245"/>
                <a:gd name="connsiteX1" fmla="*/ 780836 w 780836"/>
                <a:gd name="connsiteY1" fmla="*/ 192011 h 2524245"/>
                <a:gd name="connsiteX2" fmla="*/ 400692 w 780836"/>
                <a:gd name="connsiteY2" fmla="*/ 2524245 h 2524245"/>
                <a:gd name="connsiteX3" fmla="*/ 0 w 780836"/>
                <a:gd name="connsiteY3" fmla="*/ 171463 h 2524245"/>
                <a:gd name="connsiteX0" fmla="*/ 0 w 854731"/>
                <a:gd name="connsiteY0" fmla="*/ 171463 h 2524245"/>
                <a:gd name="connsiteX1" fmla="*/ 780836 w 854731"/>
                <a:gd name="connsiteY1" fmla="*/ 192011 h 2524245"/>
                <a:gd name="connsiteX2" fmla="*/ 400692 w 854731"/>
                <a:gd name="connsiteY2" fmla="*/ 2524245 h 2524245"/>
                <a:gd name="connsiteX3" fmla="*/ 0 w 854731"/>
                <a:gd name="connsiteY3" fmla="*/ 171463 h 2524245"/>
                <a:gd name="connsiteX0" fmla="*/ 97640 w 952371"/>
                <a:gd name="connsiteY0" fmla="*/ 171463 h 2524245"/>
                <a:gd name="connsiteX1" fmla="*/ 878476 w 952371"/>
                <a:gd name="connsiteY1" fmla="*/ 192011 h 2524245"/>
                <a:gd name="connsiteX2" fmla="*/ 498332 w 952371"/>
                <a:gd name="connsiteY2" fmla="*/ 2524245 h 2524245"/>
                <a:gd name="connsiteX3" fmla="*/ 97640 w 952371"/>
                <a:gd name="connsiteY3" fmla="*/ 171463 h 2524245"/>
                <a:gd name="connsiteX0" fmla="*/ 97640 w 964286"/>
                <a:gd name="connsiteY0" fmla="*/ 171463 h 2524245"/>
                <a:gd name="connsiteX1" fmla="*/ 878476 w 964286"/>
                <a:gd name="connsiteY1" fmla="*/ 192011 h 2524245"/>
                <a:gd name="connsiteX2" fmla="*/ 498332 w 964286"/>
                <a:gd name="connsiteY2" fmla="*/ 2524245 h 2524245"/>
                <a:gd name="connsiteX3" fmla="*/ 97640 w 964286"/>
                <a:gd name="connsiteY3" fmla="*/ 171463 h 2524245"/>
                <a:gd name="connsiteX0" fmla="*/ 97640 w 940731"/>
                <a:gd name="connsiteY0" fmla="*/ 171463 h 2524245"/>
                <a:gd name="connsiteX1" fmla="*/ 878476 w 940731"/>
                <a:gd name="connsiteY1" fmla="*/ 192011 h 2524245"/>
                <a:gd name="connsiteX2" fmla="*/ 498332 w 940731"/>
                <a:gd name="connsiteY2" fmla="*/ 2524245 h 2524245"/>
                <a:gd name="connsiteX3" fmla="*/ 97640 w 940731"/>
                <a:gd name="connsiteY3" fmla="*/ 171463 h 2524245"/>
                <a:gd name="connsiteX0" fmla="*/ 97640 w 940731"/>
                <a:gd name="connsiteY0" fmla="*/ 190080 h 2542862"/>
                <a:gd name="connsiteX1" fmla="*/ 878476 w 940731"/>
                <a:gd name="connsiteY1" fmla="*/ 210628 h 2542862"/>
                <a:gd name="connsiteX2" fmla="*/ 498332 w 940731"/>
                <a:gd name="connsiteY2" fmla="*/ 2542862 h 2542862"/>
                <a:gd name="connsiteX3" fmla="*/ 97640 w 940731"/>
                <a:gd name="connsiteY3" fmla="*/ 190080 h 2542862"/>
                <a:gd name="connsiteX0" fmla="*/ 97640 w 976424"/>
                <a:gd name="connsiteY0" fmla="*/ 190080 h 2542862"/>
                <a:gd name="connsiteX1" fmla="*/ 878476 w 976424"/>
                <a:gd name="connsiteY1" fmla="*/ 210628 h 2542862"/>
                <a:gd name="connsiteX2" fmla="*/ 498332 w 976424"/>
                <a:gd name="connsiteY2" fmla="*/ 2542862 h 2542862"/>
                <a:gd name="connsiteX3" fmla="*/ 97640 w 976424"/>
                <a:gd name="connsiteY3" fmla="*/ 190080 h 2542862"/>
                <a:gd name="connsiteX0" fmla="*/ 108311 w 987095"/>
                <a:gd name="connsiteY0" fmla="*/ 190080 h 2542862"/>
                <a:gd name="connsiteX1" fmla="*/ 889147 w 987095"/>
                <a:gd name="connsiteY1" fmla="*/ 210628 h 2542862"/>
                <a:gd name="connsiteX2" fmla="*/ 509003 w 987095"/>
                <a:gd name="connsiteY2" fmla="*/ 2542862 h 2542862"/>
                <a:gd name="connsiteX3" fmla="*/ 108311 w 987095"/>
                <a:gd name="connsiteY3" fmla="*/ 190080 h 2542862"/>
                <a:gd name="connsiteX0" fmla="*/ 108311 w 995452"/>
                <a:gd name="connsiteY0" fmla="*/ 190080 h 2542862"/>
                <a:gd name="connsiteX1" fmla="*/ 889147 w 995452"/>
                <a:gd name="connsiteY1" fmla="*/ 210628 h 2542862"/>
                <a:gd name="connsiteX2" fmla="*/ 509003 w 995452"/>
                <a:gd name="connsiteY2" fmla="*/ 2542862 h 2542862"/>
                <a:gd name="connsiteX3" fmla="*/ 108311 w 995452"/>
                <a:gd name="connsiteY3" fmla="*/ 190080 h 2542862"/>
                <a:gd name="connsiteX0" fmla="*/ 99853 w 986994"/>
                <a:gd name="connsiteY0" fmla="*/ 190080 h 2542862"/>
                <a:gd name="connsiteX1" fmla="*/ 880689 w 986994"/>
                <a:gd name="connsiteY1" fmla="*/ 210628 h 2542862"/>
                <a:gd name="connsiteX2" fmla="*/ 500545 w 986994"/>
                <a:gd name="connsiteY2" fmla="*/ 2542862 h 2542862"/>
                <a:gd name="connsiteX3" fmla="*/ 99853 w 986994"/>
                <a:gd name="connsiteY3" fmla="*/ 190080 h 2542862"/>
                <a:gd name="connsiteX0" fmla="*/ 99853 w 985728"/>
                <a:gd name="connsiteY0" fmla="*/ 190080 h 2542862"/>
                <a:gd name="connsiteX1" fmla="*/ 880689 w 985728"/>
                <a:gd name="connsiteY1" fmla="*/ 210628 h 2542862"/>
                <a:gd name="connsiteX2" fmla="*/ 500545 w 985728"/>
                <a:gd name="connsiteY2" fmla="*/ 2542862 h 2542862"/>
                <a:gd name="connsiteX3" fmla="*/ 99853 w 985728"/>
                <a:gd name="connsiteY3" fmla="*/ 190080 h 2542862"/>
                <a:gd name="connsiteX0" fmla="*/ 103955 w 989830"/>
                <a:gd name="connsiteY0" fmla="*/ 190080 h 2542862"/>
                <a:gd name="connsiteX1" fmla="*/ 884791 w 989830"/>
                <a:gd name="connsiteY1" fmla="*/ 210628 h 2542862"/>
                <a:gd name="connsiteX2" fmla="*/ 504647 w 989830"/>
                <a:gd name="connsiteY2" fmla="*/ 2542862 h 2542862"/>
                <a:gd name="connsiteX3" fmla="*/ 103955 w 989830"/>
                <a:gd name="connsiteY3" fmla="*/ 190080 h 2542862"/>
                <a:gd name="connsiteX0" fmla="*/ 103955 w 960876"/>
                <a:gd name="connsiteY0" fmla="*/ 190080 h 2542862"/>
                <a:gd name="connsiteX1" fmla="*/ 884791 w 960876"/>
                <a:gd name="connsiteY1" fmla="*/ 210628 h 2542862"/>
                <a:gd name="connsiteX2" fmla="*/ 504647 w 960876"/>
                <a:gd name="connsiteY2" fmla="*/ 2542862 h 2542862"/>
                <a:gd name="connsiteX3" fmla="*/ 103955 w 960876"/>
                <a:gd name="connsiteY3" fmla="*/ 190080 h 2542862"/>
                <a:gd name="connsiteX0" fmla="*/ 103955 w 977301"/>
                <a:gd name="connsiteY0" fmla="*/ 190080 h 2542862"/>
                <a:gd name="connsiteX1" fmla="*/ 884791 w 977301"/>
                <a:gd name="connsiteY1" fmla="*/ 210628 h 2542862"/>
                <a:gd name="connsiteX2" fmla="*/ 504647 w 977301"/>
                <a:gd name="connsiteY2" fmla="*/ 2542862 h 2542862"/>
                <a:gd name="connsiteX3" fmla="*/ 103955 w 977301"/>
                <a:gd name="connsiteY3" fmla="*/ 190080 h 2542862"/>
                <a:gd name="connsiteX0" fmla="*/ 99854 w 973200"/>
                <a:gd name="connsiteY0" fmla="*/ 190080 h 2542862"/>
                <a:gd name="connsiteX1" fmla="*/ 880690 w 973200"/>
                <a:gd name="connsiteY1" fmla="*/ 210628 h 2542862"/>
                <a:gd name="connsiteX2" fmla="*/ 500546 w 973200"/>
                <a:gd name="connsiteY2" fmla="*/ 2542862 h 2542862"/>
                <a:gd name="connsiteX3" fmla="*/ 99854 w 973200"/>
                <a:gd name="connsiteY3" fmla="*/ 190080 h 2542862"/>
                <a:gd name="connsiteX0" fmla="*/ 99854 w 973200"/>
                <a:gd name="connsiteY0" fmla="*/ 193975 h 2546757"/>
                <a:gd name="connsiteX1" fmla="*/ 880690 w 973200"/>
                <a:gd name="connsiteY1" fmla="*/ 214523 h 2546757"/>
                <a:gd name="connsiteX2" fmla="*/ 500546 w 973200"/>
                <a:gd name="connsiteY2" fmla="*/ 2546757 h 2546757"/>
                <a:gd name="connsiteX3" fmla="*/ 99854 w 973200"/>
                <a:gd name="connsiteY3" fmla="*/ 193975 h 2546757"/>
                <a:gd name="connsiteX0" fmla="*/ 104544 w 977890"/>
                <a:gd name="connsiteY0" fmla="*/ 193975 h 2546757"/>
                <a:gd name="connsiteX1" fmla="*/ 885380 w 977890"/>
                <a:gd name="connsiteY1" fmla="*/ 214523 h 2546757"/>
                <a:gd name="connsiteX2" fmla="*/ 505236 w 977890"/>
                <a:gd name="connsiteY2" fmla="*/ 2546757 h 2546757"/>
                <a:gd name="connsiteX3" fmla="*/ 104544 w 977890"/>
                <a:gd name="connsiteY3" fmla="*/ 193975 h 2546757"/>
                <a:gd name="connsiteX0" fmla="*/ 104544 w 977890"/>
                <a:gd name="connsiteY0" fmla="*/ 193975 h 2546757"/>
                <a:gd name="connsiteX1" fmla="*/ 885380 w 977890"/>
                <a:gd name="connsiteY1" fmla="*/ 214523 h 2546757"/>
                <a:gd name="connsiteX2" fmla="*/ 505236 w 977890"/>
                <a:gd name="connsiteY2" fmla="*/ 2546757 h 2546757"/>
                <a:gd name="connsiteX3" fmla="*/ 104544 w 977890"/>
                <a:gd name="connsiteY3" fmla="*/ 193975 h 254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7890" h="2546757">
                  <a:moveTo>
                    <a:pt x="104544" y="193975"/>
                  </a:moveTo>
                  <a:cubicBezTo>
                    <a:pt x="364823" y="-66304"/>
                    <a:pt x="666198" y="-69729"/>
                    <a:pt x="885380" y="214523"/>
                  </a:cubicBezTo>
                  <a:cubicBezTo>
                    <a:pt x="1179906" y="632340"/>
                    <a:pt x="693596" y="2539908"/>
                    <a:pt x="505236" y="2546757"/>
                  </a:cubicBezTo>
                  <a:cubicBezTo>
                    <a:pt x="310027" y="2543332"/>
                    <a:pt x="-224230" y="639190"/>
                    <a:pt x="104544" y="1939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47" name="자유형: 도형 50">
              <a:extLst>
                <a:ext uri="{FF2B5EF4-FFF2-40B4-BE49-F238E27FC236}">
                  <a16:creationId xmlns:a16="http://schemas.microsoft.com/office/drawing/2014/main" id="{A78E287D-22EA-43EF-AA68-13FD2608F640}"/>
                </a:ext>
              </a:extLst>
            </p:cNvPr>
            <p:cNvSpPr/>
            <p:nvPr/>
          </p:nvSpPr>
          <p:spPr>
            <a:xfrm rot="18285152" flipH="1">
              <a:off x="8768936" y="3335788"/>
              <a:ext cx="190927" cy="497240"/>
            </a:xfrm>
            <a:custGeom>
              <a:avLst/>
              <a:gdLst>
                <a:gd name="connsiteX0" fmla="*/ 0 w 780836"/>
                <a:gd name="connsiteY0" fmla="*/ 0 h 2352782"/>
                <a:gd name="connsiteX1" fmla="*/ 780836 w 780836"/>
                <a:gd name="connsiteY1" fmla="*/ 20548 h 2352782"/>
                <a:gd name="connsiteX2" fmla="*/ 400692 w 780836"/>
                <a:gd name="connsiteY2" fmla="*/ 2352782 h 2352782"/>
                <a:gd name="connsiteX3" fmla="*/ 0 w 780836"/>
                <a:gd name="connsiteY3" fmla="*/ 0 h 2352782"/>
                <a:gd name="connsiteX0" fmla="*/ 0 w 780836"/>
                <a:gd name="connsiteY0" fmla="*/ 107443 h 2460225"/>
                <a:gd name="connsiteX1" fmla="*/ 780836 w 780836"/>
                <a:gd name="connsiteY1" fmla="*/ 127991 h 2460225"/>
                <a:gd name="connsiteX2" fmla="*/ 400692 w 780836"/>
                <a:gd name="connsiteY2" fmla="*/ 2460225 h 2460225"/>
                <a:gd name="connsiteX3" fmla="*/ 0 w 780836"/>
                <a:gd name="connsiteY3" fmla="*/ 107443 h 2460225"/>
                <a:gd name="connsiteX0" fmla="*/ 0 w 780836"/>
                <a:gd name="connsiteY0" fmla="*/ 157453 h 2510235"/>
                <a:gd name="connsiteX1" fmla="*/ 780836 w 780836"/>
                <a:gd name="connsiteY1" fmla="*/ 178001 h 2510235"/>
                <a:gd name="connsiteX2" fmla="*/ 400692 w 780836"/>
                <a:gd name="connsiteY2" fmla="*/ 2510235 h 2510235"/>
                <a:gd name="connsiteX3" fmla="*/ 0 w 780836"/>
                <a:gd name="connsiteY3" fmla="*/ 157453 h 2510235"/>
                <a:gd name="connsiteX0" fmla="*/ 0 w 780836"/>
                <a:gd name="connsiteY0" fmla="*/ 171463 h 2524245"/>
                <a:gd name="connsiteX1" fmla="*/ 780836 w 780836"/>
                <a:gd name="connsiteY1" fmla="*/ 192011 h 2524245"/>
                <a:gd name="connsiteX2" fmla="*/ 400692 w 780836"/>
                <a:gd name="connsiteY2" fmla="*/ 2524245 h 2524245"/>
                <a:gd name="connsiteX3" fmla="*/ 0 w 780836"/>
                <a:gd name="connsiteY3" fmla="*/ 171463 h 2524245"/>
                <a:gd name="connsiteX0" fmla="*/ 0 w 854731"/>
                <a:gd name="connsiteY0" fmla="*/ 171463 h 2524245"/>
                <a:gd name="connsiteX1" fmla="*/ 780836 w 854731"/>
                <a:gd name="connsiteY1" fmla="*/ 192011 h 2524245"/>
                <a:gd name="connsiteX2" fmla="*/ 400692 w 854731"/>
                <a:gd name="connsiteY2" fmla="*/ 2524245 h 2524245"/>
                <a:gd name="connsiteX3" fmla="*/ 0 w 854731"/>
                <a:gd name="connsiteY3" fmla="*/ 171463 h 2524245"/>
                <a:gd name="connsiteX0" fmla="*/ 97640 w 952371"/>
                <a:gd name="connsiteY0" fmla="*/ 171463 h 2524245"/>
                <a:gd name="connsiteX1" fmla="*/ 878476 w 952371"/>
                <a:gd name="connsiteY1" fmla="*/ 192011 h 2524245"/>
                <a:gd name="connsiteX2" fmla="*/ 498332 w 952371"/>
                <a:gd name="connsiteY2" fmla="*/ 2524245 h 2524245"/>
                <a:gd name="connsiteX3" fmla="*/ 97640 w 952371"/>
                <a:gd name="connsiteY3" fmla="*/ 171463 h 2524245"/>
                <a:gd name="connsiteX0" fmla="*/ 97640 w 964286"/>
                <a:gd name="connsiteY0" fmla="*/ 171463 h 2524245"/>
                <a:gd name="connsiteX1" fmla="*/ 878476 w 964286"/>
                <a:gd name="connsiteY1" fmla="*/ 192011 h 2524245"/>
                <a:gd name="connsiteX2" fmla="*/ 498332 w 964286"/>
                <a:gd name="connsiteY2" fmla="*/ 2524245 h 2524245"/>
                <a:gd name="connsiteX3" fmla="*/ 97640 w 964286"/>
                <a:gd name="connsiteY3" fmla="*/ 171463 h 2524245"/>
                <a:gd name="connsiteX0" fmla="*/ 97640 w 940731"/>
                <a:gd name="connsiteY0" fmla="*/ 171463 h 2524245"/>
                <a:gd name="connsiteX1" fmla="*/ 878476 w 940731"/>
                <a:gd name="connsiteY1" fmla="*/ 192011 h 2524245"/>
                <a:gd name="connsiteX2" fmla="*/ 498332 w 940731"/>
                <a:gd name="connsiteY2" fmla="*/ 2524245 h 2524245"/>
                <a:gd name="connsiteX3" fmla="*/ 97640 w 940731"/>
                <a:gd name="connsiteY3" fmla="*/ 171463 h 2524245"/>
                <a:gd name="connsiteX0" fmla="*/ 97640 w 940731"/>
                <a:gd name="connsiteY0" fmla="*/ 190080 h 2542862"/>
                <a:gd name="connsiteX1" fmla="*/ 878476 w 940731"/>
                <a:gd name="connsiteY1" fmla="*/ 210628 h 2542862"/>
                <a:gd name="connsiteX2" fmla="*/ 498332 w 940731"/>
                <a:gd name="connsiteY2" fmla="*/ 2542862 h 2542862"/>
                <a:gd name="connsiteX3" fmla="*/ 97640 w 940731"/>
                <a:gd name="connsiteY3" fmla="*/ 190080 h 2542862"/>
                <a:gd name="connsiteX0" fmla="*/ 97640 w 976424"/>
                <a:gd name="connsiteY0" fmla="*/ 190080 h 2542862"/>
                <a:gd name="connsiteX1" fmla="*/ 878476 w 976424"/>
                <a:gd name="connsiteY1" fmla="*/ 210628 h 2542862"/>
                <a:gd name="connsiteX2" fmla="*/ 498332 w 976424"/>
                <a:gd name="connsiteY2" fmla="*/ 2542862 h 2542862"/>
                <a:gd name="connsiteX3" fmla="*/ 97640 w 976424"/>
                <a:gd name="connsiteY3" fmla="*/ 190080 h 2542862"/>
                <a:gd name="connsiteX0" fmla="*/ 108311 w 987095"/>
                <a:gd name="connsiteY0" fmla="*/ 190080 h 2542862"/>
                <a:gd name="connsiteX1" fmla="*/ 889147 w 987095"/>
                <a:gd name="connsiteY1" fmla="*/ 210628 h 2542862"/>
                <a:gd name="connsiteX2" fmla="*/ 509003 w 987095"/>
                <a:gd name="connsiteY2" fmla="*/ 2542862 h 2542862"/>
                <a:gd name="connsiteX3" fmla="*/ 108311 w 987095"/>
                <a:gd name="connsiteY3" fmla="*/ 190080 h 2542862"/>
                <a:gd name="connsiteX0" fmla="*/ 108311 w 995452"/>
                <a:gd name="connsiteY0" fmla="*/ 190080 h 2542862"/>
                <a:gd name="connsiteX1" fmla="*/ 889147 w 995452"/>
                <a:gd name="connsiteY1" fmla="*/ 210628 h 2542862"/>
                <a:gd name="connsiteX2" fmla="*/ 509003 w 995452"/>
                <a:gd name="connsiteY2" fmla="*/ 2542862 h 2542862"/>
                <a:gd name="connsiteX3" fmla="*/ 108311 w 995452"/>
                <a:gd name="connsiteY3" fmla="*/ 190080 h 2542862"/>
                <a:gd name="connsiteX0" fmla="*/ 99853 w 986994"/>
                <a:gd name="connsiteY0" fmla="*/ 190080 h 2542862"/>
                <a:gd name="connsiteX1" fmla="*/ 880689 w 986994"/>
                <a:gd name="connsiteY1" fmla="*/ 210628 h 2542862"/>
                <a:gd name="connsiteX2" fmla="*/ 500545 w 986994"/>
                <a:gd name="connsiteY2" fmla="*/ 2542862 h 2542862"/>
                <a:gd name="connsiteX3" fmla="*/ 99853 w 986994"/>
                <a:gd name="connsiteY3" fmla="*/ 190080 h 2542862"/>
                <a:gd name="connsiteX0" fmla="*/ 99853 w 985728"/>
                <a:gd name="connsiteY0" fmla="*/ 190080 h 2542862"/>
                <a:gd name="connsiteX1" fmla="*/ 880689 w 985728"/>
                <a:gd name="connsiteY1" fmla="*/ 210628 h 2542862"/>
                <a:gd name="connsiteX2" fmla="*/ 500545 w 985728"/>
                <a:gd name="connsiteY2" fmla="*/ 2542862 h 2542862"/>
                <a:gd name="connsiteX3" fmla="*/ 99853 w 985728"/>
                <a:gd name="connsiteY3" fmla="*/ 190080 h 2542862"/>
                <a:gd name="connsiteX0" fmla="*/ 103955 w 989830"/>
                <a:gd name="connsiteY0" fmla="*/ 190080 h 2542862"/>
                <a:gd name="connsiteX1" fmla="*/ 884791 w 989830"/>
                <a:gd name="connsiteY1" fmla="*/ 210628 h 2542862"/>
                <a:gd name="connsiteX2" fmla="*/ 504647 w 989830"/>
                <a:gd name="connsiteY2" fmla="*/ 2542862 h 2542862"/>
                <a:gd name="connsiteX3" fmla="*/ 103955 w 989830"/>
                <a:gd name="connsiteY3" fmla="*/ 190080 h 2542862"/>
                <a:gd name="connsiteX0" fmla="*/ 103955 w 960876"/>
                <a:gd name="connsiteY0" fmla="*/ 190080 h 2542862"/>
                <a:gd name="connsiteX1" fmla="*/ 884791 w 960876"/>
                <a:gd name="connsiteY1" fmla="*/ 210628 h 2542862"/>
                <a:gd name="connsiteX2" fmla="*/ 504647 w 960876"/>
                <a:gd name="connsiteY2" fmla="*/ 2542862 h 2542862"/>
                <a:gd name="connsiteX3" fmla="*/ 103955 w 960876"/>
                <a:gd name="connsiteY3" fmla="*/ 190080 h 2542862"/>
                <a:gd name="connsiteX0" fmla="*/ 103955 w 977301"/>
                <a:gd name="connsiteY0" fmla="*/ 190080 h 2542862"/>
                <a:gd name="connsiteX1" fmla="*/ 884791 w 977301"/>
                <a:gd name="connsiteY1" fmla="*/ 210628 h 2542862"/>
                <a:gd name="connsiteX2" fmla="*/ 504647 w 977301"/>
                <a:gd name="connsiteY2" fmla="*/ 2542862 h 2542862"/>
                <a:gd name="connsiteX3" fmla="*/ 103955 w 977301"/>
                <a:gd name="connsiteY3" fmla="*/ 190080 h 2542862"/>
                <a:gd name="connsiteX0" fmla="*/ 99854 w 973200"/>
                <a:gd name="connsiteY0" fmla="*/ 190080 h 2542862"/>
                <a:gd name="connsiteX1" fmla="*/ 880690 w 973200"/>
                <a:gd name="connsiteY1" fmla="*/ 210628 h 2542862"/>
                <a:gd name="connsiteX2" fmla="*/ 500546 w 973200"/>
                <a:gd name="connsiteY2" fmla="*/ 2542862 h 2542862"/>
                <a:gd name="connsiteX3" fmla="*/ 99854 w 973200"/>
                <a:gd name="connsiteY3" fmla="*/ 190080 h 2542862"/>
                <a:gd name="connsiteX0" fmla="*/ 99854 w 973200"/>
                <a:gd name="connsiteY0" fmla="*/ 193975 h 2546757"/>
                <a:gd name="connsiteX1" fmla="*/ 880690 w 973200"/>
                <a:gd name="connsiteY1" fmla="*/ 214523 h 2546757"/>
                <a:gd name="connsiteX2" fmla="*/ 500546 w 973200"/>
                <a:gd name="connsiteY2" fmla="*/ 2546757 h 2546757"/>
                <a:gd name="connsiteX3" fmla="*/ 99854 w 973200"/>
                <a:gd name="connsiteY3" fmla="*/ 193975 h 2546757"/>
                <a:gd name="connsiteX0" fmla="*/ 104544 w 977890"/>
                <a:gd name="connsiteY0" fmla="*/ 193975 h 2546757"/>
                <a:gd name="connsiteX1" fmla="*/ 885380 w 977890"/>
                <a:gd name="connsiteY1" fmla="*/ 214523 h 2546757"/>
                <a:gd name="connsiteX2" fmla="*/ 505236 w 977890"/>
                <a:gd name="connsiteY2" fmla="*/ 2546757 h 2546757"/>
                <a:gd name="connsiteX3" fmla="*/ 104544 w 977890"/>
                <a:gd name="connsiteY3" fmla="*/ 193975 h 2546757"/>
                <a:gd name="connsiteX0" fmla="*/ 104544 w 977890"/>
                <a:gd name="connsiteY0" fmla="*/ 193975 h 2546757"/>
                <a:gd name="connsiteX1" fmla="*/ 885380 w 977890"/>
                <a:gd name="connsiteY1" fmla="*/ 214523 h 2546757"/>
                <a:gd name="connsiteX2" fmla="*/ 505236 w 977890"/>
                <a:gd name="connsiteY2" fmla="*/ 2546757 h 2546757"/>
                <a:gd name="connsiteX3" fmla="*/ 104544 w 977890"/>
                <a:gd name="connsiteY3" fmla="*/ 193975 h 254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7890" h="2546757">
                  <a:moveTo>
                    <a:pt x="104544" y="193975"/>
                  </a:moveTo>
                  <a:cubicBezTo>
                    <a:pt x="364823" y="-66304"/>
                    <a:pt x="666198" y="-69729"/>
                    <a:pt x="885380" y="214523"/>
                  </a:cubicBezTo>
                  <a:cubicBezTo>
                    <a:pt x="1179906" y="632340"/>
                    <a:pt x="693596" y="2539908"/>
                    <a:pt x="505236" y="2546757"/>
                  </a:cubicBezTo>
                  <a:cubicBezTo>
                    <a:pt x="310027" y="2543332"/>
                    <a:pt x="-224230" y="639190"/>
                    <a:pt x="104544" y="1939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</p:grpSp>
      <p:grpSp>
        <p:nvGrpSpPr>
          <p:cNvPr id="48" name="그룹 62">
            <a:extLst>
              <a:ext uri="{FF2B5EF4-FFF2-40B4-BE49-F238E27FC236}">
                <a16:creationId xmlns:a16="http://schemas.microsoft.com/office/drawing/2014/main" id="{568BFADA-90F8-40FB-BCFA-8C0EEC2B6EB1}"/>
              </a:ext>
            </a:extLst>
          </p:cNvPr>
          <p:cNvGrpSpPr/>
          <p:nvPr/>
        </p:nvGrpSpPr>
        <p:grpSpPr>
          <a:xfrm>
            <a:off x="6813382" y="3435554"/>
            <a:ext cx="626983" cy="654602"/>
            <a:chOff x="-2765399" y="4983810"/>
            <a:chExt cx="2559184" cy="2671920"/>
          </a:xfrm>
          <a:solidFill>
            <a:srgbClr val="92D050"/>
          </a:solidFill>
        </p:grpSpPr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FABE7BDF-ECE0-4079-992A-258C27156B0A}"/>
                </a:ext>
              </a:extLst>
            </p:cNvPr>
            <p:cNvSpPr/>
            <p:nvPr/>
          </p:nvSpPr>
          <p:spPr>
            <a:xfrm rot="2641289">
              <a:off x="-1645446" y="4983810"/>
              <a:ext cx="1439231" cy="1391912"/>
            </a:xfrm>
            <a:custGeom>
              <a:avLst/>
              <a:gdLst/>
              <a:ahLst/>
              <a:cxnLst/>
              <a:rect l="l" t="t" r="r" b="b"/>
              <a:pathLst>
                <a:path w="4563041" h="4413028">
                  <a:moveTo>
                    <a:pt x="1658854" y="700255"/>
                  </a:moveTo>
                  <a:cubicBezTo>
                    <a:pt x="1197696" y="1371211"/>
                    <a:pt x="1496559" y="2059981"/>
                    <a:pt x="1623229" y="2469679"/>
                  </a:cubicBezTo>
                  <a:cubicBezTo>
                    <a:pt x="1245198" y="2398427"/>
                    <a:pt x="843415" y="2327174"/>
                    <a:pt x="465384" y="1964977"/>
                  </a:cubicBezTo>
                  <a:cubicBezTo>
                    <a:pt x="774143" y="2501345"/>
                    <a:pt x="1255093" y="2515201"/>
                    <a:pt x="1587603" y="2594369"/>
                  </a:cubicBezTo>
                  <a:cubicBezTo>
                    <a:pt x="1409473" y="3039693"/>
                    <a:pt x="1563852" y="3455330"/>
                    <a:pt x="1730106" y="3859091"/>
                  </a:cubicBezTo>
                  <a:cubicBezTo>
                    <a:pt x="1595519" y="3465226"/>
                    <a:pt x="1544059" y="2970421"/>
                    <a:pt x="1736043" y="2600307"/>
                  </a:cubicBezTo>
                  <a:cubicBezTo>
                    <a:pt x="2044802" y="3130738"/>
                    <a:pt x="2810761" y="3298972"/>
                    <a:pt x="3339213" y="3354390"/>
                  </a:cubicBezTo>
                  <a:cubicBezTo>
                    <a:pt x="2751385" y="3245533"/>
                    <a:pt x="2092304" y="2952608"/>
                    <a:pt x="1825109" y="2511242"/>
                  </a:cubicBezTo>
                  <a:lnTo>
                    <a:pt x="3612345" y="1383086"/>
                  </a:lnTo>
                  <a:lnTo>
                    <a:pt x="1736044" y="2434053"/>
                  </a:lnTo>
                  <a:cubicBezTo>
                    <a:pt x="1411452" y="1798723"/>
                    <a:pt x="1419368" y="1199019"/>
                    <a:pt x="1658854" y="700255"/>
                  </a:cubicBezTo>
                  <a:close/>
                  <a:moveTo>
                    <a:pt x="2233909" y="0"/>
                  </a:moveTo>
                  <a:cubicBezTo>
                    <a:pt x="2467233" y="1806805"/>
                    <a:pt x="2077102" y="1155417"/>
                    <a:pt x="1882914" y="1893443"/>
                  </a:cubicBezTo>
                  <a:cubicBezTo>
                    <a:pt x="2512642" y="1924327"/>
                    <a:pt x="2322974" y="945807"/>
                    <a:pt x="2887388" y="733246"/>
                  </a:cubicBezTo>
                  <a:cubicBezTo>
                    <a:pt x="2830028" y="877206"/>
                    <a:pt x="2808293" y="1015229"/>
                    <a:pt x="2816247" y="1135439"/>
                  </a:cubicBezTo>
                  <a:cubicBezTo>
                    <a:pt x="3129337" y="625471"/>
                    <a:pt x="3460241" y="928965"/>
                    <a:pt x="4563041" y="810883"/>
                  </a:cubicBezTo>
                  <a:cubicBezTo>
                    <a:pt x="3889322" y="1343144"/>
                    <a:pt x="4278444" y="2112912"/>
                    <a:pt x="3343467" y="2140472"/>
                  </a:cubicBezTo>
                  <a:cubicBezTo>
                    <a:pt x="3501618" y="2209483"/>
                    <a:pt x="3618205" y="2266620"/>
                    <a:pt x="3829795" y="2311880"/>
                  </a:cubicBezTo>
                  <a:cubicBezTo>
                    <a:pt x="3569732" y="2557453"/>
                    <a:pt x="3262169" y="2512080"/>
                    <a:pt x="2622097" y="2389517"/>
                  </a:cubicBezTo>
                  <a:cubicBezTo>
                    <a:pt x="2509767" y="2369650"/>
                    <a:pt x="2397436" y="2415097"/>
                    <a:pt x="2302920" y="2579299"/>
                  </a:cubicBezTo>
                  <a:cubicBezTo>
                    <a:pt x="2487884" y="2842647"/>
                    <a:pt x="3266614" y="2209409"/>
                    <a:pt x="4140346" y="3262466"/>
                  </a:cubicBezTo>
                  <a:cubicBezTo>
                    <a:pt x="3752157" y="3403364"/>
                    <a:pt x="3785543" y="4007399"/>
                    <a:pt x="2975780" y="3631721"/>
                  </a:cubicBezTo>
                  <a:cubicBezTo>
                    <a:pt x="2895976" y="3835245"/>
                    <a:pt x="3071493" y="3943766"/>
                    <a:pt x="3217320" y="4028536"/>
                  </a:cubicBezTo>
                  <a:cubicBezTo>
                    <a:pt x="2958527" y="3996906"/>
                    <a:pt x="2693797" y="4250284"/>
                    <a:pt x="2440942" y="3933646"/>
                  </a:cubicBezTo>
                  <a:cubicBezTo>
                    <a:pt x="2297169" y="3720861"/>
                    <a:pt x="2384964" y="3258694"/>
                    <a:pt x="2009622" y="3295291"/>
                  </a:cubicBezTo>
                  <a:cubicBezTo>
                    <a:pt x="1754582" y="3405624"/>
                    <a:pt x="1937083" y="3548389"/>
                    <a:pt x="2121990" y="3770304"/>
                  </a:cubicBezTo>
                  <a:cubicBezTo>
                    <a:pt x="2200019" y="3867528"/>
                    <a:pt x="2192774" y="4111028"/>
                    <a:pt x="2299671" y="4413028"/>
                  </a:cubicBezTo>
                  <a:lnTo>
                    <a:pt x="1837093" y="4270076"/>
                  </a:lnTo>
                  <a:cubicBezTo>
                    <a:pt x="1555484" y="4205994"/>
                    <a:pt x="982929" y="3963783"/>
                    <a:pt x="974452" y="3490002"/>
                  </a:cubicBezTo>
                  <a:cubicBezTo>
                    <a:pt x="982406" y="3259218"/>
                    <a:pt x="1376307" y="3123434"/>
                    <a:pt x="1336761" y="2803585"/>
                  </a:cubicBezTo>
                  <a:cubicBezTo>
                    <a:pt x="985954" y="3102746"/>
                    <a:pt x="688585" y="3247528"/>
                    <a:pt x="284339" y="3416061"/>
                  </a:cubicBezTo>
                  <a:lnTo>
                    <a:pt x="90189" y="3296411"/>
                  </a:lnTo>
                  <a:cubicBezTo>
                    <a:pt x="514191" y="3104128"/>
                    <a:pt x="837251" y="3048411"/>
                    <a:pt x="1219689" y="2642372"/>
                  </a:cubicBezTo>
                  <a:cubicBezTo>
                    <a:pt x="937892" y="2487993"/>
                    <a:pt x="632345" y="2719562"/>
                    <a:pt x="457427" y="2677998"/>
                  </a:cubicBezTo>
                  <a:cubicBezTo>
                    <a:pt x="266151" y="2640019"/>
                    <a:pt x="-55751" y="2435786"/>
                    <a:pt x="8293" y="1768416"/>
                  </a:cubicBezTo>
                  <a:cubicBezTo>
                    <a:pt x="86864" y="1822004"/>
                    <a:pt x="171373" y="1810278"/>
                    <a:pt x="244007" y="1929180"/>
                  </a:cubicBezTo>
                  <a:cubicBezTo>
                    <a:pt x="144075" y="1584945"/>
                    <a:pt x="192584" y="1353526"/>
                    <a:pt x="336097" y="1009291"/>
                  </a:cubicBezTo>
                  <a:cubicBezTo>
                    <a:pt x="954398" y="1360733"/>
                    <a:pt x="866117" y="1991245"/>
                    <a:pt x="1086595" y="1885488"/>
                  </a:cubicBezTo>
                  <a:cubicBezTo>
                    <a:pt x="1316035" y="1763150"/>
                    <a:pt x="1171404" y="1474556"/>
                    <a:pt x="1008958" y="1328468"/>
                  </a:cubicBezTo>
                  <a:cubicBezTo>
                    <a:pt x="800580" y="1156986"/>
                    <a:pt x="687203" y="860812"/>
                    <a:pt x="1060716" y="439948"/>
                  </a:cubicBezTo>
                  <a:cubicBezTo>
                    <a:pt x="1126292" y="558925"/>
                    <a:pt x="1114678" y="844158"/>
                    <a:pt x="1257443" y="796880"/>
                  </a:cubicBezTo>
                  <a:cubicBezTo>
                    <a:pt x="1422615" y="505524"/>
                    <a:pt x="1338404" y="166665"/>
                    <a:pt x="22339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 dirty="0">
                <a:solidFill>
                  <a:schemeClr val="accent1"/>
                </a:solidFill>
              </a:endParaRPr>
            </a:p>
          </p:txBody>
        </p:sp>
        <p:sp>
          <p:nvSpPr>
            <p:cNvPr id="50" name="타원 64">
              <a:extLst>
                <a:ext uri="{FF2B5EF4-FFF2-40B4-BE49-F238E27FC236}">
                  <a16:creationId xmlns:a16="http://schemas.microsoft.com/office/drawing/2014/main" id="{535255AB-4461-45B1-860B-18BE0A3ACA55}"/>
                </a:ext>
              </a:extLst>
            </p:cNvPr>
            <p:cNvSpPr/>
            <p:nvPr/>
          </p:nvSpPr>
          <p:spPr>
            <a:xfrm>
              <a:off x="-2765399" y="5763559"/>
              <a:ext cx="620128" cy="6201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51" name="타원 65">
              <a:extLst>
                <a:ext uri="{FF2B5EF4-FFF2-40B4-BE49-F238E27FC236}">
                  <a16:creationId xmlns:a16="http://schemas.microsoft.com/office/drawing/2014/main" id="{0AB8AC5A-2030-4893-9D95-C73BCF85F169}"/>
                </a:ext>
              </a:extLst>
            </p:cNvPr>
            <p:cNvSpPr/>
            <p:nvPr/>
          </p:nvSpPr>
          <p:spPr>
            <a:xfrm>
              <a:off x="-2087475" y="5763559"/>
              <a:ext cx="620128" cy="6201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52" name="타원 66">
              <a:extLst>
                <a:ext uri="{FF2B5EF4-FFF2-40B4-BE49-F238E27FC236}">
                  <a16:creationId xmlns:a16="http://schemas.microsoft.com/office/drawing/2014/main" id="{22A94984-A645-4A0C-98F8-CB18BD9D461D}"/>
                </a:ext>
              </a:extLst>
            </p:cNvPr>
            <p:cNvSpPr/>
            <p:nvPr/>
          </p:nvSpPr>
          <p:spPr>
            <a:xfrm>
              <a:off x="-2426437" y="6399581"/>
              <a:ext cx="620128" cy="6201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53" name="타원 67">
              <a:extLst>
                <a:ext uri="{FF2B5EF4-FFF2-40B4-BE49-F238E27FC236}">
                  <a16:creationId xmlns:a16="http://schemas.microsoft.com/office/drawing/2014/main" id="{78CFB7EE-9781-4202-9BCA-F2E922B998F2}"/>
                </a:ext>
              </a:extLst>
            </p:cNvPr>
            <p:cNvSpPr/>
            <p:nvPr/>
          </p:nvSpPr>
          <p:spPr>
            <a:xfrm>
              <a:off x="-1748513" y="6399581"/>
              <a:ext cx="620128" cy="6201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54" name="타원 68">
              <a:extLst>
                <a:ext uri="{FF2B5EF4-FFF2-40B4-BE49-F238E27FC236}">
                  <a16:creationId xmlns:a16="http://schemas.microsoft.com/office/drawing/2014/main" id="{7958425F-135C-4704-9F28-BF66AC2B4014}"/>
                </a:ext>
              </a:extLst>
            </p:cNvPr>
            <p:cNvSpPr/>
            <p:nvPr/>
          </p:nvSpPr>
          <p:spPr>
            <a:xfrm>
              <a:off x="-2091459" y="7035602"/>
              <a:ext cx="620128" cy="6201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55" name="사각형: 둥근 모서리 69">
              <a:extLst>
                <a:ext uri="{FF2B5EF4-FFF2-40B4-BE49-F238E27FC236}">
                  <a16:creationId xmlns:a16="http://schemas.microsoft.com/office/drawing/2014/main" id="{CE4FF522-67BC-4F19-928B-7AE05BC61416}"/>
                </a:ext>
              </a:extLst>
            </p:cNvPr>
            <p:cNvSpPr/>
            <p:nvPr/>
          </p:nvSpPr>
          <p:spPr>
            <a:xfrm rot="20679848">
              <a:off x="-2235846" y="5444190"/>
              <a:ext cx="828000" cy="135552"/>
            </a:xfrm>
            <a:prstGeom prst="roundRect">
              <a:avLst>
                <a:gd name="adj" fmla="val 4917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56" name="사각형: 둥근 모서리 70">
              <a:extLst>
                <a:ext uri="{FF2B5EF4-FFF2-40B4-BE49-F238E27FC236}">
                  <a16:creationId xmlns:a16="http://schemas.microsoft.com/office/drawing/2014/main" id="{C9413244-A80C-441E-B9C8-DAA7AF5DD8C7}"/>
                </a:ext>
              </a:extLst>
            </p:cNvPr>
            <p:cNvSpPr/>
            <p:nvPr/>
          </p:nvSpPr>
          <p:spPr>
            <a:xfrm>
              <a:off x="-1843268" y="5499851"/>
              <a:ext cx="156344" cy="316035"/>
            </a:xfrm>
            <a:prstGeom prst="roundRect">
              <a:avLst>
                <a:gd name="adj" fmla="val 2002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</p:grpSp>
      <p:grpSp>
        <p:nvGrpSpPr>
          <p:cNvPr id="57" name="그룹 51">
            <a:extLst>
              <a:ext uri="{FF2B5EF4-FFF2-40B4-BE49-F238E27FC236}">
                <a16:creationId xmlns:a16="http://schemas.microsoft.com/office/drawing/2014/main" id="{882E73E5-9B62-4C42-B023-B3A99050B944}"/>
              </a:ext>
            </a:extLst>
          </p:cNvPr>
          <p:cNvGrpSpPr/>
          <p:nvPr/>
        </p:nvGrpSpPr>
        <p:grpSpPr>
          <a:xfrm>
            <a:off x="7213466" y="3500141"/>
            <a:ext cx="493939" cy="563514"/>
            <a:chOff x="3434152" y="428041"/>
            <a:chExt cx="4718078" cy="5382655"/>
          </a:xfrm>
          <a:solidFill>
            <a:srgbClr val="C00000"/>
          </a:solidFill>
        </p:grpSpPr>
        <p:sp>
          <p:nvSpPr>
            <p:cNvPr id="58" name="자유형: 도형 52">
              <a:extLst>
                <a:ext uri="{FF2B5EF4-FFF2-40B4-BE49-F238E27FC236}">
                  <a16:creationId xmlns:a16="http://schemas.microsoft.com/office/drawing/2014/main" id="{2C0D0CB4-A556-4457-90BE-E92843596875}"/>
                </a:ext>
              </a:extLst>
            </p:cNvPr>
            <p:cNvSpPr/>
            <p:nvPr/>
          </p:nvSpPr>
          <p:spPr>
            <a:xfrm>
              <a:off x="3434152" y="3168165"/>
              <a:ext cx="2828668" cy="2642531"/>
            </a:xfrm>
            <a:custGeom>
              <a:avLst/>
              <a:gdLst>
                <a:gd name="connsiteX0" fmla="*/ 712436 w 2824318"/>
                <a:gd name="connsiteY0" fmla="*/ 0 h 2637716"/>
                <a:gd name="connsiteX1" fmla="*/ 713966 w 2824318"/>
                <a:gd name="connsiteY1" fmla="*/ 10020 h 2637716"/>
                <a:gd name="connsiteX2" fmla="*/ 1669770 w 2824318"/>
                <a:gd name="connsiteY2" fmla="*/ 789023 h 2637716"/>
                <a:gd name="connsiteX3" fmla="*/ 2478775 w 2824318"/>
                <a:gd name="connsiteY3" fmla="*/ 358879 h 2637716"/>
                <a:gd name="connsiteX4" fmla="*/ 2499521 w 2824318"/>
                <a:gd name="connsiteY4" fmla="*/ 324730 h 2637716"/>
                <a:gd name="connsiteX5" fmla="*/ 2501850 w 2824318"/>
                <a:gd name="connsiteY5" fmla="*/ 327293 h 2637716"/>
                <a:gd name="connsiteX6" fmla="*/ 2824318 w 2824318"/>
                <a:gd name="connsiteY6" fmla="*/ 1225557 h 2637716"/>
                <a:gd name="connsiteX7" fmla="*/ 1412159 w 2824318"/>
                <a:gd name="connsiteY7" fmla="*/ 2637716 h 2637716"/>
                <a:gd name="connsiteX8" fmla="*/ 0 w 2824318"/>
                <a:gd name="connsiteY8" fmla="*/ 1225557 h 2637716"/>
                <a:gd name="connsiteX9" fmla="*/ 622608 w 2824318"/>
                <a:gd name="connsiteY9" fmla="*/ 54573 h 2637716"/>
                <a:gd name="connsiteX0" fmla="*/ 622608 w 2824318"/>
                <a:gd name="connsiteY0" fmla="*/ 44553 h 2627696"/>
                <a:gd name="connsiteX1" fmla="*/ 713966 w 2824318"/>
                <a:gd name="connsiteY1" fmla="*/ 0 h 2627696"/>
                <a:gd name="connsiteX2" fmla="*/ 1669770 w 2824318"/>
                <a:gd name="connsiteY2" fmla="*/ 779003 h 2627696"/>
                <a:gd name="connsiteX3" fmla="*/ 2478775 w 2824318"/>
                <a:gd name="connsiteY3" fmla="*/ 348859 h 2627696"/>
                <a:gd name="connsiteX4" fmla="*/ 2499521 w 2824318"/>
                <a:gd name="connsiteY4" fmla="*/ 314710 h 2627696"/>
                <a:gd name="connsiteX5" fmla="*/ 2501850 w 2824318"/>
                <a:gd name="connsiteY5" fmla="*/ 317273 h 2627696"/>
                <a:gd name="connsiteX6" fmla="*/ 2824318 w 2824318"/>
                <a:gd name="connsiteY6" fmla="*/ 1215537 h 2627696"/>
                <a:gd name="connsiteX7" fmla="*/ 1412159 w 2824318"/>
                <a:gd name="connsiteY7" fmla="*/ 2627696 h 2627696"/>
                <a:gd name="connsiteX8" fmla="*/ 0 w 2824318"/>
                <a:gd name="connsiteY8" fmla="*/ 1215537 h 2627696"/>
                <a:gd name="connsiteX9" fmla="*/ 622608 w 2824318"/>
                <a:gd name="connsiteY9" fmla="*/ 44553 h 2627696"/>
                <a:gd name="connsiteX0" fmla="*/ 622608 w 2824318"/>
                <a:gd name="connsiteY0" fmla="*/ 0 h 2583143"/>
                <a:gd name="connsiteX1" fmla="*/ 1669770 w 2824318"/>
                <a:gd name="connsiteY1" fmla="*/ 734450 h 2583143"/>
                <a:gd name="connsiteX2" fmla="*/ 2478775 w 2824318"/>
                <a:gd name="connsiteY2" fmla="*/ 304306 h 2583143"/>
                <a:gd name="connsiteX3" fmla="*/ 2499521 w 2824318"/>
                <a:gd name="connsiteY3" fmla="*/ 270157 h 2583143"/>
                <a:gd name="connsiteX4" fmla="*/ 2501850 w 2824318"/>
                <a:gd name="connsiteY4" fmla="*/ 272720 h 2583143"/>
                <a:gd name="connsiteX5" fmla="*/ 2824318 w 2824318"/>
                <a:gd name="connsiteY5" fmla="*/ 1170984 h 2583143"/>
                <a:gd name="connsiteX6" fmla="*/ 1412159 w 2824318"/>
                <a:gd name="connsiteY6" fmla="*/ 2583143 h 2583143"/>
                <a:gd name="connsiteX7" fmla="*/ 0 w 2824318"/>
                <a:gd name="connsiteY7" fmla="*/ 1170984 h 2583143"/>
                <a:gd name="connsiteX8" fmla="*/ 622608 w 2824318"/>
                <a:gd name="connsiteY8" fmla="*/ 0 h 2583143"/>
                <a:gd name="connsiteX0" fmla="*/ 622608 w 2824318"/>
                <a:gd name="connsiteY0" fmla="*/ 0 h 2583143"/>
                <a:gd name="connsiteX1" fmla="*/ 1669770 w 2824318"/>
                <a:gd name="connsiteY1" fmla="*/ 734450 h 2583143"/>
                <a:gd name="connsiteX2" fmla="*/ 2499521 w 2824318"/>
                <a:gd name="connsiteY2" fmla="*/ 270157 h 2583143"/>
                <a:gd name="connsiteX3" fmla="*/ 2501850 w 2824318"/>
                <a:gd name="connsiteY3" fmla="*/ 272720 h 2583143"/>
                <a:gd name="connsiteX4" fmla="*/ 2824318 w 2824318"/>
                <a:gd name="connsiteY4" fmla="*/ 1170984 h 2583143"/>
                <a:gd name="connsiteX5" fmla="*/ 1412159 w 2824318"/>
                <a:gd name="connsiteY5" fmla="*/ 2583143 h 2583143"/>
                <a:gd name="connsiteX6" fmla="*/ 0 w 2824318"/>
                <a:gd name="connsiteY6" fmla="*/ 1170984 h 2583143"/>
                <a:gd name="connsiteX7" fmla="*/ 622608 w 2824318"/>
                <a:gd name="connsiteY7" fmla="*/ 0 h 2583143"/>
                <a:gd name="connsiteX0" fmla="*/ 622608 w 2824318"/>
                <a:gd name="connsiteY0" fmla="*/ 0 h 2583143"/>
                <a:gd name="connsiteX1" fmla="*/ 1611404 w 2824318"/>
                <a:gd name="connsiteY1" fmla="*/ 209157 h 2583143"/>
                <a:gd name="connsiteX2" fmla="*/ 2499521 w 2824318"/>
                <a:gd name="connsiteY2" fmla="*/ 270157 h 2583143"/>
                <a:gd name="connsiteX3" fmla="*/ 2501850 w 2824318"/>
                <a:gd name="connsiteY3" fmla="*/ 272720 h 2583143"/>
                <a:gd name="connsiteX4" fmla="*/ 2824318 w 2824318"/>
                <a:gd name="connsiteY4" fmla="*/ 1170984 h 2583143"/>
                <a:gd name="connsiteX5" fmla="*/ 1412159 w 2824318"/>
                <a:gd name="connsiteY5" fmla="*/ 2583143 h 2583143"/>
                <a:gd name="connsiteX6" fmla="*/ 0 w 2824318"/>
                <a:gd name="connsiteY6" fmla="*/ 1170984 h 2583143"/>
                <a:gd name="connsiteX7" fmla="*/ 622608 w 2824318"/>
                <a:gd name="connsiteY7" fmla="*/ 0 h 2583143"/>
                <a:gd name="connsiteX0" fmla="*/ 622608 w 2824318"/>
                <a:gd name="connsiteY0" fmla="*/ 0 h 2583143"/>
                <a:gd name="connsiteX1" fmla="*/ 1611404 w 2824318"/>
                <a:gd name="connsiteY1" fmla="*/ 209157 h 2583143"/>
                <a:gd name="connsiteX2" fmla="*/ 2499521 w 2824318"/>
                <a:gd name="connsiteY2" fmla="*/ 270157 h 2583143"/>
                <a:gd name="connsiteX3" fmla="*/ 2501850 w 2824318"/>
                <a:gd name="connsiteY3" fmla="*/ 272720 h 2583143"/>
                <a:gd name="connsiteX4" fmla="*/ 2824318 w 2824318"/>
                <a:gd name="connsiteY4" fmla="*/ 1170984 h 2583143"/>
                <a:gd name="connsiteX5" fmla="*/ 1412159 w 2824318"/>
                <a:gd name="connsiteY5" fmla="*/ 2583143 h 2583143"/>
                <a:gd name="connsiteX6" fmla="*/ 0 w 2824318"/>
                <a:gd name="connsiteY6" fmla="*/ 1170984 h 2583143"/>
                <a:gd name="connsiteX7" fmla="*/ 622608 w 2824318"/>
                <a:gd name="connsiteY7" fmla="*/ 0 h 2583143"/>
                <a:gd name="connsiteX0" fmla="*/ 622608 w 2824318"/>
                <a:gd name="connsiteY0" fmla="*/ 62490 h 2645633"/>
                <a:gd name="connsiteX1" fmla="*/ 1611404 w 2824318"/>
                <a:gd name="connsiteY1" fmla="*/ 271647 h 2645633"/>
                <a:gd name="connsiteX2" fmla="*/ 2499521 w 2824318"/>
                <a:gd name="connsiteY2" fmla="*/ 332647 h 2645633"/>
                <a:gd name="connsiteX3" fmla="*/ 2501850 w 2824318"/>
                <a:gd name="connsiteY3" fmla="*/ 335210 h 2645633"/>
                <a:gd name="connsiteX4" fmla="*/ 2824318 w 2824318"/>
                <a:gd name="connsiteY4" fmla="*/ 1233474 h 2645633"/>
                <a:gd name="connsiteX5" fmla="*/ 1412159 w 2824318"/>
                <a:gd name="connsiteY5" fmla="*/ 2645633 h 2645633"/>
                <a:gd name="connsiteX6" fmla="*/ 0 w 2824318"/>
                <a:gd name="connsiteY6" fmla="*/ 1233474 h 2645633"/>
                <a:gd name="connsiteX7" fmla="*/ 622608 w 2824318"/>
                <a:gd name="connsiteY7" fmla="*/ 62490 h 2645633"/>
                <a:gd name="connsiteX0" fmla="*/ 622608 w 2824318"/>
                <a:gd name="connsiteY0" fmla="*/ 44328 h 2627471"/>
                <a:gd name="connsiteX1" fmla="*/ 1611404 w 2824318"/>
                <a:gd name="connsiteY1" fmla="*/ 253485 h 2627471"/>
                <a:gd name="connsiteX2" fmla="*/ 2499521 w 2824318"/>
                <a:gd name="connsiteY2" fmla="*/ 314485 h 2627471"/>
                <a:gd name="connsiteX3" fmla="*/ 2501850 w 2824318"/>
                <a:gd name="connsiteY3" fmla="*/ 317048 h 2627471"/>
                <a:gd name="connsiteX4" fmla="*/ 2824318 w 2824318"/>
                <a:gd name="connsiteY4" fmla="*/ 1215312 h 2627471"/>
                <a:gd name="connsiteX5" fmla="*/ 1412159 w 2824318"/>
                <a:gd name="connsiteY5" fmla="*/ 2627471 h 2627471"/>
                <a:gd name="connsiteX6" fmla="*/ 0 w 2824318"/>
                <a:gd name="connsiteY6" fmla="*/ 1215312 h 2627471"/>
                <a:gd name="connsiteX7" fmla="*/ 622608 w 2824318"/>
                <a:gd name="connsiteY7" fmla="*/ 44328 h 2627471"/>
                <a:gd name="connsiteX0" fmla="*/ 622608 w 2889940"/>
                <a:gd name="connsiteY0" fmla="*/ 44328 h 2627471"/>
                <a:gd name="connsiteX1" fmla="*/ 1611404 w 2889940"/>
                <a:gd name="connsiteY1" fmla="*/ 253485 h 2627471"/>
                <a:gd name="connsiteX2" fmla="*/ 2499521 w 2889940"/>
                <a:gd name="connsiteY2" fmla="*/ 314485 h 2627471"/>
                <a:gd name="connsiteX3" fmla="*/ 2550488 w 2889940"/>
                <a:gd name="connsiteY3" fmla="*/ 394869 h 2627471"/>
                <a:gd name="connsiteX4" fmla="*/ 2824318 w 2889940"/>
                <a:gd name="connsiteY4" fmla="*/ 1215312 h 2627471"/>
                <a:gd name="connsiteX5" fmla="*/ 1412159 w 2889940"/>
                <a:gd name="connsiteY5" fmla="*/ 2627471 h 2627471"/>
                <a:gd name="connsiteX6" fmla="*/ 0 w 2889940"/>
                <a:gd name="connsiteY6" fmla="*/ 1215312 h 2627471"/>
                <a:gd name="connsiteX7" fmla="*/ 622608 w 2889940"/>
                <a:gd name="connsiteY7" fmla="*/ 44328 h 2627471"/>
                <a:gd name="connsiteX0" fmla="*/ 622608 w 2890034"/>
                <a:gd name="connsiteY0" fmla="*/ 45414 h 2628557"/>
                <a:gd name="connsiteX1" fmla="*/ 1611404 w 2890034"/>
                <a:gd name="connsiteY1" fmla="*/ 254571 h 2628557"/>
                <a:gd name="connsiteX2" fmla="*/ 2550488 w 2890034"/>
                <a:gd name="connsiteY2" fmla="*/ 395955 h 2628557"/>
                <a:gd name="connsiteX3" fmla="*/ 2824318 w 2890034"/>
                <a:gd name="connsiteY3" fmla="*/ 1216398 h 2628557"/>
                <a:gd name="connsiteX4" fmla="*/ 1412159 w 2890034"/>
                <a:gd name="connsiteY4" fmla="*/ 2628557 h 2628557"/>
                <a:gd name="connsiteX5" fmla="*/ 0 w 2890034"/>
                <a:gd name="connsiteY5" fmla="*/ 1216398 h 2628557"/>
                <a:gd name="connsiteX6" fmla="*/ 622608 w 2890034"/>
                <a:gd name="connsiteY6" fmla="*/ 45414 h 2628557"/>
                <a:gd name="connsiteX0" fmla="*/ 622608 w 2825835"/>
                <a:gd name="connsiteY0" fmla="*/ 45414 h 2628557"/>
                <a:gd name="connsiteX1" fmla="*/ 1611404 w 2825835"/>
                <a:gd name="connsiteY1" fmla="*/ 254571 h 2628557"/>
                <a:gd name="connsiteX2" fmla="*/ 2550488 w 2825835"/>
                <a:gd name="connsiteY2" fmla="*/ 395955 h 2628557"/>
                <a:gd name="connsiteX3" fmla="*/ 2824318 w 2825835"/>
                <a:gd name="connsiteY3" fmla="*/ 1216398 h 2628557"/>
                <a:gd name="connsiteX4" fmla="*/ 1412159 w 2825835"/>
                <a:gd name="connsiteY4" fmla="*/ 2628557 h 2628557"/>
                <a:gd name="connsiteX5" fmla="*/ 0 w 2825835"/>
                <a:gd name="connsiteY5" fmla="*/ 1216398 h 2628557"/>
                <a:gd name="connsiteX6" fmla="*/ 622608 w 2825835"/>
                <a:gd name="connsiteY6" fmla="*/ 45414 h 2628557"/>
                <a:gd name="connsiteX0" fmla="*/ 622608 w 2831364"/>
                <a:gd name="connsiteY0" fmla="*/ 45414 h 2628557"/>
                <a:gd name="connsiteX1" fmla="*/ 1611404 w 2831364"/>
                <a:gd name="connsiteY1" fmla="*/ 254571 h 2628557"/>
                <a:gd name="connsiteX2" fmla="*/ 2550488 w 2831364"/>
                <a:gd name="connsiteY2" fmla="*/ 395955 h 2628557"/>
                <a:gd name="connsiteX3" fmla="*/ 2824318 w 2831364"/>
                <a:gd name="connsiteY3" fmla="*/ 1216398 h 2628557"/>
                <a:gd name="connsiteX4" fmla="*/ 1412159 w 2831364"/>
                <a:gd name="connsiteY4" fmla="*/ 2628557 h 2628557"/>
                <a:gd name="connsiteX5" fmla="*/ 0 w 2831364"/>
                <a:gd name="connsiteY5" fmla="*/ 1216398 h 2628557"/>
                <a:gd name="connsiteX6" fmla="*/ 622608 w 2831364"/>
                <a:gd name="connsiteY6" fmla="*/ 45414 h 2628557"/>
                <a:gd name="connsiteX0" fmla="*/ 622608 w 2828668"/>
                <a:gd name="connsiteY0" fmla="*/ 45414 h 2628557"/>
                <a:gd name="connsiteX1" fmla="*/ 1611404 w 2828668"/>
                <a:gd name="connsiteY1" fmla="*/ 254571 h 2628557"/>
                <a:gd name="connsiteX2" fmla="*/ 2550488 w 2828668"/>
                <a:gd name="connsiteY2" fmla="*/ 395955 h 2628557"/>
                <a:gd name="connsiteX3" fmla="*/ 2824318 w 2828668"/>
                <a:gd name="connsiteY3" fmla="*/ 1216398 h 2628557"/>
                <a:gd name="connsiteX4" fmla="*/ 1412159 w 2828668"/>
                <a:gd name="connsiteY4" fmla="*/ 2628557 h 2628557"/>
                <a:gd name="connsiteX5" fmla="*/ 0 w 2828668"/>
                <a:gd name="connsiteY5" fmla="*/ 1216398 h 2628557"/>
                <a:gd name="connsiteX6" fmla="*/ 622608 w 2828668"/>
                <a:gd name="connsiteY6" fmla="*/ 45414 h 2628557"/>
                <a:gd name="connsiteX0" fmla="*/ 622608 w 2828668"/>
                <a:gd name="connsiteY0" fmla="*/ 45414 h 2628557"/>
                <a:gd name="connsiteX1" fmla="*/ 1611404 w 2828668"/>
                <a:gd name="connsiteY1" fmla="*/ 254571 h 2628557"/>
                <a:gd name="connsiteX2" fmla="*/ 2550488 w 2828668"/>
                <a:gd name="connsiteY2" fmla="*/ 395955 h 2628557"/>
                <a:gd name="connsiteX3" fmla="*/ 2824318 w 2828668"/>
                <a:gd name="connsiteY3" fmla="*/ 1216398 h 2628557"/>
                <a:gd name="connsiteX4" fmla="*/ 1412159 w 2828668"/>
                <a:gd name="connsiteY4" fmla="*/ 2628557 h 2628557"/>
                <a:gd name="connsiteX5" fmla="*/ 0 w 2828668"/>
                <a:gd name="connsiteY5" fmla="*/ 1216398 h 2628557"/>
                <a:gd name="connsiteX6" fmla="*/ 622608 w 2828668"/>
                <a:gd name="connsiteY6" fmla="*/ 45414 h 2628557"/>
                <a:gd name="connsiteX0" fmla="*/ 622608 w 2828668"/>
                <a:gd name="connsiteY0" fmla="*/ 40000 h 2623143"/>
                <a:gd name="connsiteX1" fmla="*/ 1611404 w 2828668"/>
                <a:gd name="connsiteY1" fmla="*/ 307523 h 2623143"/>
                <a:gd name="connsiteX2" fmla="*/ 2550488 w 2828668"/>
                <a:gd name="connsiteY2" fmla="*/ 390541 h 2623143"/>
                <a:gd name="connsiteX3" fmla="*/ 2824318 w 2828668"/>
                <a:gd name="connsiteY3" fmla="*/ 1210984 h 2623143"/>
                <a:gd name="connsiteX4" fmla="*/ 1412159 w 2828668"/>
                <a:gd name="connsiteY4" fmla="*/ 2623143 h 2623143"/>
                <a:gd name="connsiteX5" fmla="*/ 0 w 2828668"/>
                <a:gd name="connsiteY5" fmla="*/ 1210984 h 2623143"/>
                <a:gd name="connsiteX6" fmla="*/ 622608 w 2828668"/>
                <a:gd name="connsiteY6" fmla="*/ 40000 h 2623143"/>
                <a:gd name="connsiteX0" fmla="*/ 622608 w 2828668"/>
                <a:gd name="connsiteY0" fmla="*/ 41537 h 2624680"/>
                <a:gd name="connsiteX1" fmla="*/ 1611404 w 2828668"/>
                <a:gd name="connsiteY1" fmla="*/ 309060 h 2624680"/>
                <a:gd name="connsiteX2" fmla="*/ 2550488 w 2828668"/>
                <a:gd name="connsiteY2" fmla="*/ 392078 h 2624680"/>
                <a:gd name="connsiteX3" fmla="*/ 2824318 w 2828668"/>
                <a:gd name="connsiteY3" fmla="*/ 1212521 h 2624680"/>
                <a:gd name="connsiteX4" fmla="*/ 1412159 w 2828668"/>
                <a:gd name="connsiteY4" fmla="*/ 2624680 h 2624680"/>
                <a:gd name="connsiteX5" fmla="*/ 0 w 2828668"/>
                <a:gd name="connsiteY5" fmla="*/ 1212521 h 2624680"/>
                <a:gd name="connsiteX6" fmla="*/ 622608 w 2828668"/>
                <a:gd name="connsiteY6" fmla="*/ 41537 h 2624680"/>
                <a:gd name="connsiteX0" fmla="*/ 622608 w 2828668"/>
                <a:gd name="connsiteY0" fmla="*/ 41537 h 2624680"/>
                <a:gd name="connsiteX1" fmla="*/ 1611404 w 2828668"/>
                <a:gd name="connsiteY1" fmla="*/ 309060 h 2624680"/>
                <a:gd name="connsiteX2" fmla="*/ 2550488 w 2828668"/>
                <a:gd name="connsiteY2" fmla="*/ 392078 h 2624680"/>
                <a:gd name="connsiteX3" fmla="*/ 2824318 w 2828668"/>
                <a:gd name="connsiteY3" fmla="*/ 1212521 h 2624680"/>
                <a:gd name="connsiteX4" fmla="*/ 1412159 w 2828668"/>
                <a:gd name="connsiteY4" fmla="*/ 2624680 h 2624680"/>
                <a:gd name="connsiteX5" fmla="*/ 0 w 2828668"/>
                <a:gd name="connsiteY5" fmla="*/ 1212521 h 2624680"/>
                <a:gd name="connsiteX6" fmla="*/ 622608 w 2828668"/>
                <a:gd name="connsiteY6" fmla="*/ 41537 h 2624680"/>
                <a:gd name="connsiteX0" fmla="*/ 622608 w 2828668"/>
                <a:gd name="connsiteY0" fmla="*/ 40000 h 2623143"/>
                <a:gd name="connsiteX1" fmla="*/ 1611404 w 2828668"/>
                <a:gd name="connsiteY1" fmla="*/ 307523 h 2623143"/>
                <a:gd name="connsiteX2" fmla="*/ 2550488 w 2828668"/>
                <a:gd name="connsiteY2" fmla="*/ 390541 h 2623143"/>
                <a:gd name="connsiteX3" fmla="*/ 2824318 w 2828668"/>
                <a:gd name="connsiteY3" fmla="*/ 1210984 h 2623143"/>
                <a:gd name="connsiteX4" fmla="*/ 1412159 w 2828668"/>
                <a:gd name="connsiteY4" fmla="*/ 2623143 h 2623143"/>
                <a:gd name="connsiteX5" fmla="*/ 0 w 2828668"/>
                <a:gd name="connsiteY5" fmla="*/ 1210984 h 2623143"/>
                <a:gd name="connsiteX6" fmla="*/ 622608 w 2828668"/>
                <a:gd name="connsiteY6" fmla="*/ 40000 h 2623143"/>
                <a:gd name="connsiteX0" fmla="*/ 700429 w 2828668"/>
                <a:gd name="connsiteY0" fmla="*/ 40684 h 2614100"/>
                <a:gd name="connsiteX1" fmla="*/ 1611404 w 2828668"/>
                <a:gd name="connsiteY1" fmla="*/ 298480 h 2614100"/>
                <a:gd name="connsiteX2" fmla="*/ 2550488 w 2828668"/>
                <a:gd name="connsiteY2" fmla="*/ 381498 h 2614100"/>
                <a:gd name="connsiteX3" fmla="*/ 2824318 w 2828668"/>
                <a:gd name="connsiteY3" fmla="*/ 1201941 h 2614100"/>
                <a:gd name="connsiteX4" fmla="*/ 1412159 w 2828668"/>
                <a:gd name="connsiteY4" fmla="*/ 2614100 h 2614100"/>
                <a:gd name="connsiteX5" fmla="*/ 0 w 2828668"/>
                <a:gd name="connsiteY5" fmla="*/ 1201941 h 2614100"/>
                <a:gd name="connsiteX6" fmla="*/ 700429 w 2828668"/>
                <a:gd name="connsiteY6" fmla="*/ 40684 h 2614100"/>
                <a:gd name="connsiteX0" fmla="*/ 700429 w 2828668"/>
                <a:gd name="connsiteY0" fmla="*/ 40684 h 2614100"/>
                <a:gd name="connsiteX1" fmla="*/ 1611404 w 2828668"/>
                <a:gd name="connsiteY1" fmla="*/ 298480 h 2614100"/>
                <a:gd name="connsiteX2" fmla="*/ 2550488 w 2828668"/>
                <a:gd name="connsiteY2" fmla="*/ 381498 h 2614100"/>
                <a:gd name="connsiteX3" fmla="*/ 2824318 w 2828668"/>
                <a:gd name="connsiteY3" fmla="*/ 1201941 h 2614100"/>
                <a:gd name="connsiteX4" fmla="*/ 1412159 w 2828668"/>
                <a:gd name="connsiteY4" fmla="*/ 2614100 h 2614100"/>
                <a:gd name="connsiteX5" fmla="*/ 0 w 2828668"/>
                <a:gd name="connsiteY5" fmla="*/ 1201941 h 2614100"/>
                <a:gd name="connsiteX6" fmla="*/ 700429 w 2828668"/>
                <a:gd name="connsiteY6" fmla="*/ 40684 h 2614100"/>
                <a:gd name="connsiteX0" fmla="*/ 700429 w 2828668"/>
                <a:gd name="connsiteY0" fmla="*/ 58876 h 2632292"/>
                <a:gd name="connsiteX1" fmla="*/ 1611404 w 2828668"/>
                <a:gd name="connsiteY1" fmla="*/ 316672 h 2632292"/>
                <a:gd name="connsiteX2" fmla="*/ 2550488 w 2828668"/>
                <a:gd name="connsiteY2" fmla="*/ 399690 h 2632292"/>
                <a:gd name="connsiteX3" fmla="*/ 2824318 w 2828668"/>
                <a:gd name="connsiteY3" fmla="*/ 1220133 h 2632292"/>
                <a:gd name="connsiteX4" fmla="*/ 1412159 w 2828668"/>
                <a:gd name="connsiteY4" fmla="*/ 2632292 h 2632292"/>
                <a:gd name="connsiteX5" fmla="*/ 0 w 2828668"/>
                <a:gd name="connsiteY5" fmla="*/ 1220133 h 2632292"/>
                <a:gd name="connsiteX6" fmla="*/ 700429 w 2828668"/>
                <a:gd name="connsiteY6" fmla="*/ 58876 h 2632292"/>
                <a:gd name="connsiteX0" fmla="*/ 700429 w 2828668"/>
                <a:gd name="connsiteY0" fmla="*/ 62842 h 2636258"/>
                <a:gd name="connsiteX1" fmla="*/ 1611404 w 2828668"/>
                <a:gd name="connsiteY1" fmla="*/ 320638 h 2636258"/>
                <a:gd name="connsiteX2" fmla="*/ 2550488 w 2828668"/>
                <a:gd name="connsiteY2" fmla="*/ 403656 h 2636258"/>
                <a:gd name="connsiteX3" fmla="*/ 2824318 w 2828668"/>
                <a:gd name="connsiteY3" fmla="*/ 1224099 h 2636258"/>
                <a:gd name="connsiteX4" fmla="*/ 1412159 w 2828668"/>
                <a:gd name="connsiteY4" fmla="*/ 2636258 h 2636258"/>
                <a:gd name="connsiteX5" fmla="*/ 0 w 2828668"/>
                <a:gd name="connsiteY5" fmla="*/ 1224099 h 2636258"/>
                <a:gd name="connsiteX6" fmla="*/ 700429 w 2828668"/>
                <a:gd name="connsiteY6" fmla="*/ 62842 h 2636258"/>
                <a:gd name="connsiteX0" fmla="*/ 700429 w 2828668"/>
                <a:gd name="connsiteY0" fmla="*/ 69115 h 2642531"/>
                <a:gd name="connsiteX1" fmla="*/ 1591949 w 2828668"/>
                <a:gd name="connsiteY1" fmla="*/ 278273 h 2642531"/>
                <a:gd name="connsiteX2" fmla="*/ 2550488 w 2828668"/>
                <a:gd name="connsiteY2" fmla="*/ 409929 h 2642531"/>
                <a:gd name="connsiteX3" fmla="*/ 2824318 w 2828668"/>
                <a:gd name="connsiteY3" fmla="*/ 1230372 h 2642531"/>
                <a:gd name="connsiteX4" fmla="*/ 1412159 w 2828668"/>
                <a:gd name="connsiteY4" fmla="*/ 2642531 h 2642531"/>
                <a:gd name="connsiteX5" fmla="*/ 0 w 2828668"/>
                <a:gd name="connsiteY5" fmla="*/ 1230372 h 2642531"/>
                <a:gd name="connsiteX6" fmla="*/ 700429 w 2828668"/>
                <a:gd name="connsiteY6" fmla="*/ 69115 h 2642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8668" h="2642531">
                  <a:moveTo>
                    <a:pt x="700429" y="69115"/>
                  </a:moveTo>
                  <a:cubicBezTo>
                    <a:pt x="1280281" y="-139827"/>
                    <a:pt x="1186329" y="182560"/>
                    <a:pt x="1591949" y="278273"/>
                  </a:cubicBezTo>
                  <a:cubicBezTo>
                    <a:pt x="1997569" y="373986"/>
                    <a:pt x="2085689" y="113438"/>
                    <a:pt x="2550488" y="409929"/>
                  </a:cubicBezTo>
                  <a:cubicBezTo>
                    <a:pt x="2752640" y="570233"/>
                    <a:pt x="2851209" y="775394"/>
                    <a:pt x="2824318" y="1230372"/>
                  </a:cubicBezTo>
                  <a:cubicBezTo>
                    <a:pt x="2775199" y="2061427"/>
                    <a:pt x="2192073" y="2642531"/>
                    <a:pt x="1412159" y="2642531"/>
                  </a:cubicBezTo>
                  <a:cubicBezTo>
                    <a:pt x="632245" y="2642531"/>
                    <a:pt x="0" y="2010286"/>
                    <a:pt x="0" y="1230372"/>
                  </a:cubicBezTo>
                  <a:cubicBezTo>
                    <a:pt x="0" y="742926"/>
                    <a:pt x="217788" y="303435"/>
                    <a:pt x="700429" y="6911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 dirty="0"/>
            </a:p>
          </p:txBody>
        </p:sp>
        <p:sp>
          <p:nvSpPr>
            <p:cNvPr id="59" name="자유형: 도형 53">
              <a:extLst>
                <a:ext uri="{FF2B5EF4-FFF2-40B4-BE49-F238E27FC236}">
                  <a16:creationId xmlns:a16="http://schemas.microsoft.com/office/drawing/2014/main" id="{AB025D3E-9E50-461D-B460-5D1447917F97}"/>
                </a:ext>
              </a:extLst>
            </p:cNvPr>
            <p:cNvSpPr/>
            <p:nvPr/>
          </p:nvSpPr>
          <p:spPr>
            <a:xfrm rot="15300000" flipH="1">
              <a:off x="4697268" y="953004"/>
              <a:ext cx="2262873" cy="2437350"/>
            </a:xfrm>
            <a:custGeom>
              <a:avLst/>
              <a:gdLst>
                <a:gd name="connsiteX0" fmla="*/ 18398 w 2152544"/>
                <a:gd name="connsiteY0" fmla="*/ 2085292 h 2318514"/>
                <a:gd name="connsiteX1" fmla="*/ 346522 w 2152544"/>
                <a:gd name="connsiteY1" fmla="*/ 2116479 h 2318514"/>
                <a:gd name="connsiteX2" fmla="*/ 746650 w 2152544"/>
                <a:gd name="connsiteY2" fmla="*/ 695365 h 2318514"/>
                <a:gd name="connsiteX3" fmla="*/ 2106464 w 2152544"/>
                <a:gd name="connsiteY3" fmla="*/ 160079 h 2318514"/>
                <a:gd name="connsiteX4" fmla="*/ 2152544 w 2152544"/>
                <a:gd name="connsiteY4" fmla="*/ 155773 h 2318514"/>
                <a:gd name="connsiteX5" fmla="*/ 2110805 w 2152544"/>
                <a:gd name="connsiteY5" fmla="*/ 0 h 2318514"/>
                <a:gd name="connsiteX6" fmla="*/ 2000422 w 2152544"/>
                <a:gd name="connsiteY6" fmla="*/ 2084 h 2318514"/>
                <a:gd name="connsiteX7" fmla="*/ 557372 w 2152544"/>
                <a:gd name="connsiteY7" fmla="*/ 530750 h 2318514"/>
                <a:gd name="connsiteX8" fmla="*/ 18398 w 2152544"/>
                <a:gd name="connsiteY8" fmla="*/ 2085292 h 2318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2544" h="2318514">
                  <a:moveTo>
                    <a:pt x="18398" y="2085292"/>
                  </a:moveTo>
                  <a:cubicBezTo>
                    <a:pt x="132841" y="2454215"/>
                    <a:pt x="372442" y="2323705"/>
                    <a:pt x="346522" y="2116479"/>
                  </a:cubicBezTo>
                  <a:cubicBezTo>
                    <a:pt x="242056" y="1512450"/>
                    <a:pt x="474156" y="950854"/>
                    <a:pt x="746650" y="695365"/>
                  </a:cubicBezTo>
                  <a:cubicBezTo>
                    <a:pt x="985082" y="471813"/>
                    <a:pt x="1665240" y="214502"/>
                    <a:pt x="2106464" y="160079"/>
                  </a:cubicBezTo>
                  <a:lnTo>
                    <a:pt x="2152544" y="155773"/>
                  </a:lnTo>
                  <a:lnTo>
                    <a:pt x="2110805" y="0"/>
                  </a:lnTo>
                  <a:lnTo>
                    <a:pt x="2000422" y="2084"/>
                  </a:lnTo>
                  <a:cubicBezTo>
                    <a:pt x="1446152" y="35321"/>
                    <a:pt x="880854" y="226300"/>
                    <a:pt x="557372" y="530750"/>
                  </a:cubicBezTo>
                  <a:cubicBezTo>
                    <a:pt x="187679" y="878694"/>
                    <a:pt x="-73108" y="1571513"/>
                    <a:pt x="18398" y="208529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60" name="자유형: 도형 54">
              <a:extLst>
                <a:ext uri="{FF2B5EF4-FFF2-40B4-BE49-F238E27FC236}">
                  <a16:creationId xmlns:a16="http://schemas.microsoft.com/office/drawing/2014/main" id="{5D669CD8-0922-4551-BAB2-BE774EF936B7}"/>
                </a:ext>
              </a:extLst>
            </p:cNvPr>
            <p:cNvSpPr/>
            <p:nvPr/>
          </p:nvSpPr>
          <p:spPr>
            <a:xfrm rot="20281495">
              <a:off x="5538768" y="3059101"/>
              <a:ext cx="2613462" cy="2642532"/>
            </a:xfrm>
            <a:custGeom>
              <a:avLst/>
              <a:gdLst>
                <a:gd name="connsiteX0" fmla="*/ 2177283 w 2613462"/>
                <a:gd name="connsiteY0" fmla="*/ 323073 h 2642532"/>
                <a:gd name="connsiteX1" fmla="*/ 2335282 w 2613462"/>
                <a:gd name="connsiteY1" fmla="*/ 409930 h 2642532"/>
                <a:gd name="connsiteX2" fmla="*/ 2609112 w 2613462"/>
                <a:gd name="connsiteY2" fmla="*/ 1230373 h 2642532"/>
                <a:gd name="connsiteX3" fmla="*/ 1196953 w 2613462"/>
                <a:gd name="connsiteY3" fmla="*/ 2642532 h 2642532"/>
                <a:gd name="connsiteX4" fmla="*/ 25969 w 2613462"/>
                <a:gd name="connsiteY4" fmla="*/ 2019925 h 2642532"/>
                <a:gd name="connsiteX5" fmla="*/ 0 w 2613462"/>
                <a:gd name="connsiteY5" fmla="*/ 1977178 h 2642532"/>
                <a:gd name="connsiteX6" fmla="*/ 52970 w 2613462"/>
                <a:gd name="connsiteY6" fmla="*/ 1957707 h 2642532"/>
                <a:gd name="connsiteX7" fmla="*/ 878304 w 2613462"/>
                <a:gd name="connsiteY7" fmla="*/ 1131700 h 2642532"/>
                <a:gd name="connsiteX8" fmla="*/ 934359 w 2613462"/>
                <a:gd name="connsiteY8" fmla="*/ 219950 h 2642532"/>
                <a:gd name="connsiteX9" fmla="*/ 757798 w 2613462"/>
                <a:gd name="connsiteY9" fmla="*/ 18822 h 2642532"/>
                <a:gd name="connsiteX10" fmla="*/ 738979 w 2613462"/>
                <a:gd name="connsiteY10" fmla="*/ 4034 h 2642532"/>
                <a:gd name="connsiteX11" fmla="*/ 748059 w 2613462"/>
                <a:gd name="connsiteY11" fmla="*/ 2628 h 2642532"/>
                <a:gd name="connsiteX12" fmla="*/ 1376743 w 2613462"/>
                <a:gd name="connsiteY12" fmla="*/ 278274 h 2642532"/>
                <a:gd name="connsiteX13" fmla="*/ 2177283 w 2613462"/>
                <a:gd name="connsiteY13" fmla="*/ 323073 h 2642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13462" h="2642532">
                  <a:moveTo>
                    <a:pt x="2177283" y="323073"/>
                  </a:moveTo>
                  <a:cubicBezTo>
                    <a:pt x="2224968" y="344511"/>
                    <a:pt x="2277182" y="372869"/>
                    <a:pt x="2335282" y="409930"/>
                  </a:cubicBezTo>
                  <a:cubicBezTo>
                    <a:pt x="2537434" y="570234"/>
                    <a:pt x="2636003" y="775395"/>
                    <a:pt x="2609112" y="1230373"/>
                  </a:cubicBezTo>
                  <a:cubicBezTo>
                    <a:pt x="2559993" y="2061428"/>
                    <a:pt x="1976867" y="2642532"/>
                    <a:pt x="1196953" y="2642532"/>
                  </a:cubicBezTo>
                  <a:cubicBezTo>
                    <a:pt x="709507" y="2642532"/>
                    <a:pt x="279744" y="2395561"/>
                    <a:pt x="25969" y="2019925"/>
                  </a:cubicBezTo>
                  <a:lnTo>
                    <a:pt x="0" y="1977178"/>
                  </a:lnTo>
                  <a:lnTo>
                    <a:pt x="52970" y="1957707"/>
                  </a:lnTo>
                  <a:cubicBezTo>
                    <a:pt x="395707" y="1812253"/>
                    <a:pt x="690033" y="1528956"/>
                    <a:pt x="878304" y="1131700"/>
                  </a:cubicBezTo>
                  <a:cubicBezTo>
                    <a:pt x="1084449" y="696728"/>
                    <a:pt x="1068992" y="456841"/>
                    <a:pt x="934359" y="219950"/>
                  </a:cubicBezTo>
                  <a:cubicBezTo>
                    <a:pt x="870975" y="131062"/>
                    <a:pt x="812823" y="66588"/>
                    <a:pt x="757798" y="18822"/>
                  </a:cubicBezTo>
                  <a:lnTo>
                    <a:pt x="738979" y="4034"/>
                  </a:lnTo>
                  <a:lnTo>
                    <a:pt x="748059" y="2628"/>
                  </a:lnTo>
                  <a:cubicBezTo>
                    <a:pt x="1047406" y="-26900"/>
                    <a:pt x="1047177" y="200507"/>
                    <a:pt x="1376743" y="278274"/>
                  </a:cubicBezTo>
                  <a:cubicBezTo>
                    <a:pt x="1731660" y="362023"/>
                    <a:pt x="1843492" y="173009"/>
                    <a:pt x="2177283" y="32307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61" name="자유형: 도형 55">
              <a:extLst>
                <a:ext uri="{FF2B5EF4-FFF2-40B4-BE49-F238E27FC236}">
                  <a16:creationId xmlns:a16="http://schemas.microsoft.com/office/drawing/2014/main" id="{7CF45134-067C-4625-9C0A-DAF61EA16D03}"/>
                </a:ext>
              </a:extLst>
            </p:cNvPr>
            <p:cNvSpPr/>
            <p:nvPr/>
          </p:nvSpPr>
          <p:spPr>
            <a:xfrm rot="12600000" flipH="1">
              <a:off x="5404406" y="1307417"/>
              <a:ext cx="1728031" cy="1861269"/>
            </a:xfrm>
            <a:custGeom>
              <a:avLst/>
              <a:gdLst>
                <a:gd name="connsiteX0" fmla="*/ 18398 w 2152544"/>
                <a:gd name="connsiteY0" fmla="*/ 2085292 h 2318514"/>
                <a:gd name="connsiteX1" fmla="*/ 346522 w 2152544"/>
                <a:gd name="connsiteY1" fmla="*/ 2116479 h 2318514"/>
                <a:gd name="connsiteX2" fmla="*/ 746650 w 2152544"/>
                <a:gd name="connsiteY2" fmla="*/ 695365 h 2318514"/>
                <a:gd name="connsiteX3" fmla="*/ 2106464 w 2152544"/>
                <a:gd name="connsiteY3" fmla="*/ 160079 h 2318514"/>
                <a:gd name="connsiteX4" fmla="*/ 2152544 w 2152544"/>
                <a:gd name="connsiteY4" fmla="*/ 155773 h 2318514"/>
                <a:gd name="connsiteX5" fmla="*/ 2110805 w 2152544"/>
                <a:gd name="connsiteY5" fmla="*/ 0 h 2318514"/>
                <a:gd name="connsiteX6" fmla="*/ 2000422 w 2152544"/>
                <a:gd name="connsiteY6" fmla="*/ 2084 h 2318514"/>
                <a:gd name="connsiteX7" fmla="*/ 557372 w 2152544"/>
                <a:gd name="connsiteY7" fmla="*/ 530750 h 2318514"/>
                <a:gd name="connsiteX8" fmla="*/ 18398 w 2152544"/>
                <a:gd name="connsiteY8" fmla="*/ 2085292 h 2318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2544" h="2318514">
                  <a:moveTo>
                    <a:pt x="18398" y="2085292"/>
                  </a:moveTo>
                  <a:cubicBezTo>
                    <a:pt x="132841" y="2454215"/>
                    <a:pt x="372442" y="2323705"/>
                    <a:pt x="346522" y="2116479"/>
                  </a:cubicBezTo>
                  <a:cubicBezTo>
                    <a:pt x="242056" y="1512450"/>
                    <a:pt x="474156" y="950854"/>
                    <a:pt x="746650" y="695365"/>
                  </a:cubicBezTo>
                  <a:cubicBezTo>
                    <a:pt x="985082" y="471813"/>
                    <a:pt x="1665240" y="214502"/>
                    <a:pt x="2106464" y="160079"/>
                  </a:cubicBezTo>
                  <a:lnTo>
                    <a:pt x="2152544" y="155773"/>
                  </a:lnTo>
                  <a:lnTo>
                    <a:pt x="2110805" y="0"/>
                  </a:lnTo>
                  <a:lnTo>
                    <a:pt x="2000422" y="2084"/>
                  </a:lnTo>
                  <a:cubicBezTo>
                    <a:pt x="1446152" y="35321"/>
                    <a:pt x="880854" y="226300"/>
                    <a:pt x="557372" y="530750"/>
                  </a:cubicBezTo>
                  <a:cubicBezTo>
                    <a:pt x="187679" y="878694"/>
                    <a:pt x="-73108" y="1571513"/>
                    <a:pt x="18398" y="208529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62" name="Teardrop 3">
              <a:extLst>
                <a:ext uri="{FF2B5EF4-FFF2-40B4-BE49-F238E27FC236}">
                  <a16:creationId xmlns:a16="http://schemas.microsoft.com/office/drawing/2014/main" id="{9C4ECDBA-E219-4FC3-BA2A-48C21D161DD6}"/>
                </a:ext>
              </a:extLst>
            </p:cNvPr>
            <p:cNvSpPr/>
            <p:nvPr/>
          </p:nvSpPr>
          <p:spPr>
            <a:xfrm rot="20810195" flipH="1">
              <a:off x="3922253" y="428041"/>
              <a:ext cx="1852466" cy="1002062"/>
            </a:xfrm>
            <a:custGeom>
              <a:avLst/>
              <a:gdLst/>
              <a:ahLst/>
              <a:cxnLst/>
              <a:rect l="l" t="t" r="r" b="b"/>
              <a:pathLst>
                <a:path w="1490464" h="1490465">
                  <a:moveTo>
                    <a:pt x="745232" y="0"/>
                  </a:moveTo>
                  <a:lnTo>
                    <a:pt x="1490464" y="0"/>
                  </a:lnTo>
                  <a:lnTo>
                    <a:pt x="1490464" y="745232"/>
                  </a:lnTo>
                  <a:lnTo>
                    <a:pt x="1490464" y="745233"/>
                  </a:lnTo>
                  <a:lnTo>
                    <a:pt x="1490464" y="745233"/>
                  </a:lnTo>
                  <a:cubicBezTo>
                    <a:pt x="1490464" y="1156813"/>
                    <a:pt x="1156812" y="1490465"/>
                    <a:pt x="745232" y="1490465"/>
                  </a:cubicBezTo>
                  <a:lnTo>
                    <a:pt x="0" y="1490465"/>
                  </a:lnTo>
                  <a:lnTo>
                    <a:pt x="0" y="745233"/>
                  </a:lnTo>
                  <a:lnTo>
                    <a:pt x="0" y="745233"/>
                  </a:lnTo>
                  <a:cubicBezTo>
                    <a:pt x="0" y="333652"/>
                    <a:pt x="333652" y="0"/>
                    <a:pt x="74523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350" dirty="0"/>
            </a:p>
          </p:txBody>
        </p:sp>
      </p:grpSp>
      <p:sp>
        <p:nvSpPr>
          <p:cNvPr id="3" name="TextBox 15">
            <a:extLst>
              <a:ext uri="{FF2B5EF4-FFF2-40B4-BE49-F238E27FC236}">
                <a16:creationId xmlns:a16="http://schemas.microsoft.com/office/drawing/2014/main" id="{E038D0C2-0902-422B-80FA-19475EE29A64}"/>
              </a:ext>
            </a:extLst>
          </p:cNvPr>
          <p:cNvSpPr txBox="1"/>
          <p:nvPr/>
        </p:nvSpPr>
        <p:spPr>
          <a:xfrm>
            <a:off x="570318" y="1978622"/>
            <a:ext cx="1050660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>
                <a:cs typeface="Arial" pitchFamily="34" charset="0"/>
              </a:rPr>
              <a:t>7</a:t>
            </a:r>
            <a:endParaRPr lang="ko-KR" altLang="en-US" sz="2700" b="1" dirty="0">
              <a:cs typeface="Arial" pitchFamily="34" charset="0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95302E29-1219-4023-978A-8723879F5A0F}"/>
              </a:ext>
            </a:extLst>
          </p:cNvPr>
          <p:cNvSpPr txBox="1"/>
          <p:nvPr/>
        </p:nvSpPr>
        <p:spPr>
          <a:xfrm>
            <a:off x="583062" y="2797812"/>
            <a:ext cx="1050660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>
                <a:cs typeface="Arial" pitchFamily="34" charset="0"/>
              </a:rPr>
              <a:t>8</a:t>
            </a:r>
            <a:endParaRPr lang="ko-KR" altLang="en-US" sz="2700" b="1" dirty="0">
              <a:cs typeface="Arial" pitchFamily="34" charset="0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80B543AD-DACB-4F23-A4F7-DFFD7E9B00E9}"/>
              </a:ext>
            </a:extLst>
          </p:cNvPr>
          <p:cNvSpPr/>
          <p:nvPr/>
        </p:nvSpPr>
        <p:spPr>
          <a:xfrm>
            <a:off x="771384" y="1878138"/>
            <a:ext cx="617220" cy="342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Graphic 1">
            <a:extLst>
              <a:ext uri="{FF2B5EF4-FFF2-40B4-BE49-F238E27FC236}">
                <a16:creationId xmlns:a16="http://schemas.microsoft.com/office/drawing/2014/main" id="{A5100005-2D8A-425F-AC2D-466C525AEC31}"/>
              </a:ext>
            </a:extLst>
          </p:cNvPr>
          <p:cNvSpPr/>
          <p:nvPr/>
        </p:nvSpPr>
        <p:spPr>
          <a:xfrm>
            <a:off x="6715059" y="1961345"/>
            <a:ext cx="872568" cy="812431"/>
          </a:xfrm>
          <a:custGeom>
            <a:avLst/>
            <a:gdLst>
              <a:gd name="connsiteX0" fmla="*/ 2885485 w 2971219"/>
              <a:gd name="connsiteY0" fmla="*/ 602211 h 2873593"/>
              <a:gd name="connsiteX1" fmla="*/ 2333687 w 2971219"/>
              <a:gd name="connsiteY1" fmla="*/ 267312 h 2873593"/>
              <a:gd name="connsiteX2" fmla="*/ 2077313 w 2971219"/>
              <a:gd name="connsiteY2" fmla="*/ 338621 h 2873593"/>
              <a:gd name="connsiteX3" fmla="*/ 2048026 w 2971219"/>
              <a:gd name="connsiteY3" fmla="*/ 354326 h 2873593"/>
              <a:gd name="connsiteX4" fmla="*/ 2015767 w 2971219"/>
              <a:gd name="connsiteY4" fmla="*/ 384463 h 2873593"/>
              <a:gd name="connsiteX5" fmla="*/ 2042083 w 2971219"/>
              <a:gd name="connsiteY5" fmla="*/ 384463 h 2873593"/>
              <a:gd name="connsiteX6" fmla="*/ 2440651 w 2971219"/>
              <a:gd name="connsiteY6" fmla="*/ 552549 h 2873593"/>
              <a:gd name="connsiteX7" fmla="*/ 2448291 w 2971219"/>
              <a:gd name="connsiteY7" fmla="*/ 628952 h 2873593"/>
              <a:gd name="connsiteX8" fmla="*/ 2342601 w 2971219"/>
              <a:gd name="connsiteY8" fmla="*/ 698139 h 2873593"/>
              <a:gd name="connsiteX9" fmla="*/ 2234788 w 2971219"/>
              <a:gd name="connsiteY9" fmla="*/ 684132 h 2873593"/>
              <a:gd name="connsiteX10" fmla="*/ 1970350 w 2971219"/>
              <a:gd name="connsiteY10" fmla="*/ 539815 h 2873593"/>
              <a:gd name="connsiteX11" fmla="*/ 1708033 w 2971219"/>
              <a:gd name="connsiteY11" fmla="*/ 350082 h 2873593"/>
              <a:gd name="connsiteX12" fmla="*/ 1280178 w 2971219"/>
              <a:gd name="connsiteY12" fmla="*/ 101773 h 2873593"/>
              <a:gd name="connsiteX13" fmla="*/ 844258 w 2971219"/>
              <a:gd name="connsiteY13" fmla="*/ 327 h 2873593"/>
              <a:gd name="connsiteX14" fmla="*/ 489834 w 2971219"/>
              <a:gd name="connsiteY14" fmla="*/ 63996 h 2873593"/>
              <a:gd name="connsiteX15" fmla="*/ 59431 w 2971219"/>
              <a:gd name="connsiteY15" fmla="*/ 514772 h 2873593"/>
              <a:gd name="connsiteX16" fmla="*/ 33539 w 2971219"/>
              <a:gd name="connsiteY16" fmla="*/ 999505 h 2873593"/>
              <a:gd name="connsiteX17" fmla="*/ 528035 w 2971219"/>
              <a:gd name="connsiteY17" fmla="*/ 1489757 h 2873593"/>
              <a:gd name="connsiteX18" fmla="*/ 820912 w 2971219"/>
              <a:gd name="connsiteY18" fmla="*/ 1535598 h 2873593"/>
              <a:gd name="connsiteX19" fmla="*/ 833222 w 2971219"/>
              <a:gd name="connsiteY19" fmla="*/ 1544087 h 2873593"/>
              <a:gd name="connsiteX20" fmla="*/ 828977 w 2971219"/>
              <a:gd name="connsiteY20" fmla="*/ 1720663 h 2873593"/>
              <a:gd name="connsiteX21" fmla="*/ 828977 w 2971219"/>
              <a:gd name="connsiteY21" fmla="*/ 1843332 h 2873593"/>
              <a:gd name="connsiteX22" fmla="*/ 832373 w 2971219"/>
              <a:gd name="connsiteY22" fmla="*/ 1842483 h 2873593"/>
              <a:gd name="connsiteX23" fmla="*/ 1172789 w 2971219"/>
              <a:gd name="connsiteY23" fmla="*/ 1740188 h 2873593"/>
              <a:gd name="connsiteX24" fmla="*/ 1456329 w 2971219"/>
              <a:gd name="connsiteY24" fmla="*/ 1731274 h 2873593"/>
              <a:gd name="connsiteX25" fmla="*/ 1744961 w 2971219"/>
              <a:gd name="connsiteY25" fmla="*/ 1778814 h 2873593"/>
              <a:gd name="connsiteX26" fmla="*/ 2103630 w 2971219"/>
              <a:gd name="connsiteY26" fmla="*/ 1831022 h 2873593"/>
              <a:gd name="connsiteX27" fmla="*/ 2123155 w 2971219"/>
              <a:gd name="connsiteY27" fmla="*/ 1849699 h 2873593"/>
              <a:gd name="connsiteX28" fmla="*/ 2057788 w 2971219"/>
              <a:gd name="connsiteY28" fmla="*/ 2387914 h 2873593"/>
              <a:gd name="connsiteX29" fmla="*/ 2042508 w 2971219"/>
              <a:gd name="connsiteY29" fmla="*/ 2393007 h 2873593"/>
              <a:gd name="connsiteX30" fmla="*/ 1887155 w 2971219"/>
              <a:gd name="connsiteY30" fmla="*/ 2266518 h 2873593"/>
              <a:gd name="connsiteX31" fmla="*/ 1681292 w 2971219"/>
              <a:gd name="connsiteY31" fmla="*/ 2241900 h 2873593"/>
              <a:gd name="connsiteX32" fmla="*/ 1544192 w 2971219"/>
              <a:gd name="connsiteY32" fmla="*/ 2345468 h 2873593"/>
              <a:gd name="connsiteX33" fmla="*/ 1448688 w 2971219"/>
              <a:gd name="connsiteY33" fmla="*/ 2256331 h 2873593"/>
              <a:gd name="connsiteX34" fmla="*/ 1212689 w 2971219"/>
              <a:gd name="connsiteY34" fmla="*/ 2257605 h 2873593"/>
              <a:gd name="connsiteX35" fmla="*/ 1008524 w 2971219"/>
              <a:gd name="connsiteY35" fmla="*/ 2416353 h 2873593"/>
              <a:gd name="connsiteX36" fmla="*/ 987725 w 2971219"/>
              <a:gd name="connsiteY36" fmla="*/ 2431633 h 2873593"/>
              <a:gd name="connsiteX37" fmla="*/ 788229 w 2971219"/>
              <a:gd name="connsiteY37" fmla="*/ 2255058 h 2873593"/>
              <a:gd name="connsiteX38" fmla="*/ 610380 w 2971219"/>
              <a:gd name="connsiteY38" fmla="*/ 2334007 h 2873593"/>
              <a:gd name="connsiteX39" fmla="*/ 492805 w 2971219"/>
              <a:gd name="connsiteY39" fmla="*/ 2486813 h 2873593"/>
              <a:gd name="connsiteX40" fmla="*/ 534402 w 2971219"/>
              <a:gd name="connsiteY40" fmla="*/ 2685885 h 2873593"/>
              <a:gd name="connsiteX41" fmla="*/ 700790 w 2971219"/>
              <a:gd name="connsiteY41" fmla="*/ 2731726 h 2873593"/>
              <a:gd name="connsiteX42" fmla="*/ 851049 w 2971219"/>
              <a:gd name="connsiteY42" fmla="*/ 2678244 h 2873593"/>
              <a:gd name="connsiteX43" fmla="*/ 953344 w 2971219"/>
              <a:gd name="connsiteY43" fmla="*/ 2631978 h 2873593"/>
              <a:gd name="connsiteX44" fmla="*/ 1047574 w 2971219"/>
              <a:gd name="connsiteY44" fmla="*/ 2660417 h 2873593"/>
              <a:gd name="connsiteX45" fmla="*/ 1179156 w 2971219"/>
              <a:gd name="connsiteY45" fmla="*/ 2784359 h 2873593"/>
              <a:gd name="connsiteX46" fmla="*/ 1665163 w 2971219"/>
              <a:gd name="connsiteY46" fmla="*/ 2856093 h 2873593"/>
              <a:gd name="connsiteX47" fmla="*/ 2038688 w 2971219"/>
              <a:gd name="connsiteY47" fmla="*/ 2630280 h 2873593"/>
              <a:gd name="connsiteX48" fmla="*/ 2097688 w 2971219"/>
              <a:gd name="connsiteY48" fmla="*/ 2616698 h 2873593"/>
              <a:gd name="connsiteX49" fmla="*/ 2139285 w 2971219"/>
              <a:gd name="connsiteY49" fmla="*/ 2647259 h 2873593"/>
              <a:gd name="connsiteX50" fmla="*/ 2235637 w 2971219"/>
              <a:gd name="connsiteY50" fmla="*/ 2702439 h 2873593"/>
              <a:gd name="connsiteX51" fmla="*/ 2432586 w 2971219"/>
              <a:gd name="connsiteY51" fmla="*/ 2741489 h 2873593"/>
              <a:gd name="connsiteX52" fmla="*/ 2603219 w 2971219"/>
              <a:gd name="connsiteY52" fmla="*/ 2615424 h 2873593"/>
              <a:gd name="connsiteX53" fmla="*/ 2522148 w 2971219"/>
              <a:gd name="connsiteY53" fmla="*/ 2373907 h 2873593"/>
              <a:gd name="connsiteX54" fmla="*/ 2230544 w 2971219"/>
              <a:gd name="connsiteY54" fmla="*/ 2332734 h 2873593"/>
              <a:gd name="connsiteX55" fmla="*/ 2386320 w 2971219"/>
              <a:gd name="connsiteY55" fmla="*/ 2363720 h 2873593"/>
              <a:gd name="connsiteX56" fmla="*/ 2472486 w 2971219"/>
              <a:gd name="connsiteY56" fmla="*/ 2430360 h 2873593"/>
              <a:gd name="connsiteX57" fmla="*/ 2505593 w 2971219"/>
              <a:gd name="connsiteY57" fmla="*/ 2547935 h 2873593"/>
              <a:gd name="connsiteX58" fmla="*/ 2438529 w 2971219"/>
              <a:gd name="connsiteY58" fmla="*/ 2607784 h 2873593"/>
              <a:gd name="connsiteX59" fmla="*/ 2392263 w 2971219"/>
              <a:gd name="connsiteY59" fmla="*/ 2605662 h 2873593"/>
              <a:gd name="connsiteX60" fmla="*/ 2133342 w 2971219"/>
              <a:gd name="connsiteY60" fmla="*/ 2457525 h 2873593"/>
              <a:gd name="connsiteX61" fmla="*/ 2129947 w 2971219"/>
              <a:gd name="connsiteY61" fmla="*/ 2440122 h 2873593"/>
              <a:gd name="connsiteX62" fmla="*/ 2196587 w 2971219"/>
              <a:gd name="connsiteY62" fmla="*/ 2033065 h 2873593"/>
              <a:gd name="connsiteX63" fmla="*/ 2205500 w 2971219"/>
              <a:gd name="connsiteY63" fmla="*/ 1867950 h 2873593"/>
              <a:gd name="connsiteX64" fmla="*/ 2284450 w 2971219"/>
              <a:gd name="connsiteY64" fmla="*/ 1738490 h 2873593"/>
              <a:gd name="connsiteX65" fmla="*/ 2328169 w 2971219"/>
              <a:gd name="connsiteY65" fmla="*/ 1645109 h 2873593"/>
              <a:gd name="connsiteX66" fmla="*/ 2272141 w 2971219"/>
              <a:gd name="connsiteY66" fmla="*/ 1575073 h 2873593"/>
              <a:gd name="connsiteX67" fmla="*/ 2157536 w 2971219"/>
              <a:gd name="connsiteY67" fmla="*/ 1663361 h 2873593"/>
              <a:gd name="connsiteX68" fmla="*/ 2081983 w 2971219"/>
              <a:gd name="connsiteY68" fmla="*/ 1765656 h 2873593"/>
              <a:gd name="connsiteX69" fmla="*/ 1975019 w 2971219"/>
              <a:gd name="connsiteY69" fmla="*/ 1766504 h 2873593"/>
              <a:gd name="connsiteX70" fmla="*/ 1752177 w 2971219"/>
              <a:gd name="connsiteY70" fmla="*/ 1705382 h 2873593"/>
              <a:gd name="connsiteX71" fmla="*/ 1302250 w 2971219"/>
              <a:gd name="connsiteY71" fmla="*/ 1617519 h 2873593"/>
              <a:gd name="connsiteX72" fmla="*/ 970322 w 2971219"/>
              <a:gd name="connsiteY72" fmla="*/ 1671850 h 2873593"/>
              <a:gd name="connsiteX73" fmla="*/ 950373 w 2971219"/>
              <a:gd name="connsiteY73" fmla="*/ 1664210 h 2873593"/>
              <a:gd name="connsiteX74" fmla="*/ 947826 w 2971219"/>
              <a:gd name="connsiteY74" fmla="*/ 1585685 h 2873593"/>
              <a:gd name="connsiteX75" fmla="*/ 992394 w 2971219"/>
              <a:gd name="connsiteY75" fmla="*/ 1488908 h 2873593"/>
              <a:gd name="connsiteX76" fmla="*/ 1223725 w 2971219"/>
              <a:gd name="connsiteY76" fmla="*/ 1374728 h 2873593"/>
              <a:gd name="connsiteX77" fmla="*/ 1207171 w 2971219"/>
              <a:gd name="connsiteY77" fmla="*/ 1359447 h 2873593"/>
              <a:gd name="connsiteX78" fmla="*/ 980934 w 2971219"/>
              <a:gd name="connsiteY78" fmla="*/ 1439670 h 2873593"/>
              <a:gd name="connsiteX79" fmla="*/ 935941 w 2971219"/>
              <a:gd name="connsiteY79" fmla="*/ 1411656 h 2873593"/>
              <a:gd name="connsiteX80" fmla="*/ 881610 w 2971219"/>
              <a:gd name="connsiteY80" fmla="*/ 1016059 h 2873593"/>
              <a:gd name="connsiteX81" fmla="*/ 889250 w 2971219"/>
              <a:gd name="connsiteY81" fmla="*/ 1004599 h 2873593"/>
              <a:gd name="connsiteX82" fmla="*/ 1030595 w 2971219"/>
              <a:gd name="connsiteY82" fmla="*/ 982103 h 2873593"/>
              <a:gd name="connsiteX83" fmla="*/ 1670681 w 2971219"/>
              <a:gd name="connsiteY83" fmla="*/ 1216829 h 2873593"/>
              <a:gd name="connsiteX84" fmla="*/ 2008127 w 2971219"/>
              <a:gd name="connsiteY84" fmla="*/ 1354778 h 2873593"/>
              <a:gd name="connsiteX85" fmla="*/ 2478004 w 2971219"/>
              <a:gd name="connsiteY85" fmla="*/ 1456649 h 2873593"/>
              <a:gd name="connsiteX86" fmla="*/ 2755600 w 2971219"/>
              <a:gd name="connsiteY86" fmla="*/ 1364541 h 2873593"/>
              <a:gd name="connsiteX87" fmla="*/ 2885485 w 2971219"/>
              <a:gd name="connsiteY87" fmla="*/ 602211 h 2873593"/>
              <a:gd name="connsiteX88" fmla="*/ 899013 w 2971219"/>
              <a:gd name="connsiteY88" fmla="*/ 2515252 h 2873593"/>
              <a:gd name="connsiteX89" fmla="*/ 834071 w 2971219"/>
              <a:gd name="connsiteY89" fmla="*/ 2575950 h 2873593"/>
              <a:gd name="connsiteX90" fmla="*/ 739416 w 2971219"/>
              <a:gd name="connsiteY90" fmla="*/ 2623914 h 2873593"/>
              <a:gd name="connsiteX91" fmla="*/ 655373 w 2971219"/>
              <a:gd name="connsiteY91" fmla="*/ 2643014 h 2873593"/>
              <a:gd name="connsiteX92" fmla="*/ 581092 w 2971219"/>
              <a:gd name="connsiteY92" fmla="*/ 2510583 h 2873593"/>
              <a:gd name="connsiteX93" fmla="*/ 647308 w 2971219"/>
              <a:gd name="connsiteY93" fmla="*/ 2407439 h 2873593"/>
              <a:gd name="connsiteX94" fmla="*/ 780589 w 2971219"/>
              <a:gd name="connsiteY94" fmla="*/ 2339525 h 2873593"/>
              <a:gd name="connsiteX95" fmla="*/ 865905 w 2971219"/>
              <a:gd name="connsiteY95" fmla="*/ 2349712 h 2873593"/>
              <a:gd name="connsiteX96" fmla="*/ 918538 w 2971219"/>
              <a:gd name="connsiteY96" fmla="*/ 2458374 h 2873593"/>
              <a:gd name="connsiteX97" fmla="*/ 899013 w 2971219"/>
              <a:gd name="connsiteY97" fmla="*/ 2515252 h 2873593"/>
              <a:gd name="connsiteX98" fmla="*/ 1958040 w 2971219"/>
              <a:gd name="connsiteY98" fmla="*/ 2570431 h 2873593"/>
              <a:gd name="connsiteX99" fmla="*/ 1940637 w 2971219"/>
              <a:gd name="connsiteY99" fmla="*/ 2600568 h 2873593"/>
              <a:gd name="connsiteX100" fmla="*/ 1627810 w 2971219"/>
              <a:gd name="connsiteY100" fmla="*/ 2761014 h 2873593"/>
              <a:gd name="connsiteX101" fmla="*/ 1154113 w 2971219"/>
              <a:gd name="connsiteY101" fmla="*/ 2652777 h 2873593"/>
              <a:gd name="connsiteX102" fmla="*/ 1092991 w 2971219"/>
              <a:gd name="connsiteY102" fmla="*/ 2598446 h 2873593"/>
              <a:gd name="connsiteX103" fmla="*/ 1090869 w 2971219"/>
              <a:gd name="connsiteY103" fmla="*/ 2564913 h 2873593"/>
              <a:gd name="connsiteX104" fmla="*/ 1115487 w 2971219"/>
              <a:gd name="connsiteY104" fmla="*/ 2544964 h 2873593"/>
              <a:gd name="connsiteX105" fmla="*/ 1460573 w 2971219"/>
              <a:gd name="connsiteY105" fmla="*/ 2416777 h 2873593"/>
              <a:gd name="connsiteX106" fmla="*/ 1501322 w 2971219"/>
              <a:gd name="connsiteY106" fmla="*/ 2414230 h 2873593"/>
              <a:gd name="connsiteX107" fmla="*/ 1542494 w 2971219"/>
              <a:gd name="connsiteY107" fmla="*/ 2414230 h 2873593"/>
              <a:gd name="connsiteX108" fmla="*/ 1942760 w 2971219"/>
              <a:gd name="connsiteY108" fmla="*/ 2533928 h 2873593"/>
              <a:gd name="connsiteX109" fmla="*/ 1958040 w 2971219"/>
              <a:gd name="connsiteY109" fmla="*/ 2570431 h 2873593"/>
              <a:gd name="connsiteX110" fmla="*/ 2487766 w 2971219"/>
              <a:gd name="connsiteY110" fmla="*/ 1322944 h 2873593"/>
              <a:gd name="connsiteX111" fmla="*/ 2202105 w 2971219"/>
              <a:gd name="connsiteY111" fmla="*/ 1286440 h 2873593"/>
              <a:gd name="connsiteX112" fmla="*/ 1796745 w 2971219"/>
              <a:gd name="connsiteY112" fmla="*/ 1154009 h 2873593"/>
              <a:gd name="connsiteX113" fmla="*/ 1114214 w 2971219"/>
              <a:gd name="connsiteY113" fmla="*/ 935412 h 2873593"/>
              <a:gd name="connsiteX114" fmla="*/ 921509 w 2971219"/>
              <a:gd name="connsiteY114" fmla="*/ 919707 h 2873593"/>
              <a:gd name="connsiteX115" fmla="*/ 764884 w 2971219"/>
              <a:gd name="connsiteY115" fmla="*/ 817412 h 2873593"/>
              <a:gd name="connsiteX116" fmla="*/ 669805 w 2971219"/>
              <a:gd name="connsiteY116" fmla="*/ 780060 h 2873593"/>
              <a:gd name="connsiteX117" fmla="*/ 595100 w 2971219"/>
              <a:gd name="connsiteY117" fmla="*/ 842880 h 2873593"/>
              <a:gd name="connsiteX118" fmla="*/ 701215 w 2971219"/>
              <a:gd name="connsiteY118" fmla="*/ 962577 h 2873593"/>
              <a:gd name="connsiteX119" fmla="*/ 766157 w 2971219"/>
              <a:gd name="connsiteY119" fmla="*/ 986772 h 2873593"/>
              <a:gd name="connsiteX120" fmla="*/ 809876 w 2971219"/>
              <a:gd name="connsiteY120" fmla="*/ 1087369 h 2873593"/>
              <a:gd name="connsiteX121" fmla="*/ 833222 w 2971219"/>
              <a:gd name="connsiteY121" fmla="*/ 1455800 h 2873593"/>
              <a:gd name="connsiteX122" fmla="*/ 817092 w 2971219"/>
              <a:gd name="connsiteY122" fmla="*/ 1471929 h 2873593"/>
              <a:gd name="connsiteX123" fmla="*/ 426165 w 2971219"/>
              <a:gd name="connsiteY123" fmla="*/ 1302994 h 2873593"/>
              <a:gd name="connsiteX124" fmla="*/ 195683 w 2971219"/>
              <a:gd name="connsiteY124" fmla="*/ 953239 h 2873593"/>
              <a:gd name="connsiteX125" fmla="*/ 251287 w 2971219"/>
              <a:gd name="connsiteY125" fmla="*/ 521564 h 2873593"/>
              <a:gd name="connsiteX126" fmla="*/ 684236 w 2971219"/>
              <a:gd name="connsiteY126" fmla="*/ 165866 h 2873593"/>
              <a:gd name="connsiteX127" fmla="*/ 983905 w 2971219"/>
              <a:gd name="connsiteY127" fmla="*/ 156953 h 2873593"/>
              <a:gd name="connsiteX128" fmla="*/ 1495379 w 2971219"/>
              <a:gd name="connsiteY128" fmla="*/ 359844 h 2873593"/>
              <a:gd name="connsiteX129" fmla="*/ 1873573 w 2971219"/>
              <a:gd name="connsiteY129" fmla="*/ 582686 h 2873593"/>
              <a:gd name="connsiteX130" fmla="*/ 2137587 w 2971219"/>
              <a:gd name="connsiteY130" fmla="*/ 729973 h 2873593"/>
              <a:gd name="connsiteX131" fmla="*/ 2337083 w 2971219"/>
              <a:gd name="connsiteY131" fmla="*/ 763930 h 2873593"/>
              <a:gd name="connsiteX132" fmla="*/ 2481399 w 2971219"/>
              <a:gd name="connsiteY132" fmla="*/ 700261 h 2873593"/>
              <a:gd name="connsiteX133" fmla="*/ 2479277 w 2971219"/>
              <a:gd name="connsiteY133" fmla="*/ 502887 h 2873593"/>
              <a:gd name="connsiteX134" fmla="*/ 2175788 w 2971219"/>
              <a:gd name="connsiteY134" fmla="*/ 350506 h 2873593"/>
              <a:gd name="connsiteX135" fmla="*/ 2177062 w 2971219"/>
              <a:gd name="connsiteY135" fmla="*/ 342017 h 2873593"/>
              <a:gd name="connsiteX136" fmla="*/ 2655428 w 2971219"/>
              <a:gd name="connsiteY136" fmla="*/ 445585 h 2873593"/>
              <a:gd name="connsiteX137" fmla="*/ 2861291 w 2971219"/>
              <a:gd name="connsiteY137" fmla="*/ 774542 h 2873593"/>
              <a:gd name="connsiteX138" fmla="*/ 2487766 w 2971219"/>
              <a:gd name="connsiteY138" fmla="*/ 1322944 h 2873593"/>
              <a:gd name="connsiteX139" fmla="*/ 758092 w 2971219"/>
              <a:gd name="connsiteY139" fmla="*/ 919283 h 2873593"/>
              <a:gd name="connsiteX140" fmla="*/ 674898 w 2971219"/>
              <a:gd name="connsiteY140" fmla="*/ 891693 h 2873593"/>
              <a:gd name="connsiteX141" fmla="*/ 660042 w 2971219"/>
              <a:gd name="connsiteY141" fmla="*/ 856462 h 2873593"/>
              <a:gd name="connsiteX142" fmla="*/ 682538 w 2971219"/>
              <a:gd name="connsiteY142" fmla="*/ 839060 h 2873593"/>
              <a:gd name="connsiteX143" fmla="*/ 758092 w 2971219"/>
              <a:gd name="connsiteY143" fmla="*/ 919283 h 287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971219" h="2873593">
                <a:moveTo>
                  <a:pt x="2885485" y="602211"/>
                </a:moveTo>
                <a:cubicBezTo>
                  <a:pt x="2765363" y="381492"/>
                  <a:pt x="2543795" y="252456"/>
                  <a:pt x="2333687" y="267312"/>
                </a:cubicBezTo>
                <a:cubicBezTo>
                  <a:pt x="2230968" y="274528"/>
                  <a:pt x="2175788" y="291082"/>
                  <a:pt x="2077313" y="338621"/>
                </a:cubicBezTo>
                <a:cubicBezTo>
                  <a:pt x="2067126" y="343290"/>
                  <a:pt x="2056515" y="346686"/>
                  <a:pt x="2048026" y="354326"/>
                </a:cubicBezTo>
                <a:cubicBezTo>
                  <a:pt x="2037414" y="363664"/>
                  <a:pt x="2012371" y="370880"/>
                  <a:pt x="2015767" y="384463"/>
                </a:cubicBezTo>
                <a:cubicBezTo>
                  <a:pt x="2019163" y="398470"/>
                  <a:pt x="2028076" y="386161"/>
                  <a:pt x="2042083" y="384463"/>
                </a:cubicBezTo>
                <a:cubicBezTo>
                  <a:pt x="2294637" y="355175"/>
                  <a:pt x="2417730" y="507556"/>
                  <a:pt x="2440651" y="552549"/>
                </a:cubicBezTo>
                <a:cubicBezTo>
                  <a:pt x="2454658" y="580139"/>
                  <a:pt x="2452112" y="605182"/>
                  <a:pt x="2448291" y="628952"/>
                </a:cubicBezTo>
                <a:cubicBezTo>
                  <a:pt x="2441076" y="671398"/>
                  <a:pt x="2388443" y="691772"/>
                  <a:pt x="2342601" y="698139"/>
                </a:cubicBezTo>
                <a:cubicBezTo>
                  <a:pt x="2305248" y="703657"/>
                  <a:pt x="2269594" y="695592"/>
                  <a:pt x="2234788" y="684132"/>
                </a:cubicBezTo>
                <a:cubicBezTo>
                  <a:pt x="2138011" y="652297"/>
                  <a:pt x="2052270" y="599240"/>
                  <a:pt x="1970350" y="539815"/>
                </a:cubicBezTo>
                <a:cubicBezTo>
                  <a:pt x="1880364" y="474449"/>
                  <a:pt x="1796321" y="417995"/>
                  <a:pt x="1708033" y="350082"/>
                </a:cubicBezTo>
                <a:cubicBezTo>
                  <a:pt x="1573904" y="247362"/>
                  <a:pt x="1434681" y="168837"/>
                  <a:pt x="1280178" y="101773"/>
                </a:cubicBezTo>
                <a:cubicBezTo>
                  <a:pt x="1140955" y="41075"/>
                  <a:pt x="996214" y="4147"/>
                  <a:pt x="844258" y="327"/>
                </a:cubicBezTo>
                <a:cubicBezTo>
                  <a:pt x="722013" y="-2644"/>
                  <a:pt x="602740" y="14334"/>
                  <a:pt x="489834" y="63996"/>
                </a:cubicBezTo>
                <a:cubicBezTo>
                  <a:pt x="293309" y="149737"/>
                  <a:pt x="140928" y="318247"/>
                  <a:pt x="59431" y="514772"/>
                </a:cubicBezTo>
                <a:cubicBezTo>
                  <a:pt x="-6360" y="672671"/>
                  <a:pt x="-21216" y="836088"/>
                  <a:pt x="33539" y="999505"/>
                </a:cubicBezTo>
                <a:cubicBezTo>
                  <a:pt x="112913" y="1236354"/>
                  <a:pt x="295006" y="1407411"/>
                  <a:pt x="528035" y="1489757"/>
                </a:cubicBezTo>
                <a:cubicBezTo>
                  <a:pt x="622690" y="1523289"/>
                  <a:pt x="721164" y="1549605"/>
                  <a:pt x="820912" y="1535598"/>
                </a:cubicBezTo>
                <a:cubicBezTo>
                  <a:pt x="827704" y="1534749"/>
                  <a:pt x="833646" y="1532203"/>
                  <a:pt x="833222" y="1544087"/>
                </a:cubicBezTo>
                <a:cubicBezTo>
                  <a:pt x="831524" y="1608605"/>
                  <a:pt x="829826" y="1656145"/>
                  <a:pt x="828977" y="1720663"/>
                </a:cubicBezTo>
                <a:cubicBezTo>
                  <a:pt x="828553" y="1761411"/>
                  <a:pt x="828977" y="1802159"/>
                  <a:pt x="828977" y="1843332"/>
                </a:cubicBezTo>
                <a:cubicBezTo>
                  <a:pt x="829826" y="1842907"/>
                  <a:pt x="831099" y="1842907"/>
                  <a:pt x="832373" y="1842483"/>
                </a:cubicBezTo>
                <a:cubicBezTo>
                  <a:pt x="941034" y="1791972"/>
                  <a:pt x="1054365" y="1758015"/>
                  <a:pt x="1172789" y="1740188"/>
                </a:cubicBezTo>
                <a:cubicBezTo>
                  <a:pt x="1267020" y="1726181"/>
                  <a:pt x="1361250" y="1722785"/>
                  <a:pt x="1456329" y="1731274"/>
                </a:cubicBezTo>
                <a:cubicBezTo>
                  <a:pt x="1553530" y="1739763"/>
                  <a:pt x="1649458" y="1758864"/>
                  <a:pt x="1744961" y="1778814"/>
                </a:cubicBezTo>
                <a:cubicBezTo>
                  <a:pt x="1863386" y="1803008"/>
                  <a:pt x="1981810" y="1828051"/>
                  <a:pt x="2103630" y="1831022"/>
                </a:cubicBezTo>
                <a:cubicBezTo>
                  <a:pt x="2117637" y="1831447"/>
                  <a:pt x="2122306" y="1835691"/>
                  <a:pt x="2123155" y="1849699"/>
                </a:cubicBezTo>
                <a:cubicBezTo>
                  <a:pt x="2137162" y="2033490"/>
                  <a:pt x="2116364" y="2213036"/>
                  <a:pt x="2057788" y="2387914"/>
                </a:cubicBezTo>
                <a:cubicBezTo>
                  <a:pt x="2053968" y="2398950"/>
                  <a:pt x="2050997" y="2398525"/>
                  <a:pt x="2042508" y="2393007"/>
                </a:cubicBezTo>
                <a:cubicBezTo>
                  <a:pt x="1992421" y="2362022"/>
                  <a:pt x="1941911" y="2289439"/>
                  <a:pt x="1887155" y="2266518"/>
                </a:cubicBezTo>
                <a:cubicBezTo>
                  <a:pt x="1820940" y="2238928"/>
                  <a:pt x="1752602" y="2226619"/>
                  <a:pt x="1681292" y="2241900"/>
                </a:cubicBezTo>
                <a:cubicBezTo>
                  <a:pt x="1625688" y="2254209"/>
                  <a:pt x="1578573" y="2297079"/>
                  <a:pt x="1544192" y="2345468"/>
                </a:cubicBezTo>
                <a:cubicBezTo>
                  <a:pt x="1518300" y="2311936"/>
                  <a:pt x="1486890" y="2271187"/>
                  <a:pt x="1448688" y="2256331"/>
                </a:cubicBezTo>
                <a:cubicBezTo>
                  <a:pt x="1369739" y="2225770"/>
                  <a:pt x="1291214" y="2229166"/>
                  <a:pt x="1212689" y="2257605"/>
                </a:cubicBezTo>
                <a:cubicBezTo>
                  <a:pt x="1137984" y="2284346"/>
                  <a:pt x="1072617" y="2370511"/>
                  <a:pt x="1008524" y="2416353"/>
                </a:cubicBezTo>
                <a:cubicBezTo>
                  <a:pt x="997912" y="2423993"/>
                  <a:pt x="998761" y="2423568"/>
                  <a:pt x="987725" y="2431633"/>
                </a:cubicBezTo>
                <a:cubicBezTo>
                  <a:pt x="947826" y="2264820"/>
                  <a:pt x="883732" y="2246993"/>
                  <a:pt x="788229" y="2255058"/>
                </a:cubicBezTo>
                <a:cubicBezTo>
                  <a:pt x="720315" y="2260576"/>
                  <a:pt x="662589" y="2291986"/>
                  <a:pt x="610380" y="2334007"/>
                </a:cubicBezTo>
                <a:cubicBezTo>
                  <a:pt x="566661" y="2369238"/>
                  <a:pt x="509359" y="2432058"/>
                  <a:pt x="492805" y="2486813"/>
                </a:cubicBezTo>
                <a:cubicBezTo>
                  <a:pt x="470308" y="2560245"/>
                  <a:pt x="477100" y="2629856"/>
                  <a:pt x="534402" y="2685885"/>
                </a:cubicBezTo>
                <a:cubicBezTo>
                  <a:pt x="580668" y="2731302"/>
                  <a:pt x="639243" y="2738518"/>
                  <a:pt x="700790" y="2731726"/>
                </a:cubicBezTo>
                <a:cubicBezTo>
                  <a:pt x="754697" y="2725359"/>
                  <a:pt x="804358" y="2706259"/>
                  <a:pt x="851049" y="2678244"/>
                </a:cubicBezTo>
                <a:cubicBezTo>
                  <a:pt x="883308" y="2659144"/>
                  <a:pt x="916416" y="2641316"/>
                  <a:pt x="953344" y="2631978"/>
                </a:cubicBezTo>
                <a:cubicBezTo>
                  <a:pt x="990272" y="2622640"/>
                  <a:pt x="1022531" y="2627309"/>
                  <a:pt x="1047574" y="2660417"/>
                </a:cubicBezTo>
                <a:cubicBezTo>
                  <a:pt x="1084077" y="2709230"/>
                  <a:pt x="1128646" y="2750403"/>
                  <a:pt x="1179156" y="2784359"/>
                </a:cubicBezTo>
                <a:cubicBezTo>
                  <a:pt x="1327717" y="2884107"/>
                  <a:pt x="1489437" y="2896417"/>
                  <a:pt x="1665163" y="2856093"/>
                </a:cubicBezTo>
                <a:cubicBezTo>
                  <a:pt x="1821364" y="2820438"/>
                  <a:pt x="1946155" y="2761014"/>
                  <a:pt x="2038688" y="2630280"/>
                </a:cubicBezTo>
                <a:cubicBezTo>
                  <a:pt x="2055242" y="2606511"/>
                  <a:pt x="2073069" y="2600568"/>
                  <a:pt x="2097688" y="2616698"/>
                </a:cubicBezTo>
                <a:cubicBezTo>
                  <a:pt x="2110421" y="2625187"/>
                  <a:pt x="2126126" y="2639619"/>
                  <a:pt x="2139285" y="2647259"/>
                </a:cubicBezTo>
                <a:cubicBezTo>
                  <a:pt x="2171119" y="2666360"/>
                  <a:pt x="2202529" y="2685460"/>
                  <a:pt x="2235637" y="2702439"/>
                </a:cubicBezTo>
                <a:cubicBezTo>
                  <a:pt x="2292515" y="2731302"/>
                  <a:pt x="2367220" y="2738942"/>
                  <a:pt x="2432586" y="2741489"/>
                </a:cubicBezTo>
                <a:cubicBezTo>
                  <a:pt x="2513658" y="2744460"/>
                  <a:pt x="2578601" y="2692676"/>
                  <a:pt x="2603219" y="2615424"/>
                </a:cubicBezTo>
                <a:cubicBezTo>
                  <a:pt x="2631658" y="2527137"/>
                  <a:pt x="2594306" y="2434180"/>
                  <a:pt x="2522148" y="2373907"/>
                </a:cubicBezTo>
                <a:cubicBezTo>
                  <a:pt x="2439802" y="2305144"/>
                  <a:pt x="2358730" y="2284770"/>
                  <a:pt x="2230544" y="2332734"/>
                </a:cubicBezTo>
                <a:cubicBezTo>
                  <a:pt x="2319680" y="2329763"/>
                  <a:pt x="2340903" y="2338252"/>
                  <a:pt x="2386320" y="2363720"/>
                </a:cubicBezTo>
                <a:cubicBezTo>
                  <a:pt x="2417730" y="2381547"/>
                  <a:pt x="2447442" y="2403619"/>
                  <a:pt x="2472486" y="2430360"/>
                </a:cubicBezTo>
                <a:cubicBezTo>
                  <a:pt x="2511960" y="2471957"/>
                  <a:pt x="2510263" y="2505489"/>
                  <a:pt x="2505593" y="2547935"/>
                </a:cubicBezTo>
                <a:cubicBezTo>
                  <a:pt x="2501774" y="2584439"/>
                  <a:pt x="2471212" y="2602691"/>
                  <a:pt x="2438529" y="2607784"/>
                </a:cubicBezTo>
                <a:cubicBezTo>
                  <a:pt x="2422824" y="2610331"/>
                  <a:pt x="2407543" y="2609057"/>
                  <a:pt x="2392263" y="2605662"/>
                </a:cubicBezTo>
                <a:cubicBezTo>
                  <a:pt x="2294213" y="2581043"/>
                  <a:pt x="2208472" y="2525014"/>
                  <a:pt x="2133342" y="2457525"/>
                </a:cubicBezTo>
                <a:cubicBezTo>
                  <a:pt x="2126551" y="2451583"/>
                  <a:pt x="2127400" y="2446914"/>
                  <a:pt x="2129947" y="2440122"/>
                </a:cubicBezTo>
                <a:cubicBezTo>
                  <a:pt x="2177486" y="2312784"/>
                  <a:pt x="2199133" y="2168892"/>
                  <a:pt x="2196587" y="2033065"/>
                </a:cubicBezTo>
                <a:cubicBezTo>
                  <a:pt x="2195738" y="1977885"/>
                  <a:pt x="2194889" y="1922706"/>
                  <a:pt x="2205500" y="1867950"/>
                </a:cubicBezTo>
                <a:cubicBezTo>
                  <a:pt x="2216112" y="1815317"/>
                  <a:pt x="2236061" y="1767353"/>
                  <a:pt x="2284450" y="1738490"/>
                </a:cubicBezTo>
                <a:cubicBezTo>
                  <a:pt x="2320529" y="1716843"/>
                  <a:pt x="2331990" y="1684584"/>
                  <a:pt x="2328169" y="1645109"/>
                </a:cubicBezTo>
                <a:cubicBezTo>
                  <a:pt x="2324774" y="1611152"/>
                  <a:pt x="2301428" y="1583138"/>
                  <a:pt x="2272141" y="1575073"/>
                </a:cubicBezTo>
                <a:cubicBezTo>
                  <a:pt x="2217810" y="1560641"/>
                  <a:pt x="2157536" y="1606483"/>
                  <a:pt x="2157536" y="1663361"/>
                </a:cubicBezTo>
                <a:cubicBezTo>
                  <a:pt x="2157536" y="1713871"/>
                  <a:pt x="2130371" y="1750375"/>
                  <a:pt x="2081983" y="1765656"/>
                </a:cubicBezTo>
                <a:cubicBezTo>
                  <a:pt x="2046328" y="1776692"/>
                  <a:pt x="2010673" y="1774994"/>
                  <a:pt x="1975019" y="1766504"/>
                </a:cubicBezTo>
                <a:cubicBezTo>
                  <a:pt x="1899889" y="1749102"/>
                  <a:pt x="1826458" y="1725756"/>
                  <a:pt x="1752177" y="1705382"/>
                </a:cubicBezTo>
                <a:cubicBezTo>
                  <a:pt x="1604465" y="1664634"/>
                  <a:pt x="1456329" y="1625584"/>
                  <a:pt x="1302250" y="1617519"/>
                </a:cubicBezTo>
                <a:cubicBezTo>
                  <a:pt x="1191466" y="1611577"/>
                  <a:pt x="1074315" y="1631526"/>
                  <a:pt x="970322" y="1671850"/>
                </a:cubicBezTo>
                <a:cubicBezTo>
                  <a:pt x="959286" y="1676094"/>
                  <a:pt x="951221" y="1674821"/>
                  <a:pt x="950373" y="1664210"/>
                </a:cubicBezTo>
                <a:cubicBezTo>
                  <a:pt x="948250" y="1634922"/>
                  <a:pt x="950373" y="1616246"/>
                  <a:pt x="947826" y="1585685"/>
                </a:cubicBezTo>
                <a:cubicBezTo>
                  <a:pt x="942308" y="1524562"/>
                  <a:pt x="930423" y="1507584"/>
                  <a:pt x="992394" y="1488908"/>
                </a:cubicBezTo>
                <a:cubicBezTo>
                  <a:pt x="1011919" y="1482965"/>
                  <a:pt x="1218631" y="1400196"/>
                  <a:pt x="1223725" y="1374728"/>
                </a:cubicBezTo>
                <a:cubicBezTo>
                  <a:pt x="1226696" y="1358599"/>
                  <a:pt x="1222451" y="1355627"/>
                  <a:pt x="1207171" y="1359447"/>
                </a:cubicBezTo>
                <a:cubicBezTo>
                  <a:pt x="1148595" y="1374728"/>
                  <a:pt x="1039509" y="1427785"/>
                  <a:pt x="980934" y="1439670"/>
                </a:cubicBezTo>
                <a:cubicBezTo>
                  <a:pt x="932121" y="1449433"/>
                  <a:pt x="941034" y="1438821"/>
                  <a:pt x="935941" y="1411656"/>
                </a:cubicBezTo>
                <a:cubicBezTo>
                  <a:pt x="917689" y="1312332"/>
                  <a:pt x="899862" y="1115383"/>
                  <a:pt x="881610" y="1016059"/>
                </a:cubicBezTo>
                <a:cubicBezTo>
                  <a:pt x="879912" y="1007995"/>
                  <a:pt x="882459" y="1006297"/>
                  <a:pt x="889250" y="1004599"/>
                </a:cubicBezTo>
                <a:cubicBezTo>
                  <a:pt x="935516" y="991865"/>
                  <a:pt x="982631" y="979131"/>
                  <a:pt x="1030595" y="982103"/>
                </a:cubicBezTo>
                <a:cubicBezTo>
                  <a:pt x="1293761" y="998232"/>
                  <a:pt x="1555228" y="1165469"/>
                  <a:pt x="1670681" y="1216829"/>
                </a:cubicBezTo>
                <a:cubicBezTo>
                  <a:pt x="1782314" y="1266491"/>
                  <a:pt x="1893098" y="1312757"/>
                  <a:pt x="2008127" y="1354778"/>
                </a:cubicBezTo>
                <a:cubicBezTo>
                  <a:pt x="2159234" y="1409958"/>
                  <a:pt x="2315860" y="1475749"/>
                  <a:pt x="2478004" y="1456649"/>
                </a:cubicBezTo>
                <a:cubicBezTo>
                  <a:pt x="2580299" y="1444764"/>
                  <a:pt x="2671133" y="1425663"/>
                  <a:pt x="2755600" y="1364541"/>
                </a:cubicBezTo>
                <a:cubicBezTo>
                  <a:pt x="2950852" y="1223196"/>
                  <a:pt x="3058665" y="920131"/>
                  <a:pt x="2885485" y="602211"/>
                </a:cubicBezTo>
                <a:close/>
                <a:moveTo>
                  <a:pt x="899013" y="2515252"/>
                </a:moveTo>
                <a:cubicBezTo>
                  <a:pt x="890099" y="2525014"/>
                  <a:pt x="861236" y="2553453"/>
                  <a:pt x="834071" y="2575950"/>
                </a:cubicBezTo>
                <a:cubicBezTo>
                  <a:pt x="797991" y="2605662"/>
                  <a:pt x="782286" y="2604388"/>
                  <a:pt x="739416" y="2623914"/>
                </a:cubicBezTo>
                <a:cubicBezTo>
                  <a:pt x="719891" y="2632827"/>
                  <a:pt x="677445" y="2643439"/>
                  <a:pt x="655373" y="2643014"/>
                </a:cubicBezTo>
                <a:cubicBezTo>
                  <a:pt x="609107" y="2643014"/>
                  <a:pt x="566661" y="2599295"/>
                  <a:pt x="581092" y="2510583"/>
                </a:cubicBezTo>
                <a:cubicBezTo>
                  <a:pt x="587035" y="2474079"/>
                  <a:pt x="620143" y="2430360"/>
                  <a:pt x="647308" y="2407439"/>
                </a:cubicBezTo>
                <a:cubicBezTo>
                  <a:pt x="681265" y="2379000"/>
                  <a:pt x="740265" y="2356928"/>
                  <a:pt x="780589" y="2339525"/>
                </a:cubicBezTo>
                <a:cubicBezTo>
                  <a:pt x="796294" y="2332734"/>
                  <a:pt x="844258" y="2325943"/>
                  <a:pt x="865905" y="2349712"/>
                </a:cubicBezTo>
                <a:cubicBezTo>
                  <a:pt x="896466" y="2383669"/>
                  <a:pt x="916416" y="2435878"/>
                  <a:pt x="918538" y="2458374"/>
                </a:cubicBezTo>
                <a:cubicBezTo>
                  <a:pt x="921085" y="2476626"/>
                  <a:pt x="913445" y="2499122"/>
                  <a:pt x="899013" y="2515252"/>
                </a:cubicBezTo>
                <a:close/>
                <a:moveTo>
                  <a:pt x="1958040" y="2570431"/>
                </a:moveTo>
                <a:cubicBezTo>
                  <a:pt x="1954645" y="2581892"/>
                  <a:pt x="1947853" y="2591654"/>
                  <a:pt x="1940637" y="2600568"/>
                </a:cubicBezTo>
                <a:cubicBezTo>
                  <a:pt x="1859566" y="2701165"/>
                  <a:pt x="1753875" y="2739367"/>
                  <a:pt x="1627810" y="2761014"/>
                </a:cubicBezTo>
                <a:cubicBezTo>
                  <a:pt x="1450386" y="2791575"/>
                  <a:pt x="1294610" y="2759741"/>
                  <a:pt x="1154113" y="2652777"/>
                </a:cubicBezTo>
                <a:cubicBezTo>
                  <a:pt x="1132466" y="2636223"/>
                  <a:pt x="1112092" y="2617971"/>
                  <a:pt x="1092991" y="2598446"/>
                </a:cubicBezTo>
                <a:cubicBezTo>
                  <a:pt x="1081531" y="2586561"/>
                  <a:pt x="1081106" y="2578072"/>
                  <a:pt x="1090869" y="2564913"/>
                </a:cubicBezTo>
                <a:cubicBezTo>
                  <a:pt x="1097660" y="2556424"/>
                  <a:pt x="1106149" y="2550057"/>
                  <a:pt x="1115487" y="2544964"/>
                </a:cubicBezTo>
                <a:cubicBezTo>
                  <a:pt x="1223300" y="2486813"/>
                  <a:pt x="1338329" y="2426964"/>
                  <a:pt x="1460573" y="2416777"/>
                </a:cubicBezTo>
                <a:cubicBezTo>
                  <a:pt x="1474156" y="2415504"/>
                  <a:pt x="1487739" y="2414655"/>
                  <a:pt x="1501322" y="2414230"/>
                </a:cubicBezTo>
                <a:cubicBezTo>
                  <a:pt x="1514904" y="2413806"/>
                  <a:pt x="1528487" y="2414230"/>
                  <a:pt x="1542494" y="2414230"/>
                </a:cubicBezTo>
                <a:cubicBezTo>
                  <a:pt x="1683415" y="2413806"/>
                  <a:pt x="1817120" y="2469410"/>
                  <a:pt x="1942760" y="2533928"/>
                </a:cubicBezTo>
                <a:cubicBezTo>
                  <a:pt x="1960163" y="2542417"/>
                  <a:pt x="1963983" y="2551331"/>
                  <a:pt x="1958040" y="2570431"/>
                </a:cubicBezTo>
                <a:close/>
                <a:moveTo>
                  <a:pt x="2487766" y="1322944"/>
                </a:moveTo>
                <a:cubicBezTo>
                  <a:pt x="2382925" y="1334829"/>
                  <a:pt x="2303975" y="1309361"/>
                  <a:pt x="2202105" y="1286440"/>
                </a:cubicBezTo>
                <a:cubicBezTo>
                  <a:pt x="2063731" y="1255455"/>
                  <a:pt x="1929601" y="1201548"/>
                  <a:pt x="1796745" y="1154009"/>
                </a:cubicBezTo>
                <a:cubicBezTo>
                  <a:pt x="1681717" y="1112836"/>
                  <a:pt x="1255984" y="947297"/>
                  <a:pt x="1114214" y="935412"/>
                </a:cubicBezTo>
                <a:cubicBezTo>
                  <a:pt x="1056063" y="930743"/>
                  <a:pt x="979660" y="931592"/>
                  <a:pt x="921509" y="919707"/>
                </a:cubicBezTo>
                <a:cubicBezTo>
                  <a:pt x="855718" y="906549"/>
                  <a:pt x="801387" y="876837"/>
                  <a:pt x="764884" y="817412"/>
                </a:cubicBezTo>
                <a:cubicBezTo>
                  <a:pt x="743661" y="782606"/>
                  <a:pt x="708006" y="774542"/>
                  <a:pt x="669805" y="780060"/>
                </a:cubicBezTo>
                <a:cubicBezTo>
                  <a:pt x="632877" y="785578"/>
                  <a:pt x="605287" y="804678"/>
                  <a:pt x="595100" y="842880"/>
                </a:cubicBezTo>
                <a:cubicBezTo>
                  <a:pt x="578970" y="903577"/>
                  <a:pt x="639668" y="972764"/>
                  <a:pt x="701215" y="962577"/>
                </a:cubicBezTo>
                <a:cubicBezTo>
                  <a:pt x="728804" y="957908"/>
                  <a:pt x="749179" y="967246"/>
                  <a:pt x="766157" y="986772"/>
                </a:cubicBezTo>
                <a:cubicBezTo>
                  <a:pt x="791625" y="1015635"/>
                  <a:pt x="802236" y="1050865"/>
                  <a:pt x="809876" y="1087369"/>
                </a:cubicBezTo>
                <a:cubicBezTo>
                  <a:pt x="827704" y="1176930"/>
                  <a:pt x="835344" y="1364541"/>
                  <a:pt x="833222" y="1455800"/>
                </a:cubicBezTo>
                <a:cubicBezTo>
                  <a:pt x="832797" y="1467685"/>
                  <a:pt x="830675" y="1472354"/>
                  <a:pt x="817092" y="1471929"/>
                </a:cubicBezTo>
                <a:cubicBezTo>
                  <a:pt x="668956" y="1467260"/>
                  <a:pt x="539495" y="1397224"/>
                  <a:pt x="426165" y="1302994"/>
                </a:cubicBezTo>
                <a:cubicBezTo>
                  <a:pt x="320050" y="1214707"/>
                  <a:pt x="228791" y="1087793"/>
                  <a:pt x="195683" y="953239"/>
                </a:cubicBezTo>
                <a:cubicBezTo>
                  <a:pt x="158755" y="802556"/>
                  <a:pt x="181251" y="658240"/>
                  <a:pt x="251287" y="521564"/>
                </a:cubicBezTo>
                <a:cubicBezTo>
                  <a:pt x="339999" y="348808"/>
                  <a:pt x="493229" y="212132"/>
                  <a:pt x="684236" y="165866"/>
                </a:cubicBezTo>
                <a:cubicBezTo>
                  <a:pt x="783560" y="142096"/>
                  <a:pt x="883308" y="142096"/>
                  <a:pt x="983905" y="156953"/>
                </a:cubicBezTo>
                <a:cubicBezTo>
                  <a:pt x="1170243" y="184967"/>
                  <a:pt x="1336207" y="263067"/>
                  <a:pt x="1495379" y="359844"/>
                </a:cubicBezTo>
                <a:cubicBezTo>
                  <a:pt x="1625264" y="438794"/>
                  <a:pt x="1747508" y="498643"/>
                  <a:pt x="1873573" y="582686"/>
                </a:cubicBezTo>
                <a:cubicBezTo>
                  <a:pt x="1957191" y="638290"/>
                  <a:pt x="2043781" y="691772"/>
                  <a:pt x="2137587" y="729973"/>
                </a:cubicBezTo>
                <a:cubicBezTo>
                  <a:pt x="2199133" y="755016"/>
                  <a:pt x="2270018" y="766901"/>
                  <a:pt x="2337083" y="763930"/>
                </a:cubicBezTo>
                <a:cubicBezTo>
                  <a:pt x="2387169" y="761383"/>
                  <a:pt x="2446594" y="737614"/>
                  <a:pt x="2481399" y="700261"/>
                </a:cubicBezTo>
                <a:cubicBezTo>
                  <a:pt x="2537428" y="640412"/>
                  <a:pt x="2522148" y="553823"/>
                  <a:pt x="2479277" y="502887"/>
                </a:cubicBezTo>
                <a:cubicBezTo>
                  <a:pt x="2448716" y="466808"/>
                  <a:pt x="2383349" y="364938"/>
                  <a:pt x="2175788" y="350506"/>
                </a:cubicBezTo>
                <a:cubicBezTo>
                  <a:pt x="2171119" y="350082"/>
                  <a:pt x="2172817" y="343715"/>
                  <a:pt x="2177062" y="342017"/>
                </a:cubicBezTo>
                <a:cubicBezTo>
                  <a:pt x="2356184" y="277924"/>
                  <a:pt x="2559924" y="360693"/>
                  <a:pt x="2655428" y="445585"/>
                </a:cubicBezTo>
                <a:cubicBezTo>
                  <a:pt x="2738197" y="519017"/>
                  <a:pt x="2845161" y="663758"/>
                  <a:pt x="2861291" y="774542"/>
                </a:cubicBezTo>
                <a:cubicBezTo>
                  <a:pt x="2897370" y="1023275"/>
                  <a:pt x="2810356" y="1286440"/>
                  <a:pt x="2487766" y="1322944"/>
                </a:cubicBezTo>
                <a:close/>
                <a:moveTo>
                  <a:pt x="758092" y="919283"/>
                </a:moveTo>
                <a:cubicBezTo>
                  <a:pt x="725409" y="922254"/>
                  <a:pt x="697819" y="912916"/>
                  <a:pt x="674898" y="891693"/>
                </a:cubicBezTo>
                <a:cubicBezTo>
                  <a:pt x="664711" y="882354"/>
                  <a:pt x="659193" y="870470"/>
                  <a:pt x="660042" y="856462"/>
                </a:cubicBezTo>
                <a:cubicBezTo>
                  <a:pt x="660466" y="842880"/>
                  <a:pt x="668956" y="836513"/>
                  <a:pt x="682538" y="839060"/>
                </a:cubicBezTo>
                <a:cubicBezTo>
                  <a:pt x="716071" y="845851"/>
                  <a:pt x="751725" y="883628"/>
                  <a:pt x="758092" y="919283"/>
                </a:cubicBezTo>
                <a:close/>
              </a:path>
            </a:pathLst>
          </a:custGeom>
          <a:solidFill>
            <a:schemeClr val="accent4"/>
          </a:solidFill>
          <a:ln w="423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D71502F-EFC8-4394-AEB5-5DC81414A868}"/>
              </a:ext>
            </a:extLst>
          </p:cNvPr>
          <p:cNvSpPr txBox="1">
            <a:spLocks/>
          </p:cNvSpPr>
          <p:nvPr/>
        </p:nvSpPr>
        <p:spPr>
          <a:xfrm>
            <a:off x="1506762" y="3750433"/>
            <a:ext cx="1586065" cy="324528"/>
          </a:xfrm>
          <a:prstGeom prst="rect">
            <a:avLst/>
          </a:prstGeom>
          <a:solidFill>
            <a:schemeClr val="bg1"/>
          </a:solidFill>
        </p:spPr>
        <p:txBody>
          <a:bodyPr tIns="9144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altLang="ko-KR" sz="2400" dirty="0">
                <a:solidFill>
                  <a:schemeClr val="accent2"/>
                </a:solidFill>
              </a:rPr>
              <a:t>אנשי צבא</a:t>
            </a:r>
            <a:endParaRPr lang="ko-KR" altLang="en-US" sz="2400" dirty="0">
              <a:solidFill>
                <a:schemeClr val="accent2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08E2864-927A-4091-9E90-2D696A714CE6}"/>
              </a:ext>
            </a:extLst>
          </p:cNvPr>
          <p:cNvSpPr txBox="1">
            <a:spLocks/>
          </p:cNvSpPr>
          <p:nvPr/>
        </p:nvSpPr>
        <p:spPr>
          <a:xfrm>
            <a:off x="1392228" y="2984521"/>
            <a:ext cx="1586065" cy="324528"/>
          </a:xfrm>
          <a:prstGeom prst="rect">
            <a:avLst/>
          </a:prstGeom>
          <a:solidFill>
            <a:schemeClr val="bg1"/>
          </a:solidFill>
        </p:spPr>
        <p:txBody>
          <a:bodyPr tIns="9144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altLang="ko-KR" sz="2400" dirty="0">
                <a:solidFill>
                  <a:schemeClr val="accent2"/>
                </a:solidFill>
              </a:rPr>
              <a:t>אזרחים</a:t>
            </a:r>
            <a:endParaRPr lang="ko-KR" altLang="en-US" sz="2400" dirty="0">
              <a:solidFill>
                <a:schemeClr val="accent2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1BB424-0452-42BF-8E2B-5D27F7D14D00}"/>
              </a:ext>
            </a:extLst>
          </p:cNvPr>
          <p:cNvSpPr txBox="1">
            <a:spLocks/>
          </p:cNvSpPr>
          <p:nvPr/>
        </p:nvSpPr>
        <p:spPr>
          <a:xfrm>
            <a:off x="1419146" y="2191237"/>
            <a:ext cx="1586065" cy="324528"/>
          </a:xfrm>
          <a:prstGeom prst="rect">
            <a:avLst/>
          </a:prstGeom>
          <a:solidFill>
            <a:schemeClr val="bg1"/>
          </a:solidFill>
        </p:spPr>
        <p:txBody>
          <a:bodyPr tIns="9144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altLang="ko-KR" sz="2400" dirty="0">
                <a:solidFill>
                  <a:schemeClr val="accent2"/>
                </a:solidFill>
              </a:rPr>
              <a:t>ביטחוניים</a:t>
            </a:r>
            <a:endParaRPr lang="ko-KR" altLang="en-US" sz="2400" dirty="0">
              <a:solidFill>
                <a:schemeClr val="accent2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92EC844-A09D-4635-9E95-28422BEDF977}"/>
              </a:ext>
            </a:extLst>
          </p:cNvPr>
          <p:cNvSpPr txBox="1">
            <a:spLocks/>
          </p:cNvSpPr>
          <p:nvPr/>
        </p:nvSpPr>
        <p:spPr>
          <a:xfrm>
            <a:off x="1546352" y="1508094"/>
            <a:ext cx="1586065" cy="324528"/>
          </a:xfrm>
          <a:prstGeom prst="rect">
            <a:avLst/>
          </a:prstGeom>
          <a:solidFill>
            <a:schemeClr val="bg1"/>
          </a:solidFill>
        </p:spPr>
        <p:txBody>
          <a:bodyPr tIns="9144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altLang="ko-KR" sz="2400" dirty="0">
                <a:solidFill>
                  <a:schemeClr val="accent2"/>
                </a:solidFill>
              </a:rPr>
              <a:t>בינלאומיים</a:t>
            </a:r>
            <a:endParaRPr lang="ko-KR" altLang="en-US" sz="2400" dirty="0">
              <a:solidFill>
                <a:schemeClr val="accent2"/>
              </a:solidFill>
            </a:endParaRPr>
          </a:p>
        </p:txBody>
      </p:sp>
      <p:grpSp>
        <p:nvGrpSpPr>
          <p:cNvPr id="71" name="Group 2">
            <a:extLst>
              <a:ext uri="{FF2B5EF4-FFF2-40B4-BE49-F238E27FC236}">
                <a16:creationId xmlns:a16="http://schemas.microsoft.com/office/drawing/2014/main" id="{3D5672D9-E019-413D-BB77-2861A1253538}"/>
              </a:ext>
            </a:extLst>
          </p:cNvPr>
          <p:cNvGrpSpPr/>
          <p:nvPr/>
        </p:nvGrpSpPr>
        <p:grpSpPr>
          <a:xfrm rot="10800000">
            <a:off x="6331619" y="56228"/>
            <a:ext cx="730893" cy="1161295"/>
            <a:chOff x="2755505" y="1879063"/>
            <a:chExt cx="552450" cy="962025"/>
          </a:xfrm>
          <a:solidFill>
            <a:schemeClr val="accent4"/>
          </a:solidFill>
        </p:grpSpPr>
        <p:sp>
          <p:nvSpPr>
            <p:cNvPr id="72" name="Freeform: Shape 3">
              <a:extLst>
                <a:ext uri="{FF2B5EF4-FFF2-40B4-BE49-F238E27FC236}">
                  <a16:creationId xmlns:a16="http://schemas.microsoft.com/office/drawing/2014/main" id="{3D9A70D4-FCD9-46CF-B569-64B4D58A4FB9}"/>
                </a:ext>
              </a:extLst>
            </p:cNvPr>
            <p:cNvSpPr/>
            <p:nvPr/>
          </p:nvSpPr>
          <p:spPr>
            <a:xfrm>
              <a:off x="2755505" y="1879063"/>
              <a:ext cx="552450" cy="962025"/>
            </a:xfrm>
            <a:custGeom>
              <a:avLst/>
              <a:gdLst>
                <a:gd name="connsiteX0" fmla="*/ 407432 w 552450"/>
                <a:gd name="connsiteY0" fmla="*/ 33338 h 962025"/>
                <a:gd name="connsiteX1" fmla="*/ 281702 w 552450"/>
                <a:gd name="connsiteY1" fmla="*/ 0 h 962025"/>
                <a:gd name="connsiteX2" fmla="*/ 266462 w 552450"/>
                <a:gd name="connsiteY2" fmla="*/ 0 h 962025"/>
                <a:gd name="connsiteX3" fmla="*/ 246459 w 552450"/>
                <a:gd name="connsiteY3" fmla="*/ 1905 h 962025"/>
                <a:gd name="connsiteX4" fmla="*/ 714 w 552450"/>
                <a:gd name="connsiteY4" fmla="*/ 260985 h 962025"/>
                <a:gd name="connsiteX5" fmla="*/ 714 w 552450"/>
                <a:gd name="connsiteY5" fmla="*/ 294322 h 962025"/>
                <a:gd name="connsiteX6" fmla="*/ 28337 w 552450"/>
                <a:gd name="connsiteY6" fmla="*/ 401003 h 962025"/>
                <a:gd name="connsiteX7" fmla="*/ 114062 w 552450"/>
                <a:gd name="connsiteY7" fmla="*/ 502920 h 962025"/>
                <a:gd name="connsiteX8" fmla="*/ 233124 w 552450"/>
                <a:gd name="connsiteY8" fmla="*/ 552450 h 962025"/>
                <a:gd name="connsiteX9" fmla="*/ 234077 w 552450"/>
                <a:gd name="connsiteY9" fmla="*/ 553403 h 962025"/>
                <a:gd name="connsiteX10" fmla="*/ 238839 w 552450"/>
                <a:gd name="connsiteY10" fmla="*/ 553403 h 962025"/>
                <a:gd name="connsiteX11" fmla="*/ 241697 w 552450"/>
                <a:gd name="connsiteY11" fmla="*/ 556260 h 962025"/>
                <a:gd name="connsiteX12" fmla="*/ 237887 w 552450"/>
                <a:gd name="connsiteY12" fmla="*/ 581025 h 962025"/>
                <a:gd name="connsiteX13" fmla="*/ 233124 w 552450"/>
                <a:gd name="connsiteY13" fmla="*/ 622935 h 962025"/>
                <a:gd name="connsiteX14" fmla="*/ 255032 w 552450"/>
                <a:gd name="connsiteY14" fmla="*/ 700087 h 962025"/>
                <a:gd name="connsiteX15" fmla="*/ 241697 w 552450"/>
                <a:gd name="connsiteY15" fmla="*/ 794385 h 962025"/>
                <a:gd name="connsiteX16" fmla="*/ 242649 w 552450"/>
                <a:gd name="connsiteY16" fmla="*/ 933450 h 962025"/>
                <a:gd name="connsiteX17" fmla="*/ 257889 w 552450"/>
                <a:gd name="connsiteY17" fmla="*/ 962025 h 962025"/>
                <a:gd name="connsiteX18" fmla="*/ 279797 w 552450"/>
                <a:gd name="connsiteY18" fmla="*/ 967740 h 962025"/>
                <a:gd name="connsiteX19" fmla="*/ 301704 w 552450"/>
                <a:gd name="connsiteY19" fmla="*/ 962025 h 962025"/>
                <a:gd name="connsiteX20" fmla="*/ 316944 w 552450"/>
                <a:gd name="connsiteY20" fmla="*/ 933450 h 962025"/>
                <a:gd name="connsiteX21" fmla="*/ 317897 w 552450"/>
                <a:gd name="connsiteY21" fmla="*/ 794385 h 962025"/>
                <a:gd name="connsiteX22" fmla="*/ 304562 w 552450"/>
                <a:gd name="connsiteY22" fmla="*/ 700087 h 962025"/>
                <a:gd name="connsiteX23" fmla="*/ 326469 w 552450"/>
                <a:gd name="connsiteY23" fmla="*/ 622935 h 962025"/>
                <a:gd name="connsiteX24" fmla="*/ 321707 w 552450"/>
                <a:gd name="connsiteY24" fmla="*/ 581025 h 962025"/>
                <a:gd name="connsiteX25" fmla="*/ 317897 w 552450"/>
                <a:gd name="connsiteY25" fmla="*/ 556260 h 962025"/>
                <a:gd name="connsiteX26" fmla="*/ 320754 w 552450"/>
                <a:gd name="connsiteY26" fmla="*/ 553403 h 962025"/>
                <a:gd name="connsiteX27" fmla="*/ 322659 w 552450"/>
                <a:gd name="connsiteY27" fmla="*/ 553403 h 962025"/>
                <a:gd name="connsiteX28" fmla="*/ 333137 w 552450"/>
                <a:gd name="connsiteY28" fmla="*/ 550545 h 962025"/>
                <a:gd name="connsiteX29" fmla="*/ 556022 w 552450"/>
                <a:gd name="connsiteY29" fmla="*/ 316230 h 962025"/>
                <a:gd name="connsiteX30" fmla="*/ 407432 w 552450"/>
                <a:gd name="connsiteY30" fmla="*/ 33338 h 962025"/>
                <a:gd name="connsiteX31" fmla="*/ 277892 w 552450"/>
                <a:gd name="connsiteY31" fmla="*/ 939165 h 962025"/>
                <a:gd name="connsiteX32" fmla="*/ 263604 w 552450"/>
                <a:gd name="connsiteY32" fmla="*/ 924878 h 962025"/>
                <a:gd name="connsiteX33" fmla="*/ 277892 w 552450"/>
                <a:gd name="connsiteY33" fmla="*/ 910590 h 962025"/>
                <a:gd name="connsiteX34" fmla="*/ 292179 w 552450"/>
                <a:gd name="connsiteY34" fmla="*/ 924878 h 962025"/>
                <a:gd name="connsiteX35" fmla="*/ 277892 w 552450"/>
                <a:gd name="connsiteY35" fmla="*/ 939165 h 96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52450" h="962025">
                  <a:moveTo>
                    <a:pt x="407432" y="33338"/>
                  </a:moveTo>
                  <a:cubicBezTo>
                    <a:pt x="368379" y="12382"/>
                    <a:pt x="325517" y="2857"/>
                    <a:pt x="281702" y="0"/>
                  </a:cubicBezTo>
                  <a:cubicBezTo>
                    <a:pt x="276939" y="0"/>
                    <a:pt x="271224" y="0"/>
                    <a:pt x="266462" y="0"/>
                  </a:cubicBezTo>
                  <a:cubicBezTo>
                    <a:pt x="259794" y="2857"/>
                    <a:pt x="253127" y="0"/>
                    <a:pt x="246459" y="1905"/>
                  </a:cubicBezTo>
                  <a:cubicBezTo>
                    <a:pt x="110252" y="18097"/>
                    <a:pt x="9287" y="124778"/>
                    <a:pt x="714" y="260985"/>
                  </a:cubicBezTo>
                  <a:cubicBezTo>
                    <a:pt x="-238" y="271462"/>
                    <a:pt x="-238" y="282893"/>
                    <a:pt x="714" y="294322"/>
                  </a:cubicBezTo>
                  <a:cubicBezTo>
                    <a:pt x="714" y="332422"/>
                    <a:pt x="12144" y="367665"/>
                    <a:pt x="28337" y="401003"/>
                  </a:cubicBezTo>
                  <a:cubicBezTo>
                    <a:pt x="47387" y="441960"/>
                    <a:pt x="77867" y="475297"/>
                    <a:pt x="114062" y="502920"/>
                  </a:cubicBezTo>
                  <a:cubicBezTo>
                    <a:pt x="149304" y="529590"/>
                    <a:pt x="189309" y="544830"/>
                    <a:pt x="233124" y="552450"/>
                  </a:cubicBezTo>
                  <a:cubicBezTo>
                    <a:pt x="233124" y="552450"/>
                    <a:pt x="234077" y="553403"/>
                    <a:pt x="234077" y="553403"/>
                  </a:cubicBezTo>
                  <a:lnTo>
                    <a:pt x="238839" y="553403"/>
                  </a:lnTo>
                  <a:cubicBezTo>
                    <a:pt x="239792" y="554355"/>
                    <a:pt x="240744" y="555308"/>
                    <a:pt x="241697" y="556260"/>
                  </a:cubicBezTo>
                  <a:cubicBezTo>
                    <a:pt x="240744" y="566737"/>
                    <a:pt x="247412" y="575310"/>
                    <a:pt x="237887" y="581025"/>
                  </a:cubicBezTo>
                  <a:cubicBezTo>
                    <a:pt x="223599" y="590550"/>
                    <a:pt x="229314" y="612458"/>
                    <a:pt x="233124" y="622935"/>
                  </a:cubicBezTo>
                  <a:cubicBezTo>
                    <a:pt x="245507" y="652462"/>
                    <a:pt x="255984" y="666750"/>
                    <a:pt x="255032" y="700087"/>
                  </a:cubicBezTo>
                  <a:cubicBezTo>
                    <a:pt x="254079" y="721995"/>
                    <a:pt x="240744" y="772478"/>
                    <a:pt x="241697" y="794385"/>
                  </a:cubicBezTo>
                  <a:cubicBezTo>
                    <a:pt x="241697" y="841058"/>
                    <a:pt x="242649" y="886778"/>
                    <a:pt x="242649" y="933450"/>
                  </a:cubicBezTo>
                  <a:cubicBezTo>
                    <a:pt x="242649" y="945833"/>
                    <a:pt x="246459" y="956310"/>
                    <a:pt x="257889" y="962025"/>
                  </a:cubicBezTo>
                  <a:cubicBezTo>
                    <a:pt x="265509" y="965835"/>
                    <a:pt x="273129" y="967740"/>
                    <a:pt x="279797" y="967740"/>
                  </a:cubicBezTo>
                  <a:cubicBezTo>
                    <a:pt x="286464" y="967740"/>
                    <a:pt x="294084" y="965835"/>
                    <a:pt x="301704" y="962025"/>
                  </a:cubicBezTo>
                  <a:cubicBezTo>
                    <a:pt x="313134" y="956310"/>
                    <a:pt x="316944" y="945833"/>
                    <a:pt x="316944" y="933450"/>
                  </a:cubicBezTo>
                  <a:cubicBezTo>
                    <a:pt x="316944" y="886778"/>
                    <a:pt x="316944" y="841058"/>
                    <a:pt x="317897" y="794385"/>
                  </a:cubicBezTo>
                  <a:cubicBezTo>
                    <a:pt x="317897" y="772478"/>
                    <a:pt x="305514" y="721995"/>
                    <a:pt x="304562" y="700087"/>
                  </a:cubicBezTo>
                  <a:cubicBezTo>
                    <a:pt x="303609" y="666750"/>
                    <a:pt x="314087" y="653415"/>
                    <a:pt x="326469" y="622935"/>
                  </a:cubicBezTo>
                  <a:cubicBezTo>
                    <a:pt x="331232" y="612458"/>
                    <a:pt x="335994" y="590550"/>
                    <a:pt x="321707" y="581025"/>
                  </a:cubicBezTo>
                  <a:cubicBezTo>
                    <a:pt x="312182" y="574358"/>
                    <a:pt x="318849" y="565785"/>
                    <a:pt x="317897" y="556260"/>
                  </a:cubicBezTo>
                  <a:cubicBezTo>
                    <a:pt x="318849" y="555308"/>
                    <a:pt x="319802" y="554355"/>
                    <a:pt x="320754" y="553403"/>
                  </a:cubicBezTo>
                  <a:lnTo>
                    <a:pt x="322659" y="553403"/>
                  </a:lnTo>
                  <a:cubicBezTo>
                    <a:pt x="325517" y="551498"/>
                    <a:pt x="328374" y="550545"/>
                    <a:pt x="333137" y="550545"/>
                  </a:cubicBezTo>
                  <a:cubicBezTo>
                    <a:pt x="451247" y="527685"/>
                    <a:pt x="537924" y="435293"/>
                    <a:pt x="556022" y="316230"/>
                  </a:cubicBezTo>
                  <a:cubicBezTo>
                    <a:pt x="569357" y="202883"/>
                    <a:pt x="511254" y="89535"/>
                    <a:pt x="407432" y="33338"/>
                  </a:cubicBezTo>
                  <a:close/>
                  <a:moveTo>
                    <a:pt x="277892" y="939165"/>
                  </a:moveTo>
                  <a:cubicBezTo>
                    <a:pt x="269319" y="939165"/>
                    <a:pt x="263604" y="932498"/>
                    <a:pt x="263604" y="924878"/>
                  </a:cubicBezTo>
                  <a:cubicBezTo>
                    <a:pt x="263604" y="916305"/>
                    <a:pt x="270272" y="910590"/>
                    <a:pt x="277892" y="910590"/>
                  </a:cubicBezTo>
                  <a:cubicBezTo>
                    <a:pt x="286464" y="910590"/>
                    <a:pt x="292179" y="917258"/>
                    <a:pt x="292179" y="924878"/>
                  </a:cubicBezTo>
                  <a:cubicBezTo>
                    <a:pt x="292179" y="932498"/>
                    <a:pt x="285512" y="939165"/>
                    <a:pt x="277892" y="9391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4">
              <a:extLst>
                <a:ext uri="{FF2B5EF4-FFF2-40B4-BE49-F238E27FC236}">
                  <a16:creationId xmlns:a16="http://schemas.microsoft.com/office/drawing/2014/main" id="{444035E9-0E22-4913-8F2F-F02A4B1688FB}"/>
                </a:ext>
              </a:extLst>
            </p:cNvPr>
            <p:cNvSpPr/>
            <p:nvPr/>
          </p:nvSpPr>
          <p:spPr>
            <a:xfrm>
              <a:off x="2801939" y="1928593"/>
              <a:ext cx="457200" cy="457200"/>
            </a:xfrm>
            <a:custGeom>
              <a:avLst/>
              <a:gdLst>
                <a:gd name="connsiteX0" fmla="*/ 230505 w 457200"/>
                <a:gd name="connsiteY0" fmla="*/ 0 h 457200"/>
                <a:gd name="connsiteX1" fmla="*/ 0 w 457200"/>
                <a:gd name="connsiteY1" fmla="*/ 225742 h 457200"/>
                <a:gd name="connsiteX2" fmla="*/ 229552 w 457200"/>
                <a:gd name="connsiteY2" fmla="*/ 459105 h 457200"/>
                <a:gd name="connsiteX3" fmla="*/ 459105 w 457200"/>
                <a:gd name="connsiteY3" fmla="*/ 229552 h 457200"/>
                <a:gd name="connsiteX4" fmla="*/ 230505 w 457200"/>
                <a:gd name="connsiteY4" fmla="*/ 0 h 457200"/>
                <a:gd name="connsiteX5" fmla="*/ 230505 w 457200"/>
                <a:gd name="connsiteY5" fmla="*/ 442913 h 457200"/>
                <a:gd name="connsiteX6" fmla="*/ 16192 w 457200"/>
                <a:gd name="connsiteY6" fmla="*/ 225742 h 457200"/>
                <a:gd name="connsiteX7" fmla="*/ 230505 w 457200"/>
                <a:gd name="connsiteY7" fmla="*/ 16192 h 457200"/>
                <a:gd name="connsiteX8" fmla="*/ 443865 w 457200"/>
                <a:gd name="connsiteY8" fmla="*/ 229552 h 457200"/>
                <a:gd name="connsiteX9" fmla="*/ 230505 w 457200"/>
                <a:gd name="connsiteY9" fmla="*/ 442913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200" h="457200">
                  <a:moveTo>
                    <a:pt x="230505" y="0"/>
                  </a:moveTo>
                  <a:cubicBezTo>
                    <a:pt x="103822" y="0"/>
                    <a:pt x="0" y="100965"/>
                    <a:pt x="0" y="225742"/>
                  </a:cubicBezTo>
                  <a:cubicBezTo>
                    <a:pt x="0" y="356235"/>
                    <a:pt x="100965" y="459105"/>
                    <a:pt x="229552" y="459105"/>
                  </a:cubicBezTo>
                  <a:cubicBezTo>
                    <a:pt x="356235" y="459105"/>
                    <a:pt x="459105" y="356235"/>
                    <a:pt x="459105" y="229552"/>
                  </a:cubicBezTo>
                  <a:cubicBezTo>
                    <a:pt x="459105" y="102870"/>
                    <a:pt x="357188" y="0"/>
                    <a:pt x="230505" y="0"/>
                  </a:cubicBezTo>
                  <a:close/>
                  <a:moveTo>
                    <a:pt x="230505" y="442913"/>
                  </a:moveTo>
                  <a:cubicBezTo>
                    <a:pt x="110490" y="442913"/>
                    <a:pt x="16192" y="346710"/>
                    <a:pt x="16192" y="225742"/>
                  </a:cubicBezTo>
                  <a:cubicBezTo>
                    <a:pt x="16192" y="110490"/>
                    <a:pt x="113347" y="15240"/>
                    <a:pt x="230505" y="16192"/>
                  </a:cubicBezTo>
                  <a:cubicBezTo>
                    <a:pt x="347663" y="16192"/>
                    <a:pt x="442913" y="111442"/>
                    <a:pt x="443865" y="229552"/>
                  </a:cubicBezTo>
                  <a:cubicBezTo>
                    <a:pt x="444817" y="345757"/>
                    <a:pt x="347663" y="442913"/>
                    <a:pt x="230505" y="44291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77" name="Straight Connector 4">
            <a:extLst>
              <a:ext uri="{FF2B5EF4-FFF2-40B4-BE49-F238E27FC236}">
                <a16:creationId xmlns:a16="http://schemas.microsoft.com/office/drawing/2014/main" id="{5888CB54-AE6F-4AEE-8792-3BF8A3D1BA49}"/>
              </a:ext>
            </a:extLst>
          </p:cNvPr>
          <p:cNvCxnSpPr>
            <a:cxnSpLocks/>
          </p:cNvCxnSpPr>
          <p:nvPr/>
        </p:nvCxnSpPr>
        <p:spPr>
          <a:xfrm flipV="1">
            <a:off x="2292771" y="88555"/>
            <a:ext cx="6530703" cy="12434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">
            <a:extLst>
              <a:ext uri="{FF2B5EF4-FFF2-40B4-BE49-F238E27FC236}">
                <a16:creationId xmlns:a16="http://schemas.microsoft.com/office/drawing/2014/main" id="{374B5F87-6519-4A35-A07F-BC9FE14D80CA}"/>
              </a:ext>
            </a:extLst>
          </p:cNvPr>
          <p:cNvGrpSpPr/>
          <p:nvPr/>
        </p:nvGrpSpPr>
        <p:grpSpPr>
          <a:xfrm rot="10800000">
            <a:off x="7115109" y="39753"/>
            <a:ext cx="390299" cy="1099393"/>
            <a:chOff x="7734611" y="3897930"/>
            <a:chExt cx="723900" cy="2683192"/>
          </a:xfrm>
          <a:solidFill>
            <a:schemeClr val="accent4"/>
          </a:solidFill>
        </p:grpSpPr>
        <p:sp>
          <p:nvSpPr>
            <p:cNvPr id="80" name="Freeform: Shape 13">
              <a:extLst>
                <a:ext uri="{FF2B5EF4-FFF2-40B4-BE49-F238E27FC236}">
                  <a16:creationId xmlns:a16="http://schemas.microsoft.com/office/drawing/2014/main" id="{B9B7520A-6F22-4DE0-B043-8CA1F6A926BA}"/>
                </a:ext>
              </a:extLst>
            </p:cNvPr>
            <p:cNvSpPr/>
            <p:nvPr/>
          </p:nvSpPr>
          <p:spPr>
            <a:xfrm>
              <a:off x="8010930" y="5419072"/>
              <a:ext cx="180975" cy="1162050"/>
            </a:xfrm>
            <a:custGeom>
              <a:avLst/>
              <a:gdLst>
                <a:gd name="connsiteX0" fmla="*/ 90488 w 180975"/>
                <a:gd name="connsiteY0" fmla="*/ 0 h 1162050"/>
                <a:gd name="connsiteX1" fmla="*/ 0 w 180975"/>
                <a:gd name="connsiteY1" fmla="*/ 90488 h 1162050"/>
                <a:gd name="connsiteX2" fmla="*/ 0 w 180975"/>
                <a:gd name="connsiteY2" fmla="*/ 1071563 h 1162050"/>
                <a:gd name="connsiteX3" fmla="*/ 90488 w 180975"/>
                <a:gd name="connsiteY3" fmla="*/ 1162050 h 1162050"/>
                <a:gd name="connsiteX4" fmla="*/ 180975 w 180975"/>
                <a:gd name="connsiteY4" fmla="*/ 1071563 h 1162050"/>
                <a:gd name="connsiteX5" fmla="*/ 180975 w 180975"/>
                <a:gd name="connsiteY5" fmla="*/ 90488 h 1162050"/>
                <a:gd name="connsiteX6" fmla="*/ 90488 w 180975"/>
                <a:gd name="connsiteY6" fmla="*/ 0 h 1162050"/>
                <a:gd name="connsiteX7" fmla="*/ 103822 w 180975"/>
                <a:gd name="connsiteY7" fmla="*/ 1086802 h 1162050"/>
                <a:gd name="connsiteX8" fmla="*/ 55245 w 180975"/>
                <a:gd name="connsiteY8" fmla="*/ 1063943 h 1162050"/>
                <a:gd name="connsiteX9" fmla="*/ 78105 w 180975"/>
                <a:gd name="connsiteY9" fmla="*/ 1015365 h 1162050"/>
                <a:gd name="connsiteX10" fmla="*/ 126683 w 180975"/>
                <a:gd name="connsiteY10" fmla="*/ 1038225 h 1162050"/>
                <a:gd name="connsiteX11" fmla="*/ 103822 w 180975"/>
                <a:gd name="connsiteY11" fmla="*/ 1086802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0975" h="1162050">
                  <a:moveTo>
                    <a:pt x="90488" y="0"/>
                  </a:moveTo>
                  <a:cubicBezTo>
                    <a:pt x="40958" y="0"/>
                    <a:pt x="0" y="40958"/>
                    <a:pt x="0" y="90488"/>
                  </a:cubicBezTo>
                  <a:lnTo>
                    <a:pt x="0" y="1071563"/>
                  </a:lnTo>
                  <a:cubicBezTo>
                    <a:pt x="0" y="1121093"/>
                    <a:pt x="40958" y="1162050"/>
                    <a:pt x="90488" y="1162050"/>
                  </a:cubicBezTo>
                  <a:cubicBezTo>
                    <a:pt x="140017" y="1162050"/>
                    <a:pt x="180975" y="1121093"/>
                    <a:pt x="180975" y="1071563"/>
                  </a:cubicBezTo>
                  <a:lnTo>
                    <a:pt x="180975" y="90488"/>
                  </a:lnTo>
                  <a:cubicBezTo>
                    <a:pt x="180975" y="40005"/>
                    <a:pt x="140970" y="0"/>
                    <a:pt x="90488" y="0"/>
                  </a:cubicBezTo>
                  <a:close/>
                  <a:moveTo>
                    <a:pt x="103822" y="1086802"/>
                  </a:moveTo>
                  <a:cubicBezTo>
                    <a:pt x="83820" y="1094423"/>
                    <a:pt x="61913" y="1083945"/>
                    <a:pt x="55245" y="1063943"/>
                  </a:cubicBezTo>
                  <a:cubicBezTo>
                    <a:pt x="47625" y="1043940"/>
                    <a:pt x="58103" y="1022033"/>
                    <a:pt x="78105" y="1015365"/>
                  </a:cubicBezTo>
                  <a:cubicBezTo>
                    <a:pt x="98108" y="1008698"/>
                    <a:pt x="120015" y="1018223"/>
                    <a:pt x="126683" y="1038225"/>
                  </a:cubicBezTo>
                  <a:cubicBezTo>
                    <a:pt x="134303" y="1058227"/>
                    <a:pt x="123825" y="1080135"/>
                    <a:pt x="103822" y="10868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14">
              <a:extLst>
                <a:ext uri="{FF2B5EF4-FFF2-40B4-BE49-F238E27FC236}">
                  <a16:creationId xmlns:a16="http://schemas.microsoft.com/office/drawing/2014/main" id="{468A6408-C746-423F-BF03-6D70B64888E0}"/>
                </a:ext>
              </a:extLst>
            </p:cNvPr>
            <p:cNvSpPr/>
            <p:nvPr/>
          </p:nvSpPr>
          <p:spPr>
            <a:xfrm>
              <a:off x="8056650" y="4774230"/>
              <a:ext cx="85725" cy="752475"/>
            </a:xfrm>
            <a:custGeom>
              <a:avLst/>
              <a:gdLst>
                <a:gd name="connsiteX0" fmla="*/ 0 w 85725"/>
                <a:gd name="connsiteY0" fmla="*/ 0 h 752475"/>
                <a:gd name="connsiteX1" fmla="*/ 90488 w 85725"/>
                <a:gd name="connsiteY1" fmla="*/ 0 h 752475"/>
                <a:gd name="connsiteX2" fmla="*/ 90488 w 85725"/>
                <a:gd name="connsiteY2" fmla="*/ 755333 h 752475"/>
                <a:gd name="connsiteX3" fmla="*/ 0 w 85725"/>
                <a:gd name="connsiteY3" fmla="*/ 755333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752475">
                  <a:moveTo>
                    <a:pt x="0" y="0"/>
                  </a:moveTo>
                  <a:lnTo>
                    <a:pt x="90488" y="0"/>
                  </a:lnTo>
                  <a:lnTo>
                    <a:pt x="90488" y="755333"/>
                  </a:lnTo>
                  <a:lnTo>
                    <a:pt x="0" y="7553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15">
              <a:extLst>
                <a:ext uri="{FF2B5EF4-FFF2-40B4-BE49-F238E27FC236}">
                  <a16:creationId xmlns:a16="http://schemas.microsoft.com/office/drawing/2014/main" id="{A56F58CC-BA0F-43B4-9D0C-FEF671DB6AB1}"/>
                </a:ext>
              </a:extLst>
            </p:cNvPr>
            <p:cNvSpPr/>
            <p:nvPr/>
          </p:nvSpPr>
          <p:spPr>
            <a:xfrm>
              <a:off x="7734611" y="3897930"/>
              <a:ext cx="723900" cy="885825"/>
            </a:xfrm>
            <a:custGeom>
              <a:avLst/>
              <a:gdLst>
                <a:gd name="connsiteX0" fmla="*/ 499204 w 723900"/>
                <a:gd name="connsiteY0" fmla="*/ 0 h 885825"/>
                <a:gd name="connsiteX1" fmla="*/ 229647 w 723900"/>
                <a:gd name="connsiteY1" fmla="*/ 0 h 885825"/>
                <a:gd name="connsiteX2" fmla="*/ 1047 w 723900"/>
                <a:gd name="connsiteY2" fmla="*/ 228600 h 885825"/>
                <a:gd name="connsiteX3" fmla="*/ 39147 w 723900"/>
                <a:gd name="connsiteY3" fmla="*/ 783908 h 885825"/>
                <a:gd name="connsiteX4" fmla="*/ 143922 w 723900"/>
                <a:gd name="connsiteY4" fmla="*/ 888683 h 885825"/>
                <a:gd name="connsiteX5" fmla="*/ 583977 w 723900"/>
                <a:gd name="connsiteY5" fmla="*/ 888683 h 885825"/>
                <a:gd name="connsiteX6" fmla="*/ 688752 w 723900"/>
                <a:gd name="connsiteY6" fmla="*/ 783908 h 885825"/>
                <a:gd name="connsiteX7" fmla="*/ 726852 w 723900"/>
                <a:gd name="connsiteY7" fmla="*/ 228600 h 885825"/>
                <a:gd name="connsiteX8" fmla="*/ 499204 w 723900"/>
                <a:gd name="connsiteY8" fmla="*/ 0 h 885825"/>
                <a:gd name="connsiteX9" fmla="*/ 173449 w 723900"/>
                <a:gd name="connsiteY9" fmla="*/ 782955 h 885825"/>
                <a:gd name="connsiteX10" fmla="*/ 144874 w 723900"/>
                <a:gd name="connsiteY10" fmla="*/ 806768 h 885825"/>
                <a:gd name="connsiteX11" fmla="*/ 116299 w 723900"/>
                <a:gd name="connsiteY11" fmla="*/ 782955 h 885825"/>
                <a:gd name="connsiteX12" fmla="*/ 116299 w 723900"/>
                <a:gd name="connsiteY12" fmla="*/ 165735 h 885825"/>
                <a:gd name="connsiteX13" fmla="*/ 144874 w 723900"/>
                <a:gd name="connsiteY13" fmla="*/ 141923 h 885825"/>
                <a:gd name="connsiteX14" fmla="*/ 173449 w 723900"/>
                <a:gd name="connsiteY14" fmla="*/ 165735 h 885825"/>
                <a:gd name="connsiteX15" fmla="*/ 173449 w 723900"/>
                <a:gd name="connsiteY15" fmla="*/ 782955 h 885825"/>
                <a:gd name="connsiteX16" fmla="*/ 284891 w 723900"/>
                <a:gd name="connsiteY16" fmla="*/ 782955 h 885825"/>
                <a:gd name="connsiteX17" fmla="*/ 256316 w 723900"/>
                <a:gd name="connsiteY17" fmla="*/ 806768 h 885825"/>
                <a:gd name="connsiteX18" fmla="*/ 227741 w 723900"/>
                <a:gd name="connsiteY18" fmla="*/ 782955 h 885825"/>
                <a:gd name="connsiteX19" fmla="*/ 227741 w 723900"/>
                <a:gd name="connsiteY19" fmla="*/ 165735 h 885825"/>
                <a:gd name="connsiteX20" fmla="*/ 256316 w 723900"/>
                <a:gd name="connsiteY20" fmla="*/ 141923 h 885825"/>
                <a:gd name="connsiteX21" fmla="*/ 284891 w 723900"/>
                <a:gd name="connsiteY21" fmla="*/ 165735 h 885825"/>
                <a:gd name="connsiteX22" fmla="*/ 284891 w 723900"/>
                <a:gd name="connsiteY22" fmla="*/ 782955 h 885825"/>
                <a:gd name="connsiteX23" fmla="*/ 396334 w 723900"/>
                <a:gd name="connsiteY23" fmla="*/ 782955 h 885825"/>
                <a:gd name="connsiteX24" fmla="*/ 367759 w 723900"/>
                <a:gd name="connsiteY24" fmla="*/ 806768 h 885825"/>
                <a:gd name="connsiteX25" fmla="*/ 339184 w 723900"/>
                <a:gd name="connsiteY25" fmla="*/ 782955 h 885825"/>
                <a:gd name="connsiteX26" fmla="*/ 339184 w 723900"/>
                <a:gd name="connsiteY26" fmla="*/ 165735 h 885825"/>
                <a:gd name="connsiteX27" fmla="*/ 367759 w 723900"/>
                <a:gd name="connsiteY27" fmla="*/ 141923 h 885825"/>
                <a:gd name="connsiteX28" fmla="*/ 396334 w 723900"/>
                <a:gd name="connsiteY28" fmla="*/ 165735 h 885825"/>
                <a:gd name="connsiteX29" fmla="*/ 396334 w 723900"/>
                <a:gd name="connsiteY29" fmla="*/ 782955 h 885825"/>
                <a:gd name="connsiteX30" fmla="*/ 507777 w 723900"/>
                <a:gd name="connsiteY30" fmla="*/ 782955 h 885825"/>
                <a:gd name="connsiteX31" fmla="*/ 479202 w 723900"/>
                <a:gd name="connsiteY31" fmla="*/ 806768 h 885825"/>
                <a:gd name="connsiteX32" fmla="*/ 479202 w 723900"/>
                <a:gd name="connsiteY32" fmla="*/ 806768 h 885825"/>
                <a:gd name="connsiteX33" fmla="*/ 450627 w 723900"/>
                <a:gd name="connsiteY33" fmla="*/ 782955 h 885825"/>
                <a:gd name="connsiteX34" fmla="*/ 450627 w 723900"/>
                <a:gd name="connsiteY34" fmla="*/ 165735 h 885825"/>
                <a:gd name="connsiteX35" fmla="*/ 479202 w 723900"/>
                <a:gd name="connsiteY35" fmla="*/ 141923 h 885825"/>
                <a:gd name="connsiteX36" fmla="*/ 479202 w 723900"/>
                <a:gd name="connsiteY36" fmla="*/ 141923 h 885825"/>
                <a:gd name="connsiteX37" fmla="*/ 507777 w 723900"/>
                <a:gd name="connsiteY37" fmla="*/ 165735 h 885825"/>
                <a:gd name="connsiteX38" fmla="*/ 507777 w 723900"/>
                <a:gd name="connsiteY38" fmla="*/ 782955 h 885825"/>
                <a:gd name="connsiteX39" fmla="*/ 619219 w 723900"/>
                <a:gd name="connsiteY39" fmla="*/ 782955 h 885825"/>
                <a:gd name="connsiteX40" fmla="*/ 590644 w 723900"/>
                <a:gd name="connsiteY40" fmla="*/ 806768 h 885825"/>
                <a:gd name="connsiteX41" fmla="*/ 562069 w 723900"/>
                <a:gd name="connsiteY41" fmla="*/ 782955 h 885825"/>
                <a:gd name="connsiteX42" fmla="*/ 562069 w 723900"/>
                <a:gd name="connsiteY42" fmla="*/ 165735 h 885825"/>
                <a:gd name="connsiteX43" fmla="*/ 590644 w 723900"/>
                <a:gd name="connsiteY43" fmla="*/ 141923 h 885825"/>
                <a:gd name="connsiteX44" fmla="*/ 619219 w 723900"/>
                <a:gd name="connsiteY44" fmla="*/ 165735 h 885825"/>
                <a:gd name="connsiteX45" fmla="*/ 619219 w 723900"/>
                <a:gd name="connsiteY45" fmla="*/ 782955 h 88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723900" h="885825">
                  <a:moveTo>
                    <a:pt x="499204" y="0"/>
                  </a:moveTo>
                  <a:lnTo>
                    <a:pt x="229647" y="0"/>
                  </a:lnTo>
                  <a:cubicBezTo>
                    <a:pt x="103916" y="0"/>
                    <a:pt x="-12289" y="34290"/>
                    <a:pt x="1047" y="228600"/>
                  </a:cubicBezTo>
                  <a:lnTo>
                    <a:pt x="39147" y="783908"/>
                  </a:lnTo>
                  <a:cubicBezTo>
                    <a:pt x="39147" y="842010"/>
                    <a:pt x="86772" y="888683"/>
                    <a:pt x="143922" y="888683"/>
                  </a:cubicBezTo>
                  <a:lnTo>
                    <a:pt x="583977" y="888683"/>
                  </a:lnTo>
                  <a:cubicBezTo>
                    <a:pt x="642079" y="888683"/>
                    <a:pt x="688752" y="841058"/>
                    <a:pt x="688752" y="783908"/>
                  </a:cubicBezTo>
                  <a:lnTo>
                    <a:pt x="726852" y="228600"/>
                  </a:lnTo>
                  <a:cubicBezTo>
                    <a:pt x="743044" y="36195"/>
                    <a:pt x="624934" y="0"/>
                    <a:pt x="499204" y="0"/>
                  </a:cubicBezTo>
                  <a:close/>
                  <a:moveTo>
                    <a:pt x="173449" y="782955"/>
                  </a:moveTo>
                  <a:cubicBezTo>
                    <a:pt x="173449" y="796290"/>
                    <a:pt x="160114" y="806768"/>
                    <a:pt x="144874" y="806768"/>
                  </a:cubicBezTo>
                  <a:cubicBezTo>
                    <a:pt x="128681" y="806768"/>
                    <a:pt x="116299" y="796290"/>
                    <a:pt x="116299" y="782955"/>
                  </a:cubicBezTo>
                  <a:lnTo>
                    <a:pt x="116299" y="165735"/>
                  </a:lnTo>
                  <a:cubicBezTo>
                    <a:pt x="116299" y="152400"/>
                    <a:pt x="129634" y="141923"/>
                    <a:pt x="144874" y="141923"/>
                  </a:cubicBezTo>
                  <a:cubicBezTo>
                    <a:pt x="161066" y="141923"/>
                    <a:pt x="173449" y="152400"/>
                    <a:pt x="173449" y="165735"/>
                  </a:cubicBezTo>
                  <a:lnTo>
                    <a:pt x="173449" y="782955"/>
                  </a:lnTo>
                  <a:close/>
                  <a:moveTo>
                    <a:pt x="284891" y="782955"/>
                  </a:moveTo>
                  <a:cubicBezTo>
                    <a:pt x="284891" y="796290"/>
                    <a:pt x="271556" y="806768"/>
                    <a:pt x="256316" y="806768"/>
                  </a:cubicBezTo>
                  <a:cubicBezTo>
                    <a:pt x="240124" y="806768"/>
                    <a:pt x="227741" y="796290"/>
                    <a:pt x="227741" y="782955"/>
                  </a:cubicBezTo>
                  <a:lnTo>
                    <a:pt x="227741" y="165735"/>
                  </a:lnTo>
                  <a:cubicBezTo>
                    <a:pt x="227741" y="152400"/>
                    <a:pt x="241077" y="141923"/>
                    <a:pt x="256316" y="141923"/>
                  </a:cubicBezTo>
                  <a:cubicBezTo>
                    <a:pt x="272509" y="141923"/>
                    <a:pt x="284891" y="152400"/>
                    <a:pt x="284891" y="165735"/>
                  </a:cubicBezTo>
                  <a:lnTo>
                    <a:pt x="284891" y="782955"/>
                  </a:lnTo>
                  <a:close/>
                  <a:moveTo>
                    <a:pt x="396334" y="782955"/>
                  </a:moveTo>
                  <a:cubicBezTo>
                    <a:pt x="396334" y="796290"/>
                    <a:pt x="382999" y="806768"/>
                    <a:pt x="367759" y="806768"/>
                  </a:cubicBezTo>
                  <a:cubicBezTo>
                    <a:pt x="351566" y="806768"/>
                    <a:pt x="339184" y="796290"/>
                    <a:pt x="339184" y="782955"/>
                  </a:cubicBezTo>
                  <a:lnTo>
                    <a:pt x="339184" y="165735"/>
                  </a:lnTo>
                  <a:cubicBezTo>
                    <a:pt x="339184" y="152400"/>
                    <a:pt x="352519" y="141923"/>
                    <a:pt x="367759" y="141923"/>
                  </a:cubicBezTo>
                  <a:cubicBezTo>
                    <a:pt x="383952" y="141923"/>
                    <a:pt x="396334" y="152400"/>
                    <a:pt x="396334" y="165735"/>
                  </a:cubicBezTo>
                  <a:lnTo>
                    <a:pt x="396334" y="782955"/>
                  </a:lnTo>
                  <a:close/>
                  <a:moveTo>
                    <a:pt x="507777" y="782955"/>
                  </a:moveTo>
                  <a:cubicBezTo>
                    <a:pt x="507777" y="796290"/>
                    <a:pt x="494441" y="806768"/>
                    <a:pt x="479202" y="806768"/>
                  </a:cubicBezTo>
                  <a:lnTo>
                    <a:pt x="479202" y="806768"/>
                  </a:lnTo>
                  <a:cubicBezTo>
                    <a:pt x="463009" y="806768"/>
                    <a:pt x="450627" y="796290"/>
                    <a:pt x="450627" y="782955"/>
                  </a:cubicBezTo>
                  <a:lnTo>
                    <a:pt x="450627" y="165735"/>
                  </a:lnTo>
                  <a:cubicBezTo>
                    <a:pt x="450627" y="152400"/>
                    <a:pt x="463961" y="141923"/>
                    <a:pt x="479202" y="141923"/>
                  </a:cubicBezTo>
                  <a:lnTo>
                    <a:pt x="479202" y="141923"/>
                  </a:lnTo>
                  <a:cubicBezTo>
                    <a:pt x="495394" y="141923"/>
                    <a:pt x="507777" y="152400"/>
                    <a:pt x="507777" y="165735"/>
                  </a:cubicBezTo>
                  <a:lnTo>
                    <a:pt x="507777" y="782955"/>
                  </a:lnTo>
                  <a:close/>
                  <a:moveTo>
                    <a:pt x="619219" y="782955"/>
                  </a:moveTo>
                  <a:cubicBezTo>
                    <a:pt x="619219" y="796290"/>
                    <a:pt x="605884" y="806768"/>
                    <a:pt x="590644" y="806768"/>
                  </a:cubicBezTo>
                  <a:cubicBezTo>
                    <a:pt x="574452" y="806768"/>
                    <a:pt x="562069" y="796290"/>
                    <a:pt x="562069" y="782955"/>
                  </a:cubicBezTo>
                  <a:lnTo>
                    <a:pt x="562069" y="165735"/>
                  </a:lnTo>
                  <a:cubicBezTo>
                    <a:pt x="562069" y="152400"/>
                    <a:pt x="575404" y="141923"/>
                    <a:pt x="590644" y="141923"/>
                  </a:cubicBezTo>
                  <a:cubicBezTo>
                    <a:pt x="606836" y="141923"/>
                    <a:pt x="619219" y="152400"/>
                    <a:pt x="619219" y="165735"/>
                  </a:cubicBezTo>
                  <a:lnTo>
                    <a:pt x="619219" y="7829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4" name="Freeform: Shape 21">
            <a:extLst>
              <a:ext uri="{FF2B5EF4-FFF2-40B4-BE49-F238E27FC236}">
                <a16:creationId xmlns:a16="http://schemas.microsoft.com/office/drawing/2014/main" id="{CABF77A7-4F2D-4EE8-A40B-774A65ABC86E}"/>
              </a:ext>
            </a:extLst>
          </p:cNvPr>
          <p:cNvSpPr/>
          <p:nvPr/>
        </p:nvSpPr>
        <p:spPr>
          <a:xfrm rot="10800000">
            <a:off x="7643162" y="56227"/>
            <a:ext cx="170582" cy="1193541"/>
          </a:xfrm>
          <a:custGeom>
            <a:avLst/>
            <a:gdLst>
              <a:gd name="connsiteX0" fmla="*/ 247650 w 247650"/>
              <a:gd name="connsiteY0" fmla="*/ 1469035 h 1552575"/>
              <a:gd name="connsiteX1" fmla="*/ 230505 w 247650"/>
              <a:gd name="connsiteY1" fmla="*/ 614642 h 1552575"/>
              <a:gd name="connsiteX2" fmla="*/ 219075 w 247650"/>
              <a:gd name="connsiteY2" fmla="*/ 285077 h 1552575"/>
              <a:gd name="connsiteX3" fmla="*/ 104775 w 247650"/>
              <a:gd name="connsiteY3" fmla="*/ 31712 h 1552575"/>
              <a:gd name="connsiteX4" fmla="*/ 67627 w 247650"/>
              <a:gd name="connsiteY4" fmla="*/ 4090 h 1552575"/>
              <a:gd name="connsiteX5" fmla="*/ 0 w 247650"/>
              <a:gd name="connsiteY5" fmla="*/ 867055 h 1552575"/>
              <a:gd name="connsiteX6" fmla="*/ 89535 w 247650"/>
              <a:gd name="connsiteY6" fmla="*/ 982307 h 1552575"/>
              <a:gd name="connsiteX7" fmla="*/ 151448 w 247650"/>
              <a:gd name="connsiteY7" fmla="*/ 1058507 h 1552575"/>
              <a:gd name="connsiteX8" fmla="*/ 137160 w 247650"/>
              <a:gd name="connsiteY8" fmla="*/ 1173760 h 1552575"/>
              <a:gd name="connsiteX9" fmla="*/ 133350 w 247650"/>
              <a:gd name="connsiteY9" fmla="*/ 1442365 h 1552575"/>
              <a:gd name="connsiteX10" fmla="*/ 108585 w 247650"/>
              <a:gd name="connsiteY10" fmla="*/ 1493800 h 1552575"/>
              <a:gd name="connsiteX11" fmla="*/ 175260 w 247650"/>
              <a:gd name="connsiteY11" fmla="*/ 1560475 h 1552575"/>
              <a:gd name="connsiteX12" fmla="*/ 196215 w 247650"/>
              <a:gd name="connsiteY12" fmla="*/ 1556665 h 1552575"/>
              <a:gd name="connsiteX13" fmla="*/ 239077 w 247650"/>
              <a:gd name="connsiteY13" fmla="*/ 1527137 h 1552575"/>
              <a:gd name="connsiteX14" fmla="*/ 240983 w 247650"/>
              <a:gd name="connsiteY14" fmla="*/ 1524280 h 1552575"/>
              <a:gd name="connsiteX15" fmla="*/ 247650 w 247650"/>
              <a:gd name="connsiteY15" fmla="*/ 1469035 h 1552575"/>
              <a:gd name="connsiteX16" fmla="*/ 205740 w 247650"/>
              <a:gd name="connsiteY16" fmla="*/ 1431887 h 1552575"/>
              <a:gd name="connsiteX17" fmla="*/ 175260 w 247650"/>
              <a:gd name="connsiteY17" fmla="*/ 1429030 h 1552575"/>
              <a:gd name="connsiteX18" fmla="*/ 178117 w 247650"/>
              <a:gd name="connsiteY18" fmla="*/ 1398550 h 1552575"/>
              <a:gd name="connsiteX19" fmla="*/ 208598 w 247650"/>
              <a:gd name="connsiteY19" fmla="*/ 1401407 h 1552575"/>
              <a:gd name="connsiteX20" fmla="*/ 205740 w 247650"/>
              <a:gd name="connsiteY20" fmla="*/ 1431887 h 1552575"/>
              <a:gd name="connsiteX21" fmla="*/ 205740 w 247650"/>
              <a:gd name="connsiteY21" fmla="*/ 1269962 h 1552575"/>
              <a:gd name="connsiteX22" fmla="*/ 175260 w 247650"/>
              <a:gd name="connsiteY22" fmla="*/ 1267105 h 1552575"/>
              <a:gd name="connsiteX23" fmla="*/ 178117 w 247650"/>
              <a:gd name="connsiteY23" fmla="*/ 1236625 h 1552575"/>
              <a:gd name="connsiteX24" fmla="*/ 208598 w 247650"/>
              <a:gd name="connsiteY24" fmla="*/ 1239482 h 1552575"/>
              <a:gd name="connsiteX25" fmla="*/ 205740 w 247650"/>
              <a:gd name="connsiteY25" fmla="*/ 1269962 h 1552575"/>
              <a:gd name="connsiteX26" fmla="*/ 205740 w 247650"/>
              <a:gd name="connsiteY26" fmla="*/ 1108037 h 1552575"/>
              <a:gd name="connsiteX27" fmla="*/ 175260 w 247650"/>
              <a:gd name="connsiteY27" fmla="*/ 1105180 h 1552575"/>
              <a:gd name="connsiteX28" fmla="*/ 178117 w 247650"/>
              <a:gd name="connsiteY28" fmla="*/ 1074700 h 1552575"/>
              <a:gd name="connsiteX29" fmla="*/ 208598 w 247650"/>
              <a:gd name="connsiteY29" fmla="*/ 1077557 h 1552575"/>
              <a:gd name="connsiteX30" fmla="*/ 205740 w 247650"/>
              <a:gd name="connsiteY30" fmla="*/ 1108037 h 155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47650" h="1552575">
                <a:moveTo>
                  <a:pt x="247650" y="1469035"/>
                </a:moveTo>
                <a:cubicBezTo>
                  <a:pt x="241935" y="1179475"/>
                  <a:pt x="234315" y="905155"/>
                  <a:pt x="230505" y="614642"/>
                </a:cubicBezTo>
                <a:cubicBezTo>
                  <a:pt x="228600" y="504152"/>
                  <a:pt x="231458" y="394615"/>
                  <a:pt x="219075" y="285077"/>
                </a:cubicBezTo>
                <a:cubicBezTo>
                  <a:pt x="215265" y="186970"/>
                  <a:pt x="170498" y="103150"/>
                  <a:pt x="104775" y="31712"/>
                </a:cubicBezTo>
                <a:cubicBezTo>
                  <a:pt x="94298" y="20282"/>
                  <a:pt x="72390" y="-11150"/>
                  <a:pt x="67627" y="4090"/>
                </a:cubicBezTo>
                <a:cubicBezTo>
                  <a:pt x="36195" y="104102"/>
                  <a:pt x="0" y="592735"/>
                  <a:pt x="0" y="867055"/>
                </a:cubicBezTo>
                <a:cubicBezTo>
                  <a:pt x="0" y="959447"/>
                  <a:pt x="0" y="961352"/>
                  <a:pt x="89535" y="982307"/>
                </a:cubicBezTo>
                <a:cubicBezTo>
                  <a:pt x="133350" y="992785"/>
                  <a:pt x="160020" y="1014692"/>
                  <a:pt x="151448" y="1058507"/>
                </a:cubicBezTo>
                <a:cubicBezTo>
                  <a:pt x="144780" y="1096607"/>
                  <a:pt x="141923" y="1135660"/>
                  <a:pt x="137160" y="1173760"/>
                </a:cubicBezTo>
                <a:cubicBezTo>
                  <a:pt x="124777" y="1269010"/>
                  <a:pt x="138113" y="1348067"/>
                  <a:pt x="133350" y="1442365"/>
                </a:cubicBezTo>
                <a:cubicBezTo>
                  <a:pt x="118110" y="1454747"/>
                  <a:pt x="108585" y="1472845"/>
                  <a:pt x="108585" y="1493800"/>
                </a:cubicBezTo>
                <a:cubicBezTo>
                  <a:pt x="108585" y="1530947"/>
                  <a:pt x="138113" y="1560475"/>
                  <a:pt x="175260" y="1560475"/>
                </a:cubicBezTo>
                <a:cubicBezTo>
                  <a:pt x="182880" y="1560475"/>
                  <a:pt x="189548" y="1559522"/>
                  <a:pt x="196215" y="1556665"/>
                </a:cubicBezTo>
                <a:cubicBezTo>
                  <a:pt x="212408" y="1551902"/>
                  <a:pt x="227648" y="1542377"/>
                  <a:pt x="239077" y="1527137"/>
                </a:cubicBezTo>
                <a:cubicBezTo>
                  <a:pt x="240030" y="1526185"/>
                  <a:pt x="240983" y="1525232"/>
                  <a:pt x="240983" y="1524280"/>
                </a:cubicBezTo>
                <a:cubicBezTo>
                  <a:pt x="251460" y="1507135"/>
                  <a:pt x="247650" y="1488085"/>
                  <a:pt x="247650" y="1469035"/>
                </a:cubicBezTo>
                <a:close/>
                <a:moveTo>
                  <a:pt x="205740" y="1431887"/>
                </a:moveTo>
                <a:cubicBezTo>
                  <a:pt x="196215" y="1439507"/>
                  <a:pt x="182880" y="1438555"/>
                  <a:pt x="175260" y="1429030"/>
                </a:cubicBezTo>
                <a:cubicBezTo>
                  <a:pt x="167640" y="1419505"/>
                  <a:pt x="168592" y="1406170"/>
                  <a:pt x="178117" y="1398550"/>
                </a:cubicBezTo>
                <a:cubicBezTo>
                  <a:pt x="187642" y="1390930"/>
                  <a:pt x="200977" y="1391882"/>
                  <a:pt x="208598" y="1401407"/>
                </a:cubicBezTo>
                <a:cubicBezTo>
                  <a:pt x="216217" y="1409980"/>
                  <a:pt x="215265" y="1424267"/>
                  <a:pt x="205740" y="1431887"/>
                </a:cubicBezTo>
                <a:close/>
                <a:moveTo>
                  <a:pt x="205740" y="1269962"/>
                </a:moveTo>
                <a:cubicBezTo>
                  <a:pt x="196215" y="1277582"/>
                  <a:pt x="182880" y="1276630"/>
                  <a:pt x="175260" y="1267105"/>
                </a:cubicBezTo>
                <a:cubicBezTo>
                  <a:pt x="167640" y="1257580"/>
                  <a:pt x="168592" y="1244245"/>
                  <a:pt x="178117" y="1236625"/>
                </a:cubicBezTo>
                <a:cubicBezTo>
                  <a:pt x="187642" y="1229005"/>
                  <a:pt x="200977" y="1229957"/>
                  <a:pt x="208598" y="1239482"/>
                </a:cubicBezTo>
                <a:cubicBezTo>
                  <a:pt x="216217" y="1248055"/>
                  <a:pt x="215265" y="1262342"/>
                  <a:pt x="205740" y="1269962"/>
                </a:cubicBezTo>
                <a:close/>
                <a:moveTo>
                  <a:pt x="205740" y="1108037"/>
                </a:moveTo>
                <a:cubicBezTo>
                  <a:pt x="196215" y="1115657"/>
                  <a:pt x="182880" y="1114705"/>
                  <a:pt x="175260" y="1105180"/>
                </a:cubicBezTo>
                <a:cubicBezTo>
                  <a:pt x="167640" y="1095655"/>
                  <a:pt x="168592" y="1082320"/>
                  <a:pt x="178117" y="1074700"/>
                </a:cubicBezTo>
                <a:cubicBezTo>
                  <a:pt x="187642" y="1067080"/>
                  <a:pt x="200977" y="1068032"/>
                  <a:pt x="208598" y="1077557"/>
                </a:cubicBezTo>
                <a:cubicBezTo>
                  <a:pt x="216217" y="1086130"/>
                  <a:pt x="215265" y="1100417"/>
                  <a:pt x="205740" y="1108037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03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ה 1">
            <a:extLst>
              <a:ext uri="{FF2B5EF4-FFF2-40B4-BE49-F238E27FC236}">
                <a16:creationId xmlns:a16="http://schemas.microsoft.com/office/drawing/2014/main" id="{86F39FC1-1E9B-4CD0-B31F-1284870BF9E2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53D17C0-195F-48DA-8E10-E8697BDAB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42" y="1133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305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ה 1">
            <a:extLst>
              <a:ext uri="{FF2B5EF4-FFF2-40B4-BE49-F238E27FC236}">
                <a16:creationId xmlns:a16="http://schemas.microsoft.com/office/drawing/2014/main" id="{6EA1D38C-C24B-4D1A-AF9E-7CF3ADFAEB4C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554C7EB-6DC8-464D-B62A-84EAE1A2E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05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ה 1">
            <a:extLst>
              <a:ext uri="{FF2B5EF4-FFF2-40B4-BE49-F238E27FC236}">
                <a16:creationId xmlns:a16="http://schemas.microsoft.com/office/drawing/2014/main" id="{BC8D0113-FC95-459F-B614-87BB02CC2144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16D6548-31B3-40CE-980A-746E896B8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653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ה 1">
            <a:extLst>
              <a:ext uri="{FF2B5EF4-FFF2-40B4-BE49-F238E27FC236}">
                <a16:creationId xmlns:a16="http://schemas.microsoft.com/office/drawing/2014/main" id="{799EACF3-BCD8-4CD9-AC7C-C07E6B21300A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92AD81FA-66C5-4899-ACCA-C51A09A4E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190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ה 1">
            <a:extLst>
              <a:ext uri="{FF2B5EF4-FFF2-40B4-BE49-F238E27FC236}">
                <a16:creationId xmlns:a16="http://schemas.microsoft.com/office/drawing/2014/main" id="{9583840D-2583-4EC0-89DA-17AAC506EC1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85EBA94E-C9D0-4301-8CC5-982DA1B88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48" y="0"/>
            <a:ext cx="916014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179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09B315AC-D14C-40A8-889B-B852CDBA26BB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6" name="Rectangle 5"/>
          <p:cNvSpPr/>
          <p:nvPr/>
        </p:nvSpPr>
        <p:spPr>
          <a:xfrm>
            <a:off x="0" y="1439509"/>
            <a:ext cx="9144000" cy="2264482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7" name="Rectangle 6"/>
          <p:cNvSpPr/>
          <p:nvPr/>
        </p:nvSpPr>
        <p:spPr>
          <a:xfrm>
            <a:off x="0" y="1611796"/>
            <a:ext cx="9144000" cy="1919908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Text Placeholder 13"/>
          <p:cNvSpPr txBox="1">
            <a:spLocks/>
          </p:cNvSpPr>
          <p:nvPr/>
        </p:nvSpPr>
        <p:spPr>
          <a:xfrm>
            <a:off x="1547664" y="1672951"/>
            <a:ext cx="5626940" cy="535918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he-IL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למה להמציא את הגלגל?</a:t>
            </a:r>
            <a:endParaRPr lang="en-US" altLang="ko-KR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5A86E25D-C9FE-4C97-8373-9611C4C3F505}"/>
              </a:ext>
            </a:extLst>
          </p:cNvPr>
          <p:cNvSpPr txBox="1"/>
          <p:nvPr/>
        </p:nvSpPr>
        <p:spPr>
          <a:xfrm>
            <a:off x="323529" y="2660665"/>
            <a:ext cx="8568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https://www.free-powerpoint-templates-design.com/free-powerpoint-templates-design/free-cool-powerpoint-templates-design/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3031794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ה 1">
            <a:extLst>
              <a:ext uri="{FF2B5EF4-FFF2-40B4-BE49-F238E27FC236}">
                <a16:creationId xmlns:a16="http://schemas.microsoft.com/office/drawing/2014/main" id="{12F48F47-8F07-4519-9929-4CFB517538E5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BF1F2DFB-3C88-4C1A-BACA-08E71766A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6" t="-25829" r="-1176" b="25829"/>
          <a:stretch/>
        </p:blipFill>
        <p:spPr>
          <a:xfrm>
            <a:off x="35496" y="-812626"/>
            <a:ext cx="914400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554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ה 1">
            <a:extLst>
              <a:ext uri="{FF2B5EF4-FFF2-40B4-BE49-F238E27FC236}">
                <a16:creationId xmlns:a16="http://schemas.microsoft.com/office/drawing/2014/main" id="{C46E3244-FEAD-42E6-B964-AF4B66080006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44D5500C-2937-4F90-856F-C8775D1BC4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564"/>
          <a:stretch/>
        </p:blipFill>
        <p:spPr>
          <a:xfrm>
            <a:off x="35496" y="411510"/>
            <a:ext cx="9108504" cy="393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22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49FC12C1-25A1-46AB-9B44-77D2B075D1E8}"/>
              </a:ext>
            </a:extLst>
          </p:cNvPr>
          <p:cNvSpPr txBox="1"/>
          <p:nvPr/>
        </p:nvSpPr>
        <p:spPr>
          <a:xfrm>
            <a:off x="5347134" y="915566"/>
            <a:ext cx="3422476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בבוקר לח בשנת תרל"ח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עת בציר הענבים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יצאו מיפו על סוסים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חמשת הרוכבים.</a:t>
            </a:r>
            <a:br>
              <a:rPr lang="he-IL" sz="900" dirty="0"/>
            </a:br>
            <a:br>
              <a:rPr lang="he-IL" sz="900" dirty="0"/>
            </a:br>
            <a:r>
              <a:rPr lang="he-IL" sz="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שטמפפר</a:t>
            </a: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בא וגוטמן בא,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וזרח ברנט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ויואל משה סלומון,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עם חרב באבנט.</a:t>
            </a:r>
            <a:br>
              <a:rPr lang="he-IL" sz="900" dirty="0"/>
            </a:b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איתם רכב מזרקי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הדוקטור הכסוף,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לאורך הירקון הרוח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שר בקני הסוף.</a:t>
            </a:r>
            <a:br>
              <a:rPr lang="he-IL" sz="900" dirty="0"/>
            </a:b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ליד </a:t>
            </a:r>
            <a:r>
              <a:rPr lang="he-IL" sz="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אומלבס</a:t>
            </a: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הם חנו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בלב ביצות וסבך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ועל גבעה קטנה טיפסו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לראות את הסביבה</a:t>
            </a:r>
            <a:br>
              <a:rPr lang="he-IL" sz="900" dirty="0"/>
            </a:br>
            <a:br>
              <a:rPr lang="he-IL" dirty="0"/>
            </a:br>
            <a:endParaRPr lang="he-IL" dirty="0"/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6EF4664D-8659-42C7-B2D4-4F0116522A7F}"/>
              </a:ext>
            </a:extLst>
          </p:cNvPr>
          <p:cNvSpPr txBox="1"/>
          <p:nvPr/>
        </p:nvSpPr>
        <p:spPr>
          <a:xfrm>
            <a:off x="2286000" y="915566"/>
            <a:ext cx="4572000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אמר להם מזרקי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אחרי שעה קצרה: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איני שומע ציפורים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וזה סימן נורא.</a:t>
            </a:r>
            <a:br>
              <a:rPr lang="he-IL" sz="900" dirty="0"/>
            </a:b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אם ציפורים אינן נראות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המוות פה מולך,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כדאי לצאת מפה מהר,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הנה אני הולך.</a:t>
            </a:r>
            <a:br>
              <a:rPr lang="he-IL" sz="900" dirty="0"/>
            </a:b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קפץ הדוקטור על סוסו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כי חס על בריאותו,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והרעים שלושתם יצאו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לשוב לעיר </a:t>
            </a:r>
            <a:r>
              <a:rPr lang="he-IL" sz="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איתו</a:t>
            </a: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he-IL" sz="900" dirty="0"/>
            </a:b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אמר אז יואל סלומון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ושתי עיניו הוזות: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"אני נשאר הלילה פה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על הגבעה הזאת".</a:t>
            </a:r>
            <a:endParaRPr lang="he-IL" sz="900" dirty="0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5BB441E3-69C6-466C-B214-6B42ABDABB83}"/>
              </a:ext>
            </a:extLst>
          </p:cNvPr>
          <p:cNvSpPr txBox="1"/>
          <p:nvPr/>
        </p:nvSpPr>
        <p:spPr>
          <a:xfrm>
            <a:off x="-180528" y="910500"/>
            <a:ext cx="4572000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והוא נשאר על הגבעה,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ובין חצות לאור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פתאום צמחו לסלומון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כנפיים של ציפור.</a:t>
            </a:r>
            <a:br>
              <a:rPr lang="he-IL" sz="900" dirty="0"/>
            </a:b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לאן הוא עף, לאן פרח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אין איש אשר ידע,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אולי היה זה רק חלום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אולי רק אגדה.</a:t>
            </a:r>
            <a:br>
              <a:rPr lang="he-IL" sz="900" dirty="0"/>
            </a:b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אך כשהבוקר שוב עלה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מעבר להרים,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העמק הארור נמלא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ציוץ של ציפורים.</a:t>
            </a:r>
            <a:br>
              <a:rPr lang="he-IL" sz="900" dirty="0"/>
            </a:b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ויש אומרים כי עד היום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לאורך הירקון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הציפורים שרות על יואל</a:t>
            </a:r>
            <a:br>
              <a:rPr lang="he-IL" sz="900" dirty="0"/>
            </a:br>
            <a:r>
              <a:rPr lang="he-IL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משה סלומון</a:t>
            </a:r>
            <a:endParaRPr lang="he-IL" sz="900" dirty="0"/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8BC3E84A-971A-4461-BF7C-011069C3360A}"/>
              </a:ext>
            </a:extLst>
          </p:cNvPr>
          <p:cNvSpPr txBox="1"/>
          <p:nvPr/>
        </p:nvSpPr>
        <p:spPr>
          <a:xfrm>
            <a:off x="712254" y="3904768"/>
            <a:ext cx="5371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https://www.youtube.com/watch?v=I-MDk1dulFw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8573454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ה 1">
            <a:extLst>
              <a:ext uri="{FF2B5EF4-FFF2-40B4-BE49-F238E27FC236}">
                <a16:creationId xmlns:a16="http://schemas.microsoft.com/office/drawing/2014/main" id="{CD9DB35E-3CA5-43EE-8F74-C2A3C2E6D4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8390"/>
            <a:ext cx="9144000" cy="5143499"/>
          </a:xfrm>
        </p:spPr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099FA8C-9E5E-4FA3-8941-80F438A341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3800" r="3334" b="19201"/>
          <a:stretch/>
        </p:blipFill>
        <p:spPr bwMode="auto">
          <a:xfrm>
            <a:off x="1835696" y="11019"/>
            <a:ext cx="4769427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6881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altLang="ko-KR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אז מה אני רוצה להגיד?</a:t>
            </a:r>
            <a:endParaRPr lang="ko-KR" altLang="en-US" dirty="0"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4" name="직사각형 1"/>
          <p:cNvSpPr/>
          <p:nvPr/>
        </p:nvSpPr>
        <p:spPr>
          <a:xfrm>
            <a:off x="725695" y="1917771"/>
            <a:ext cx="1402806" cy="564049"/>
          </a:xfrm>
          <a:prstGeom prst="rect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altLang="ko-KR" sz="2800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עיצוב</a:t>
            </a:r>
            <a:endParaRPr lang="ko-KR" altLang="en-US" sz="2800" b="1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5" name="직사각형 1"/>
          <p:cNvSpPr/>
          <p:nvPr/>
        </p:nvSpPr>
        <p:spPr>
          <a:xfrm>
            <a:off x="2873766" y="1895717"/>
            <a:ext cx="1457024" cy="571288"/>
          </a:xfrm>
          <a:prstGeom prst="rect">
            <a:avLst/>
          </a:prstGeom>
          <a:solidFill>
            <a:schemeClr val="accent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altLang="ko-KR" sz="2800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מבנה</a:t>
            </a:r>
            <a:endParaRPr lang="ko-KR" altLang="en-US" sz="2800" b="1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7" name="직사각형 1"/>
          <p:cNvSpPr/>
          <p:nvPr/>
        </p:nvSpPr>
        <p:spPr>
          <a:xfrm>
            <a:off x="5076056" y="1895717"/>
            <a:ext cx="1441137" cy="608156"/>
          </a:xfrm>
          <a:prstGeom prst="rect">
            <a:avLst/>
          </a:prstGeom>
          <a:solidFill>
            <a:schemeClr val="accent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altLang="ko-KR" sz="2800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מצגת?</a:t>
            </a:r>
            <a:endParaRPr lang="ko-KR" altLang="en-US" sz="2800" b="1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8" name="직사각형 1"/>
          <p:cNvSpPr/>
          <p:nvPr/>
        </p:nvSpPr>
        <p:spPr>
          <a:xfrm>
            <a:off x="7092280" y="1895717"/>
            <a:ext cx="1446327" cy="608157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altLang="ko-KR" sz="2800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תכנון</a:t>
            </a:r>
            <a:endParaRPr lang="ko-KR" altLang="en-US" sz="2800" b="1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92280" y="2742843"/>
            <a:ext cx="1400944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e-IL" altLang="ko-KR" sz="2000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הגדרת מטרה ומסר מרכזי תוך התמקדות בקהל היעד</a:t>
            </a:r>
            <a:endParaRPr lang="ko-KR" altLang="en-US" sz="2000" b="1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14386" y="2742843"/>
            <a:ext cx="1402807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e-IL" altLang="ko-KR" sz="2000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לוח מחיק</a:t>
            </a:r>
          </a:p>
          <a:p>
            <a:pPr algn="ctr"/>
            <a:r>
              <a:rPr lang="he-IL" altLang="ko-KR" sz="2000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לוח ניירות</a:t>
            </a:r>
          </a:p>
          <a:p>
            <a:pPr algn="ctr"/>
            <a:r>
              <a:rPr lang="he-IL" altLang="ko-KR" sz="2000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דף מקורות</a:t>
            </a:r>
          </a:p>
          <a:p>
            <a:pPr algn="ctr"/>
            <a:r>
              <a:rPr lang="he-IL" altLang="ko-KR" sz="2000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חפצים</a:t>
            </a:r>
          </a:p>
          <a:p>
            <a:pPr algn="ctr"/>
            <a:r>
              <a:rPr lang="he-IL" altLang="ko-KR" sz="2000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סרטונים</a:t>
            </a: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2CD1A715-6945-4391-97A2-957C6A3B24DB}"/>
              </a:ext>
            </a:extLst>
          </p:cNvPr>
          <p:cNvSpPr txBox="1"/>
          <p:nvPr/>
        </p:nvSpPr>
        <p:spPr>
          <a:xfrm>
            <a:off x="2764530" y="2742843"/>
            <a:ext cx="1675495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e-IL" altLang="ko-KR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פתיחה חזקה</a:t>
            </a:r>
          </a:p>
          <a:p>
            <a:pPr algn="ctr"/>
            <a:r>
              <a:rPr lang="he-IL" altLang="ko-KR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סיפורים</a:t>
            </a:r>
          </a:p>
          <a:p>
            <a:pPr algn="ctr"/>
            <a:r>
              <a:rPr lang="he-IL" altLang="ko-KR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דוגמאות</a:t>
            </a:r>
          </a:p>
          <a:p>
            <a:pPr algn="ctr"/>
            <a:r>
              <a:rPr lang="he-IL" altLang="ko-KR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מטפורות</a:t>
            </a:r>
          </a:p>
          <a:p>
            <a:pPr algn="ctr"/>
            <a:r>
              <a:rPr lang="he-IL" altLang="ko-KR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הפעלות</a:t>
            </a:r>
          </a:p>
          <a:p>
            <a:pPr algn="ctr"/>
            <a:r>
              <a:rPr lang="he-IL" altLang="ko-KR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משפטי מחץ</a:t>
            </a:r>
          </a:p>
          <a:p>
            <a:pPr algn="ctr"/>
            <a:r>
              <a:rPr lang="he-IL" altLang="ko-KR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סיכום חזק</a:t>
            </a:r>
          </a:p>
          <a:p>
            <a:pPr algn="ctr"/>
            <a:endParaRPr lang="en-US" altLang="ko-KR" sz="1200" b="1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3FC5A333-636D-4192-A011-C22F8B043A4E}"/>
              </a:ext>
            </a:extLst>
          </p:cNvPr>
          <p:cNvSpPr txBox="1"/>
          <p:nvPr/>
        </p:nvSpPr>
        <p:spPr>
          <a:xfrm>
            <a:off x="589350" y="2788424"/>
            <a:ext cx="1675495" cy="20005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e-IL" altLang="ko-KR" sz="2000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נקי ופשוט</a:t>
            </a:r>
          </a:p>
          <a:p>
            <a:pPr algn="ctr"/>
            <a:r>
              <a:rPr lang="he-IL" altLang="ko-KR" sz="2000" b="1" dirty="0" err="1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אינפוגרפיקה</a:t>
            </a:r>
            <a:endParaRPr lang="he-IL" altLang="ko-KR" sz="2000" b="1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  <a:p>
            <a:pPr algn="ctr"/>
            <a:r>
              <a:rPr lang="he-IL" altLang="ko-KR" sz="2000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לא להגזים</a:t>
            </a:r>
          </a:p>
          <a:p>
            <a:pPr algn="ctr"/>
            <a:r>
              <a:rPr lang="he-IL" altLang="ko-KR" sz="2000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בחירה וויתור</a:t>
            </a:r>
          </a:p>
          <a:p>
            <a:pPr algn="ctr"/>
            <a:r>
              <a:rPr lang="he-IL" altLang="ko-KR" sz="2000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הגהות </a:t>
            </a:r>
          </a:p>
          <a:p>
            <a:pPr algn="ctr"/>
            <a:endParaRPr lang="en-US" altLang="ko-KR" sz="1200" b="1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4411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altLang="ko-KR" sz="2800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עמידה מול קהל</a:t>
            </a:r>
            <a:endParaRPr lang="ko-KR" altLang="en-US" sz="2800" dirty="0"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9584" y="1321969"/>
            <a:ext cx="1557398" cy="52322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he-IL" altLang="ko-KR" sz="2800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מקצועיות</a:t>
            </a:r>
            <a:endParaRPr lang="ko-KR" altLang="en-US" sz="2800" b="1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83768" y="1321969"/>
            <a:ext cx="1560550" cy="523220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he-IL" altLang="ko-KR" sz="2800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ייצוגיות</a:t>
            </a:r>
            <a:endParaRPr lang="ko-KR" altLang="en-US" sz="2800" b="1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13197" y="1221459"/>
            <a:ext cx="1672079" cy="707886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he-IL" altLang="ko-KR" sz="2000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המסר הבלתי מילולי</a:t>
            </a:r>
            <a:endParaRPr lang="ko-KR" altLang="en-US" sz="2000" b="1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48264" y="1221459"/>
            <a:ext cx="1557398" cy="707886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he-IL" altLang="ko-KR" sz="2000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המציג הוא המנהיג</a:t>
            </a:r>
            <a:endParaRPr lang="ko-KR" altLang="en-US" sz="2000" b="1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pic>
        <p:nvPicPr>
          <p:cNvPr id="11266" name="Picture 2" descr="הישגים להייטק - היום לפני 115 שנה נפטר בנימין זאב הרצל,... | Facebook">
            <a:extLst>
              <a:ext uri="{FF2B5EF4-FFF2-40B4-BE49-F238E27FC236}">
                <a16:creationId xmlns:a16="http://schemas.microsoft.com/office/drawing/2014/main" id="{32753204-D380-4AB0-BB34-C3BB59047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14" y="2049100"/>
            <a:ext cx="1596948" cy="197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היטלר הציע לצ'רצ'יל הסכם שלום ב-1941&quot;">
            <a:extLst>
              <a:ext uri="{FF2B5EF4-FFF2-40B4-BE49-F238E27FC236}">
                <a16:creationId xmlns:a16="http://schemas.microsoft.com/office/drawing/2014/main" id="{A3B119AB-AFBE-4DAD-8803-B16107551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29"/>
          <a:stretch/>
        </p:blipFill>
        <p:spPr bwMode="auto">
          <a:xfrm>
            <a:off x="4538695" y="2235776"/>
            <a:ext cx="1836190" cy="181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הבלוג של עו&quot;ד ד&quot;ר שי שגב: השואה בראי המשפט | גדעון האוזנר">
            <a:extLst>
              <a:ext uri="{FF2B5EF4-FFF2-40B4-BE49-F238E27FC236}">
                <a16:creationId xmlns:a16="http://schemas.microsoft.com/office/drawing/2014/main" id="{1E502506-9B52-404C-91DF-996DBB4D9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625" y="2051099"/>
            <a:ext cx="1476836" cy="202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נוסטלגיה: הפארודיה של חבורת &quot;לול&quot; על חידון התנ&quot;ך - סרוגים">
            <a:extLst>
              <a:ext uri="{FF2B5EF4-FFF2-40B4-BE49-F238E27FC236}">
                <a16:creationId xmlns:a16="http://schemas.microsoft.com/office/drawing/2014/main" id="{3E463813-83F7-4E13-B002-188CF6516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2" r="13904"/>
          <a:stretch/>
        </p:blipFill>
        <p:spPr bwMode="auto">
          <a:xfrm>
            <a:off x="107504" y="2177161"/>
            <a:ext cx="2149905" cy="184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9286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0F34963B-FC64-4460-8C05-D7BE427C53AA}"/>
              </a:ext>
            </a:extLst>
          </p:cNvPr>
          <p:cNvSpPr txBox="1"/>
          <p:nvPr/>
        </p:nvSpPr>
        <p:spPr>
          <a:xfrm>
            <a:off x="2286000" y="2247144"/>
            <a:ext cx="5598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https://www.youtube.com/watch?v=Tx4vdUqOW2o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8610858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C636302F-1A8B-4035-9222-18AB555250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9592" y="195486"/>
            <a:ext cx="6984776" cy="576064"/>
          </a:xfrm>
        </p:spPr>
        <p:txBody>
          <a:bodyPr/>
          <a:lstStyle/>
          <a:p>
            <a:r>
              <a:rPr lang="he-IL" sz="3600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שאלות?</a:t>
            </a:r>
          </a:p>
        </p:txBody>
      </p:sp>
    </p:spTree>
    <p:extLst>
      <p:ext uri="{BB962C8B-B14F-4D97-AF65-F5344CB8AC3E}">
        <p14:creationId xmlns:p14="http://schemas.microsoft.com/office/powerpoint/2010/main" val="35289167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altLang="ko-KR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תודה רבה!</a:t>
            </a:r>
            <a:endParaRPr lang="ko-KR" altLang="en-US" dirty="0"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71999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C3B02D-6E01-4534-93AE-1B4F9D808C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5315" y="379388"/>
            <a:ext cx="9144000" cy="457036"/>
          </a:xfrm>
        </p:spPr>
        <p:txBody>
          <a:bodyPr/>
          <a:lstStyle/>
          <a:p>
            <a:r>
              <a:rPr lang="he-IL" altLang="ko-KR" sz="3200" dirty="0">
                <a:solidFill>
                  <a:schemeClr val="bg1">
                    <a:lumMod val="95000"/>
                  </a:schemeClr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מהן הטעויות הבסיסיות בהצגה מול קהל?</a:t>
            </a:r>
            <a:endParaRPr lang="ko-KR" altLang="en-US" sz="3200" dirty="0">
              <a:solidFill>
                <a:schemeClr val="bg1">
                  <a:lumMod val="95000"/>
                </a:schemeClr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6" name="TextBox 22">
            <a:extLst>
              <a:ext uri="{FF2B5EF4-FFF2-40B4-BE49-F238E27FC236}">
                <a16:creationId xmlns:a16="http://schemas.microsoft.com/office/drawing/2014/main" id="{7F1F57C5-8A13-43F0-9193-577A64DAC723}"/>
              </a:ext>
            </a:extLst>
          </p:cNvPr>
          <p:cNvSpPr txBox="1"/>
          <p:nvPr/>
        </p:nvSpPr>
        <p:spPr>
          <a:xfrm>
            <a:off x="6156176" y="1419622"/>
            <a:ext cx="2160240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e-IL" altLang="ko-KR" sz="3200" b="1" baseline="-25000" dirty="0">
                <a:solidFill>
                  <a:schemeClr val="bg2">
                    <a:lumMod val="25000"/>
                  </a:schemeClr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העדר מסר מרכזי</a:t>
            </a:r>
            <a:endParaRPr lang="ko-KR" altLang="en-US" sz="3200" b="1" baseline="-25000" dirty="0">
              <a:solidFill>
                <a:schemeClr val="bg2">
                  <a:lumMod val="25000"/>
                </a:schemeClr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62E479B7-4AA4-4E93-BF92-2714E2B3DB46}"/>
              </a:ext>
            </a:extLst>
          </p:cNvPr>
          <p:cNvSpPr txBox="1"/>
          <p:nvPr/>
        </p:nvSpPr>
        <p:spPr>
          <a:xfrm>
            <a:off x="3775122" y="1419622"/>
            <a:ext cx="1563126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e-IL" altLang="ko-KR" sz="3200" b="1" baseline="-25000" dirty="0">
                <a:solidFill>
                  <a:schemeClr val="bg2">
                    <a:lumMod val="25000"/>
                  </a:schemeClr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חוסר הכנה</a:t>
            </a:r>
            <a:endParaRPr lang="ko-KR" altLang="en-US" sz="3200" b="1" baseline="-25000" dirty="0">
              <a:solidFill>
                <a:schemeClr val="bg2">
                  <a:lumMod val="25000"/>
                </a:schemeClr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49AD289C-862C-4BDA-A6F5-E8599D1F1C02}"/>
              </a:ext>
            </a:extLst>
          </p:cNvPr>
          <p:cNvSpPr txBox="1"/>
          <p:nvPr/>
        </p:nvSpPr>
        <p:spPr>
          <a:xfrm>
            <a:off x="820826" y="1420131"/>
            <a:ext cx="1696888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e-IL" altLang="ko-KR" sz="3200" b="1" baseline="-25000" dirty="0">
                <a:solidFill>
                  <a:schemeClr val="bg2">
                    <a:lumMod val="25000"/>
                  </a:schemeClr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תלות במצגת </a:t>
            </a:r>
            <a:endParaRPr lang="ko-KR" altLang="en-US" sz="3200" b="1" baseline="-25000" dirty="0">
              <a:solidFill>
                <a:schemeClr val="bg2">
                  <a:lumMod val="25000"/>
                </a:schemeClr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grpSp>
        <p:nvGrpSpPr>
          <p:cNvPr id="21" name="Group 52">
            <a:extLst>
              <a:ext uri="{FF2B5EF4-FFF2-40B4-BE49-F238E27FC236}">
                <a16:creationId xmlns:a16="http://schemas.microsoft.com/office/drawing/2014/main" id="{049E4881-967A-481A-B1FB-09E584A2D031}"/>
              </a:ext>
            </a:extLst>
          </p:cNvPr>
          <p:cNvGrpSpPr/>
          <p:nvPr/>
        </p:nvGrpSpPr>
        <p:grpSpPr>
          <a:xfrm>
            <a:off x="6044072" y="2283718"/>
            <a:ext cx="2384447" cy="2691185"/>
            <a:chOff x="136327" y="2284439"/>
            <a:chExt cx="6956676" cy="7851588"/>
          </a:xfrm>
        </p:grpSpPr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BDC735A5-595E-44FF-BC19-57464E057C21}"/>
                </a:ext>
              </a:extLst>
            </p:cNvPr>
            <p:cNvSpPr/>
            <p:nvPr/>
          </p:nvSpPr>
          <p:spPr>
            <a:xfrm>
              <a:off x="136327" y="2284439"/>
              <a:ext cx="6956676" cy="7851588"/>
            </a:xfrm>
            <a:custGeom>
              <a:avLst/>
              <a:gdLst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33775 w 4000500"/>
                <a:gd name="connsiteY2" fmla="*/ 3314700 h 4600575"/>
                <a:gd name="connsiteX3" fmla="*/ 3543300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43300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43300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31427 w 4000500"/>
                <a:gd name="connsiteY4" fmla="*/ 2800019 h 4600575"/>
                <a:gd name="connsiteX5" fmla="*/ 3724275 w 4000500"/>
                <a:gd name="connsiteY5" fmla="*/ 2705100 h 4600575"/>
                <a:gd name="connsiteX6" fmla="*/ 3629025 w 4000500"/>
                <a:gd name="connsiteY6" fmla="*/ 2600325 h 4600575"/>
                <a:gd name="connsiteX7" fmla="*/ 3752850 w 4000500"/>
                <a:gd name="connsiteY7" fmla="*/ 2524125 h 4600575"/>
                <a:gd name="connsiteX8" fmla="*/ 3686175 w 4000500"/>
                <a:gd name="connsiteY8" fmla="*/ 2295525 h 4600575"/>
                <a:gd name="connsiteX9" fmla="*/ 4000500 w 4000500"/>
                <a:gd name="connsiteY9" fmla="*/ 2085975 h 4600575"/>
                <a:gd name="connsiteX10" fmla="*/ 3552825 w 4000500"/>
                <a:gd name="connsiteY10" fmla="*/ 1457325 h 4600575"/>
                <a:gd name="connsiteX11" fmla="*/ 2028825 w 4000500"/>
                <a:gd name="connsiteY11" fmla="*/ 0 h 4600575"/>
                <a:gd name="connsiteX12" fmla="*/ 533400 w 4000500"/>
                <a:gd name="connsiteY12" fmla="*/ 933450 h 4600575"/>
                <a:gd name="connsiteX13" fmla="*/ 1028700 w 4000500"/>
                <a:gd name="connsiteY13" fmla="*/ 2838450 h 4600575"/>
                <a:gd name="connsiteX14" fmla="*/ 0 w 4000500"/>
                <a:gd name="connsiteY14" fmla="*/ 4600575 h 4600575"/>
                <a:gd name="connsiteX15" fmla="*/ 0 w 4000500"/>
                <a:gd name="connsiteY15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12348 w 4000500"/>
                <a:gd name="connsiteY4" fmla="*/ 2709075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12348 w 4000500"/>
                <a:gd name="connsiteY4" fmla="*/ 2709075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12348 w 4000500"/>
                <a:gd name="connsiteY4" fmla="*/ 2709075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66297 w 4000500"/>
                <a:gd name="connsiteY7" fmla="*/ 2291549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66297 w 4000500"/>
                <a:gd name="connsiteY7" fmla="*/ 2291549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66297 w 4000500"/>
                <a:gd name="connsiteY7" fmla="*/ 2291549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66297 w 4000500"/>
                <a:gd name="connsiteY7" fmla="*/ 2291549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12427"/>
                <a:gd name="connsiteY0" fmla="*/ 3952875 h 4600575"/>
                <a:gd name="connsiteX1" fmla="*/ 2632875 w 4012427"/>
                <a:gd name="connsiteY1" fmla="*/ 3281404 h 4600575"/>
                <a:gd name="connsiteX2" fmla="*/ 3509921 w 4012427"/>
                <a:gd name="connsiteY2" fmla="*/ 3306749 h 4600575"/>
                <a:gd name="connsiteX3" fmla="*/ 3555226 w 4012427"/>
                <a:gd name="connsiteY3" fmla="*/ 2851950 h 4600575"/>
                <a:gd name="connsiteX4" fmla="*/ 3696446 w 4012427"/>
                <a:gd name="connsiteY4" fmla="*/ 2701124 h 4600575"/>
                <a:gd name="connsiteX5" fmla="*/ 3664806 w 4012427"/>
                <a:gd name="connsiteY5" fmla="*/ 2620203 h 4600575"/>
                <a:gd name="connsiteX6" fmla="*/ 3752850 w 4012427"/>
                <a:gd name="connsiteY6" fmla="*/ 2524125 h 4600575"/>
                <a:gd name="connsiteX7" fmla="*/ 3666297 w 4012427"/>
                <a:gd name="connsiteY7" fmla="*/ 2291549 h 4600575"/>
                <a:gd name="connsiteX8" fmla="*/ 4012427 w 4012427"/>
                <a:gd name="connsiteY8" fmla="*/ 2157537 h 4600575"/>
                <a:gd name="connsiteX9" fmla="*/ 3552825 w 4012427"/>
                <a:gd name="connsiteY9" fmla="*/ 1457325 h 4600575"/>
                <a:gd name="connsiteX10" fmla="*/ 2028825 w 4012427"/>
                <a:gd name="connsiteY10" fmla="*/ 0 h 4600575"/>
                <a:gd name="connsiteX11" fmla="*/ 533400 w 4012427"/>
                <a:gd name="connsiteY11" fmla="*/ 933450 h 4600575"/>
                <a:gd name="connsiteX12" fmla="*/ 1028700 w 4012427"/>
                <a:gd name="connsiteY12" fmla="*/ 2838450 h 4600575"/>
                <a:gd name="connsiteX13" fmla="*/ 0 w 4012427"/>
                <a:gd name="connsiteY13" fmla="*/ 4600575 h 4600575"/>
                <a:gd name="connsiteX14" fmla="*/ 0 w 4012427"/>
                <a:gd name="connsiteY14" fmla="*/ 4600575 h 4600575"/>
                <a:gd name="connsiteX0" fmla="*/ 2428875 w 4012427"/>
                <a:gd name="connsiteY0" fmla="*/ 3952875 h 4600575"/>
                <a:gd name="connsiteX1" fmla="*/ 2632875 w 4012427"/>
                <a:gd name="connsiteY1" fmla="*/ 3281404 h 4600575"/>
                <a:gd name="connsiteX2" fmla="*/ 3509921 w 4012427"/>
                <a:gd name="connsiteY2" fmla="*/ 3306749 h 4600575"/>
                <a:gd name="connsiteX3" fmla="*/ 3555226 w 4012427"/>
                <a:gd name="connsiteY3" fmla="*/ 2851950 h 4600575"/>
                <a:gd name="connsiteX4" fmla="*/ 3696446 w 4012427"/>
                <a:gd name="connsiteY4" fmla="*/ 2701124 h 4600575"/>
                <a:gd name="connsiteX5" fmla="*/ 3664806 w 4012427"/>
                <a:gd name="connsiteY5" fmla="*/ 2620203 h 4600575"/>
                <a:gd name="connsiteX6" fmla="*/ 3752850 w 4012427"/>
                <a:gd name="connsiteY6" fmla="*/ 2524125 h 4600575"/>
                <a:gd name="connsiteX7" fmla="*/ 3666297 w 4012427"/>
                <a:gd name="connsiteY7" fmla="*/ 2291549 h 4600575"/>
                <a:gd name="connsiteX8" fmla="*/ 4012427 w 4012427"/>
                <a:gd name="connsiteY8" fmla="*/ 2157537 h 4600575"/>
                <a:gd name="connsiteX9" fmla="*/ 3552825 w 4012427"/>
                <a:gd name="connsiteY9" fmla="*/ 1457325 h 4600575"/>
                <a:gd name="connsiteX10" fmla="*/ 2028825 w 4012427"/>
                <a:gd name="connsiteY10" fmla="*/ 0 h 4600575"/>
                <a:gd name="connsiteX11" fmla="*/ 533400 w 4012427"/>
                <a:gd name="connsiteY11" fmla="*/ 933450 h 4600575"/>
                <a:gd name="connsiteX12" fmla="*/ 1028700 w 4012427"/>
                <a:gd name="connsiteY12" fmla="*/ 2838450 h 4600575"/>
                <a:gd name="connsiteX13" fmla="*/ 0 w 4012427"/>
                <a:gd name="connsiteY13" fmla="*/ 4600575 h 4600575"/>
                <a:gd name="connsiteX14" fmla="*/ 0 w 4012427"/>
                <a:gd name="connsiteY14" fmla="*/ 4600575 h 4600575"/>
                <a:gd name="connsiteX0" fmla="*/ 2428875 w 4024354"/>
                <a:gd name="connsiteY0" fmla="*/ 3952875 h 4600575"/>
                <a:gd name="connsiteX1" fmla="*/ 2632875 w 4024354"/>
                <a:gd name="connsiteY1" fmla="*/ 3281404 h 4600575"/>
                <a:gd name="connsiteX2" fmla="*/ 3509921 w 4024354"/>
                <a:gd name="connsiteY2" fmla="*/ 3306749 h 4600575"/>
                <a:gd name="connsiteX3" fmla="*/ 3555226 w 4024354"/>
                <a:gd name="connsiteY3" fmla="*/ 2851950 h 4600575"/>
                <a:gd name="connsiteX4" fmla="*/ 3696446 w 4024354"/>
                <a:gd name="connsiteY4" fmla="*/ 2701124 h 4600575"/>
                <a:gd name="connsiteX5" fmla="*/ 3664806 w 4024354"/>
                <a:gd name="connsiteY5" fmla="*/ 2620203 h 4600575"/>
                <a:gd name="connsiteX6" fmla="*/ 3752850 w 4024354"/>
                <a:gd name="connsiteY6" fmla="*/ 2524125 h 4600575"/>
                <a:gd name="connsiteX7" fmla="*/ 3666297 w 4024354"/>
                <a:gd name="connsiteY7" fmla="*/ 2291549 h 4600575"/>
                <a:gd name="connsiteX8" fmla="*/ 4024354 w 4024354"/>
                <a:gd name="connsiteY8" fmla="*/ 2097902 h 4600575"/>
                <a:gd name="connsiteX9" fmla="*/ 3552825 w 4024354"/>
                <a:gd name="connsiteY9" fmla="*/ 1457325 h 4600575"/>
                <a:gd name="connsiteX10" fmla="*/ 2028825 w 4024354"/>
                <a:gd name="connsiteY10" fmla="*/ 0 h 4600575"/>
                <a:gd name="connsiteX11" fmla="*/ 533400 w 4024354"/>
                <a:gd name="connsiteY11" fmla="*/ 933450 h 4600575"/>
                <a:gd name="connsiteX12" fmla="*/ 1028700 w 4024354"/>
                <a:gd name="connsiteY12" fmla="*/ 2838450 h 4600575"/>
                <a:gd name="connsiteX13" fmla="*/ 0 w 4024354"/>
                <a:gd name="connsiteY13" fmla="*/ 4600575 h 4600575"/>
                <a:gd name="connsiteX14" fmla="*/ 0 w 4024354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66297 w 4008452"/>
                <a:gd name="connsiteY7" fmla="*/ 2291549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66297 w 4008452"/>
                <a:gd name="connsiteY7" fmla="*/ 2291549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92581 w 4008452"/>
                <a:gd name="connsiteY9" fmla="*/ 1489130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92581 w 4008452"/>
                <a:gd name="connsiteY9" fmla="*/ 1489130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70"/>
                <a:gd name="connsiteY0" fmla="*/ 3952875 h 4600575"/>
                <a:gd name="connsiteX1" fmla="*/ 2632875 w 4008470"/>
                <a:gd name="connsiteY1" fmla="*/ 3281404 h 4600575"/>
                <a:gd name="connsiteX2" fmla="*/ 3509921 w 4008470"/>
                <a:gd name="connsiteY2" fmla="*/ 3306749 h 4600575"/>
                <a:gd name="connsiteX3" fmla="*/ 3555226 w 4008470"/>
                <a:gd name="connsiteY3" fmla="*/ 2851950 h 4600575"/>
                <a:gd name="connsiteX4" fmla="*/ 3696446 w 4008470"/>
                <a:gd name="connsiteY4" fmla="*/ 2701124 h 4600575"/>
                <a:gd name="connsiteX5" fmla="*/ 3664806 w 4008470"/>
                <a:gd name="connsiteY5" fmla="*/ 2620203 h 4600575"/>
                <a:gd name="connsiteX6" fmla="*/ 3752850 w 4008470"/>
                <a:gd name="connsiteY6" fmla="*/ 2524125 h 4600575"/>
                <a:gd name="connsiteX7" fmla="*/ 3686175 w 4008470"/>
                <a:gd name="connsiteY7" fmla="*/ 2315403 h 4600575"/>
                <a:gd name="connsiteX8" fmla="*/ 4008452 w 4008470"/>
                <a:gd name="connsiteY8" fmla="*/ 2105854 h 4600575"/>
                <a:gd name="connsiteX9" fmla="*/ 3592581 w 4008470"/>
                <a:gd name="connsiteY9" fmla="*/ 1489130 h 4600575"/>
                <a:gd name="connsiteX10" fmla="*/ 2028825 w 4008470"/>
                <a:gd name="connsiteY10" fmla="*/ 0 h 4600575"/>
                <a:gd name="connsiteX11" fmla="*/ 533400 w 4008470"/>
                <a:gd name="connsiteY11" fmla="*/ 933450 h 4600575"/>
                <a:gd name="connsiteX12" fmla="*/ 1028700 w 4008470"/>
                <a:gd name="connsiteY12" fmla="*/ 2838450 h 4600575"/>
                <a:gd name="connsiteX13" fmla="*/ 0 w 4008470"/>
                <a:gd name="connsiteY13" fmla="*/ 4600575 h 4600575"/>
                <a:gd name="connsiteX14" fmla="*/ 0 w 4008470"/>
                <a:gd name="connsiteY14" fmla="*/ 4600575 h 4600575"/>
                <a:gd name="connsiteX0" fmla="*/ 2428875 w 4008470"/>
                <a:gd name="connsiteY0" fmla="*/ 3952875 h 4600575"/>
                <a:gd name="connsiteX1" fmla="*/ 2632875 w 4008470"/>
                <a:gd name="connsiteY1" fmla="*/ 3281404 h 4600575"/>
                <a:gd name="connsiteX2" fmla="*/ 3509921 w 4008470"/>
                <a:gd name="connsiteY2" fmla="*/ 3306749 h 4600575"/>
                <a:gd name="connsiteX3" fmla="*/ 3555226 w 4008470"/>
                <a:gd name="connsiteY3" fmla="*/ 2851950 h 4600575"/>
                <a:gd name="connsiteX4" fmla="*/ 3696446 w 4008470"/>
                <a:gd name="connsiteY4" fmla="*/ 2701124 h 4600575"/>
                <a:gd name="connsiteX5" fmla="*/ 3664806 w 4008470"/>
                <a:gd name="connsiteY5" fmla="*/ 2620203 h 4600575"/>
                <a:gd name="connsiteX6" fmla="*/ 3752850 w 4008470"/>
                <a:gd name="connsiteY6" fmla="*/ 2524125 h 4600575"/>
                <a:gd name="connsiteX7" fmla="*/ 3686175 w 4008470"/>
                <a:gd name="connsiteY7" fmla="*/ 2315403 h 4600575"/>
                <a:gd name="connsiteX8" fmla="*/ 4008452 w 4008470"/>
                <a:gd name="connsiteY8" fmla="*/ 2105854 h 4600575"/>
                <a:gd name="connsiteX9" fmla="*/ 3592581 w 4008470"/>
                <a:gd name="connsiteY9" fmla="*/ 1489130 h 4600575"/>
                <a:gd name="connsiteX10" fmla="*/ 2028825 w 4008470"/>
                <a:gd name="connsiteY10" fmla="*/ 0 h 4600575"/>
                <a:gd name="connsiteX11" fmla="*/ 533400 w 4008470"/>
                <a:gd name="connsiteY11" fmla="*/ 933450 h 4600575"/>
                <a:gd name="connsiteX12" fmla="*/ 1028700 w 4008470"/>
                <a:gd name="connsiteY12" fmla="*/ 2838450 h 4600575"/>
                <a:gd name="connsiteX13" fmla="*/ 0 w 4008470"/>
                <a:gd name="connsiteY13" fmla="*/ 4600575 h 4600575"/>
                <a:gd name="connsiteX14" fmla="*/ 0 w 4008470"/>
                <a:gd name="connsiteY14" fmla="*/ 4600575 h 4600575"/>
                <a:gd name="connsiteX0" fmla="*/ 2428875 w 4008470"/>
                <a:gd name="connsiteY0" fmla="*/ 3952875 h 4600575"/>
                <a:gd name="connsiteX1" fmla="*/ 2632875 w 4008470"/>
                <a:gd name="connsiteY1" fmla="*/ 3281404 h 4600575"/>
                <a:gd name="connsiteX2" fmla="*/ 3509921 w 4008470"/>
                <a:gd name="connsiteY2" fmla="*/ 3306749 h 4600575"/>
                <a:gd name="connsiteX3" fmla="*/ 3555226 w 4008470"/>
                <a:gd name="connsiteY3" fmla="*/ 2851950 h 4600575"/>
                <a:gd name="connsiteX4" fmla="*/ 3696446 w 4008470"/>
                <a:gd name="connsiteY4" fmla="*/ 2701124 h 4600575"/>
                <a:gd name="connsiteX5" fmla="*/ 3664806 w 4008470"/>
                <a:gd name="connsiteY5" fmla="*/ 2620203 h 4600575"/>
                <a:gd name="connsiteX6" fmla="*/ 3752850 w 4008470"/>
                <a:gd name="connsiteY6" fmla="*/ 2524125 h 4600575"/>
                <a:gd name="connsiteX7" fmla="*/ 3686175 w 4008470"/>
                <a:gd name="connsiteY7" fmla="*/ 2315403 h 4600575"/>
                <a:gd name="connsiteX8" fmla="*/ 4008452 w 4008470"/>
                <a:gd name="connsiteY8" fmla="*/ 2105854 h 4600575"/>
                <a:gd name="connsiteX9" fmla="*/ 3592581 w 4008470"/>
                <a:gd name="connsiteY9" fmla="*/ 1489130 h 4600575"/>
                <a:gd name="connsiteX10" fmla="*/ 2028825 w 4008470"/>
                <a:gd name="connsiteY10" fmla="*/ 0 h 4600575"/>
                <a:gd name="connsiteX11" fmla="*/ 533400 w 4008470"/>
                <a:gd name="connsiteY11" fmla="*/ 933450 h 4600575"/>
                <a:gd name="connsiteX12" fmla="*/ 1028700 w 4008470"/>
                <a:gd name="connsiteY12" fmla="*/ 2838450 h 4600575"/>
                <a:gd name="connsiteX13" fmla="*/ 0 w 4008470"/>
                <a:gd name="connsiteY13" fmla="*/ 4600575 h 4600575"/>
                <a:gd name="connsiteX14" fmla="*/ 0 w 4008470"/>
                <a:gd name="connsiteY14" fmla="*/ 4600575 h 4600575"/>
                <a:gd name="connsiteX0" fmla="*/ 2428875 w 4008470"/>
                <a:gd name="connsiteY0" fmla="*/ 3980705 h 4628405"/>
                <a:gd name="connsiteX1" fmla="*/ 2632875 w 4008470"/>
                <a:gd name="connsiteY1" fmla="*/ 3309234 h 4628405"/>
                <a:gd name="connsiteX2" fmla="*/ 3509921 w 4008470"/>
                <a:gd name="connsiteY2" fmla="*/ 3334579 h 4628405"/>
                <a:gd name="connsiteX3" fmla="*/ 3555226 w 4008470"/>
                <a:gd name="connsiteY3" fmla="*/ 2879780 h 4628405"/>
                <a:gd name="connsiteX4" fmla="*/ 3696446 w 4008470"/>
                <a:gd name="connsiteY4" fmla="*/ 2728954 h 4628405"/>
                <a:gd name="connsiteX5" fmla="*/ 3664806 w 4008470"/>
                <a:gd name="connsiteY5" fmla="*/ 2648033 h 4628405"/>
                <a:gd name="connsiteX6" fmla="*/ 3752850 w 4008470"/>
                <a:gd name="connsiteY6" fmla="*/ 2551955 h 4628405"/>
                <a:gd name="connsiteX7" fmla="*/ 3686175 w 4008470"/>
                <a:gd name="connsiteY7" fmla="*/ 2343233 h 4628405"/>
                <a:gd name="connsiteX8" fmla="*/ 4008452 w 4008470"/>
                <a:gd name="connsiteY8" fmla="*/ 2133684 h 4628405"/>
                <a:gd name="connsiteX9" fmla="*/ 3592581 w 4008470"/>
                <a:gd name="connsiteY9" fmla="*/ 1516960 h 4628405"/>
                <a:gd name="connsiteX10" fmla="*/ 2000996 w 4008470"/>
                <a:gd name="connsiteY10" fmla="*/ 0 h 4628405"/>
                <a:gd name="connsiteX11" fmla="*/ 533400 w 4008470"/>
                <a:gd name="connsiteY11" fmla="*/ 961280 h 4628405"/>
                <a:gd name="connsiteX12" fmla="*/ 1028700 w 4008470"/>
                <a:gd name="connsiteY12" fmla="*/ 2866280 h 4628405"/>
                <a:gd name="connsiteX13" fmla="*/ 0 w 4008470"/>
                <a:gd name="connsiteY13" fmla="*/ 4628405 h 4628405"/>
                <a:gd name="connsiteX14" fmla="*/ 0 w 4008470"/>
                <a:gd name="connsiteY14" fmla="*/ 4628405 h 4628405"/>
                <a:gd name="connsiteX0" fmla="*/ 2428875 w 4008470"/>
                <a:gd name="connsiteY0" fmla="*/ 3980705 h 4628405"/>
                <a:gd name="connsiteX1" fmla="*/ 2632875 w 4008470"/>
                <a:gd name="connsiteY1" fmla="*/ 3309234 h 4628405"/>
                <a:gd name="connsiteX2" fmla="*/ 3509921 w 4008470"/>
                <a:gd name="connsiteY2" fmla="*/ 3334579 h 4628405"/>
                <a:gd name="connsiteX3" fmla="*/ 3555226 w 4008470"/>
                <a:gd name="connsiteY3" fmla="*/ 2879780 h 4628405"/>
                <a:gd name="connsiteX4" fmla="*/ 3696446 w 4008470"/>
                <a:gd name="connsiteY4" fmla="*/ 2728954 h 4628405"/>
                <a:gd name="connsiteX5" fmla="*/ 3664806 w 4008470"/>
                <a:gd name="connsiteY5" fmla="*/ 2648033 h 4628405"/>
                <a:gd name="connsiteX6" fmla="*/ 3752850 w 4008470"/>
                <a:gd name="connsiteY6" fmla="*/ 2551955 h 4628405"/>
                <a:gd name="connsiteX7" fmla="*/ 3686175 w 4008470"/>
                <a:gd name="connsiteY7" fmla="*/ 2343233 h 4628405"/>
                <a:gd name="connsiteX8" fmla="*/ 4008452 w 4008470"/>
                <a:gd name="connsiteY8" fmla="*/ 2133684 h 4628405"/>
                <a:gd name="connsiteX9" fmla="*/ 3592581 w 4008470"/>
                <a:gd name="connsiteY9" fmla="*/ 1516960 h 4628405"/>
                <a:gd name="connsiteX10" fmla="*/ 2000996 w 4008470"/>
                <a:gd name="connsiteY10" fmla="*/ 0 h 4628405"/>
                <a:gd name="connsiteX11" fmla="*/ 533400 w 4008470"/>
                <a:gd name="connsiteY11" fmla="*/ 961280 h 4628405"/>
                <a:gd name="connsiteX12" fmla="*/ 1028700 w 4008470"/>
                <a:gd name="connsiteY12" fmla="*/ 2866280 h 4628405"/>
                <a:gd name="connsiteX13" fmla="*/ 0 w 4008470"/>
                <a:gd name="connsiteY13" fmla="*/ 4628405 h 4628405"/>
                <a:gd name="connsiteX14" fmla="*/ 0 w 4008470"/>
                <a:gd name="connsiteY14" fmla="*/ 4628405 h 4628405"/>
                <a:gd name="connsiteX0" fmla="*/ 2428875 w 4008470"/>
                <a:gd name="connsiteY0" fmla="*/ 3980705 h 4628405"/>
                <a:gd name="connsiteX1" fmla="*/ 2632875 w 4008470"/>
                <a:gd name="connsiteY1" fmla="*/ 3309234 h 4628405"/>
                <a:gd name="connsiteX2" fmla="*/ 3509921 w 4008470"/>
                <a:gd name="connsiteY2" fmla="*/ 3334579 h 4628405"/>
                <a:gd name="connsiteX3" fmla="*/ 3555226 w 4008470"/>
                <a:gd name="connsiteY3" fmla="*/ 2879780 h 4628405"/>
                <a:gd name="connsiteX4" fmla="*/ 3696446 w 4008470"/>
                <a:gd name="connsiteY4" fmla="*/ 2728954 h 4628405"/>
                <a:gd name="connsiteX5" fmla="*/ 3664806 w 4008470"/>
                <a:gd name="connsiteY5" fmla="*/ 2648033 h 4628405"/>
                <a:gd name="connsiteX6" fmla="*/ 3752850 w 4008470"/>
                <a:gd name="connsiteY6" fmla="*/ 2551955 h 4628405"/>
                <a:gd name="connsiteX7" fmla="*/ 3686175 w 4008470"/>
                <a:gd name="connsiteY7" fmla="*/ 2343233 h 4628405"/>
                <a:gd name="connsiteX8" fmla="*/ 4008452 w 4008470"/>
                <a:gd name="connsiteY8" fmla="*/ 2133684 h 4628405"/>
                <a:gd name="connsiteX9" fmla="*/ 3592581 w 4008470"/>
                <a:gd name="connsiteY9" fmla="*/ 1516960 h 4628405"/>
                <a:gd name="connsiteX10" fmla="*/ 2000996 w 4008470"/>
                <a:gd name="connsiteY10" fmla="*/ 0 h 4628405"/>
                <a:gd name="connsiteX11" fmla="*/ 533400 w 4008470"/>
                <a:gd name="connsiteY11" fmla="*/ 961280 h 4628405"/>
                <a:gd name="connsiteX12" fmla="*/ 1028700 w 4008470"/>
                <a:gd name="connsiteY12" fmla="*/ 2866280 h 4628405"/>
                <a:gd name="connsiteX13" fmla="*/ 0 w 4008470"/>
                <a:gd name="connsiteY13" fmla="*/ 4628405 h 4628405"/>
                <a:gd name="connsiteX14" fmla="*/ 0 w 4008470"/>
                <a:gd name="connsiteY14" fmla="*/ 4628405 h 4628405"/>
                <a:gd name="connsiteX0" fmla="*/ 2428875 w 4008470"/>
                <a:gd name="connsiteY0" fmla="*/ 3980809 h 4628509"/>
                <a:gd name="connsiteX1" fmla="*/ 2632875 w 4008470"/>
                <a:gd name="connsiteY1" fmla="*/ 3309338 h 4628509"/>
                <a:gd name="connsiteX2" fmla="*/ 3509921 w 4008470"/>
                <a:gd name="connsiteY2" fmla="*/ 3334683 h 4628509"/>
                <a:gd name="connsiteX3" fmla="*/ 3555226 w 4008470"/>
                <a:gd name="connsiteY3" fmla="*/ 2879884 h 4628509"/>
                <a:gd name="connsiteX4" fmla="*/ 3696446 w 4008470"/>
                <a:gd name="connsiteY4" fmla="*/ 2729058 h 4628509"/>
                <a:gd name="connsiteX5" fmla="*/ 3664806 w 4008470"/>
                <a:gd name="connsiteY5" fmla="*/ 2648137 h 4628509"/>
                <a:gd name="connsiteX6" fmla="*/ 3752850 w 4008470"/>
                <a:gd name="connsiteY6" fmla="*/ 2552059 h 4628509"/>
                <a:gd name="connsiteX7" fmla="*/ 3686175 w 4008470"/>
                <a:gd name="connsiteY7" fmla="*/ 2343337 h 4628509"/>
                <a:gd name="connsiteX8" fmla="*/ 4008452 w 4008470"/>
                <a:gd name="connsiteY8" fmla="*/ 2133788 h 4628509"/>
                <a:gd name="connsiteX9" fmla="*/ 3592581 w 4008470"/>
                <a:gd name="connsiteY9" fmla="*/ 1517064 h 4628509"/>
                <a:gd name="connsiteX10" fmla="*/ 2000996 w 4008470"/>
                <a:gd name="connsiteY10" fmla="*/ 104 h 4628509"/>
                <a:gd name="connsiteX11" fmla="*/ 533400 w 4008470"/>
                <a:gd name="connsiteY11" fmla="*/ 961384 h 4628509"/>
                <a:gd name="connsiteX12" fmla="*/ 1028700 w 4008470"/>
                <a:gd name="connsiteY12" fmla="*/ 2866384 h 4628509"/>
                <a:gd name="connsiteX13" fmla="*/ 0 w 4008470"/>
                <a:gd name="connsiteY13" fmla="*/ 4628509 h 4628509"/>
                <a:gd name="connsiteX14" fmla="*/ 0 w 4008470"/>
                <a:gd name="connsiteY14" fmla="*/ 4628509 h 4628509"/>
                <a:gd name="connsiteX0" fmla="*/ 2428875 w 4008470"/>
                <a:gd name="connsiteY0" fmla="*/ 3980809 h 4628509"/>
                <a:gd name="connsiteX1" fmla="*/ 2632875 w 4008470"/>
                <a:gd name="connsiteY1" fmla="*/ 3309338 h 4628509"/>
                <a:gd name="connsiteX2" fmla="*/ 3509921 w 4008470"/>
                <a:gd name="connsiteY2" fmla="*/ 3334683 h 4628509"/>
                <a:gd name="connsiteX3" fmla="*/ 3555226 w 4008470"/>
                <a:gd name="connsiteY3" fmla="*/ 2879884 h 4628509"/>
                <a:gd name="connsiteX4" fmla="*/ 3696446 w 4008470"/>
                <a:gd name="connsiteY4" fmla="*/ 2729058 h 4628509"/>
                <a:gd name="connsiteX5" fmla="*/ 3664806 w 4008470"/>
                <a:gd name="connsiteY5" fmla="*/ 2648137 h 4628509"/>
                <a:gd name="connsiteX6" fmla="*/ 3752850 w 4008470"/>
                <a:gd name="connsiteY6" fmla="*/ 2552059 h 4628509"/>
                <a:gd name="connsiteX7" fmla="*/ 3686175 w 4008470"/>
                <a:gd name="connsiteY7" fmla="*/ 2343337 h 4628509"/>
                <a:gd name="connsiteX8" fmla="*/ 4008452 w 4008470"/>
                <a:gd name="connsiteY8" fmla="*/ 2133788 h 4628509"/>
                <a:gd name="connsiteX9" fmla="*/ 3592581 w 4008470"/>
                <a:gd name="connsiteY9" fmla="*/ 1517064 h 4628509"/>
                <a:gd name="connsiteX10" fmla="*/ 2000996 w 4008470"/>
                <a:gd name="connsiteY10" fmla="*/ 104 h 4628509"/>
                <a:gd name="connsiteX11" fmla="*/ 549303 w 4008470"/>
                <a:gd name="connsiteY11" fmla="*/ 965360 h 4628509"/>
                <a:gd name="connsiteX12" fmla="*/ 1028700 w 4008470"/>
                <a:gd name="connsiteY12" fmla="*/ 2866384 h 4628509"/>
                <a:gd name="connsiteX13" fmla="*/ 0 w 4008470"/>
                <a:gd name="connsiteY13" fmla="*/ 4628509 h 4628509"/>
                <a:gd name="connsiteX14" fmla="*/ 0 w 4008470"/>
                <a:gd name="connsiteY14" fmla="*/ 4628509 h 4628509"/>
                <a:gd name="connsiteX0" fmla="*/ 2428875 w 4008470"/>
                <a:gd name="connsiteY0" fmla="*/ 3980953 h 4628653"/>
                <a:gd name="connsiteX1" fmla="*/ 2632875 w 4008470"/>
                <a:gd name="connsiteY1" fmla="*/ 3309482 h 4628653"/>
                <a:gd name="connsiteX2" fmla="*/ 3509921 w 4008470"/>
                <a:gd name="connsiteY2" fmla="*/ 3334827 h 4628653"/>
                <a:gd name="connsiteX3" fmla="*/ 3555226 w 4008470"/>
                <a:gd name="connsiteY3" fmla="*/ 2880028 h 4628653"/>
                <a:gd name="connsiteX4" fmla="*/ 3696446 w 4008470"/>
                <a:gd name="connsiteY4" fmla="*/ 2729202 h 4628653"/>
                <a:gd name="connsiteX5" fmla="*/ 3664806 w 4008470"/>
                <a:gd name="connsiteY5" fmla="*/ 2648281 h 4628653"/>
                <a:gd name="connsiteX6" fmla="*/ 3752850 w 4008470"/>
                <a:gd name="connsiteY6" fmla="*/ 2552203 h 4628653"/>
                <a:gd name="connsiteX7" fmla="*/ 3686175 w 4008470"/>
                <a:gd name="connsiteY7" fmla="*/ 2343481 h 4628653"/>
                <a:gd name="connsiteX8" fmla="*/ 4008452 w 4008470"/>
                <a:gd name="connsiteY8" fmla="*/ 2133932 h 4628653"/>
                <a:gd name="connsiteX9" fmla="*/ 3592581 w 4008470"/>
                <a:gd name="connsiteY9" fmla="*/ 1517208 h 4628653"/>
                <a:gd name="connsiteX10" fmla="*/ 2000996 w 4008470"/>
                <a:gd name="connsiteY10" fmla="*/ 248 h 4628653"/>
                <a:gd name="connsiteX11" fmla="*/ 549303 w 4008470"/>
                <a:gd name="connsiteY11" fmla="*/ 965504 h 4628653"/>
                <a:gd name="connsiteX12" fmla="*/ 1028700 w 4008470"/>
                <a:gd name="connsiteY12" fmla="*/ 2866528 h 4628653"/>
                <a:gd name="connsiteX13" fmla="*/ 0 w 4008470"/>
                <a:gd name="connsiteY13" fmla="*/ 4628653 h 4628653"/>
                <a:gd name="connsiteX14" fmla="*/ 0 w 4008470"/>
                <a:gd name="connsiteY14" fmla="*/ 4628653 h 4628653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28700 w 4008470"/>
                <a:gd name="connsiteY12" fmla="*/ 2850641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28700 w 4008470"/>
                <a:gd name="connsiteY12" fmla="*/ 2850641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17859 w 4008470"/>
                <a:gd name="connsiteY0" fmla="*/ 3005448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17859 w 4008470"/>
                <a:gd name="connsiteY0" fmla="*/ 3005448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48004 w 4008470"/>
                <a:gd name="connsiteY0" fmla="*/ 2909989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48004 w 4008470"/>
                <a:gd name="connsiteY0" fmla="*/ 2909989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48004 w 4008470"/>
                <a:gd name="connsiteY0" fmla="*/ 2909989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248004 w 4008470"/>
                <a:gd name="connsiteY0" fmla="*/ 2909989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248004 w 4008470"/>
                <a:gd name="connsiteY0" fmla="*/ 2909989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127424 w 4008470"/>
                <a:gd name="connsiteY0" fmla="*/ 2809506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127424 w 4008470"/>
                <a:gd name="connsiteY0" fmla="*/ 2769313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102304 w 4008470"/>
                <a:gd name="connsiteY0" fmla="*/ 2759264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094989 w 4008470"/>
                <a:gd name="connsiteY0" fmla="*/ 2810471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094989 w 4008470"/>
                <a:gd name="connsiteY0" fmla="*/ 2810454 h 4612749"/>
                <a:gd name="connsiteX1" fmla="*/ 2172536 w 4008470"/>
                <a:gd name="connsiteY1" fmla="*/ 3138676 h 4612749"/>
                <a:gd name="connsiteX2" fmla="*/ 2632875 w 4008470"/>
                <a:gd name="connsiteY2" fmla="*/ 3293578 h 4612749"/>
                <a:gd name="connsiteX3" fmla="*/ 3509921 w 4008470"/>
                <a:gd name="connsiteY3" fmla="*/ 3318923 h 4612749"/>
                <a:gd name="connsiteX4" fmla="*/ 3555226 w 4008470"/>
                <a:gd name="connsiteY4" fmla="*/ 2864124 h 4612749"/>
                <a:gd name="connsiteX5" fmla="*/ 3710053 w 4008470"/>
                <a:gd name="connsiteY5" fmla="*/ 2718741 h 4612749"/>
                <a:gd name="connsiteX6" fmla="*/ 3664806 w 4008470"/>
                <a:gd name="connsiteY6" fmla="*/ 2632377 h 4612749"/>
                <a:gd name="connsiteX7" fmla="*/ 3752850 w 4008470"/>
                <a:gd name="connsiteY7" fmla="*/ 2536299 h 4612749"/>
                <a:gd name="connsiteX8" fmla="*/ 3686175 w 4008470"/>
                <a:gd name="connsiteY8" fmla="*/ 2327577 h 4612749"/>
                <a:gd name="connsiteX9" fmla="*/ 4008452 w 4008470"/>
                <a:gd name="connsiteY9" fmla="*/ 2118028 h 4612749"/>
                <a:gd name="connsiteX10" fmla="*/ 3592581 w 4008470"/>
                <a:gd name="connsiteY10" fmla="*/ 1501304 h 4612749"/>
                <a:gd name="connsiteX11" fmla="*/ 2000996 w 4008470"/>
                <a:gd name="connsiteY11" fmla="*/ 247 h 4612749"/>
                <a:gd name="connsiteX12" fmla="*/ 549303 w 4008470"/>
                <a:gd name="connsiteY12" fmla="*/ 949600 h 4612749"/>
                <a:gd name="connsiteX13" fmla="*/ 1016773 w 4008470"/>
                <a:gd name="connsiteY13" fmla="*/ 2874478 h 4612749"/>
                <a:gd name="connsiteX14" fmla="*/ 0 w 4008470"/>
                <a:gd name="connsiteY14" fmla="*/ 4612749 h 4612749"/>
                <a:gd name="connsiteX15" fmla="*/ 0 w 4008470"/>
                <a:gd name="connsiteY15" fmla="*/ 4612749 h 4612749"/>
                <a:gd name="connsiteX0" fmla="*/ 2279716 w 4193197"/>
                <a:gd name="connsiteY0" fmla="*/ 2810454 h 4802265"/>
                <a:gd name="connsiteX1" fmla="*/ 2357263 w 4193197"/>
                <a:gd name="connsiteY1" fmla="*/ 3138676 h 4802265"/>
                <a:gd name="connsiteX2" fmla="*/ 2817602 w 4193197"/>
                <a:gd name="connsiteY2" fmla="*/ 3293578 h 4802265"/>
                <a:gd name="connsiteX3" fmla="*/ 3694648 w 4193197"/>
                <a:gd name="connsiteY3" fmla="*/ 3318923 h 4802265"/>
                <a:gd name="connsiteX4" fmla="*/ 3739953 w 4193197"/>
                <a:gd name="connsiteY4" fmla="*/ 2864124 h 4802265"/>
                <a:gd name="connsiteX5" fmla="*/ 3894780 w 4193197"/>
                <a:gd name="connsiteY5" fmla="*/ 2718741 h 4802265"/>
                <a:gd name="connsiteX6" fmla="*/ 3849533 w 4193197"/>
                <a:gd name="connsiteY6" fmla="*/ 2632377 h 4802265"/>
                <a:gd name="connsiteX7" fmla="*/ 3937577 w 4193197"/>
                <a:gd name="connsiteY7" fmla="*/ 2536299 h 4802265"/>
                <a:gd name="connsiteX8" fmla="*/ 3870902 w 4193197"/>
                <a:gd name="connsiteY8" fmla="*/ 2327577 h 4802265"/>
                <a:gd name="connsiteX9" fmla="*/ 4193179 w 4193197"/>
                <a:gd name="connsiteY9" fmla="*/ 2118028 h 4802265"/>
                <a:gd name="connsiteX10" fmla="*/ 3777308 w 4193197"/>
                <a:gd name="connsiteY10" fmla="*/ 1501304 h 4802265"/>
                <a:gd name="connsiteX11" fmla="*/ 2185723 w 4193197"/>
                <a:gd name="connsiteY11" fmla="*/ 247 h 4802265"/>
                <a:gd name="connsiteX12" fmla="*/ 734030 w 4193197"/>
                <a:gd name="connsiteY12" fmla="*/ 949600 h 4802265"/>
                <a:gd name="connsiteX13" fmla="*/ 1201500 w 4193197"/>
                <a:gd name="connsiteY13" fmla="*/ 2874478 h 4802265"/>
                <a:gd name="connsiteX14" fmla="*/ 184727 w 4193197"/>
                <a:gd name="connsiteY14" fmla="*/ 4612749 h 4802265"/>
                <a:gd name="connsiteX15" fmla="*/ 0 w 4193197"/>
                <a:gd name="connsiteY15" fmla="*/ 4797476 h 4802265"/>
                <a:gd name="connsiteX0" fmla="*/ 2094989 w 4008470"/>
                <a:gd name="connsiteY0" fmla="*/ 2810454 h 4612749"/>
                <a:gd name="connsiteX1" fmla="*/ 2172536 w 4008470"/>
                <a:gd name="connsiteY1" fmla="*/ 3138676 h 4612749"/>
                <a:gd name="connsiteX2" fmla="*/ 2632875 w 4008470"/>
                <a:gd name="connsiteY2" fmla="*/ 3293578 h 4612749"/>
                <a:gd name="connsiteX3" fmla="*/ 3509921 w 4008470"/>
                <a:gd name="connsiteY3" fmla="*/ 3318923 h 4612749"/>
                <a:gd name="connsiteX4" fmla="*/ 3555226 w 4008470"/>
                <a:gd name="connsiteY4" fmla="*/ 2864124 h 4612749"/>
                <a:gd name="connsiteX5" fmla="*/ 3710053 w 4008470"/>
                <a:gd name="connsiteY5" fmla="*/ 2718741 h 4612749"/>
                <a:gd name="connsiteX6" fmla="*/ 3664806 w 4008470"/>
                <a:gd name="connsiteY6" fmla="*/ 2632377 h 4612749"/>
                <a:gd name="connsiteX7" fmla="*/ 3752850 w 4008470"/>
                <a:gd name="connsiteY7" fmla="*/ 2536299 h 4612749"/>
                <a:gd name="connsiteX8" fmla="*/ 3686175 w 4008470"/>
                <a:gd name="connsiteY8" fmla="*/ 2327577 h 4612749"/>
                <a:gd name="connsiteX9" fmla="*/ 4008452 w 4008470"/>
                <a:gd name="connsiteY9" fmla="*/ 2118028 h 4612749"/>
                <a:gd name="connsiteX10" fmla="*/ 3592581 w 4008470"/>
                <a:gd name="connsiteY10" fmla="*/ 1501304 h 4612749"/>
                <a:gd name="connsiteX11" fmla="*/ 2000996 w 4008470"/>
                <a:gd name="connsiteY11" fmla="*/ 247 h 4612749"/>
                <a:gd name="connsiteX12" fmla="*/ 549303 w 4008470"/>
                <a:gd name="connsiteY12" fmla="*/ 949600 h 4612749"/>
                <a:gd name="connsiteX13" fmla="*/ 1016773 w 4008470"/>
                <a:gd name="connsiteY13" fmla="*/ 2874478 h 4612749"/>
                <a:gd name="connsiteX14" fmla="*/ 0 w 4008470"/>
                <a:gd name="connsiteY14" fmla="*/ 4612749 h 4612749"/>
                <a:gd name="connsiteX0" fmla="*/ 2279716 w 4193197"/>
                <a:gd name="connsiteY0" fmla="*/ 2810454 h 4732822"/>
                <a:gd name="connsiteX1" fmla="*/ 2357263 w 4193197"/>
                <a:gd name="connsiteY1" fmla="*/ 3138676 h 4732822"/>
                <a:gd name="connsiteX2" fmla="*/ 2817602 w 4193197"/>
                <a:gd name="connsiteY2" fmla="*/ 3293578 h 4732822"/>
                <a:gd name="connsiteX3" fmla="*/ 3694648 w 4193197"/>
                <a:gd name="connsiteY3" fmla="*/ 3318923 h 4732822"/>
                <a:gd name="connsiteX4" fmla="*/ 3739953 w 4193197"/>
                <a:gd name="connsiteY4" fmla="*/ 2864124 h 4732822"/>
                <a:gd name="connsiteX5" fmla="*/ 3894780 w 4193197"/>
                <a:gd name="connsiteY5" fmla="*/ 2718741 h 4732822"/>
                <a:gd name="connsiteX6" fmla="*/ 3849533 w 4193197"/>
                <a:gd name="connsiteY6" fmla="*/ 2632377 h 4732822"/>
                <a:gd name="connsiteX7" fmla="*/ 3937577 w 4193197"/>
                <a:gd name="connsiteY7" fmla="*/ 2536299 h 4732822"/>
                <a:gd name="connsiteX8" fmla="*/ 3870902 w 4193197"/>
                <a:gd name="connsiteY8" fmla="*/ 2327577 h 4732822"/>
                <a:gd name="connsiteX9" fmla="*/ 4193179 w 4193197"/>
                <a:gd name="connsiteY9" fmla="*/ 2118028 h 4732822"/>
                <a:gd name="connsiteX10" fmla="*/ 3777308 w 4193197"/>
                <a:gd name="connsiteY10" fmla="*/ 1501304 h 4732822"/>
                <a:gd name="connsiteX11" fmla="*/ 2185723 w 4193197"/>
                <a:gd name="connsiteY11" fmla="*/ 247 h 4732822"/>
                <a:gd name="connsiteX12" fmla="*/ 734030 w 4193197"/>
                <a:gd name="connsiteY12" fmla="*/ 949600 h 4732822"/>
                <a:gd name="connsiteX13" fmla="*/ 1201500 w 4193197"/>
                <a:gd name="connsiteY13" fmla="*/ 2874478 h 4732822"/>
                <a:gd name="connsiteX14" fmla="*/ 0 w 4193197"/>
                <a:gd name="connsiteY14" fmla="*/ 4732822 h 4732822"/>
                <a:gd name="connsiteX0" fmla="*/ 2279716 w 4193197"/>
                <a:gd name="connsiteY0" fmla="*/ 2810222 h 4732590"/>
                <a:gd name="connsiteX1" fmla="*/ 2357263 w 4193197"/>
                <a:gd name="connsiteY1" fmla="*/ 3138444 h 4732590"/>
                <a:gd name="connsiteX2" fmla="*/ 2817602 w 4193197"/>
                <a:gd name="connsiteY2" fmla="*/ 3293346 h 4732590"/>
                <a:gd name="connsiteX3" fmla="*/ 3694648 w 4193197"/>
                <a:gd name="connsiteY3" fmla="*/ 3318691 h 4732590"/>
                <a:gd name="connsiteX4" fmla="*/ 3739953 w 4193197"/>
                <a:gd name="connsiteY4" fmla="*/ 2863892 h 4732590"/>
                <a:gd name="connsiteX5" fmla="*/ 3894780 w 4193197"/>
                <a:gd name="connsiteY5" fmla="*/ 2718509 h 4732590"/>
                <a:gd name="connsiteX6" fmla="*/ 3849533 w 4193197"/>
                <a:gd name="connsiteY6" fmla="*/ 2632145 h 4732590"/>
                <a:gd name="connsiteX7" fmla="*/ 3937577 w 4193197"/>
                <a:gd name="connsiteY7" fmla="*/ 2536067 h 4732590"/>
                <a:gd name="connsiteX8" fmla="*/ 3870902 w 4193197"/>
                <a:gd name="connsiteY8" fmla="*/ 2327345 h 4732590"/>
                <a:gd name="connsiteX9" fmla="*/ 4193179 w 4193197"/>
                <a:gd name="connsiteY9" fmla="*/ 2117796 h 4732590"/>
                <a:gd name="connsiteX10" fmla="*/ 3777308 w 4193197"/>
                <a:gd name="connsiteY10" fmla="*/ 1501072 h 4732590"/>
                <a:gd name="connsiteX11" fmla="*/ 2185723 w 4193197"/>
                <a:gd name="connsiteY11" fmla="*/ 15 h 4732590"/>
                <a:gd name="connsiteX12" fmla="*/ 734030 w 4193197"/>
                <a:gd name="connsiteY12" fmla="*/ 949368 h 4732590"/>
                <a:gd name="connsiteX13" fmla="*/ 1201500 w 4193197"/>
                <a:gd name="connsiteY13" fmla="*/ 2874246 h 4732590"/>
                <a:gd name="connsiteX14" fmla="*/ 0 w 4193197"/>
                <a:gd name="connsiteY14" fmla="*/ 4732590 h 4732590"/>
                <a:gd name="connsiteX0" fmla="*/ 2279716 w 4193197"/>
                <a:gd name="connsiteY0" fmla="*/ 2810579 h 4732947"/>
                <a:gd name="connsiteX1" fmla="*/ 2357263 w 4193197"/>
                <a:gd name="connsiteY1" fmla="*/ 3138801 h 4732947"/>
                <a:gd name="connsiteX2" fmla="*/ 2817602 w 4193197"/>
                <a:gd name="connsiteY2" fmla="*/ 3293703 h 4732947"/>
                <a:gd name="connsiteX3" fmla="*/ 3694648 w 4193197"/>
                <a:gd name="connsiteY3" fmla="*/ 3319048 h 4732947"/>
                <a:gd name="connsiteX4" fmla="*/ 3739953 w 4193197"/>
                <a:gd name="connsiteY4" fmla="*/ 2864249 h 4732947"/>
                <a:gd name="connsiteX5" fmla="*/ 3894780 w 4193197"/>
                <a:gd name="connsiteY5" fmla="*/ 2718866 h 4732947"/>
                <a:gd name="connsiteX6" fmla="*/ 3849533 w 4193197"/>
                <a:gd name="connsiteY6" fmla="*/ 2632502 h 4732947"/>
                <a:gd name="connsiteX7" fmla="*/ 3937577 w 4193197"/>
                <a:gd name="connsiteY7" fmla="*/ 2536424 h 4732947"/>
                <a:gd name="connsiteX8" fmla="*/ 3870902 w 4193197"/>
                <a:gd name="connsiteY8" fmla="*/ 2327702 h 4732947"/>
                <a:gd name="connsiteX9" fmla="*/ 4193179 w 4193197"/>
                <a:gd name="connsiteY9" fmla="*/ 2118153 h 4732947"/>
                <a:gd name="connsiteX10" fmla="*/ 3777308 w 4193197"/>
                <a:gd name="connsiteY10" fmla="*/ 1501429 h 4732947"/>
                <a:gd name="connsiteX11" fmla="*/ 2185723 w 4193197"/>
                <a:gd name="connsiteY11" fmla="*/ 372 h 4732947"/>
                <a:gd name="connsiteX12" fmla="*/ 734030 w 4193197"/>
                <a:gd name="connsiteY12" fmla="*/ 949725 h 4732947"/>
                <a:gd name="connsiteX13" fmla="*/ 1201500 w 4193197"/>
                <a:gd name="connsiteY13" fmla="*/ 2874603 h 4732947"/>
                <a:gd name="connsiteX14" fmla="*/ 0 w 4193197"/>
                <a:gd name="connsiteY14" fmla="*/ 4732947 h 4732947"/>
                <a:gd name="connsiteX0" fmla="*/ 2279716 w 4193197"/>
                <a:gd name="connsiteY0" fmla="*/ 2810605 h 4732973"/>
                <a:gd name="connsiteX1" fmla="*/ 2357263 w 4193197"/>
                <a:gd name="connsiteY1" fmla="*/ 3138827 h 4732973"/>
                <a:gd name="connsiteX2" fmla="*/ 2817602 w 4193197"/>
                <a:gd name="connsiteY2" fmla="*/ 3293729 h 4732973"/>
                <a:gd name="connsiteX3" fmla="*/ 3694648 w 4193197"/>
                <a:gd name="connsiteY3" fmla="*/ 3319074 h 4732973"/>
                <a:gd name="connsiteX4" fmla="*/ 3739953 w 4193197"/>
                <a:gd name="connsiteY4" fmla="*/ 2864275 h 4732973"/>
                <a:gd name="connsiteX5" fmla="*/ 3894780 w 4193197"/>
                <a:gd name="connsiteY5" fmla="*/ 2718892 h 4732973"/>
                <a:gd name="connsiteX6" fmla="*/ 3849533 w 4193197"/>
                <a:gd name="connsiteY6" fmla="*/ 2632528 h 4732973"/>
                <a:gd name="connsiteX7" fmla="*/ 3937577 w 4193197"/>
                <a:gd name="connsiteY7" fmla="*/ 2536450 h 4732973"/>
                <a:gd name="connsiteX8" fmla="*/ 3870902 w 4193197"/>
                <a:gd name="connsiteY8" fmla="*/ 2327728 h 4732973"/>
                <a:gd name="connsiteX9" fmla="*/ 4193179 w 4193197"/>
                <a:gd name="connsiteY9" fmla="*/ 2118179 h 4732973"/>
                <a:gd name="connsiteX10" fmla="*/ 3777308 w 4193197"/>
                <a:gd name="connsiteY10" fmla="*/ 1501455 h 4732973"/>
                <a:gd name="connsiteX11" fmla="*/ 2185723 w 4193197"/>
                <a:gd name="connsiteY11" fmla="*/ 398 h 4732973"/>
                <a:gd name="connsiteX12" fmla="*/ 734030 w 4193197"/>
                <a:gd name="connsiteY12" fmla="*/ 949751 h 4732973"/>
                <a:gd name="connsiteX13" fmla="*/ 1201500 w 4193197"/>
                <a:gd name="connsiteY13" fmla="*/ 2874629 h 4732973"/>
                <a:gd name="connsiteX14" fmla="*/ 0 w 4193197"/>
                <a:gd name="connsiteY14" fmla="*/ 4732973 h 4732973"/>
                <a:gd name="connsiteX0" fmla="*/ 2279716 w 4193197"/>
                <a:gd name="connsiteY0" fmla="*/ 2810605 h 4732973"/>
                <a:gd name="connsiteX1" fmla="*/ 2357263 w 4193197"/>
                <a:gd name="connsiteY1" fmla="*/ 3138827 h 4732973"/>
                <a:gd name="connsiteX2" fmla="*/ 2817602 w 4193197"/>
                <a:gd name="connsiteY2" fmla="*/ 3293729 h 4732973"/>
                <a:gd name="connsiteX3" fmla="*/ 3694648 w 4193197"/>
                <a:gd name="connsiteY3" fmla="*/ 3319074 h 4732973"/>
                <a:gd name="connsiteX4" fmla="*/ 3739953 w 4193197"/>
                <a:gd name="connsiteY4" fmla="*/ 2864275 h 4732973"/>
                <a:gd name="connsiteX5" fmla="*/ 3894780 w 4193197"/>
                <a:gd name="connsiteY5" fmla="*/ 2718892 h 4732973"/>
                <a:gd name="connsiteX6" fmla="*/ 3849533 w 4193197"/>
                <a:gd name="connsiteY6" fmla="*/ 2632528 h 4732973"/>
                <a:gd name="connsiteX7" fmla="*/ 3937577 w 4193197"/>
                <a:gd name="connsiteY7" fmla="*/ 2536450 h 4732973"/>
                <a:gd name="connsiteX8" fmla="*/ 3870902 w 4193197"/>
                <a:gd name="connsiteY8" fmla="*/ 2327728 h 4732973"/>
                <a:gd name="connsiteX9" fmla="*/ 4193179 w 4193197"/>
                <a:gd name="connsiteY9" fmla="*/ 2118179 h 4732973"/>
                <a:gd name="connsiteX10" fmla="*/ 3777308 w 4193197"/>
                <a:gd name="connsiteY10" fmla="*/ 1501455 h 4732973"/>
                <a:gd name="connsiteX11" fmla="*/ 2185723 w 4193197"/>
                <a:gd name="connsiteY11" fmla="*/ 398 h 4732973"/>
                <a:gd name="connsiteX12" fmla="*/ 734030 w 4193197"/>
                <a:gd name="connsiteY12" fmla="*/ 949751 h 4732973"/>
                <a:gd name="connsiteX13" fmla="*/ 1201500 w 4193197"/>
                <a:gd name="connsiteY13" fmla="*/ 2874629 h 4732973"/>
                <a:gd name="connsiteX14" fmla="*/ 0 w 4193197"/>
                <a:gd name="connsiteY14" fmla="*/ 4732973 h 4732973"/>
                <a:gd name="connsiteX0" fmla="*/ 2279716 w 4193197"/>
                <a:gd name="connsiteY0" fmla="*/ 2810245 h 4732613"/>
                <a:gd name="connsiteX1" fmla="*/ 2357263 w 4193197"/>
                <a:gd name="connsiteY1" fmla="*/ 3138467 h 4732613"/>
                <a:gd name="connsiteX2" fmla="*/ 2817602 w 4193197"/>
                <a:gd name="connsiteY2" fmla="*/ 3293369 h 4732613"/>
                <a:gd name="connsiteX3" fmla="*/ 3694648 w 4193197"/>
                <a:gd name="connsiteY3" fmla="*/ 3318714 h 4732613"/>
                <a:gd name="connsiteX4" fmla="*/ 3739953 w 4193197"/>
                <a:gd name="connsiteY4" fmla="*/ 2863915 h 4732613"/>
                <a:gd name="connsiteX5" fmla="*/ 3894780 w 4193197"/>
                <a:gd name="connsiteY5" fmla="*/ 2718532 h 4732613"/>
                <a:gd name="connsiteX6" fmla="*/ 3849533 w 4193197"/>
                <a:gd name="connsiteY6" fmla="*/ 2632168 h 4732613"/>
                <a:gd name="connsiteX7" fmla="*/ 3937577 w 4193197"/>
                <a:gd name="connsiteY7" fmla="*/ 2536090 h 4732613"/>
                <a:gd name="connsiteX8" fmla="*/ 3870902 w 4193197"/>
                <a:gd name="connsiteY8" fmla="*/ 2327368 h 4732613"/>
                <a:gd name="connsiteX9" fmla="*/ 4193179 w 4193197"/>
                <a:gd name="connsiteY9" fmla="*/ 2117819 h 4732613"/>
                <a:gd name="connsiteX10" fmla="*/ 3777308 w 4193197"/>
                <a:gd name="connsiteY10" fmla="*/ 1501095 h 4732613"/>
                <a:gd name="connsiteX11" fmla="*/ 2185723 w 4193197"/>
                <a:gd name="connsiteY11" fmla="*/ 38 h 4732613"/>
                <a:gd name="connsiteX12" fmla="*/ 734030 w 4193197"/>
                <a:gd name="connsiteY12" fmla="*/ 949391 h 4732613"/>
                <a:gd name="connsiteX13" fmla="*/ 1201500 w 4193197"/>
                <a:gd name="connsiteY13" fmla="*/ 2874269 h 4732613"/>
                <a:gd name="connsiteX14" fmla="*/ 0 w 4193197"/>
                <a:gd name="connsiteY14" fmla="*/ 4732613 h 4732613"/>
                <a:gd name="connsiteX0" fmla="*/ 2146101 w 4193197"/>
                <a:gd name="connsiteY0" fmla="*/ 2793543 h 4732613"/>
                <a:gd name="connsiteX1" fmla="*/ 2357263 w 4193197"/>
                <a:gd name="connsiteY1" fmla="*/ 3138467 h 4732613"/>
                <a:gd name="connsiteX2" fmla="*/ 2817602 w 4193197"/>
                <a:gd name="connsiteY2" fmla="*/ 3293369 h 4732613"/>
                <a:gd name="connsiteX3" fmla="*/ 3694648 w 4193197"/>
                <a:gd name="connsiteY3" fmla="*/ 3318714 h 4732613"/>
                <a:gd name="connsiteX4" fmla="*/ 3739953 w 4193197"/>
                <a:gd name="connsiteY4" fmla="*/ 2863915 h 4732613"/>
                <a:gd name="connsiteX5" fmla="*/ 3894780 w 4193197"/>
                <a:gd name="connsiteY5" fmla="*/ 2718532 h 4732613"/>
                <a:gd name="connsiteX6" fmla="*/ 3849533 w 4193197"/>
                <a:gd name="connsiteY6" fmla="*/ 2632168 h 4732613"/>
                <a:gd name="connsiteX7" fmla="*/ 3937577 w 4193197"/>
                <a:gd name="connsiteY7" fmla="*/ 2536090 h 4732613"/>
                <a:gd name="connsiteX8" fmla="*/ 3870902 w 4193197"/>
                <a:gd name="connsiteY8" fmla="*/ 2327368 h 4732613"/>
                <a:gd name="connsiteX9" fmla="*/ 4193179 w 4193197"/>
                <a:gd name="connsiteY9" fmla="*/ 2117819 h 4732613"/>
                <a:gd name="connsiteX10" fmla="*/ 3777308 w 4193197"/>
                <a:gd name="connsiteY10" fmla="*/ 1501095 h 4732613"/>
                <a:gd name="connsiteX11" fmla="*/ 2185723 w 4193197"/>
                <a:gd name="connsiteY11" fmla="*/ 38 h 4732613"/>
                <a:gd name="connsiteX12" fmla="*/ 734030 w 4193197"/>
                <a:gd name="connsiteY12" fmla="*/ 949391 h 4732613"/>
                <a:gd name="connsiteX13" fmla="*/ 1201500 w 4193197"/>
                <a:gd name="connsiteY13" fmla="*/ 2874269 h 4732613"/>
                <a:gd name="connsiteX14" fmla="*/ 0 w 4193197"/>
                <a:gd name="connsiteY14" fmla="*/ 4732613 h 4732613"/>
                <a:gd name="connsiteX0" fmla="*/ 2171154 w 4193197"/>
                <a:gd name="connsiteY0" fmla="*/ 2793543 h 4732613"/>
                <a:gd name="connsiteX1" fmla="*/ 2357263 w 4193197"/>
                <a:gd name="connsiteY1" fmla="*/ 3138467 h 4732613"/>
                <a:gd name="connsiteX2" fmla="*/ 2817602 w 4193197"/>
                <a:gd name="connsiteY2" fmla="*/ 3293369 h 4732613"/>
                <a:gd name="connsiteX3" fmla="*/ 3694648 w 4193197"/>
                <a:gd name="connsiteY3" fmla="*/ 3318714 h 4732613"/>
                <a:gd name="connsiteX4" fmla="*/ 3739953 w 4193197"/>
                <a:gd name="connsiteY4" fmla="*/ 2863915 h 4732613"/>
                <a:gd name="connsiteX5" fmla="*/ 3894780 w 4193197"/>
                <a:gd name="connsiteY5" fmla="*/ 2718532 h 4732613"/>
                <a:gd name="connsiteX6" fmla="*/ 3849533 w 4193197"/>
                <a:gd name="connsiteY6" fmla="*/ 2632168 h 4732613"/>
                <a:gd name="connsiteX7" fmla="*/ 3937577 w 4193197"/>
                <a:gd name="connsiteY7" fmla="*/ 2536090 h 4732613"/>
                <a:gd name="connsiteX8" fmla="*/ 3870902 w 4193197"/>
                <a:gd name="connsiteY8" fmla="*/ 2327368 h 4732613"/>
                <a:gd name="connsiteX9" fmla="*/ 4193179 w 4193197"/>
                <a:gd name="connsiteY9" fmla="*/ 2117819 h 4732613"/>
                <a:gd name="connsiteX10" fmla="*/ 3777308 w 4193197"/>
                <a:gd name="connsiteY10" fmla="*/ 1501095 h 4732613"/>
                <a:gd name="connsiteX11" fmla="*/ 2185723 w 4193197"/>
                <a:gd name="connsiteY11" fmla="*/ 38 h 4732613"/>
                <a:gd name="connsiteX12" fmla="*/ 734030 w 4193197"/>
                <a:gd name="connsiteY12" fmla="*/ 949391 h 4732613"/>
                <a:gd name="connsiteX13" fmla="*/ 1201500 w 4193197"/>
                <a:gd name="connsiteY13" fmla="*/ 2874269 h 4732613"/>
                <a:gd name="connsiteX14" fmla="*/ 0 w 4193197"/>
                <a:gd name="connsiteY14" fmla="*/ 4732613 h 4732613"/>
                <a:gd name="connsiteX0" fmla="*/ 2171154 w 4193197"/>
                <a:gd name="connsiteY0" fmla="*/ 2793543 h 4732613"/>
                <a:gd name="connsiteX1" fmla="*/ 2357263 w 4193197"/>
                <a:gd name="connsiteY1" fmla="*/ 3138467 h 4732613"/>
                <a:gd name="connsiteX2" fmla="*/ 2817602 w 4193197"/>
                <a:gd name="connsiteY2" fmla="*/ 3293369 h 4732613"/>
                <a:gd name="connsiteX3" fmla="*/ 3694648 w 4193197"/>
                <a:gd name="connsiteY3" fmla="*/ 3318714 h 4732613"/>
                <a:gd name="connsiteX4" fmla="*/ 3739953 w 4193197"/>
                <a:gd name="connsiteY4" fmla="*/ 2863915 h 4732613"/>
                <a:gd name="connsiteX5" fmla="*/ 3894780 w 4193197"/>
                <a:gd name="connsiteY5" fmla="*/ 2718532 h 4732613"/>
                <a:gd name="connsiteX6" fmla="*/ 3849533 w 4193197"/>
                <a:gd name="connsiteY6" fmla="*/ 2632168 h 4732613"/>
                <a:gd name="connsiteX7" fmla="*/ 3937577 w 4193197"/>
                <a:gd name="connsiteY7" fmla="*/ 2536090 h 4732613"/>
                <a:gd name="connsiteX8" fmla="*/ 3870902 w 4193197"/>
                <a:gd name="connsiteY8" fmla="*/ 2327368 h 4732613"/>
                <a:gd name="connsiteX9" fmla="*/ 4193179 w 4193197"/>
                <a:gd name="connsiteY9" fmla="*/ 2117819 h 4732613"/>
                <a:gd name="connsiteX10" fmla="*/ 3777308 w 4193197"/>
                <a:gd name="connsiteY10" fmla="*/ 1501095 h 4732613"/>
                <a:gd name="connsiteX11" fmla="*/ 2185723 w 4193197"/>
                <a:gd name="connsiteY11" fmla="*/ 38 h 4732613"/>
                <a:gd name="connsiteX12" fmla="*/ 734030 w 4193197"/>
                <a:gd name="connsiteY12" fmla="*/ 949391 h 4732613"/>
                <a:gd name="connsiteX13" fmla="*/ 1201500 w 4193197"/>
                <a:gd name="connsiteY13" fmla="*/ 2874269 h 4732613"/>
                <a:gd name="connsiteX14" fmla="*/ 0 w 4193197"/>
                <a:gd name="connsiteY14" fmla="*/ 4732613 h 473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93197" h="4732613">
                  <a:moveTo>
                    <a:pt x="2171154" y="2793543"/>
                  </a:moveTo>
                  <a:cubicBezTo>
                    <a:pt x="2171137" y="2796491"/>
                    <a:pt x="2241171" y="3055163"/>
                    <a:pt x="2357263" y="3138467"/>
                  </a:cubicBezTo>
                  <a:cubicBezTo>
                    <a:pt x="2473355" y="3221771"/>
                    <a:pt x="2602241" y="3253280"/>
                    <a:pt x="2817602" y="3293369"/>
                  </a:cubicBezTo>
                  <a:cubicBezTo>
                    <a:pt x="3120276" y="3326939"/>
                    <a:pt x="3353266" y="3509048"/>
                    <a:pt x="3694648" y="3318714"/>
                  </a:cubicBezTo>
                  <a:cubicBezTo>
                    <a:pt x="3836971" y="3193620"/>
                    <a:pt x="3740754" y="3068524"/>
                    <a:pt x="3739953" y="2863915"/>
                  </a:cubicBezTo>
                  <a:cubicBezTo>
                    <a:pt x="3775679" y="2763640"/>
                    <a:pt x="3886456" y="2819891"/>
                    <a:pt x="3894780" y="2718532"/>
                  </a:cubicBezTo>
                  <a:cubicBezTo>
                    <a:pt x="3894481" y="2664225"/>
                    <a:pt x="3872007" y="2665768"/>
                    <a:pt x="3849533" y="2632168"/>
                  </a:cubicBezTo>
                  <a:cubicBezTo>
                    <a:pt x="3878881" y="2600142"/>
                    <a:pt x="3931042" y="2590928"/>
                    <a:pt x="3937577" y="2536090"/>
                  </a:cubicBezTo>
                  <a:cubicBezTo>
                    <a:pt x="3940460" y="2476644"/>
                    <a:pt x="3869273" y="2411520"/>
                    <a:pt x="3870902" y="2327368"/>
                  </a:cubicBezTo>
                  <a:cubicBezTo>
                    <a:pt x="3906766" y="2246916"/>
                    <a:pt x="4161291" y="2257906"/>
                    <a:pt x="4193179" y="2117819"/>
                  </a:cubicBezTo>
                  <a:cubicBezTo>
                    <a:pt x="4196354" y="1985132"/>
                    <a:pt x="3794012" y="1784857"/>
                    <a:pt x="3777308" y="1501095"/>
                  </a:cubicBezTo>
                  <a:cubicBezTo>
                    <a:pt x="3788793" y="-21000"/>
                    <a:pt x="2469554" y="2993"/>
                    <a:pt x="2185723" y="38"/>
                  </a:cubicBezTo>
                  <a:cubicBezTo>
                    <a:pt x="1850254" y="-3455"/>
                    <a:pt x="986143" y="238773"/>
                    <a:pt x="734030" y="949391"/>
                  </a:cubicBezTo>
                  <a:cubicBezTo>
                    <a:pt x="415922" y="2116797"/>
                    <a:pt x="1089409" y="2188910"/>
                    <a:pt x="1201500" y="2874269"/>
                  </a:cubicBezTo>
                  <a:cubicBezTo>
                    <a:pt x="1152798" y="3891015"/>
                    <a:pt x="200250" y="4412113"/>
                    <a:pt x="0" y="4732613"/>
                  </a:cubicBezTo>
                </a:path>
              </a:pathLst>
            </a:custGeom>
            <a:ln w="38100">
              <a:solidFill>
                <a:schemeClr val="accent1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grpSp>
          <p:nvGrpSpPr>
            <p:cNvPr id="23" name="Group 44">
              <a:extLst>
                <a:ext uri="{FF2B5EF4-FFF2-40B4-BE49-F238E27FC236}">
                  <a16:creationId xmlns:a16="http://schemas.microsoft.com/office/drawing/2014/main" id="{4242A2A1-3764-4498-AB95-AB80E6463401}"/>
                </a:ext>
              </a:extLst>
            </p:cNvPr>
            <p:cNvGrpSpPr/>
            <p:nvPr/>
          </p:nvGrpSpPr>
          <p:grpSpPr>
            <a:xfrm rot="19540464" flipH="1">
              <a:off x="1999740" y="2347681"/>
              <a:ext cx="3774112" cy="4277087"/>
              <a:chOff x="5365048" y="479821"/>
              <a:chExt cx="8036930" cy="910801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Freeform: Shape 45">
                <a:extLst>
                  <a:ext uri="{FF2B5EF4-FFF2-40B4-BE49-F238E27FC236}">
                    <a16:creationId xmlns:a16="http://schemas.microsoft.com/office/drawing/2014/main" id="{D4E442F4-A390-4090-B44E-986C98BDE301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5" name="Freeform: Shape 46">
                <a:extLst>
                  <a:ext uri="{FF2B5EF4-FFF2-40B4-BE49-F238E27FC236}">
                    <a16:creationId xmlns:a16="http://schemas.microsoft.com/office/drawing/2014/main" id="{9DE80F8C-4218-4470-9BBD-325AE0855A83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accent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6" name="Freeform: Shape 47">
                <a:extLst>
                  <a:ext uri="{FF2B5EF4-FFF2-40B4-BE49-F238E27FC236}">
                    <a16:creationId xmlns:a16="http://schemas.microsoft.com/office/drawing/2014/main" id="{53FC8A26-C2F1-4059-9BAA-BAADD2056B82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7" name="Freeform: Shape 48">
                <a:extLst>
                  <a:ext uri="{FF2B5EF4-FFF2-40B4-BE49-F238E27FC236}">
                    <a16:creationId xmlns:a16="http://schemas.microsoft.com/office/drawing/2014/main" id="{44856D7D-FDB0-469C-B75B-44B5EF8A0BEF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19200000" scaled="0"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Freeform: Shape 49">
                <a:extLst>
                  <a:ext uri="{FF2B5EF4-FFF2-40B4-BE49-F238E27FC236}">
                    <a16:creationId xmlns:a16="http://schemas.microsoft.com/office/drawing/2014/main" id="{FC7CCA78-E5D7-409B-AC18-D5AF0CF1FD25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90000"/>
                    </a:schemeClr>
                  </a:gs>
                  <a:gs pos="100000">
                    <a:schemeClr val="accent1">
                      <a:lumMod val="90000"/>
                    </a:schemeClr>
                  </a:gs>
                </a:gsLst>
                <a:lin ang="19200000" scaled="0"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9" name="Freeform: Shape 50">
                <a:extLst>
                  <a:ext uri="{FF2B5EF4-FFF2-40B4-BE49-F238E27FC236}">
                    <a16:creationId xmlns:a16="http://schemas.microsoft.com/office/drawing/2014/main" id="{82565552-5EFB-4632-AB7E-96109054B074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accent1">
                  <a:lumMod val="9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30" name="Freeform: Shape 51">
                <a:extLst>
                  <a:ext uri="{FF2B5EF4-FFF2-40B4-BE49-F238E27FC236}">
                    <a16:creationId xmlns:a16="http://schemas.microsoft.com/office/drawing/2014/main" id="{AB9CEBA2-A8EB-4A5A-B5C1-B6FDD442859F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accent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</p:grpSp>
      <p:grpSp>
        <p:nvGrpSpPr>
          <p:cNvPr id="31" name="Group 53">
            <a:extLst>
              <a:ext uri="{FF2B5EF4-FFF2-40B4-BE49-F238E27FC236}">
                <a16:creationId xmlns:a16="http://schemas.microsoft.com/office/drawing/2014/main" id="{3C44864D-3BF3-41F6-BB3B-2305CF44D455}"/>
              </a:ext>
            </a:extLst>
          </p:cNvPr>
          <p:cNvGrpSpPr/>
          <p:nvPr/>
        </p:nvGrpSpPr>
        <p:grpSpPr>
          <a:xfrm rot="20433330">
            <a:off x="3325019" y="2406830"/>
            <a:ext cx="2293443" cy="1931365"/>
            <a:chOff x="8479089" y="1262387"/>
            <a:chExt cx="6147593" cy="5684813"/>
          </a:xfrm>
          <a:solidFill>
            <a:schemeClr val="accent1"/>
          </a:solidFill>
        </p:grpSpPr>
        <p:grpSp>
          <p:nvGrpSpPr>
            <p:cNvPr id="32" name="Group 54">
              <a:extLst>
                <a:ext uri="{FF2B5EF4-FFF2-40B4-BE49-F238E27FC236}">
                  <a16:creationId xmlns:a16="http://schemas.microsoft.com/office/drawing/2014/main" id="{4B2F3784-169C-4BA9-A2EC-0410083B4C88}"/>
                </a:ext>
              </a:extLst>
            </p:cNvPr>
            <p:cNvGrpSpPr/>
            <p:nvPr/>
          </p:nvGrpSpPr>
          <p:grpSpPr>
            <a:xfrm rot="20275744" flipH="1">
              <a:off x="9114364" y="4275293"/>
              <a:ext cx="965714" cy="1155036"/>
              <a:chOff x="5704433" y="717502"/>
              <a:chExt cx="7365528" cy="8809481"/>
            </a:xfrm>
            <a:grpFill/>
          </p:grpSpPr>
          <p:sp>
            <p:nvSpPr>
              <p:cNvPr id="121" name="Freeform: Shape 143">
                <a:extLst>
                  <a:ext uri="{FF2B5EF4-FFF2-40B4-BE49-F238E27FC236}">
                    <a16:creationId xmlns:a16="http://schemas.microsoft.com/office/drawing/2014/main" id="{55C41DF9-D302-4C23-BAD0-95F688CAC17E}"/>
                  </a:ext>
                </a:extLst>
              </p:cNvPr>
              <p:cNvSpPr/>
              <p:nvPr/>
            </p:nvSpPr>
            <p:spPr>
              <a:xfrm>
                <a:off x="11674968" y="8268753"/>
                <a:ext cx="765879" cy="1258230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438150">
                    <a:moveTo>
                      <a:pt x="0" y="0"/>
                    </a:moveTo>
                    <a:lnTo>
                      <a:pt x="19050" y="438150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2" name="Freeform: Shape 144">
                <a:extLst>
                  <a:ext uri="{FF2B5EF4-FFF2-40B4-BE49-F238E27FC236}">
                    <a16:creationId xmlns:a16="http://schemas.microsoft.com/office/drawing/2014/main" id="{144608BB-1DCD-46A1-A705-0BD1EA4604DC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3" name="Freeform: Shape 145">
                <a:extLst>
                  <a:ext uri="{FF2B5EF4-FFF2-40B4-BE49-F238E27FC236}">
                    <a16:creationId xmlns:a16="http://schemas.microsoft.com/office/drawing/2014/main" id="{664A1F88-CF8A-4868-9A2A-CB9B96D70C00}"/>
                  </a:ext>
                </a:extLst>
              </p:cNvPr>
              <p:cNvSpPr/>
              <p:nvPr/>
            </p:nvSpPr>
            <p:spPr>
              <a:xfrm>
                <a:off x="5704433" y="5540923"/>
                <a:ext cx="793232" cy="589649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25" h="205332">
                    <a:moveTo>
                      <a:pt x="157232" y="0"/>
                    </a:moveTo>
                    <a:lnTo>
                      <a:pt x="0" y="205332"/>
                    </a:lnTo>
                    <a:lnTo>
                      <a:pt x="276225" y="157707"/>
                    </a:lnTo>
                    <a:lnTo>
                      <a:pt x="157232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4" name="Freeform: Shape 146">
                <a:extLst>
                  <a:ext uri="{FF2B5EF4-FFF2-40B4-BE49-F238E27FC236}">
                    <a16:creationId xmlns:a16="http://schemas.microsoft.com/office/drawing/2014/main" id="{01FCDB2E-FA02-4BFB-950E-30FD98C1F9B2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5" name="Freeform: Shape 147">
                <a:extLst>
                  <a:ext uri="{FF2B5EF4-FFF2-40B4-BE49-F238E27FC236}">
                    <a16:creationId xmlns:a16="http://schemas.microsoft.com/office/drawing/2014/main" id="{3D8C3D58-18C8-4510-AB0C-B891CB7D25E2}"/>
                  </a:ext>
                </a:extLst>
              </p:cNvPr>
              <p:cNvSpPr/>
              <p:nvPr/>
            </p:nvSpPr>
            <p:spPr>
              <a:xfrm>
                <a:off x="10143209" y="2425829"/>
                <a:ext cx="2926752" cy="3993512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9175" h="1390650">
                    <a:moveTo>
                      <a:pt x="1019175" y="0"/>
                    </a:moveTo>
                    <a:lnTo>
                      <a:pt x="0" y="295275"/>
                    </a:lnTo>
                    <a:lnTo>
                      <a:pt x="19050" y="1390650"/>
                    </a:lnTo>
                    <a:lnTo>
                      <a:pt x="101917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6" name="Freeform: Shape 148">
                <a:extLst>
                  <a:ext uri="{FF2B5EF4-FFF2-40B4-BE49-F238E27FC236}">
                    <a16:creationId xmlns:a16="http://schemas.microsoft.com/office/drawing/2014/main" id="{A5E9D8F9-EDF1-4176-A980-17FF5054293C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7" name="Freeform: Shape 149">
                <a:extLst>
                  <a:ext uri="{FF2B5EF4-FFF2-40B4-BE49-F238E27FC236}">
                    <a16:creationId xmlns:a16="http://schemas.microsoft.com/office/drawing/2014/main" id="{D8A94F81-63D1-4B55-A67E-C639F922438E}"/>
                  </a:ext>
                </a:extLst>
              </p:cNvPr>
              <p:cNvSpPr/>
              <p:nvPr/>
            </p:nvSpPr>
            <p:spPr>
              <a:xfrm>
                <a:off x="7708809" y="717502"/>
                <a:ext cx="2543812" cy="6236443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171700">
                    <a:moveTo>
                      <a:pt x="0" y="914400"/>
                    </a:moveTo>
                    <a:lnTo>
                      <a:pt x="871538" y="0"/>
                    </a:lnTo>
                    <a:cubicBezTo>
                      <a:pt x="876300" y="723900"/>
                      <a:pt x="881063" y="1447800"/>
                      <a:pt x="885825" y="2171700"/>
                    </a:cubicBezTo>
                    <a:lnTo>
                      <a:pt x="0" y="91440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33" name="Group 55">
              <a:extLst>
                <a:ext uri="{FF2B5EF4-FFF2-40B4-BE49-F238E27FC236}">
                  <a16:creationId xmlns:a16="http://schemas.microsoft.com/office/drawing/2014/main" id="{3D273878-77B2-4094-82DC-978DE8DBF69D}"/>
                </a:ext>
              </a:extLst>
            </p:cNvPr>
            <p:cNvGrpSpPr/>
            <p:nvPr/>
          </p:nvGrpSpPr>
          <p:grpSpPr>
            <a:xfrm rot="20275744" flipH="1">
              <a:off x="8479089" y="5341625"/>
              <a:ext cx="1416763" cy="1605575"/>
              <a:chOff x="5365048" y="479821"/>
              <a:chExt cx="8036930" cy="9108010"/>
            </a:xfrm>
            <a:grpFill/>
          </p:grpSpPr>
          <p:sp>
            <p:nvSpPr>
              <p:cNvPr id="114" name="Freeform: Shape 136">
                <a:extLst>
                  <a:ext uri="{FF2B5EF4-FFF2-40B4-BE49-F238E27FC236}">
                    <a16:creationId xmlns:a16="http://schemas.microsoft.com/office/drawing/2014/main" id="{69F7FD26-0D0C-4348-9683-33DAFBB80C86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5" name="Freeform: Shape 137">
                <a:extLst>
                  <a:ext uri="{FF2B5EF4-FFF2-40B4-BE49-F238E27FC236}">
                    <a16:creationId xmlns:a16="http://schemas.microsoft.com/office/drawing/2014/main" id="{107C3C9E-75A3-4518-98D4-1C4F245DB395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6" name="Freeform: Shape 138">
                <a:extLst>
                  <a:ext uri="{FF2B5EF4-FFF2-40B4-BE49-F238E27FC236}">
                    <a16:creationId xmlns:a16="http://schemas.microsoft.com/office/drawing/2014/main" id="{F7F84BB0-D355-4CF4-87F8-49A2643051DF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7" name="Freeform: Shape 139">
                <a:extLst>
                  <a:ext uri="{FF2B5EF4-FFF2-40B4-BE49-F238E27FC236}">
                    <a16:creationId xmlns:a16="http://schemas.microsoft.com/office/drawing/2014/main" id="{E490261C-7965-4F55-ADDA-2D50EB66B3BB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8" name="Freeform: Shape 140">
                <a:extLst>
                  <a:ext uri="{FF2B5EF4-FFF2-40B4-BE49-F238E27FC236}">
                    <a16:creationId xmlns:a16="http://schemas.microsoft.com/office/drawing/2014/main" id="{A50AEE96-8246-48D8-8A41-2A58F7751B5C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9" name="Freeform: Shape 141">
                <a:extLst>
                  <a:ext uri="{FF2B5EF4-FFF2-40B4-BE49-F238E27FC236}">
                    <a16:creationId xmlns:a16="http://schemas.microsoft.com/office/drawing/2014/main" id="{E0078F31-5D7E-409F-A378-843FBCE5C2E3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0" name="Freeform: Shape 142">
                <a:extLst>
                  <a:ext uri="{FF2B5EF4-FFF2-40B4-BE49-F238E27FC236}">
                    <a16:creationId xmlns:a16="http://schemas.microsoft.com/office/drawing/2014/main" id="{5632E0D2-7CD9-4D36-90C5-D6B5F11FAF64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34" name="Group 56">
              <a:extLst>
                <a:ext uri="{FF2B5EF4-FFF2-40B4-BE49-F238E27FC236}">
                  <a16:creationId xmlns:a16="http://schemas.microsoft.com/office/drawing/2014/main" id="{34485F6B-720A-4F3B-A65E-5C94D024841F}"/>
                </a:ext>
              </a:extLst>
            </p:cNvPr>
            <p:cNvGrpSpPr/>
            <p:nvPr/>
          </p:nvGrpSpPr>
          <p:grpSpPr>
            <a:xfrm rot="20275744" flipH="1">
              <a:off x="10278521" y="5974428"/>
              <a:ext cx="496268" cy="512648"/>
              <a:chOff x="5365048" y="1982197"/>
              <a:chExt cx="7362621" cy="7605634"/>
            </a:xfrm>
            <a:grpFill/>
          </p:grpSpPr>
          <p:sp>
            <p:nvSpPr>
              <p:cNvPr id="107" name="Freeform: Shape 129">
                <a:extLst>
                  <a:ext uri="{FF2B5EF4-FFF2-40B4-BE49-F238E27FC236}">
                    <a16:creationId xmlns:a16="http://schemas.microsoft.com/office/drawing/2014/main" id="{D772D24E-BDD0-4C11-B366-433DF2339F07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8" name="Freeform: Shape 130">
                <a:extLst>
                  <a:ext uri="{FF2B5EF4-FFF2-40B4-BE49-F238E27FC236}">
                    <a16:creationId xmlns:a16="http://schemas.microsoft.com/office/drawing/2014/main" id="{9712AD0C-3350-4757-B614-BED641CAB6A9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9" name="Freeform: Shape 131">
                <a:extLst>
                  <a:ext uri="{FF2B5EF4-FFF2-40B4-BE49-F238E27FC236}">
                    <a16:creationId xmlns:a16="http://schemas.microsoft.com/office/drawing/2014/main" id="{91A6E2C6-E734-405C-ACDB-CAF0435DF4BC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0" name="Freeform: Shape 132">
                <a:extLst>
                  <a:ext uri="{FF2B5EF4-FFF2-40B4-BE49-F238E27FC236}">
                    <a16:creationId xmlns:a16="http://schemas.microsoft.com/office/drawing/2014/main" id="{97601EAC-BF8B-4C57-8435-7F870D477726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1" name="Freeform: Shape 133">
                <a:extLst>
                  <a:ext uri="{FF2B5EF4-FFF2-40B4-BE49-F238E27FC236}">
                    <a16:creationId xmlns:a16="http://schemas.microsoft.com/office/drawing/2014/main" id="{0CF7214F-BA78-47C1-9849-9B5A90B24572}"/>
                  </a:ext>
                </a:extLst>
              </p:cNvPr>
              <p:cNvSpPr/>
              <p:nvPr/>
            </p:nvSpPr>
            <p:spPr>
              <a:xfrm>
                <a:off x="9871173" y="3444023"/>
                <a:ext cx="1940058" cy="2975318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  <a:gd name="connsiteX0" fmla="*/ 1247497 w 1247497"/>
                  <a:gd name="connsiteY0" fmla="*/ 0 h 1024830"/>
                  <a:gd name="connsiteX1" fmla="*/ 0 w 1247497"/>
                  <a:gd name="connsiteY1" fmla="*/ 277330 h 1024830"/>
                  <a:gd name="connsiteX2" fmla="*/ 113780 w 1247497"/>
                  <a:gd name="connsiteY2" fmla="*/ 1024830 h 1024830"/>
                  <a:gd name="connsiteX3" fmla="*/ 1247497 w 1247497"/>
                  <a:gd name="connsiteY3" fmla="*/ 0 h 1024830"/>
                  <a:gd name="connsiteX0" fmla="*/ 675581 w 675581"/>
                  <a:gd name="connsiteY0" fmla="*/ 0 h 1036087"/>
                  <a:gd name="connsiteX1" fmla="*/ 0 w 675581"/>
                  <a:gd name="connsiteY1" fmla="*/ 288587 h 1036087"/>
                  <a:gd name="connsiteX2" fmla="*/ 113780 w 675581"/>
                  <a:gd name="connsiteY2" fmla="*/ 1036087 h 1036087"/>
                  <a:gd name="connsiteX3" fmla="*/ 675581 w 675581"/>
                  <a:gd name="connsiteY3" fmla="*/ 0 h 103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581" h="1036087">
                    <a:moveTo>
                      <a:pt x="675581" y="0"/>
                    </a:moveTo>
                    <a:lnTo>
                      <a:pt x="0" y="288587"/>
                    </a:lnTo>
                    <a:lnTo>
                      <a:pt x="113780" y="1036087"/>
                    </a:lnTo>
                    <a:lnTo>
                      <a:pt x="675581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2" name="Freeform: Shape 134">
                <a:extLst>
                  <a:ext uri="{FF2B5EF4-FFF2-40B4-BE49-F238E27FC236}">
                    <a16:creationId xmlns:a16="http://schemas.microsoft.com/office/drawing/2014/main" id="{DB0BC677-C7B9-4AF7-B77A-22CF6B910470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3" name="Freeform: Shape 135">
                <a:extLst>
                  <a:ext uri="{FF2B5EF4-FFF2-40B4-BE49-F238E27FC236}">
                    <a16:creationId xmlns:a16="http://schemas.microsoft.com/office/drawing/2014/main" id="{FCDFAC01-5B80-4AD3-A2C6-9801220CEDE9}"/>
                  </a:ext>
                </a:extLst>
              </p:cNvPr>
              <p:cNvSpPr/>
              <p:nvPr/>
            </p:nvSpPr>
            <p:spPr>
              <a:xfrm>
                <a:off x="7708809" y="1982197"/>
                <a:ext cx="2543813" cy="4971750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  <a:gd name="connsiteX0" fmla="*/ 0 w 993639"/>
                  <a:gd name="connsiteY0" fmla="*/ 595440 h 1852740"/>
                  <a:gd name="connsiteX1" fmla="*/ 993498 w 993639"/>
                  <a:gd name="connsiteY1" fmla="*/ 0 h 1852740"/>
                  <a:gd name="connsiteX2" fmla="*/ 885825 w 993639"/>
                  <a:gd name="connsiteY2" fmla="*/ 1852740 h 1852740"/>
                  <a:gd name="connsiteX3" fmla="*/ 0 w 993639"/>
                  <a:gd name="connsiteY3" fmla="*/ 595440 h 1852740"/>
                  <a:gd name="connsiteX0" fmla="*/ 0 w 885825"/>
                  <a:gd name="connsiteY0" fmla="*/ 473999 h 1731299"/>
                  <a:gd name="connsiteX1" fmla="*/ 784851 w 885825"/>
                  <a:gd name="connsiteY1" fmla="*/ 0 h 1731299"/>
                  <a:gd name="connsiteX2" fmla="*/ 885825 w 885825"/>
                  <a:gd name="connsiteY2" fmla="*/ 1731299 h 1731299"/>
                  <a:gd name="connsiteX3" fmla="*/ 0 w 885825"/>
                  <a:gd name="connsiteY3" fmla="*/ 473999 h 17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1731299">
                    <a:moveTo>
                      <a:pt x="0" y="473999"/>
                    </a:moveTo>
                    <a:lnTo>
                      <a:pt x="784851" y="0"/>
                    </a:lnTo>
                    <a:cubicBezTo>
                      <a:pt x="789613" y="723900"/>
                      <a:pt x="881063" y="1007399"/>
                      <a:pt x="885825" y="1731299"/>
                    </a:cubicBezTo>
                    <a:lnTo>
                      <a:pt x="0" y="473999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35" name="Group 57">
              <a:extLst>
                <a:ext uri="{FF2B5EF4-FFF2-40B4-BE49-F238E27FC236}">
                  <a16:creationId xmlns:a16="http://schemas.microsoft.com/office/drawing/2014/main" id="{9F81ABC1-F2DC-4FBD-843D-9701DE2BB179}"/>
                </a:ext>
              </a:extLst>
            </p:cNvPr>
            <p:cNvGrpSpPr/>
            <p:nvPr/>
          </p:nvGrpSpPr>
          <p:grpSpPr>
            <a:xfrm rot="20275744" flipH="1">
              <a:off x="11620616" y="3813253"/>
              <a:ext cx="1199247" cy="1359069"/>
              <a:chOff x="5365051" y="479822"/>
              <a:chExt cx="8036930" cy="9108006"/>
            </a:xfrm>
            <a:grpFill/>
          </p:grpSpPr>
          <p:sp>
            <p:nvSpPr>
              <p:cNvPr id="100" name="Freeform: Shape 122">
                <a:extLst>
                  <a:ext uri="{FF2B5EF4-FFF2-40B4-BE49-F238E27FC236}">
                    <a16:creationId xmlns:a16="http://schemas.microsoft.com/office/drawing/2014/main" id="{46CC9C24-872C-43AC-9155-3ABF430B2B5B}"/>
                  </a:ext>
                </a:extLst>
              </p:cNvPr>
              <p:cNvSpPr/>
              <p:nvPr/>
            </p:nvSpPr>
            <p:spPr>
              <a:xfrm>
                <a:off x="11674978" y="8268752"/>
                <a:ext cx="1052698" cy="1319076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1" name="Freeform: Shape 123">
                <a:extLst>
                  <a:ext uri="{FF2B5EF4-FFF2-40B4-BE49-F238E27FC236}">
                    <a16:creationId xmlns:a16="http://schemas.microsoft.com/office/drawing/2014/main" id="{355A6618-03C7-4C20-AA0D-C704E5F6A77B}"/>
                  </a:ext>
                </a:extLst>
              </p:cNvPr>
              <p:cNvSpPr/>
              <p:nvPr/>
            </p:nvSpPr>
            <p:spPr>
              <a:xfrm>
                <a:off x="9107333" y="6879848"/>
                <a:ext cx="3333521" cy="1613813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2" name="Freeform: Shape 124">
                <a:extLst>
                  <a:ext uri="{FF2B5EF4-FFF2-40B4-BE49-F238E27FC236}">
                    <a16:creationId xmlns:a16="http://schemas.microsoft.com/office/drawing/2014/main" id="{58AFCFAB-858D-44C9-86BD-1BC003EC53F0}"/>
                  </a:ext>
                </a:extLst>
              </p:cNvPr>
              <p:cNvSpPr/>
              <p:nvPr/>
            </p:nvSpPr>
            <p:spPr>
              <a:xfrm>
                <a:off x="5365051" y="5540920"/>
                <a:ext cx="1132614" cy="452887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3" name="Freeform: Shape 125">
                <a:extLst>
                  <a:ext uri="{FF2B5EF4-FFF2-40B4-BE49-F238E27FC236}">
                    <a16:creationId xmlns:a16="http://schemas.microsoft.com/office/drawing/2014/main" id="{667B2A6B-4BD5-4F3C-8E59-F9D12E3CF4D0}"/>
                  </a:ext>
                </a:extLst>
              </p:cNvPr>
              <p:cNvSpPr/>
              <p:nvPr/>
            </p:nvSpPr>
            <p:spPr>
              <a:xfrm>
                <a:off x="6149703" y="5215816"/>
                <a:ext cx="1586462" cy="2373445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4" name="Freeform: Shape 126">
                <a:extLst>
                  <a:ext uri="{FF2B5EF4-FFF2-40B4-BE49-F238E27FC236}">
                    <a16:creationId xmlns:a16="http://schemas.microsoft.com/office/drawing/2014/main" id="{40F83C70-FD76-4BB5-B5B8-C2724C179155}"/>
                  </a:ext>
                </a:extLst>
              </p:cNvPr>
              <p:cNvSpPr/>
              <p:nvPr/>
            </p:nvSpPr>
            <p:spPr>
              <a:xfrm>
                <a:off x="9871175" y="2566273"/>
                <a:ext cx="3530806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5" name="Freeform: Shape 127">
                <a:extLst>
                  <a:ext uri="{FF2B5EF4-FFF2-40B4-BE49-F238E27FC236}">
                    <a16:creationId xmlns:a16="http://schemas.microsoft.com/office/drawing/2014/main" id="{EEA95C3C-1A90-4C70-A7A7-B9D91DBBB0F0}"/>
                  </a:ext>
                </a:extLst>
              </p:cNvPr>
              <p:cNvSpPr/>
              <p:nvPr/>
            </p:nvSpPr>
            <p:spPr>
              <a:xfrm>
                <a:off x="7585443" y="3324704"/>
                <a:ext cx="2667181" cy="4626400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6" name="Freeform: Shape 128">
                <a:extLst>
                  <a:ext uri="{FF2B5EF4-FFF2-40B4-BE49-F238E27FC236}">
                    <a16:creationId xmlns:a16="http://schemas.microsoft.com/office/drawing/2014/main" id="{39FAA956-F55D-43AF-A754-6CC1871647B1}"/>
                  </a:ext>
                </a:extLst>
              </p:cNvPr>
              <p:cNvSpPr/>
              <p:nvPr/>
            </p:nvSpPr>
            <p:spPr>
              <a:xfrm>
                <a:off x="7708807" y="479822"/>
                <a:ext cx="2543816" cy="6474125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36" name="Group 58">
              <a:extLst>
                <a:ext uri="{FF2B5EF4-FFF2-40B4-BE49-F238E27FC236}">
                  <a16:creationId xmlns:a16="http://schemas.microsoft.com/office/drawing/2014/main" id="{51F3267D-A1DD-406A-9D49-649D87F43EA1}"/>
                </a:ext>
              </a:extLst>
            </p:cNvPr>
            <p:cNvGrpSpPr/>
            <p:nvPr/>
          </p:nvGrpSpPr>
          <p:grpSpPr>
            <a:xfrm rot="20073958" flipH="1">
              <a:off x="10116519" y="4915091"/>
              <a:ext cx="1567652" cy="1079675"/>
              <a:chOff x="3667032" y="1708483"/>
              <a:chExt cx="8105829" cy="5582653"/>
            </a:xfrm>
            <a:grpFill/>
          </p:grpSpPr>
          <p:sp>
            <p:nvSpPr>
              <p:cNvPr id="93" name="Freeform: Shape 115">
                <a:extLst>
                  <a:ext uri="{FF2B5EF4-FFF2-40B4-BE49-F238E27FC236}">
                    <a16:creationId xmlns:a16="http://schemas.microsoft.com/office/drawing/2014/main" id="{1FCEEEE8-3BF2-49DD-904F-E2DF3CA2CE43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4" name="Freeform: Shape 116">
                <a:extLst>
                  <a:ext uri="{FF2B5EF4-FFF2-40B4-BE49-F238E27FC236}">
                    <a16:creationId xmlns:a16="http://schemas.microsoft.com/office/drawing/2014/main" id="{73853E95-EDD3-4548-928C-45BEE162ECBE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5" name="Freeform: Shape 117">
                <a:extLst>
                  <a:ext uri="{FF2B5EF4-FFF2-40B4-BE49-F238E27FC236}">
                    <a16:creationId xmlns:a16="http://schemas.microsoft.com/office/drawing/2014/main" id="{4C598001-5368-481F-9C30-E180DC652F11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6" name="Freeform: Shape 118">
                <a:extLst>
                  <a:ext uri="{FF2B5EF4-FFF2-40B4-BE49-F238E27FC236}">
                    <a16:creationId xmlns:a16="http://schemas.microsoft.com/office/drawing/2014/main" id="{F0AB7B04-02AA-4670-ABB2-0F4BE2E534F2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7" name="Freeform: Shape 119">
                <a:extLst>
                  <a:ext uri="{FF2B5EF4-FFF2-40B4-BE49-F238E27FC236}">
                    <a16:creationId xmlns:a16="http://schemas.microsoft.com/office/drawing/2014/main" id="{CDDC2319-CA12-47ED-A87D-8280FB8A0F0B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8" name="Freeform: Shape 120">
                <a:extLst>
                  <a:ext uri="{FF2B5EF4-FFF2-40B4-BE49-F238E27FC236}">
                    <a16:creationId xmlns:a16="http://schemas.microsoft.com/office/drawing/2014/main" id="{1CA2BA84-5791-4865-8B81-ACCBBFEE3ECB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9" name="Freeform: Shape 121">
                <a:extLst>
                  <a:ext uri="{FF2B5EF4-FFF2-40B4-BE49-F238E27FC236}">
                    <a16:creationId xmlns:a16="http://schemas.microsoft.com/office/drawing/2014/main" id="{281C15CC-1A21-4EDC-883F-BAC9189321DB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37" name="Group 59">
              <a:extLst>
                <a:ext uri="{FF2B5EF4-FFF2-40B4-BE49-F238E27FC236}">
                  <a16:creationId xmlns:a16="http://schemas.microsoft.com/office/drawing/2014/main" id="{9C2E69B8-0A2C-4D96-9DA4-859292424FB6}"/>
                </a:ext>
              </a:extLst>
            </p:cNvPr>
            <p:cNvGrpSpPr/>
            <p:nvPr/>
          </p:nvGrpSpPr>
          <p:grpSpPr>
            <a:xfrm rot="20073958" flipH="1">
              <a:off x="10286237" y="3877079"/>
              <a:ext cx="981094" cy="675699"/>
              <a:chOff x="3667032" y="1708483"/>
              <a:chExt cx="8105829" cy="5582653"/>
            </a:xfrm>
            <a:grpFill/>
          </p:grpSpPr>
          <p:sp>
            <p:nvSpPr>
              <p:cNvPr id="86" name="Freeform: Shape 108">
                <a:extLst>
                  <a:ext uri="{FF2B5EF4-FFF2-40B4-BE49-F238E27FC236}">
                    <a16:creationId xmlns:a16="http://schemas.microsoft.com/office/drawing/2014/main" id="{BB0EAF0A-3754-457B-8F6A-D74DB3A7CEA0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7" name="Freeform: Shape 109">
                <a:extLst>
                  <a:ext uri="{FF2B5EF4-FFF2-40B4-BE49-F238E27FC236}">
                    <a16:creationId xmlns:a16="http://schemas.microsoft.com/office/drawing/2014/main" id="{E2246837-59B4-44F1-826B-9C798D142D98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8" name="Freeform: Shape 110">
                <a:extLst>
                  <a:ext uri="{FF2B5EF4-FFF2-40B4-BE49-F238E27FC236}">
                    <a16:creationId xmlns:a16="http://schemas.microsoft.com/office/drawing/2014/main" id="{F908DFF9-684A-4E01-BF11-E3589E76BE20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9" name="Freeform: Shape 111">
                <a:extLst>
                  <a:ext uri="{FF2B5EF4-FFF2-40B4-BE49-F238E27FC236}">
                    <a16:creationId xmlns:a16="http://schemas.microsoft.com/office/drawing/2014/main" id="{81A557BF-1076-42C7-8396-54812BC2A67E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0" name="Freeform: Shape 112">
                <a:extLst>
                  <a:ext uri="{FF2B5EF4-FFF2-40B4-BE49-F238E27FC236}">
                    <a16:creationId xmlns:a16="http://schemas.microsoft.com/office/drawing/2014/main" id="{B100269F-0D32-4E07-9432-7604A41AC730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1" name="Freeform: Shape 113">
                <a:extLst>
                  <a:ext uri="{FF2B5EF4-FFF2-40B4-BE49-F238E27FC236}">
                    <a16:creationId xmlns:a16="http://schemas.microsoft.com/office/drawing/2014/main" id="{CCF9EAF1-F8FC-41CB-B36C-93529D306E90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2" name="Freeform: Shape 114">
                <a:extLst>
                  <a:ext uri="{FF2B5EF4-FFF2-40B4-BE49-F238E27FC236}">
                    <a16:creationId xmlns:a16="http://schemas.microsoft.com/office/drawing/2014/main" id="{C29C463D-EF7D-4547-913D-55A998EB93A4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38" name="Group 60">
              <a:extLst>
                <a:ext uri="{FF2B5EF4-FFF2-40B4-BE49-F238E27FC236}">
                  <a16:creationId xmlns:a16="http://schemas.microsoft.com/office/drawing/2014/main" id="{A3FE4F2F-F918-4CEF-9DBC-F91E74D2FE98}"/>
                </a:ext>
              </a:extLst>
            </p:cNvPr>
            <p:cNvGrpSpPr/>
            <p:nvPr/>
          </p:nvGrpSpPr>
          <p:grpSpPr>
            <a:xfrm rot="20275744" flipH="1">
              <a:off x="10178216" y="1637990"/>
              <a:ext cx="1416763" cy="1605575"/>
              <a:chOff x="5365048" y="479821"/>
              <a:chExt cx="8036930" cy="9108010"/>
            </a:xfrm>
            <a:grpFill/>
          </p:grpSpPr>
          <p:sp>
            <p:nvSpPr>
              <p:cNvPr id="79" name="Freeform: Shape 101">
                <a:extLst>
                  <a:ext uri="{FF2B5EF4-FFF2-40B4-BE49-F238E27FC236}">
                    <a16:creationId xmlns:a16="http://schemas.microsoft.com/office/drawing/2014/main" id="{496ED321-1A33-498A-834A-DDD4AFBB9EA2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0" name="Freeform: Shape 102">
                <a:extLst>
                  <a:ext uri="{FF2B5EF4-FFF2-40B4-BE49-F238E27FC236}">
                    <a16:creationId xmlns:a16="http://schemas.microsoft.com/office/drawing/2014/main" id="{3BA5CDA0-C878-42D4-B4B9-5B089A03F8B5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1" name="Freeform: Shape 103">
                <a:extLst>
                  <a:ext uri="{FF2B5EF4-FFF2-40B4-BE49-F238E27FC236}">
                    <a16:creationId xmlns:a16="http://schemas.microsoft.com/office/drawing/2014/main" id="{27A3BA1E-41F8-4A45-A500-06901BBB2E3E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2" name="Freeform: Shape 104">
                <a:extLst>
                  <a:ext uri="{FF2B5EF4-FFF2-40B4-BE49-F238E27FC236}">
                    <a16:creationId xmlns:a16="http://schemas.microsoft.com/office/drawing/2014/main" id="{CB7D812E-CDFD-4ACE-A1B9-6C2F486AD5A4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3" name="Freeform: Shape 105">
                <a:extLst>
                  <a:ext uri="{FF2B5EF4-FFF2-40B4-BE49-F238E27FC236}">
                    <a16:creationId xmlns:a16="http://schemas.microsoft.com/office/drawing/2014/main" id="{8F0A7900-06F0-46D3-8C03-C35BCBE415EB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4" name="Freeform: Shape 106">
                <a:extLst>
                  <a:ext uri="{FF2B5EF4-FFF2-40B4-BE49-F238E27FC236}">
                    <a16:creationId xmlns:a16="http://schemas.microsoft.com/office/drawing/2014/main" id="{ABAF89B6-9F02-46E4-85B5-85FA3A38D202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5" name="Freeform: Shape 107">
                <a:extLst>
                  <a:ext uri="{FF2B5EF4-FFF2-40B4-BE49-F238E27FC236}">
                    <a16:creationId xmlns:a16="http://schemas.microsoft.com/office/drawing/2014/main" id="{F4E7F2CD-C0A7-46E4-B23C-117BCF4DCC37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39" name="Group 61">
              <a:extLst>
                <a:ext uri="{FF2B5EF4-FFF2-40B4-BE49-F238E27FC236}">
                  <a16:creationId xmlns:a16="http://schemas.microsoft.com/office/drawing/2014/main" id="{062D2712-219E-4101-A536-027E78095A1B}"/>
                </a:ext>
              </a:extLst>
            </p:cNvPr>
            <p:cNvGrpSpPr/>
            <p:nvPr/>
          </p:nvGrpSpPr>
          <p:grpSpPr>
            <a:xfrm rot="20275744" flipH="1">
              <a:off x="11852978" y="2424207"/>
              <a:ext cx="1074020" cy="1217154"/>
              <a:chOff x="5365048" y="479821"/>
              <a:chExt cx="8036930" cy="9108010"/>
            </a:xfrm>
            <a:grpFill/>
          </p:grpSpPr>
          <p:sp>
            <p:nvSpPr>
              <p:cNvPr id="72" name="Freeform: Shape 94">
                <a:extLst>
                  <a:ext uri="{FF2B5EF4-FFF2-40B4-BE49-F238E27FC236}">
                    <a16:creationId xmlns:a16="http://schemas.microsoft.com/office/drawing/2014/main" id="{8733567A-E973-4DCF-9158-6DEA86590C25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3" name="Freeform: Shape 95">
                <a:extLst>
                  <a:ext uri="{FF2B5EF4-FFF2-40B4-BE49-F238E27FC236}">
                    <a16:creationId xmlns:a16="http://schemas.microsoft.com/office/drawing/2014/main" id="{DADD2045-9C71-4443-9117-D5A2D90AC255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4" name="Freeform: Shape 96">
                <a:extLst>
                  <a:ext uri="{FF2B5EF4-FFF2-40B4-BE49-F238E27FC236}">
                    <a16:creationId xmlns:a16="http://schemas.microsoft.com/office/drawing/2014/main" id="{60C3E1DC-5C5D-445A-ABA2-E07D4E8EA2AF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5" name="Freeform: Shape 97">
                <a:extLst>
                  <a:ext uri="{FF2B5EF4-FFF2-40B4-BE49-F238E27FC236}">
                    <a16:creationId xmlns:a16="http://schemas.microsoft.com/office/drawing/2014/main" id="{BC9FD693-ECBE-4A77-B7D7-1577664E1F4A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6" name="Freeform: Shape 98">
                <a:extLst>
                  <a:ext uri="{FF2B5EF4-FFF2-40B4-BE49-F238E27FC236}">
                    <a16:creationId xmlns:a16="http://schemas.microsoft.com/office/drawing/2014/main" id="{1089D798-8647-4E5E-BEDE-E412C0CFEB7D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7" name="Freeform: Shape 99">
                <a:extLst>
                  <a:ext uri="{FF2B5EF4-FFF2-40B4-BE49-F238E27FC236}">
                    <a16:creationId xmlns:a16="http://schemas.microsoft.com/office/drawing/2014/main" id="{276FD9A2-BBB9-40AD-96D4-65C14F63F035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8" name="Freeform: Shape 100">
                <a:extLst>
                  <a:ext uri="{FF2B5EF4-FFF2-40B4-BE49-F238E27FC236}">
                    <a16:creationId xmlns:a16="http://schemas.microsoft.com/office/drawing/2014/main" id="{226D4562-D898-41AE-997C-DDB7EA10DF7D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40" name="Group 62">
              <a:extLst>
                <a:ext uri="{FF2B5EF4-FFF2-40B4-BE49-F238E27FC236}">
                  <a16:creationId xmlns:a16="http://schemas.microsoft.com/office/drawing/2014/main" id="{AE5C7509-5091-4E3E-8CB1-2ED712B80D34}"/>
                </a:ext>
              </a:extLst>
            </p:cNvPr>
            <p:cNvGrpSpPr/>
            <p:nvPr/>
          </p:nvGrpSpPr>
          <p:grpSpPr>
            <a:xfrm rot="21043784" flipH="1">
              <a:off x="12949687" y="4848328"/>
              <a:ext cx="885221" cy="609671"/>
              <a:chOff x="3667032" y="1708483"/>
              <a:chExt cx="8105829" cy="5582653"/>
            </a:xfrm>
            <a:grpFill/>
          </p:grpSpPr>
          <p:sp>
            <p:nvSpPr>
              <p:cNvPr id="65" name="Freeform: Shape 87">
                <a:extLst>
                  <a:ext uri="{FF2B5EF4-FFF2-40B4-BE49-F238E27FC236}">
                    <a16:creationId xmlns:a16="http://schemas.microsoft.com/office/drawing/2014/main" id="{4E80E0A3-1F04-404A-B7B4-26F9A36AB1B8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6" name="Freeform: Shape 88">
                <a:extLst>
                  <a:ext uri="{FF2B5EF4-FFF2-40B4-BE49-F238E27FC236}">
                    <a16:creationId xmlns:a16="http://schemas.microsoft.com/office/drawing/2014/main" id="{8B5DD05A-EDA6-43BC-A985-CAB978AEC928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7" name="Freeform: Shape 89">
                <a:extLst>
                  <a:ext uri="{FF2B5EF4-FFF2-40B4-BE49-F238E27FC236}">
                    <a16:creationId xmlns:a16="http://schemas.microsoft.com/office/drawing/2014/main" id="{3E1E8E5E-945D-4913-AE9A-66F169FCB87C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8" name="Freeform: Shape 90">
                <a:extLst>
                  <a:ext uri="{FF2B5EF4-FFF2-40B4-BE49-F238E27FC236}">
                    <a16:creationId xmlns:a16="http://schemas.microsoft.com/office/drawing/2014/main" id="{3E3ECDC9-88ED-4795-A599-0719C8BB1986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9" name="Freeform: Shape 91">
                <a:extLst>
                  <a:ext uri="{FF2B5EF4-FFF2-40B4-BE49-F238E27FC236}">
                    <a16:creationId xmlns:a16="http://schemas.microsoft.com/office/drawing/2014/main" id="{41B35358-D4AB-4C81-91B0-8EBAD132AA30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0" name="Freeform: Shape 92">
                <a:extLst>
                  <a:ext uri="{FF2B5EF4-FFF2-40B4-BE49-F238E27FC236}">
                    <a16:creationId xmlns:a16="http://schemas.microsoft.com/office/drawing/2014/main" id="{4751176A-865D-40E1-B964-F3BF86B60456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1" name="Freeform: Shape 93">
                <a:extLst>
                  <a:ext uri="{FF2B5EF4-FFF2-40B4-BE49-F238E27FC236}">
                    <a16:creationId xmlns:a16="http://schemas.microsoft.com/office/drawing/2014/main" id="{095C8E23-976F-4498-ADC1-BB844EC19930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41" name="Group 63">
              <a:extLst>
                <a:ext uri="{FF2B5EF4-FFF2-40B4-BE49-F238E27FC236}">
                  <a16:creationId xmlns:a16="http://schemas.microsoft.com/office/drawing/2014/main" id="{70B5F7C1-3562-4310-AE1D-D5FB12EF926F}"/>
                </a:ext>
              </a:extLst>
            </p:cNvPr>
            <p:cNvGrpSpPr/>
            <p:nvPr/>
          </p:nvGrpSpPr>
          <p:grpSpPr>
            <a:xfrm rot="21043784" flipH="1">
              <a:off x="9098407" y="3250270"/>
              <a:ext cx="740471" cy="509978"/>
              <a:chOff x="3667032" y="1708483"/>
              <a:chExt cx="8105829" cy="5582653"/>
            </a:xfrm>
            <a:grpFill/>
          </p:grpSpPr>
          <p:sp>
            <p:nvSpPr>
              <p:cNvPr id="58" name="Freeform: Shape 80">
                <a:extLst>
                  <a:ext uri="{FF2B5EF4-FFF2-40B4-BE49-F238E27FC236}">
                    <a16:creationId xmlns:a16="http://schemas.microsoft.com/office/drawing/2014/main" id="{BB72A88D-8516-4D1E-9826-7771EBEF5A67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9" name="Freeform: Shape 81">
                <a:extLst>
                  <a:ext uri="{FF2B5EF4-FFF2-40B4-BE49-F238E27FC236}">
                    <a16:creationId xmlns:a16="http://schemas.microsoft.com/office/drawing/2014/main" id="{B53A20A5-9BC9-4FA1-ACC7-C7080FB9B0FA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0" name="Freeform: Shape 82">
                <a:extLst>
                  <a:ext uri="{FF2B5EF4-FFF2-40B4-BE49-F238E27FC236}">
                    <a16:creationId xmlns:a16="http://schemas.microsoft.com/office/drawing/2014/main" id="{3DF5377F-2F2F-490E-9604-FDFF072214B9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1" name="Freeform: Shape 83">
                <a:extLst>
                  <a:ext uri="{FF2B5EF4-FFF2-40B4-BE49-F238E27FC236}">
                    <a16:creationId xmlns:a16="http://schemas.microsoft.com/office/drawing/2014/main" id="{BB026859-AC51-4038-B99B-105F958D7559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2" name="Freeform: Shape 84">
                <a:extLst>
                  <a:ext uri="{FF2B5EF4-FFF2-40B4-BE49-F238E27FC236}">
                    <a16:creationId xmlns:a16="http://schemas.microsoft.com/office/drawing/2014/main" id="{0B074CF4-D087-44EB-B706-A734E471DA13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3" name="Freeform: Shape 85">
                <a:extLst>
                  <a:ext uri="{FF2B5EF4-FFF2-40B4-BE49-F238E27FC236}">
                    <a16:creationId xmlns:a16="http://schemas.microsoft.com/office/drawing/2014/main" id="{EC705847-0F00-4FC9-89BB-921BBCFB512A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4" name="Freeform: Shape 86">
                <a:extLst>
                  <a:ext uri="{FF2B5EF4-FFF2-40B4-BE49-F238E27FC236}">
                    <a16:creationId xmlns:a16="http://schemas.microsoft.com/office/drawing/2014/main" id="{C60A0B53-BE8D-4989-9459-DC30C670092D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42" name="Group 64">
              <a:extLst>
                <a:ext uri="{FF2B5EF4-FFF2-40B4-BE49-F238E27FC236}">
                  <a16:creationId xmlns:a16="http://schemas.microsoft.com/office/drawing/2014/main" id="{0AAB6882-CD65-44EF-BAE2-BFD8CAC6EFAF}"/>
                </a:ext>
              </a:extLst>
            </p:cNvPr>
            <p:cNvGrpSpPr/>
            <p:nvPr/>
          </p:nvGrpSpPr>
          <p:grpSpPr>
            <a:xfrm rot="20275744" flipH="1">
              <a:off x="12999428" y="1262387"/>
              <a:ext cx="1627254" cy="1844118"/>
              <a:chOff x="5365048" y="479821"/>
              <a:chExt cx="8036930" cy="9108010"/>
            </a:xfrm>
            <a:grpFill/>
          </p:grpSpPr>
          <p:sp>
            <p:nvSpPr>
              <p:cNvPr id="51" name="Freeform: Shape 73">
                <a:extLst>
                  <a:ext uri="{FF2B5EF4-FFF2-40B4-BE49-F238E27FC236}">
                    <a16:creationId xmlns:a16="http://schemas.microsoft.com/office/drawing/2014/main" id="{99155D28-2FD9-478E-AE11-CC040F4F6895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2" name="Freeform: Shape 74">
                <a:extLst>
                  <a:ext uri="{FF2B5EF4-FFF2-40B4-BE49-F238E27FC236}">
                    <a16:creationId xmlns:a16="http://schemas.microsoft.com/office/drawing/2014/main" id="{994A9B4C-8D41-4C65-AF1C-340872782655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3" name="Freeform: Shape 75">
                <a:extLst>
                  <a:ext uri="{FF2B5EF4-FFF2-40B4-BE49-F238E27FC236}">
                    <a16:creationId xmlns:a16="http://schemas.microsoft.com/office/drawing/2014/main" id="{62BCE415-D7B6-4154-8E86-F6A9C120495A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4" name="Freeform: Shape 76">
                <a:extLst>
                  <a:ext uri="{FF2B5EF4-FFF2-40B4-BE49-F238E27FC236}">
                    <a16:creationId xmlns:a16="http://schemas.microsoft.com/office/drawing/2014/main" id="{1BA6316D-8B3B-4FB0-99AB-E0FD17FAF81D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5" name="Freeform: Shape 77">
                <a:extLst>
                  <a:ext uri="{FF2B5EF4-FFF2-40B4-BE49-F238E27FC236}">
                    <a16:creationId xmlns:a16="http://schemas.microsoft.com/office/drawing/2014/main" id="{DE089FE8-D74D-4ACD-91BE-B6249B055448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6" name="Freeform: Shape 78">
                <a:extLst>
                  <a:ext uri="{FF2B5EF4-FFF2-40B4-BE49-F238E27FC236}">
                    <a16:creationId xmlns:a16="http://schemas.microsoft.com/office/drawing/2014/main" id="{EA5B1542-7E6A-4166-BCEC-DD1B99D42B0C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7" name="Freeform: Shape 79">
                <a:extLst>
                  <a:ext uri="{FF2B5EF4-FFF2-40B4-BE49-F238E27FC236}">
                    <a16:creationId xmlns:a16="http://schemas.microsoft.com/office/drawing/2014/main" id="{CC0F0AD4-4021-44DB-BEB8-5C44680D1FD9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43" name="Group 65">
              <a:extLst>
                <a:ext uri="{FF2B5EF4-FFF2-40B4-BE49-F238E27FC236}">
                  <a16:creationId xmlns:a16="http://schemas.microsoft.com/office/drawing/2014/main" id="{83044ABB-EF33-457E-9DFA-B75934176BB6}"/>
                </a:ext>
              </a:extLst>
            </p:cNvPr>
            <p:cNvGrpSpPr/>
            <p:nvPr/>
          </p:nvGrpSpPr>
          <p:grpSpPr>
            <a:xfrm rot="19361629" flipH="1">
              <a:off x="13519304" y="3604291"/>
              <a:ext cx="825203" cy="568334"/>
              <a:chOff x="3667032" y="1708483"/>
              <a:chExt cx="8105829" cy="5582653"/>
            </a:xfrm>
            <a:grpFill/>
          </p:grpSpPr>
          <p:sp>
            <p:nvSpPr>
              <p:cNvPr id="44" name="Freeform: Shape 66">
                <a:extLst>
                  <a:ext uri="{FF2B5EF4-FFF2-40B4-BE49-F238E27FC236}">
                    <a16:creationId xmlns:a16="http://schemas.microsoft.com/office/drawing/2014/main" id="{189F7D6A-E0DC-4CC0-92CA-0A2211CB1445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5" name="Freeform: Shape 67">
                <a:extLst>
                  <a:ext uri="{FF2B5EF4-FFF2-40B4-BE49-F238E27FC236}">
                    <a16:creationId xmlns:a16="http://schemas.microsoft.com/office/drawing/2014/main" id="{98459FE0-F7D0-4B46-9D04-E46A54C1E96A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6" name="Freeform: Shape 68">
                <a:extLst>
                  <a:ext uri="{FF2B5EF4-FFF2-40B4-BE49-F238E27FC236}">
                    <a16:creationId xmlns:a16="http://schemas.microsoft.com/office/drawing/2014/main" id="{32C0B2FE-6D88-448C-8160-D8311FB17240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7" name="Freeform: Shape 69">
                <a:extLst>
                  <a:ext uri="{FF2B5EF4-FFF2-40B4-BE49-F238E27FC236}">
                    <a16:creationId xmlns:a16="http://schemas.microsoft.com/office/drawing/2014/main" id="{C3596D40-DA0F-48FD-805C-2934B9FE16AB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8" name="Freeform: Shape 70">
                <a:extLst>
                  <a:ext uri="{FF2B5EF4-FFF2-40B4-BE49-F238E27FC236}">
                    <a16:creationId xmlns:a16="http://schemas.microsoft.com/office/drawing/2014/main" id="{7E35D1C0-EF7F-44D8-BFA6-A76153873AF9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9" name="Freeform: Shape 71">
                <a:extLst>
                  <a:ext uri="{FF2B5EF4-FFF2-40B4-BE49-F238E27FC236}">
                    <a16:creationId xmlns:a16="http://schemas.microsoft.com/office/drawing/2014/main" id="{7C3F0E85-2F7C-4A9F-A91C-1513EBA87AB1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0" name="Freeform: Shape 72">
                <a:extLst>
                  <a:ext uri="{FF2B5EF4-FFF2-40B4-BE49-F238E27FC236}">
                    <a16:creationId xmlns:a16="http://schemas.microsoft.com/office/drawing/2014/main" id="{7C9A4B75-39CD-4E11-AC0D-6EDC72A95F14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grpSp>
        <p:nvGrpSpPr>
          <p:cNvPr id="128" name="Group 33">
            <a:extLst>
              <a:ext uri="{FF2B5EF4-FFF2-40B4-BE49-F238E27FC236}">
                <a16:creationId xmlns:a16="http://schemas.microsoft.com/office/drawing/2014/main" id="{F1AED8F8-6EC3-424B-B44F-A93F55260847}"/>
              </a:ext>
            </a:extLst>
          </p:cNvPr>
          <p:cNvGrpSpPr/>
          <p:nvPr/>
        </p:nvGrpSpPr>
        <p:grpSpPr>
          <a:xfrm>
            <a:off x="63518" y="2566271"/>
            <a:ext cx="2917448" cy="1432880"/>
            <a:chOff x="3352523" y="1301422"/>
            <a:chExt cx="5435065" cy="2781262"/>
          </a:xfrm>
        </p:grpSpPr>
        <p:grpSp>
          <p:nvGrpSpPr>
            <p:cNvPr id="129" name="Group 2">
              <a:extLst>
                <a:ext uri="{FF2B5EF4-FFF2-40B4-BE49-F238E27FC236}">
                  <a16:creationId xmlns:a16="http://schemas.microsoft.com/office/drawing/2014/main" id="{E040B8F0-B965-47F5-8EED-8A3FB14C3D43}"/>
                </a:ext>
              </a:extLst>
            </p:cNvPr>
            <p:cNvGrpSpPr/>
            <p:nvPr/>
          </p:nvGrpSpPr>
          <p:grpSpPr>
            <a:xfrm>
              <a:off x="3953042" y="1301422"/>
              <a:ext cx="4117511" cy="1980330"/>
              <a:chOff x="2591472" y="4529905"/>
              <a:chExt cx="2892231" cy="1391027"/>
            </a:xfrm>
          </p:grpSpPr>
          <p:grpSp>
            <p:nvGrpSpPr>
              <p:cNvPr id="154" name="Group 16">
                <a:extLst>
                  <a:ext uri="{FF2B5EF4-FFF2-40B4-BE49-F238E27FC236}">
                    <a16:creationId xmlns:a16="http://schemas.microsoft.com/office/drawing/2014/main" id="{106F82CA-BAE4-4357-A114-320192860F06}"/>
                  </a:ext>
                </a:extLst>
              </p:cNvPr>
              <p:cNvGrpSpPr/>
              <p:nvPr userDrawn="1"/>
            </p:nvGrpSpPr>
            <p:grpSpPr>
              <a:xfrm>
                <a:off x="2591472" y="4529905"/>
                <a:ext cx="2513902" cy="1391027"/>
                <a:chOff x="395536" y="2564904"/>
                <a:chExt cx="4749925" cy="2628292"/>
              </a:xfrm>
              <a:solidFill>
                <a:schemeClr val="tx1"/>
              </a:solidFill>
            </p:grpSpPr>
            <p:grpSp>
              <p:nvGrpSpPr>
                <p:cNvPr id="155" name="Group 17">
                  <a:extLst>
                    <a:ext uri="{FF2B5EF4-FFF2-40B4-BE49-F238E27FC236}">
                      <a16:creationId xmlns:a16="http://schemas.microsoft.com/office/drawing/2014/main" id="{4AB246E3-597B-4D6D-9F92-B2D1F0797E3C}"/>
                    </a:ext>
                  </a:extLst>
                </p:cNvPr>
                <p:cNvGrpSpPr/>
                <p:nvPr userDrawn="1"/>
              </p:nvGrpSpPr>
              <p:grpSpPr>
                <a:xfrm>
                  <a:off x="395536" y="2564904"/>
                  <a:ext cx="4749925" cy="2628292"/>
                  <a:chOff x="395536" y="2204864"/>
                  <a:chExt cx="5400600" cy="2988332"/>
                </a:xfrm>
                <a:grpFill/>
              </p:grpSpPr>
              <p:sp>
                <p:nvSpPr>
                  <p:cNvPr id="157" name="Rounded Rectangle 3">
                    <a:extLst>
                      <a:ext uri="{FF2B5EF4-FFF2-40B4-BE49-F238E27FC236}">
                        <a16:creationId xmlns:a16="http://schemas.microsoft.com/office/drawing/2014/main" id="{96B9F3DA-18EC-4895-B99C-23B7B91528B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971600" y="2204864"/>
                    <a:ext cx="4248472" cy="2736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48472" h="2736304">
                        <a:moveTo>
                          <a:pt x="144016" y="144016"/>
                        </a:moveTo>
                        <a:lnTo>
                          <a:pt x="144016" y="2520280"/>
                        </a:lnTo>
                        <a:lnTo>
                          <a:pt x="4104456" y="2520280"/>
                        </a:lnTo>
                        <a:lnTo>
                          <a:pt x="4104456" y="144016"/>
                        </a:lnTo>
                        <a:close/>
                        <a:moveTo>
                          <a:pt x="119332" y="0"/>
                        </a:moveTo>
                        <a:lnTo>
                          <a:pt x="4129140" y="0"/>
                        </a:lnTo>
                        <a:cubicBezTo>
                          <a:pt x="4195045" y="0"/>
                          <a:pt x="4248472" y="53427"/>
                          <a:pt x="4248472" y="119332"/>
                        </a:cubicBezTo>
                        <a:lnTo>
                          <a:pt x="4248472" y="2736304"/>
                        </a:lnTo>
                        <a:lnTo>
                          <a:pt x="0" y="2736304"/>
                        </a:lnTo>
                        <a:lnTo>
                          <a:pt x="0" y="119332"/>
                        </a:lnTo>
                        <a:cubicBezTo>
                          <a:pt x="0" y="53427"/>
                          <a:pt x="53427" y="0"/>
                          <a:pt x="119332" y="0"/>
                        </a:cubicBezTo>
                        <a:close/>
                      </a:path>
                    </a:pathLst>
                  </a:custGeom>
                  <a:grpFill/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US" sz="2700"/>
                  </a:p>
                </p:txBody>
              </p:sp>
              <p:sp>
                <p:nvSpPr>
                  <p:cNvPr id="158" name="Rectangle 20">
                    <a:extLst>
                      <a:ext uri="{FF2B5EF4-FFF2-40B4-BE49-F238E27FC236}">
                        <a16:creationId xmlns:a16="http://schemas.microsoft.com/office/drawing/2014/main" id="{14AD2617-70EA-454D-8214-D0909CF4D8C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95536" y="4941168"/>
                    <a:ext cx="5400600" cy="144016"/>
                  </a:xfrm>
                  <a:prstGeom prst="rect">
                    <a:avLst/>
                  </a:prstGeom>
                  <a:grpFill/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US" sz="2700"/>
                  </a:p>
                </p:txBody>
              </p:sp>
              <p:sp>
                <p:nvSpPr>
                  <p:cNvPr id="159" name="Trapezoid 21">
                    <a:extLst>
                      <a:ext uri="{FF2B5EF4-FFF2-40B4-BE49-F238E27FC236}">
                        <a16:creationId xmlns:a16="http://schemas.microsoft.com/office/drawing/2014/main" id="{76ED16D5-EB54-4B11-81F4-69535245FE8D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95536" y="5085184"/>
                    <a:ext cx="5400600" cy="108012"/>
                  </a:xfrm>
                  <a:prstGeom prst="trapezoid">
                    <a:avLst>
                      <a:gd name="adj" fmla="val 129851"/>
                    </a:avLst>
                  </a:prstGeom>
                  <a:grpFill/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US" sz="2700"/>
                  </a:p>
                </p:txBody>
              </p:sp>
            </p:grpSp>
            <p:sp>
              <p:nvSpPr>
                <p:cNvPr id="156" name="Rectangle 18">
                  <a:extLst>
                    <a:ext uri="{FF2B5EF4-FFF2-40B4-BE49-F238E27FC236}">
                      <a16:creationId xmlns:a16="http://schemas.microsoft.com/office/drawing/2014/main" id="{26566102-24D0-43B8-AE50-E941AA95A37A}"/>
                    </a:ext>
                  </a:extLst>
                </p:cNvPr>
                <p:cNvSpPr/>
                <p:nvPr userDrawn="1"/>
              </p:nvSpPr>
              <p:spPr>
                <a:xfrm>
                  <a:off x="2518470" y="5009698"/>
                  <a:ext cx="504056" cy="45719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endParaRPr lang="en-US" sz="2700"/>
                </a:p>
              </p:txBody>
            </p:sp>
          </p:grpSp>
          <p:grpSp>
            <p:nvGrpSpPr>
              <p:cNvPr id="142" name="Group 4">
                <a:extLst>
                  <a:ext uri="{FF2B5EF4-FFF2-40B4-BE49-F238E27FC236}">
                    <a16:creationId xmlns:a16="http://schemas.microsoft.com/office/drawing/2014/main" id="{FBE80CDF-8EC0-4E36-88E2-E3073E537AF4}"/>
                  </a:ext>
                </a:extLst>
              </p:cNvPr>
              <p:cNvGrpSpPr/>
              <p:nvPr userDrawn="1"/>
            </p:nvGrpSpPr>
            <p:grpSpPr>
              <a:xfrm>
                <a:off x="4346521" y="4706362"/>
                <a:ext cx="981407" cy="1214570"/>
                <a:chOff x="-1940789" y="4697306"/>
                <a:chExt cx="981407" cy="1214570"/>
              </a:xfrm>
            </p:grpSpPr>
            <p:sp>
              <p:nvSpPr>
                <p:cNvPr id="149" name="Rectangle 11">
                  <a:extLst>
                    <a:ext uri="{FF2B5EF4-FFF2-40B4-BE49-F238E27FC236}">
                      <a16:creationId xmlns:a16="http://schemas.microsoft.com/office/drawing/2014/main" id="{25B039D5-C59E-4A84-900F-CD279B24165C}"/>
                    </a:ext>
                  </a:extLst>
                </p:cNvPr>
                <p:cNvSpPr/>
                <p:nvPr userDrawn="1"/>
              </p:nvSpPr>
              <p:spPr>
                <a:xfrm>
                  <a:off x="-1881566" y="4758350"/>
                  <a:ext cx="866582" cy="1124947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  <p:grpSp>
              <p:nvGrpSpPr>
                <p:cNvPr id="150" name="Group 12">
                  <a:extLst>
                    <a:ext uri="{FF2B5EF4-FFF2-40B4-BE49-F238E27FC236}">
                      <a16:creationId xmlns:a16="http://schemas.microsoft.com/office/drawing/2014/main" id="{EF9B2942-A9C8-457D-B4BE-99F6901275F6}"/>
                    </a:ext>
                  </a:extLst>
                </p:cNvPr>
                <p:cNvGrpSpPr/>
                <p:nvPr userDrawn="1"/>
              </p:nvGrpSpPr>
              <p:grpSpPr>
                <a:xfrm>
                  <a:off x="-1940789" y="4697306"/>
                  <a:ext cx="981407" cy="1214570"/>
                  <a:chOff x="7452320" y="1988840"/>
                  <a:chExt cx="1512168" cy="2088232"/>
                </a:xfrm>
              </p:grpSpPr>
              <p:sp>
                <p:nvSpPr>
                  <p:cNvPr id="151" name="Rounded Rectangle 1">
                    <a:extLst>
                      <a:ext uri="{FF2B5EF4-FFF2-40B4-BE49-F238E27FC236}">
                        <a16:creationId xmlns:a16="http://schemas.microsoft.com/office/drawing/2014/main" id="{6010D61E-B429-4ADD-8F9D-3C70681913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7452320" y="1988840"/>
                    <a:ext cx="1512168" cy="20882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2168" h="2088232">
                        <a:moveTo>
                          <a:pt x="167516" y="181585"/>
                        </a:moveTo>
                        <a:lnTo>
                          <a:pt x="167516" y="1906647"/>
                        </a:lnTo>
                        <a:lnTo>
                          <a:pt x="1344652" y="1906647"/>
                        </a:lnTo>
                        <a:lnTo>
                          <a:pt x="1344652" y="181585"/>
                        </a:lnTo>
                        <a:close/>
                        <a:moveTo>
                          <a:pt x="90110" y="0"/>
                        </a:moveTo>
                        <a:lnTo>
                          <a:pt x="1422058" y="0"/>
                        </a:lnTo>
                        <a:cubicBezTo>
                          <a:pt x="1471824" y="0"/>
                          <a:pt x="1512168" y="40344"/>
                          <a:pt x="1512168" y="90110"/>
                        </a:cubicBezTo>
                        <a:lnTo>
                          <a:pt x="1512168" y="1998122"/>
                        </a:lnTo>
                        <a:cubicBezTo>
                          <a:pt x="1512168" y="2047888"/>
                          <a:pt x="1471824" y="2088232"/>
                          <a:pt x="1422058" y="2088232"/>
                        </a:cubicBezTo>
                        <a:lnTo>
                          <a:pt x="90110" y="2088232"/>
                        </a:lnTo>
                        <a:cubicBezTo>
                          <a:pt x="40344" y="2088232"/>
                          <a:pt x="0" y="2047888"/>
                          <a:pt x="0" y="1998122"/>
                        </a:cubicBezTo>
                        <a:lnTo>
                          <a:pt x="0" y="90110"/>
                        </a:lnTo>
                        <a:cubicBezTo>
                          <a:pt x="0" y="40344"/>
                          <a:pt x="40344" y="0"/>
                          <a:pt x="90110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700"/>
                  </a:p>
                </p:txBody>
              </p:sp>
              <p:sp>
                <p:nvSpPr>
                  <p:cNvPr id="152" name="Oval 14">
                    <a:extLst>
                      <a:ext uri="{FF2B5EF4-FFF2-40B4-BE49-F238E27FC236}">
                        <a16:creationId xmlns:a16="http://schemas.microsoft.com/office/drawing/2014/main" id="{5429235B-0FE0-4840-BFC0-CB4F81B616F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8160965" y="3933056"/>
                    <a:ext cx="94878" cy="94878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700"/>
                  </a:p>
                </p:txBody>
              </p:sp>
            </p:grpSp>
          </p:grpSp>
          <p:grpSp>
            <p:nvGrpSpPr>
              <p:cNvPr id="143" name="Group 5">
                <a:extLst>
                  <a:ext uri="{FF2B5EF4-FFF2-40B4-BE49-F238E27FC236}">
                    <a16:creationId xmlns:a16="http://schemas.microsoft.com/office/drawing/2014/main" id="{462F2628-551C-4A88-B7BF-BF898A3872E9}"/>
                  </a:ext>
                </a:extLst>
              </p:cNvPr>
              <p:cNvGrpSpPr/>
              <p:nvPr userDrawn="1"/>
            </p:nvGrpSpPr>
            <p:grpSpPr>
              <a:xfrm>
                <a:off x="5056500" y="5206313"/>
                <a:ext cx="427203" cy="711251"/>
                <a:chOff x="-684584" y="5278238"/>
                <a:chExt cx="427203" cy="711251"/>
              </a:xfrm>
            </p:grpSpPr>
            <p:sp>
              <p:nvSpPr>
                <p:cNvPr id="144" name="Rectangle 6">
                  <a:extLst>
                    <a:ext uri="{FF2B5EF4-FFF2-40B4-BE49-F238E27FC236}">
                      <a16:creationId xmlns:a16="http://schemas.microsoft.com/office/drawing/2014/main" id="{3FA4CC95-4C18-42EA-8D1C-02819845302C}"/>
                    </a:ext>
                  </a:extLst>
                </p:cNvPr>
                <p:cNvSpPr/>
                <p:nvPr userDrawn="1"/>
              </p:nvSpPr>
              <p:spPr>
                <a:xfrm>
                  <a:off x="-648007" y="5329968"/>
                  <a:ext cx="360040" cy="59105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  <p:grpSp>
              <p:nvGrpSpPr>
                <p:cNvPr id="145" name="Group 7">
                  <a:extLst>
                    <a:ext uri="{FF2B5EF4-FFF2-40B4-BE49-F238E27FC236}">
                      <a16:creationId xmlns:a16="http://schemas.microsoft.com/office/drawing/2014/main" id="{B63DDCF6-AFD6-4A4D-B5FB-AAFB301C4581}"/>
                    </a:ext>
                  </a:extLst>
                </p:cNvPr>
                <p:cNvGrpSpPr/>
                <p:nvPr userDrawn="1"/>
              </p:nvGrpSpPr>
              <p:grpSpPr>
                <a:xfrm>
                  <a:off x="-684584" y="5278238"/>
                  <a:ext cx="427203" cy="711251"/>
                  <a:chOff x="701317" y="1844824"/>
                  <a:chExt cx="2371375" cy="3948112"/>
                </a:xfrm>
              </p:grpSpPr>
              <p:sp>
                <p:nvSpPr>
                  <p:cNvPr id="146" name="Freeform 6">
                    <a:extLst>
                      <a:ext uri="{FF2B5EF4-FFF2-40B4-BE49-F238E27FC236}">
                        <a16:creationId xmlns:a16="http://schemas.microsoft.com/office/drawing/2014/main" id="{7F6B5978-B17A-4303-BCA1-916B3834837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01317" y="1844824"/>
                    <a:ext cx="2371375" cy="3948112"/>
                  </a:xfrm>
                  <a:custGeom>
                    <a:avLst/>
                    <a:gdLst>
                      <a:gd name="T0" fmla="*/ 530 w 566"/>
                      <a:gd name="T1" fmla="*/ 0 h 1053"/>
                      <a:gd name="T2" fmla="*/ 36 w 566"/>
                      <a:gd name="T3" fmla="*/ 0 h 1053"/>
                      <a:gd name="T4" fmla="*/ 0 w 566"/>
                      <a:gd name="T5" fmla="*/ 36 h 1053"/>
                      <a:gd name="T6" fmla="*/ 0 w 566"/>
                      <a:gd name="T7" fmla="*/ 1017 h 1053"/>
                      <a:gd name="T8" fmla="*/ 36 w 566"/>
                      <a:gd name="T9" fmla="*/ 1053 h 1053"/>
                      <a:gd name="T10" fmla="*/ 530 w 566"/>
                      <a:gd name="T11" fmla="*/ 1053 h 1053"/>
                      <a:gd name="T12" fmla="*/ 566 w 566"/>
                      <a:gd name="T13" fmla="*/ 1017 h 1053"/>
                      <a:gd name="T14" fmla="*/ 566 w 566"/>
                      <a:gd name="T15" fmla="*/ 36 h 1053"/>
                      <a:gd name="T16" fmla="*/ 530 w 566"/>
                      <a:gd name="T17" fmla="*/ 0 h 1053"/>
                      <a:gd name="T18" fmla="*/ 520 w 566"/>
                      <a:gd name="T19" fmla="*/ 911 h 1053"/>
                      <a:gd name="T20" fmla="*/ 48 w 566"/>
                      <a:gd name="T21" fmla="*/ 911 h 1053"/>
                      <a:gd name="T22" fmla="*/ 48 w 566"/>
                      <a:gd name="T23" fmla="*/ 108 h 1053"/>
                      <a:gd name="T24" fmla="*/ 520 w 566"/>
                      <a:gd name="T25" fmla="*/ 108 h 1053"/>
                      <a:gd name="T26" fmla="*/ 520 w 566"/>
                      <a:gd name="T27" fmla="*/ 911 h 10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66" h="1053">
                        <a:moveTo>
                          <a:pt x="530" y="0"/>
                        </a:moveTo>
                        <a:cubicBezTo>
                          <a:pt x="36" y="0"/>
                          <a:pt x="36" y="0"/>
                          <a:pt x="36" y="0"/>
                        </a:cubicBezTo>
                        <a:cubicBezTo>
                          <a:pt x="16" y="0"/>
                          <a:pt x="0" y="16"/>
                          <a:pt x="0" y="36"/>
                        </a:cubicBezTo>
                        <a:cubicBezTo>
                          <a:pt x="0" y="1017"/>
                          <a:pt x="0" y="1017"/>
                          <a:pt x="0" y="1017"/>
                        </a:cubicBezTo>
                        <a:cubicBezTo>
                          <a:pt x="0" y="1037"/>
                          <a:pt x="16" y="1053"/>
                          <a:pt x="36" y="1053"/>
                        </a:cubicBezTo>
                        <a:cubicBezTo>
                          <a:pt x="530" y="1053"/>
                          <a:pt x="530" y="1053"/>
                          <a:pt x="530" y="1053"/>
                        </a:cubicBezTo>
                        <a:cubicBezTo>
                          <a:pt x="550" y="1053"/>
                          <a:pt x="566" y="1037"/>
                          <a:pt x="566" y="1017"/>
                        </a:cubicBezTo>
                        <a:cubicBezTo>
                          <a:pt x="566" y="36"/>
                          <a:pt x="566" y="36"/>
                          <a:pt x="566" y="36"/>
                        </a:cubicBezTo>
                        <a:cubicBezTo>
                          <a:pt x="566" y="16"/>
                          <a:pt x="550" y="0"/>
                          <a:pt x="530" y="0"/>
                        </a:cubicBezTo>
                        <a:close/>
                        <a:moveTo>
                          <a:pt x="520" y="911"/>
                        </a:moveTo>
                        <a:cubicBezTo>
                          <a:pt x="48" y="911"/>
                          <a:pt x="48" y="911"/>
                          <a:pt x="48" y="911"/>
                        </a:cubicBezTo>
                        <a:cubicBezTo>
                          <a:pt x="48" y="108"/>
                          <a:pt x="48" y="108"/>
                          <a:pt x="48" y="108"/>
                        </a:cubicBezTo>
                        <a:cubicBezTo>
                          <a:pt x="520" y="108"/>
                          <a:pt x="520" y="108"/>
                          <a:pt x="520" y="108"/>
                        </a:cubicBezTo>
                        <a:lnTo>
                          <a:pt x="520" y="911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2700"/>
                  </a:p>
                </p:txBody>
              </p:sp>
              <p:sp>
                <p:nvSpPr>
                  <p:cNvPr id="147" name="Rounded Rectangle 60">
                    <a:extLst>
                      <a:ext uri="{FF2B5EF4-FFF2-40B4-BE49-F238E27FC236}">
                        <a16:creationId xmlns:a16="http://schemas.microsoft.com/office/drawing/2014/main" id="{9EDC9623-4C00-4C6A-9804-CF6F2E47D4AD}"/>
                      </a:ext>
                    </a:extLst>
                  </p:cNvPr>
                  <p:cNvSpPr/>
                  <p:nvPr/>
                </p:nvSpPr>
                <p:spPr>
                  <a:xfrm>
                    <a:off x="1707005" y="2042848"/>
                    <a:ext cx="360000" cy="36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700"/>
                  </a:p>
                </p:txBody>
              </p:sp>
              <p:sp>
                <p:nvSpPr>
                  <p:cNvPr id="148" name="Oval 10">
                    <a:extLst>
                      <a:ext uri="{FF2B5EF4-FFF2-40B4-BE49-F238E27FC236}">
                        <a16:creationId xmlns:a16="http://schemas.microsoft.com/office/drawing/2014/main" id="{502165DE-68BF-48BD-85F3-AB89457C8D42}"/>
                      </a:ext>
                    </a:extLst>
                  </p:cNvPr>
                  <p:cNvSpPr/>
                  <p:nvPr/>
                </p:nvSpPr>
                <p:spPr>
                  <a:xfrm>
                    <a:off x="1715855" y="5362110"/>
                    <a:ext cx="342299" cy="34229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700"/>
                  </a:p>
                </p:txBody>
              </p:sp>
            </p:grpSp>
          </p:grpSp>
        </p:grpSp>
        <p:grpSp>
          <p:nvGrpSpPr>
            <p:cNvPr id="130" name="Graphic 25">
              <a:extLst>
                <a:ext uri="{FF2B5EF4-FFF2-40B4-BE49-F238E27FC236}">
                  <a16:creationId xmlns:a16="http://schemas.microsoft.com/office/drawing/2014/main" id="{994C0ABD-B3F6-4852-9140-1C3165228CD6}"/>
                </a:ext>
              </a:extLst>
            </p:cNvPr>
            <p:cNvGrpSpPr/>
            <p:nvPr/>
          </p:nvGrpSpPr>
          <p:grpSpPr>
            <a:xfrm>
              <a:off x="3352523" y="3143491"/>
              <a:ext cx="1293645" cy="859652"/>
              <a:chOff x="342288" y="5278574"/>
              <a:chExt cx="1920177" cy="1275995"/>
            </a:xfrm>
          </p:grpSpPr>
          <p:sp>
            <p:nvSpPr>
              <p:cNvPr id="133" name="Freeform: Shape 23">
                <a:extLst>
                  <a:ext uri="{FF2B5EF4-FFF2-40B4-BE49-F238E27FC236}">
                    <a16:creationId xmlns:a16="http://schemas.microsoft.com/office/drawing/2014/main" id="{09F917EC-62E4-417B-8F00-7A9BCC2B3890}"/>
                  </a:ext>
                </a:extLst>
              </p:cNvPr>
              <p:cNvSpPr/>
              <p:nvPr/>
            </p:nvSpPr>
            <p:spPr>
              <a:xfrm>
                <a:off x="342288" y="5278574"/>
                <a:ext cx="1920177" cy="1275995"/>
              </a:xfrm>
              <a:custGeom>
                <a:avLst/>
                <a:gdLst>
                  <a:gd name="connsiteX0" fmla="*/ 1895460 w 1920176"/>
                  <a:gd name="connsiteY0" fmla="*/ 616030 h 1274796"/>
                  <a:gd name="connsiteX1" fmla="*/ 1829939 w 1920176"/>
                  <a:gd name="connsiteY1" fmla="*/ 539306 h 1274796"/>
                  <a:gd name="connsiteX2" fmla="*/ 1633135 w 1920176"/>
                  <a:gd name="connsiteY2" fmla="*/ 367101 h 1274796"/>
                  <a:gd name="connsiteX3" fmla="*/ 1431946 w 1920176"/>
                  <a:gd name="connsiteY3" fmla="*/ 220229 h 1274796"/>
                  <a:gd name="connsiteX4" fmla="*/ 1122124 w 1920176"/>
                  <a:gd name="connsiteY4" fmla="*/ 73112 h 1274796"/>
                  <a:gd name="connsiteX5" fmla="*/ 816931 w 1920176"/>
                  <a:gd name="connsiteY5" fmla="*/ 2964 h 1274796"/>
                  <a:gd name="connsiteX6" fmla="*/ 573360 w 1920176"/>
                  <a:gd name="connsiteY6" fmla="*/ 15630 h 1274796"/>
                  <a:gd name="connsiteX7" fmla="*/ 289114 w 1920176"/>
                  <a:gd name="connsiteY7" fmla="*/ 113058 h 1274796"/>
                  <a:gd name="connsiteX8" fmla="*/ 102052 w 1920176"/>
                  <a:gd name="connsiteY8" fmla="*/ 262123 h 1274796"/>
                  <a:gd name="connsiteX9" fmla="*/ 56991 w 1920176"/>
                  <a:gd name="connsiteY9" fmla="*/ 711266 h 1274796"/>
                  <a:gd name="connsiteX10" fmla="*/ 258180 w 1920176"/>
                  <a:gd name="connsiteY10" fmla="*/ 899302 h 1274796"/>
                  <a:gd name="connsiteX11" fmla="*/ 549977 w 1920176"/>
                  <a:gd name="connsiteY11" fmla="*/ 1050316 h 1274796"/>
                  <a:gd name="connsiteX12" fmla="*/ 879772 w 1920176"/>
                  <a:gd name="connsiteY12" fmla="*/ 1181844 h 1274796"/>
                  <a:gd name="connsiteX13" fmla="*/ 1159634 w 1920176"/>
                  <a:gd name="connsiteY13" fmla="*/ 1270503 h 1274796"/>
                  <a:gd name="connsiteX14" fmla="*/ 1272163 w 1920176"/>
                  <a:gd name="connsiteY14" fmla="*/ 1270503 h 1274796"/>
                  <a:gd name="connsiteX15" fmla="*/ 1408076 w 1920176"/>
                  <a:gd name="connsiteY15" fmla="*/ 1214239 h 1274796"/>
                  <a:gd name="connsiteX16" fmla="*/ 1738844 w 1920176"/>
                  <a:gd name="connsiteY16" fmla="*/ 964579 h 1274796"/>
                  <a:gd name="connsiteX17" fmla="*/ 1786584 w 1920176"/>
                  <a:gd name="connsiteY17" fmla="*/ 967258 h 1274796"/>
                  <a:gd name="connsiteX18" fmla="*/ 1807775 w 1920176"/>
                  <a:gd name="connsiteY18" fmla="*/ 927069 h 1274796"/>
                  <a:gd name="connsiteX19" fmla="*/ 1784879 w 1920176"/>
                  <a:gd name="connsiteY19" fmla="*/ 918301 h 1274796"/>
                  <a:gd name="connsiteX20" fmla="*/ 1836029 w 1920176"/>
                  <a:gd name="connsiteY20" fmla="*/ 859600 h 1274796"/>
                  <a:gd name="connsiteX21" fmla="*/ 1910805 w 1920176"/>
                  <a:gd name="connsiteY21" fmla="*/ 735136 h 1274796"/>
                  <a:gd name="connsiteX22" fmla="*/ 1895460 w 1920176"/>
                  <a:gd name="connsiteY22" fmla="*/ 616030 h 1274796"/>
                  <a:gd name="connsiteX0" fmla="*/ 1895460 w 1920177"/>
                  <a:gd name="connsiteY0" fmla="*/ 616030 h 1274796"/>
                  <a:gd name="connsiteX1" fmla="*/ 1829939 w 1920177"/>
                  <a:gd name="connsiteY1" fmla="*/ 539306 h 1274796"/>
                  <a:gd name="connsiteX2" fmla="*/ 1633135 w 1920177"/>
                  <a:gd name="connsiteY2" fmla="*/ 367101 h 1274796"/>
                  <a:gd name="connsiteX3" fmla="*/ 1431946 w 1920177"/>
                  <a:gd name="connsiteY3" fmla="*/ 220229 h 1274796"/>
                  <a:gd name="connsiteX4" fmla="*/ 1122124 w 1920177"/>
                  <a:gd name="connsiteY4" fmla="*/ 73112 h 1274796"/>
                  <a:gd name="connsiteX5" fmla="*/ 816931 w 1920177"/>
                  <a:gd name="connsiteY5" fmla="*/ 2964 h 1274796"/>
                  <a:gd name="connsiteX6" fmla="*/ 573360 w 1920177"/>
                  <a:gd name="connsiteY6" fmla="*/ 15630 h 1274796"/>
                  <a:gd name="connsiteX7" fmla="*/ 289114 w 1920177"/>
                  <a:gd name="connsiteY7" fmla="*/ 113058 h 1274796"/>
                  <a:gd name="connsiteX8" fmla="*/ 102052 w 1920177"/>
                  <a:gd name="connsiteY8" fmla="*/ 262123 h 1274796"/>
                  <a:gd name="connsiteX9" fmla="*/ 56991 w 1920177"/>
                  <a:gd name="connsiteY9" fmla="*/ 711266 h 1274796"/>
                  <a:gd name="connsiteX10" fmla="*/ 258180 w 1920177"/>
                  <a:gd name="connsiteY10" fmla="*/ 899302 h 1274796"/>
                  <a:gd name="connsiteX11" fmla="*/ 549977 w 1920177"/>
                  <a:gd name="connsiteY11" fmla="*/ 1050316 h 1274796"/>
                  <a:gd name="connsiteX12" fmla="*/ 879772 w 1920177"/>
                  <a:gd name="connsiteY12" fmla="*/ 1181844 h 1274796"/>
                  <a:gd name="connsiteX13" fmla="*/ 1159634 w 1920177"/>
                  <a:gd name="connsiteY13" fmla="*/ 1270503 h 1274796"/>
                  <a:gd name="connsiteX14" fmla="*/ 1272163 w 1920177"/>
                  <a:gd name="connsiteY14" fmla="*/ 1270503 h 1274796"/>
                  <a:gd name="connsiteX15" fmla="*/ 1408076 w 1920177"/>
                  <a:gd name="connsiteY15" fmla="*/ 1214239 h 1274796"/>
                  <a:gd name="connsiteX16" fmla="*/ 1738844 w 1920177"/>
                  <a:gd name="connsiteY16" fmla="*/ 964579 h 1274796"/>
                  <a:gd name="connsiteX17" fmla="*/ 1807775 w 1920177"/>
                  <a:gd name="connsiteY17" fmla="*/ 927069 h 1274796"/>
                  <a:gd name="connsiteX18" fmla="*/ 1784879 w 1920177"/>
                  <a:gd name="connsiteY18" fmla="*/ 918301 h 1274796"/>
                  <a:gd name="connsiteX19" fmla="*/ 1836029 w 1920177"/>
                  <a:gd name="connsiteY19" fmla="*/ 859600 h 1274796"/>
                  <a:gd name="connsiteX20" fmla="*/ 1910805 w 1920177"/>
                  <a:gd name="connsiteY20" fmla="*/ 735136 h 1274796"/>
                  <a:gd name="connsiteX21" fmla="*/ 1895460 w 1920177"/>
                  <a:gd name="connsiteY21" fmla="*/ 616030 h 1274796"/>
                  <a:gd name="connsiteX0" fmla="*/ 1895460 w 1920177"/>
                  <a:gd name="connsiteY0" fmla="*/ 616030 h 1274796"/>
                  <a:gd name="connsiteX1" fmla="*/ 1829939 w 1920177"/>
                  <a:gd name="connsiteY1" fmla="*/ 539306 h 1274796"/>
                  <a:gd name="connsiteX2" fmla="*/ 1633135 w 1920177"/>
                  <a:gd name="connsiteY2" fmla="*/ 367101 h 1274796"/>
                  <a:gd name="connsiteX3" fmla="*/ 1431946 w 1920177"/>
                  <a:gd name="connsiteY3" fmla="*/ 220229 h 1274796"/>
                  <a:gd name="connsiteX4" fmla="*/ 1122124 w 1920177"/>
                  <a:gd name="connsiteY4" fmla="*/ 73112 h 1274796"/>
                  <a:gd name="connsiteX5" fmla="*/ 816931 w 1920177"/>
                  <a:gd name="connsiteY5" fmla="*/ 2964 h 1274796"/>
                  <a:gd name="connsiteX6" fmla="*/ 573360 w 1920177"/>
                  <a:gd name="connsiteY6" fmla="*/ 15630 h 1274796"/>
                  <a:gd name="connsiteX7" fmla="*/ 289114 w 1920177"/>
                  <a:gd name="connsiteY7" fmla="*/ 113058 h 1274796"/>
                  <a:gd name="connsiteX8" fmla="*/ 102052 w 1920177"/>
                  <a:gd name="connsiteY8" fmla="*/ 262123 h 1274796"/>
                  <a:gd name="connsiteX9" fmla="*/ 56991 w 1920177"/>
                  <a:gd name="connsiteY9" fmla="*/ 711266 h 1274796"/>
                  <a:gd name="connsiteX10" fmla="*/ 258180 w 1920177"/>
                  <a:gd name="connsiteY10" fmla="*/ 899302 h 1274796"/>
                  <a:gd name="connsiteX11" fmla="*/ 549977 w 1920177"/>
                  <a:gd name="connsiteY11" fmla="*/ 1050316 h 1274796"/>
                  <a:gd name="connsiteX12" fmla="*/ 879772 w 1920177"/>
                  <a:gd name="connsiteY12" fmla="*/ 1181844 h 1274796"/>
                  <a:gd name="connsiteX13" fmla="*/ 1159634 w 1920177"/>
                  <a:gd name="connsiteY13" fmla="*/ 1270503 h 1274796"/>
                  <a:gd name="connsiteX14" fmla="*/ 1272163 w 1920177"/>
                  <a:gd name="connsiteY14" fmla="*/ 1270503 h 1274796"/>
                  <a:gd name="connsiteX15" fmla="*/ 1408076 w 1920177"/>
                  <a:gd name="connsiteY15" fmla="*/ 1214239 h 1274796"/>
                  <a:gd name="connsiteX16" fmla="*/ 1738844 w 1920177"/>
                  <a:gd name="connsiteY16" fmla="*/ 964579 h 1274796"/>
                  <a:gd name="connsiteX17" fmla="*/ 1784879 w 1920177"/>
                  <a:gd name="connsiteY17" fmla="*/ 918301 h 1274796"/>
                  <a:gd name="connsiteX18" fmla="*/ 1836029 w 1920177"/>
                  <a:gd name="connsiteY18" fmla="*/ 859600 h 1274796"/>
                  <a:gd name="connsiteX19" fmla="*/ 1910805 w 1920177"/>
                  <a:gd name="connsiteY19" fmla="*/ 735136 h 1274796"/>
                  <a:gd name="connsiteX20" fmla="*/ 1895460 w 1920177"/>
                  <a:gd name="connsiteY20" fmla="*/ 616030 h 1274796"/>
                  <a:gd name="connsiteX0" fmla="*/ 1895460 w 1920177"/>
                  <a:gd name="connsiteY0" fmla="*/ 616030 h 1274796"/>
                  <a:gd name="connsiteX1" fmla="*/ 1829939 w 1920177"/>
                  <a:gd name="connsiteY1" fmla="*/ 539306 h 1274796"/>
                  <a:gd name="connsiteX2" fmla="*/ 1633135 w 1920177"/>
                  <a:gd name="connsiteY2" fmla="*/ 367101 h 1274796"/>
                  <a:gd name="connsiteX3" fmla="*/ 1431946 w 1920177"/>
                  <a:gd name="connsiteY3" fmla="*/ 220229 h 1274796"/>
                  <a:gd name="connsiteX4" fmla="*/ 1122124 w 1920177"/>
                  <a:gd name="connsiteY4" fmla="*/ 73112 h 1274796"/>
                  <a:gd name="connsiteX5" fmla="*/ 816931 w 1920177"/>
                  <a:gd name="connsiteY5" fmla="*/ 2964 h 1274796"/>
                  <a:gd name="connsiteX6" fmla="*/ 573360 w 1920177"/>
                  <a:gd name="connsiteY6" fmla="*/ 15630 h 1274796"/>
                  <a:gd name="connsiteX7" fmla="*/ 289114 w 1920177"/>
                  <a:gd name="connsiteY7" fmla="*/ 113058 h 1274796"/>
                  <a:gd name="connsiteX8" fmla="*/ 102052 w 1920177"/>
                  <a:gd name="connsiteY8" fmla="*/ 262123 h 1274796"/>
                  <a:gd name="connsiteX9" fmla="*/ 56991 w 1920177"/>
                  <a:gd name="connsiteY9" fmla="*/ 711266 h 1274796"/>
                  <a:gd name="connsiteX10" fmla="*/ 258180 w 1920177"/>
                  <a:gd name="connsiteY10" fmla="*/ 899302 h 1274796"/>
                  <a:gd name="connsiteX11" fmla="*/ 549977 w 1920177"/>
                  <a:gd name="connsiteY11" fmla="*/ 1050316 h 1274796"/>
                  <a:gd name="connsiteX12" fmla="*/ 879772 w 1920177"/>
                  <a:gd name="connsiteY12" fmla="*/ 1181844 h 1274796"/>
                  <a:gd name="connsiteX13" fmla="*/ 1159634 w 1920177"/>
                  <a:gd name="connsiteY13" fmla="*/ 1270503 h 1274796"/>
                  <a:gd name="connsiteX14" fmla="*/ 1272163 w 1920177"/>
                  <a:gd name="connsiteY14" fmla="*/ 1270503 h 1274796"/>
                  <a:gd name="connsiteX15" fmla="*/ 1408076 w 1920177"/>
                  <a:gd name="connsiteY15" fmla="*/ 1214239 h 1274796"/>
                  <a:gd name="connsiteX16" fmla="*/ 1738844 w 1920177"/>
                  <a:gd name="connsiteY16" fmla="*/ 964579 h 1274796"/>
                  <a:gd name="connsiteX17" fmla="*/ 1836029 w 1920177"/>
                  <a:gd name="connsiteY17" fmla="*/ 859600 h 1274796"/>
                  <a:gd name="connsiteX18" fmla="*/ 1910805 w 1920177"/>
                  <a:gd name="connsiteY18" fmla="*/ 735136 h 1274796"/>
                  <a:gd name="connsiteX19" fmla="*/ 1895460 w 1920177"/>
                  <a:gd name="connsiteY19" fmla="*/ 616030 h 1274796"/>
                  <a:gd name="connsiteX0" fmla="*/ 1895460 w 1920177"/>
                  <a:gd name="connsiteY0" fmla="*/ 616030 h 1274796"/>
                  <a:gd name="connsiteX1" fmla="*/ 1829939 w 1920177"/>
                  <a:gd name="connsiteY1" fmla="*/ 539306 h 1274796"/>
                  <a:gd name="connsiteX2" fmla="*/ 1633135 w 1920177"/>
                  <a:gd name="connsiteY2" fmla="*/ 367101 h 1274796"/>
                  <a:gd name="connsiteX3" fmla="*/ 1431946 w 1920177"/>
                  <a:gd name="connsiteY3" fmla="*/ 220229 h 1274796"/>
                  <a:gd name="connsiteX4" fmla="*/ 1122124 w 1920177"/>
                  <a:gd name="connsiteY4" fmla="*/ 73112 h 1274796"/>
                  <a:gd name="connsiteX5" fmla="*/ 816931 w 1920177"/>
                  <a:gd name="connsiteY5" fmla="*/ 2964 h 1274796"/>
                  <a:gd name="connsiteX6" fmla="*/ 573360 w 1920177"/>
                  <a:gd name="connsiteY6" fmla="*/ 15630 h 1274796"/>
                  <a:gd name="connsiteX7" fmla="*/ 289114 w 1920177"/>
                  <a:gd name="connsiteY7" fmla="*/ 113058 h 1274796"/>
                  <a:gd name="connsiteX8" fmla="*/ 102052 w 1920177"/>
                  <a:gd name="connsiteY8" fmla="*/ 262123 h 1274796"/>
                  <a:gd name="connsiteX9" fmla="*/ 56991 w 1920177"/>
                  <a:gd name="connsiteY9" fmla="*/ 711266 h 1274796"/>
                  <a:gd name="connsiteX10" fmla="*/ 258180 w 1920177"/>
                  <a:gd name="connsiteY10" fmla="*/ 899302 h 1274796"/>
                  <a:gd name="connsiteX11" fmla="*/ 549977 w 1920177"/>
                  <a:gd name="connsiteY11" fmla="*/ 1050316 h 1274796"/>
                  <a:gd name="connsiteX12" fmla="*/ 879772 w 1920177"/>
                  <a:gd name="connsiteY12" fmla="*/ 1181844 h 1274796"/>
                  <a:gd name="connsiteX13" fmla="*/ 1159634 w 1920177"/>
                  <a:gd name="connsiteY13" fmla="*/ 1270503 h 1274796"/>
                  <a:gd name="connsiteX14" fmla="*/ 1272163 w 1920177"/>
                  <a:gd name="connsiteY14" fmla="*/ 1270503 h 1274796"/>
                  <a:gd name="connsiteX15" fmla="*/ 1408076 w 1920177"/>
                  <a:gd name="connsiteY15" fmla="*/ 1214239 h 1274796"/>
                  <a:gd name="connsiteX16" fmla="*/ 1738844 w 1920177"/>
                  <a:gd name="connsiteY16" fmla="*/ 964579 h 1274796"/>
                  <a:gd name="connsiteX17" fmla="*/ 1836029 w 1920177"/>
                  <a:gd name="connsiteY17" fmla="*/ 859600 h 1274796"/>
                  <a:gd name="connsiteX18" fmla="*/ 1910805 w 1920177"/>
                  <a:gd name="connsiteY18" fmla="*/ 735136 h 1274796"/>
                  <a:gd name="connsiteX19" fmla="*/ 1895460 w 1920177"/>
                  <a:gd name="connsiteY19" fmla="*/ 616030 h 1274796"/>
                  <a:gd name="connsiteX0" fmla="*/ 1895460 w 1920177"/>
                  <a:gd name="connsiteY0" fmla="*/ 616030 h 1276419"/>
                  <a:gd name="connsiteX1" fmla="*/ 1829939 w 1920177"/>
                  <a:gd name="connsiteY1" fmla="*/ 539306 h 1276419"/>
                  <a:gd name="connsiteX2" fmla="*/ 1633135 w 1920177"/>
                  <a:gd name="connsiteY2" fmla="*/ 367101 h 1276419"/>
                  <a:gd name="connsiteX3" fmla="*/ 1431946 w 1920177"/>
                  <a:gd name="connsiteY3" fmla="*/ 220229 h 1276419"/>
                  <a:gd name="connsiteX4" fmla="*/ 1122124 w 1920177"/>
                  <a:gd name="connsiteY4" fmla="*/ 73112 h 1276419"/>
                  <a:gd name="connsiteX5" fmla="*/ 816931 w 1920177"/>
                  <a:gd name="connsiteY5" fmla="*/ 2964 h 1276419"/>
                  <a:gd name="connsiteX6" fmla="*/ 573360 w 1920177"/>
                  <a:gd name="connsiteY6" fmla="*/ 15630 h 1276419"/>
                  <a:gd name="connsiteX7" fmla="*/ 289114 w 1920177"/>
                  <a:gd name="connsiteY7" fmla="*/ 113058 h 1276419"/>
                  <a:gd name="connsiteX8" fmla="*/ 102052 w 1920177"/>
                  <a:gd name="connsiteY8" fmla="*/ 262123 h 1276419"/>
                  <a:gd name="connsiteX9" fmla="*/ 56991 w 1920177"/>
                  <a:gd name="connsiteY9" fmla="*/ 711266 h 1276419"/>
                  <a:gd name="connsiteX10" fmla="*/ 258180 w 1920177"/>
                  <a:gd name="connsiteY10" fmla="*/ 899302 h 1276419"/>
                  <a:gd name="connsiteX11" fmla="*/ 549977 w 1920177"/>
                  <a:gd name="connsiteY11" fmla="*/ 1050316 h 1276419"/>
                  <a:gd name="connsiteX12" fmla="*/ 879772 w 1920177"/>
                  <a:gd name="connsiteY12" fmla="*/ 1181844 h 1276419"/>
                  <a:gd name="connsiteX13" fmla="*/ 1159634 w 1920177"/>
                  <a:gd name="connsiteY13" fmla="*/ 1270503 h 1276419"/>
                  <a:gd name="connsiteX14" fmla="*/ 1272163 w 1920177"/>
                  <a:gd name="connsiteY14" fmla="*/ 1270503 h 1276419"/>
                  <a:gd name="connsiteX15" fmla="*/ 1414234 w 1920177"/>
                  <a:gd name="connsiteY15" fmla="*/ 1211160 h 1276419"/>
                  <a:gd name="connsiteX16" fmla="*/ 1738844 w 1920177"/>
                  <a:gd name="connsiteY16" fmla="*/ 964579 h 1276419"/>
                  <a:gd name="connsiteX17" fmla="*/ 1836029 w 1920177"/>
                  <a:gd name="connsiteY17" fmla="*/ 859600 h 1276419"/>
                  <a:gd name="connsiteX18" fmla="*/ 1910805 w 1920177"/>
                  <a:gd name="connsiteY18" fmla="*/ 735136 h 1276419"/>
                  <a:gd name="connsiteX19" fmla="*/ 1895460 w 1920177"/>
                  <a:gd name="connsiteY19" fmla="*/ 616030 h 1276419"/>
                  <a:gd name="connsiteX0" fmla="*/ 1895460 w 1920177"/>
                  <a:gd name="connsiteY0" fmla="*/ 616030 h 1275785"/>
                  <a:gd name="connsiteX1" fmla="*/ 1829939 w 1920177"/>
                  <a:gd name="connsiteY1" fmla="*/ 539306 h 1275785"/>
                  <a:gd name="connsiteX2" fmla="*/ 1633135 w 1920177"/>
                  <a:gd name="connsiteY2" fmla="*/ 367101 h 1275785"/>
                  <a:gd name="connsiteX3" fmla="*/ 1431946 w 1920177"/>
                  <a:gd name="connsiteY3" fmla="*/ 220229 h 1275785"/>
                  <a:gd name="connsiteX4" fmla="*/ 1122124 w 1920177"/>
                  <a:gd name="connsiteY4" fmla="*/ 73112 h 1275785"/>
                  <a:gd name="connsiteX5" fmla="*/ 816931 w 1920177"/>
                  <a:gd name="connsiteY5" fmla="*/ 2964 h 1275785"/>
                  <a:gd name="connsiteX6" fmla="*/ 573360 w 1920177"/>
                  <a:gd name="connsiteY6" fmla="*/ 15630 h 1275785"/>
                  <a:gd name="connsiteX7" fmla="*/ 289114 w 1920177"/>
                  <a:gd name="connsiteY7" fmla="*/ 113058 h 1275785"/>
                  <a:gd name="connsiteX8" fmla="*/ 102052 w 1920177"/>
                  <a:gd name="connsiteY8" fmla="*/ 262123 h 1275785"/>
                  <a:gd name="connsiteX9" fmla="*/ 56991 w 1920177"/>
                  <a:gd name="connsiteY9" fmla="*/ 711266 h 1275785"/>
                  <a:gd name="connsiteX10" fmla="*/ 258180 w 1920177"/>
                  <a:gd name="connsiteY10" fmla="*/ 899302 h 1275785"/>
                  <a:gd name="connsiteX11" fmla="*/ 549977 w 1920177"/>
                  <a:gd name="connsiteY11" fmla="*/ 1050316 h 1275785"/>
                  <a:gd name="connsiteX12" fmla="*/ 879772 w 1920177"/>
                  <a:gd name="connsiteY12" fmla="*/ 1181844 h 1275785"/>
                  <a:gd name="connsiteX13" fmla="*/ 1159634 w 1920177"/>
                  <a:gd name="connsiteY13" fmla="*/ 1270503 h 1275785"/>
                  <a:gd name="connsiteX14" fmla="*/ 1272163 w 1920177"/>
                  <a:gd name="connsiteY14" fmla="*/ 1270503 h 1275785"/>
                  <a:gd name="connsiteX15" fmla="*/ 1420392 w 1920177"/>
                  <a:gd name="connsiteY15" fmla="*/ 1220396 h 1275785"/>
                  <a:gd name="connsiteX16" fmla="*/ 1738844 w 1920177"/>
                  <a:gd name="connsiteY16" fmla="*/ 964579 h 1275785"/>
                  <a:gd name="connsiteX17" fmla="*/ 1836029 w 1920177"/>
                  <a:gd name="connsiteY17" fmla="*/ 859600 h 1275785"/>
                  <a:gd name="connsiteX18" fmla="*/ 1910805 w 1920177"/>
                  <a:gd name="connsiteY18" fmla="*/ 735136 h 1275785"/>
                  <a:gd name="connsiteX19" fmla="*/ 1895460 w 1920177"/>
                  <a:gd name="connsiteY19" fmla="*/ 616030 h 1275785"/>
                  <a:gd name="connsiteX0" fmla="*/ 1895460 w 1920177"/>
                  <a:gd name="connsiteY0" fmla="*/ 616030 h 1275995"/>
                  <a:gd name="connsiteX1" fmla="*/ 1829939 w 1920177"/>
                  <a:gd name="connsiteY1" fmla="*/ 539306 h 1275995"/>
                  <a:gd name="connsiteX2" fmla="*/ 1633135 w 1920177"/>
                  <a:gd name="connsiteY2" fmla="*/ 367101 h 1275995"/>
                  <a:gd name="connsiteX3" fmla="*/ 1431946 w 1920177"/>
                  <a:gd name="connsiteY3" fmla="*/ 220229 h 1275995"/>
                  <a:gd name="connsiteX4" fmla="*/ 1122124 w 1920177"/>
                  <a:gd name="connsiteY4" fmla="*/ 73112 h 1275995"/>
                  <a:gd name="connsiteX5" fmla="*/ 816931 w 1920177"/>
                  <a:gd name="connsiteY5" fmla="*/ 2964 h 1275995"/>
                  <a:gd name="connsiteX6" fmla="*/ 573360 w 1920177"/>
                  <a:gd name="connsiteY6" fmla="*/ 15630 h 1275995"/>
                  <a:gd name="connsiteX7" fmla="*/ 289114 w 1920177"/>
                  <a:gd name="connsiteY7" fmla="*/ 113058 h 1275995"/>
                  <a:gd name="connsiteX8" fmla="*/ 102052 w 1920177"/>
                  <a:gd name="connsiteY8" fmla="*/ 262123 h 1275995"/>
                  <a:gd name="connsiteX9" fmla="*/ 56991 w 1920177"/>
                  <a:gd name="connsiteY9" fmla="*/ 711266 h 1275995"/>
                  <a:gd name="connsiteX10" fmla="*/ 258180 w 1920177"/>
                  <a:gd name="connsiteY10" fmla="*/ 899302 h 1275995"/>
                  <a:gd name="connsiteX11" fmla="*/ 549977 w 1920177"/>
                  <a:gd name="connsiteY11" fmla="*/ 1050316 h 1275995"/>
                  <a:gd name="connsiteX12" fmla="*/ 879772 w 1920177"/>
                  <a:gd name="connsiteY12" fmla="*/ 1181844 h 1275995"/>
                  <a:gd name="connsiteX13" fmla="*/ 1159634 w 1920177"/>
                  <a:gd name="connsiteY13" fmla="*/ 1270503 h 1275995"/>
                  <a:gd name="connsiteX14" fmla="*/ 1272163 w 1920177"/>
                  <a:gd name="connsiteY14" fmla="*/ 1270503 h 1275995"/>
                  <a:gd name="connsiteX15" fmla="*/ 1417313 w 1920177"/>
                  <a:gd name="connsiteY15" fmla="*/ 1217317 h 1275995"/>
                  <a:gd name="connsiteX16" fmla="*/ 1738844 w 1920177"/>
                  <a:gd name="connsiteY16" fmla="*/ 964579 h 1275995"/>
                  <a:gd name="connsiteX17" fmla="*/ 1836029 w 1920177"/>
                  <a:gd name="connsiteY17" fmla="*/ 859600 h 1275995"/>
                  <a:gd name="connsiteX18" fmla="*/ 1910805 w 1920177"/>
                  <a:gd name="connsiteY18" fmla="*/ 735136 h 1275995"/>
                  <a:gd name="connsiteX19" fmla="*/ 1895460 w 1920177"/>
                  <a:gd name="connsiteY19" fmla="*/ 616030 h 1275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20177" h="1275995">
                    <a:moveTo>
                      <a:pt x="1895460" y="616030"/>
                    </a:moveTo>
                    <a:cubicBezTo>
                      <a:pt x="1875244" y="588994"/>
                      <a:pt x="1853809" y="563175"/>
                      <a:pt x="1829939" y="539306"/>
                    </a:cubicBezTo>
                    <a:cubicBezTo>
                      <a:pt x="1768560" y="476952"/>
                      <a:pt x="1701822" y="420930"/>
                      <a:pt x="1633135" y="367101"/>
                    </a:cubicBezTo>
                    <a:cubicBezTo>
                      <a:pt x="1567614" y="315952"/>
                      <a:pt x="1502094" y="264558"/>
                      <a:pt x="1431946" y="220229"/>
                    </a:cubicBezTo>
                    <a:cubicBezTo>
                      <a:pt x="1334518" y="158605"/>
                      <a:pt x="1230513" y="111353"/>
                      <a:pt x="1122124" y="73112"/>
                    </a:cubicBezTo>
                    <a:cubicBezTo>
                      <a:pt x="1022991" y="38038"/>
                      <a:pt x="921909" y="12220"/>
                      <a:pt x="816931" y="2964"/>
                    </a:cubicBezTo>
                    <a:cubicBezTo>
                      <a:pt x="735334" y="-4100"/>
                      <a:pt x="653982" y="1990"/>
                      <a:pt x="573360" y="15630"/>
                    </a:cubicBezTo>
                    <a:cubicBezTo>
                      <a:pt x="473496" y="32680"/>
                      <a:pt x="378017" y="63369"/>
                      <a:pt x="289114" y="113058"/>
                    </a:cubicBezTo>
                    <a:cubicBezTo>
                      <a:pt x="218478" y="152516"/>
                      <a:pt x="153201" y="198551"/>
                      <a:pt x="102052" y="262123"/>
                    </a:cubicBezTo>
                    <a:cubicBezTo>
                      <a:pt x="-4389" y="394381"/>
                      <a:pt x="-40681" y="562932"/>
                      <a:pt x="56991" y="711266"/>
                    </a:cubicBezTo>
                    <a:cubicBezTo>
                      <a:pt x="108872" y="789939"/>
                      <a:pt x="180238" y="848396"/>
                      <a:pt x="258180" y="899302"/>
                    </a:cubicBezTo>
                    <a:cubicBezTo>
                      <a:pt x="350250" y="959464"/>
                      <a:pt x="448896" y="1007204"/>
                      <a:pt x="549977" y="1050316"/>
                    </a:cubicBezTo>
                    <a:cubicBezTo>
                      <a:pt x="658853" y="1096594"/>
                      <a:pt x="769921" y="1137758"/>
                      <a:pt x="879772" y="1181844"/>
                    </a:cubicBezTo>
                    <a:cubicBezTo>
                      <a:pt x="970867" y="1218379"/>
                      <a:pt x="1061719" y="1255645"/>
                      <a:pt x="1159634" y="1270503"/>
                    </a:cubicBezTo>
                    <a:cubicBezTo>
                      <a:pt x="1197144" y="1276105"/>
                      <a:pt x="1229217" y="1279367"/>
                      <a:pt x="1272163" y="1270503"/>
                    </a:cubicBezTo>
                    <a:cubicBezTo>
                      <a:pt x="1315109" y="1261639"/>
                      <a:pt x="1374444" y="1241674"/>
                      <a:pt x="1417313" y="1217317"/>
                    </a:cubicBezTo>
                    <a:cubicBezTo>
                      <a:pt x="1538367" y="1148630"/>
                      <a:pt x="1669058" y="1024199"/>
                      <a:pt x="1738844" y="964579"/>
                    </a:cubicBezTo>
                    <a:cubicBezTo>
                      <a:pt x="1808630" y="904960"/>
                      <a:pt x="1807369" y="897840"/>
                      <a:pt x="1836029" y="859600"/>
                    </a:cubicBezTo>
                    <a:cubicBezTo>
                      <a:pt x="1865988" y="821116"/>
                      <a:pt x="1893268" y="781414"/>
                      <a:pt x="1910805" y="735136"/>
                    </a:cubicBezTo>
                    <a:cubicBezTo>
                      <a:pt x="1926637" y="692268"/>
                      <a:pt x="1922983" y="653053"/>
                      <a:pt x="1895460" y="61603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4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4" name="Freeform: Shape 24">
                <a:extLst>
                  <a:ext uri="{FF2B5EF4-FFF2-40B4-BE49-F238E27FC236}">
                    <a16:creationId xmlns:a16="http://schemas.microsoft.com/office/drawing/2014/main" id="{99933282-0D1C-4373-BEDD-BCC463DA4B5F}"/>
                  </a:ext>
                </a:extLst>
              </p:cNvPr>
              <p:cNvSpPr/>
              <p:nvPr/>
            </p:nvSpPr>
            <p:spPr>
              <a:xfrm>
                <a:off x="388529" y="5703379"/>
                <a:ext cx="1373967" cy="810074"/>
              </a:xfrm>
              <a:custGeom>
                <a:avLst/>
                <a:gdLst>
                  <a:gd name="connsiteX0" fmla="*/ 1373526 w 1373967"/>
                  <a:gd name="connsiteY0" fmla="*/ 753142 h 810074"/>
                  <a:gd name="connsiteX1" fmla="*/ 1205950 w 1373967"/>
                  <a:gd name="connsiteY1" fmla="*/ 809894 h 810074"/>
                  <a:gd name="connsiteX2" fmla="*/ 1036425 w 1373967"/>
                  <a:gd name="connsiteY2" fmla="*/ 784319 h 810074"/>
                  <a:gd name="connsiteX3" fmla="*/ 640623 w 1373967"/>
                  <a:gd name="connsiteY3" fmla="*/ 639395 h 810074"/>
                  <a:gd name="connsiteX4" fmla="*/ 279896 w 1373967"/>
                  <a:gd name="connsiteY4" fmla="*/ 474741 h 810074"/>
                  <a:gd name="connsiteX5" fmla="*/ 44119 w 1373967"/>
                  <a:gd name="connsiteY5" fmla="*/ 277449 h 810074"/>
                  <a:gd name="connsiteX6" fmla="*/ 33 w 1373967"/>
                  <a:gd name="connsiteY6" fmla="*/ 87465 h 810074"/>
                  <a:gd name="connsiteX7" fmla="*/ 66041 w 1373967"/>
                  <a:gd name="connsiteY7" fmla="*/ 10740 h 810074"/>
                  <a:gd name="connsiteX8" fmla="*/ 368068 w 1373967"/>
                  <a:gd name="connsiteY8" fmla="*/ 85516 h 810074"/>
                  <a:gd name="connsiteX9" fmla="*/ 587038 w 1373967"/>
                  <a:gd name="connsiteY9" fmla="*/ 267707 h 810074"/>
                  <a:gd name="connsiteX10" fmla="*/ 935100 w 1373967"/>
                  <a:gd name="connsiteY10" fmla="*/ 548056 h 810074"/>
                  <a:gd name="connsiteX11" fmla="*/ 1215693 w 1373967"/>
                  <a:gd name="connsiteY11" fmla="*/ 704672 h 810074"/>
                  <a:gd name="connsiteX12" fmla="*/ 1373526 w 1373967"/>
                  <a:gd name="connsiteY12" fmla="*/ 753142 h 810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3967" h="810074">
                    <a:moveTo>
                      <a:pt x="1373526" y="753142"/>
                    </a:moveTo>
                    <a:cubicBezTo>
                      <a:pt x="1382051" y="766295"/>
                      <a:pt x="1264894" y="805997"/>
                      <a:pt x="1205950" y="809894"/>
                    </a:cubicBezTo>
                    <a:cubicBezTo>
                      <a:pt x="1156992" y="811843"/>
                      <a:pt x="1086600" y="797715"/>
                      <a:pt x="1036425" y="784319"/>
                    </a:cubicBezTo>
                    <a:cubicBezTo>
                      <a:pt x="976507" y="768487"/>
                      <a:pt x="728065" y="674956"/>
                      <a:pt x="640623" y="639395"/>
                    </a:cubicBezTo>
                    <a:cubicBezTo>
                      <a:pt x="561463" y="606269"/>
                      <a:pt x="375132" y="539531"/>
                      <a:pt x="279896" y="474741"/>
                    </a:cubicBezTo>
                    <a:cubicBezTo>
                      <a:pt x="192941" y="420425"/>
                      <a:pt x="82847" y="336150"/>
                      <a:pt x="44119" y="277449"/>
                    </a:cubicBezTo>
                    <a:cubicBezTo>
                      <a:pt x="10507" y="218506"/>
                      <a:pt x="-697" y="176368"/>
                      <a:pt x="33" y="87465"/>
                    </a:cubicBezTo>
                    <a:cubicBezTo>
                      <a:pt x="5148" y="47519"/>
                      <a:pt x="30480" y="24624"/>
                      <a:pt x="66041" y="10740"/>
                    </a:cubicBezTo>
                    <a:cubicBezTo>
                      <a:pt x="126446" y="-13130"/>
                      <a:pt x="242142" y="-951"/>
                      <a:pt x="368068" y="85516"/>
                    </a:cubicBezTo>
                    <a:cubicBezTo>
                      <a:pt x="428717" y="134961"/>
                      <a:pt x="500083" y="190982"/>
                      <a:pt x="587038" y="267707"/>
                    </a:cubicBezTo>
                    <a:cubicBezTo>
                      <a:pt x="730988" y="386082"/>
                      <a:pt x="911717" y="531493"/>
                      <a:pt x="935100" y="548056"/>
                    </a:cubicBezTo>
                    <a:cubicBezTo>
                      <a:pt x="1020593" y="608218"/>
                      <a:pt x="1117777" y="665700"/>
                      <a:pt x="1215693" y="704672"/>
                    </a:cubicBezTo>
                    <a:cubicBezTo>
                      <a:pt x="1313852" y="755334"/>
                      <a:pt x="1357694" y="735849"/>
                      <a:pt x="1373526" y="75314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24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25">
                <a:extLst>
                  <a:ext uri="{FF2B5EF4-FFF2-40B4-BE49-F238E27FC236}">
                    <a16:creationId xmlns:a16="http://schemas.microsoft.com/office/drawing/2014/main" id="{180809E1-5486-4D83-856D-E9A97A855C30}"/>
                  </a:ext>
                </a:extLst>
              </p:cNvPr>
              <p:cNvSpPr/>
              <p:nvPr/>
            </p:nvSpPr>
            <p:spPr>
              <a:xfrm>
                <a:off x="419739" y="5303974"/>
                <a:ext cx="1825422" cy="1109932"/>
              </a:xfrm>
              <a:custGeom>
                <a:avLst/>
                <a:gdLst>
                  <a:gd name="connsiteX0" fmla="*/ 1831405 w 1831613"/>
                  <a:gd name="connsiteY0" fmla="*/ 677342 h 1104823"/>
                  <a:gd name="connsiteX1" fmla="*/ 1831162 w 1831613"/>
                  <a:gd name="connsiteY1" fmla="*/ 653716 h 1104823"/>
                  <a:gd name="connsiteX2" fmla="*/ 1824098 w 1831613"/>
                  <a:gd name="connsiteY2" fmla="*/ 635692 h 1104823"/>
                  <a:gd name="connsiteX3" fmla="*/ 1747617 w 1831613"/>
                  <a:gd name="connsiteY3" fmla="*/ 538507 h 1104823"/>
                  <a:gd name="connsiteX4" fmla="*/ 1524994 w 1831613"/>
                  <a:gd name="connsiteY4" fmla="*/ 346087 h 1104823"/>
                  <a:gd name="connsiteX5" fmla="*/ 1378121 w 1831613"/>
                  <a:gd name="connsiteY5" fmla="*/ 237942 h 1104823"/>
                  <a:gd name="connsiteX6" fmla="*/ 945053 w 1831613"/>
                  <a:gd name="connsiteY6" fmla="*/ 43086 h 1104823"/>
                  <a:gd name="connsiteX7" fmla="*/ 720481 w 1831613"/>
                  <a:gd name="connsiteY7" fmla="*/ 3384 h 1104823"/>
                  <a:gd name="connsiteX8" fmla="*/ 583594 w 1831613"/>
                  <a:gd name="connsiteY8" fmla="*/ 5576 h 1104823"/>
                  <a:gd name="connsiteX9" fmla="*/ 245519 w 1831613"/>
                  <a:gd name="connsiteY9" fmla="*/ 96428 h 1104823"/>
                  <a:gd name="connsiteX10" fmla="*/ 26549 w 1831613"/>
                  <a:gd name="connsiteY10" fmla="*/ 262786 h 1104823"/>
                  <a:gd name="connsiteX11" fmla="*/ 0 w 1831613"/>
                  <a:gd name="connsiteY11" fmla="*/ 301757 h 1104823"/>
                  <a:gd name="connsiteX12" fmla="*/ 104492 w 1831613"/>
                  <a:gd name="connsiteY12" fmla="*/ 282759 h 1104823"/>
                  <a:gd name="connsiteX13" fmla="*/ 252826 w 1831613"/>
                  <a:gd name="connsiteY13" fmla="*/ 318807 h 1104823"/>
                  <a:gd name="connsiteX14" fmla="*/ 388982 w 1831613"/>
                  <a:gd name="connsiteY14" fmla="*/ 386276 h 1104823"/>
                  <a:gd name="connsiteX15" fmla="*/ 549738 w 1831613"/>
                  <a:gd name="connsiteY15" fmla="*/ 495639 h 1104823"/>
                  <a:gd name="connsiteX16" fmla="*/ 739236 w 1831613"/>
                  <a:gd name="connsiteY16" fmla="*/ 655421 h 1104823"/>
                  <a:gd name="connsiteX17" fmla="*/ 739236 w 1831613"/>
                  <a:gd name="connsiteY17" fmla="*/ 655421 h 1104823"/>
                  <a:gd name="connsiteX18" fmla="*/ 968192 w 1831613"/>
                  <a:gd name="connsiteY18" fmla="*/ 833471 h 1104823"/>
                  <a:gd name="connsiteX19" fmla="*/ 968192 w 1831613"/>
                  <a:gd name="connsiteY19" fmla="*/ 833471 h 1104823"/>
                  <a:gd name="connsiteX20" fmla="*/ 1216390 w 1831613"/>
                  <a:gd name="connsiteY20" fmla="*/ 1002996 h 1104823"/>
                  <a:gd name="connsiteX21" fmla="*/ 1343047 w 1831613"/>
                  <a:gd name="connsiteY21" fmla="*/ 1085810 h 1104823"/>
                  <a:gd name="connsiteX22" fmla="*/ 1386646 w 1831613"/>
                  <a:gd name="connsiteY22" fmla="*/ 1104808 h 1104823"/>
                  <a:gd name="connsiteX23" fmla="*/ 1441449 w 1831613"/>
                  <a:gd name="connsiteY23" fmla="*/ 1076310 h 1104823"/>
                  <a:gd name="connsiteX24" fmla="*/ 1791460 w 1831613"/>
                  <a:gd name="connsiteY24" fmla="*/ 766733 h 1104823"/>
                  <a:gd name="connsiteX25" fmla="*/ 1831405 w 1831613"/>
                  <a:gd name="connsiteY25" fmla="*/ 677342 h 1104823"/>
                  <a:gd name="connsiteX26" fmla="*/ 840318 w 1831613"/>
                  <a:gd name="connsiteY26" fmla="*/ 736286 h 1104823"/>
                  <a:gd name="connsiteX27" fmla="*/ 841779 w 1831613"/>
                  <a:gd name="connsiteY27" fmla="*/ 738235 h 1104823"/>
                  <a:gd name="connsiteX28" fmla="*/ 840318 w 1831613"/>
                  <a:gd name="connsiteY28" fmla="*/ 736286 h 1104823"/>
                  <a:gd name="connsiteX29" fmla="*/ 1254631 w 1831613"/>
                  <a:gd name="connsiteY29" fmla="*/ 1026135 h 1104823"/>
                  <a:gd name="connsiteX30" fmla="*/ 1254631 w 1831613"/>
                  <a:gd name="connsiteY30" fmla="*/ 1026135 h 1104823"/>
                  <a:gd name="connsiteX31" fmla="*/ 1256092 w 1831613"/>
                  <a:gd name="connsiteY31" fmla="*/ 1028083 h 1104823"/>
                  <a:gd name="connsiteX32" fmla="*/ 1254631 w 1831613"/>
                  <a:gd name="connsiteY32" fmla="*/ 1026135 h 1104823"/>
                  <a:gd name="connsiteX0" fmla="*/ 1791460 w 1833764"/>
                  <a:gd name="connsiteY0" fmla="*/ 766733 h 1104823"/>
                  <a:gd name="connsiteX1" fmla="*/ 1831162 w 1833764"/>
                  <a:gd name="connsiteY1" fmla="*/ 653716 h 1104823"/>
                  <a:gd name="connsiteX2" fmla="*/ 1824098 w 1833764"/>
                  <a:gd name="connsiteY2" fmla="*/ 635692 h 1104823"/>
                  <a:gd name="connsiteX3" fmla="*/ 1747617 w 1833764"/>
                  <a:gd name="connsiteY3" fmla="*/ 538507 h 1104823"/>
                  <a:gd name="connsiteX4" fmla="*/ 1524994 w 1833764"/>
                  <a:gd name="connsiteY4" fmla="*/ 346087 h 1104823"/>
                  <a:gd name="connsiteX5" fmla="*/ 1378121 w 1833764"/>
                  <a:gd name="connsiteY5" fmla="*/ 237942 h 1104823"/>
                  <a:gd name="connsiteX6" fmla="*/ 945053 w 1833764"/>
                  <a:gd name="connsiteY6" fmla="*/ 43086 h 1104823"/>
                  <a:gd name="connsiteX7" fmla="*/ 720481 w 1833764"/>
                  <a:gd name="connsiteY7" fmla="*/ 3384 h 1104823"/>
                  <a:gd name="connsiteX8" fmla="*/ 583594 w 1833764"/>
                  <a:gd name="connsiteY8" fmla="*/ 5576 h 1104823"/>
                  <a:gd name="connsiteX9" fmla="*/ 245519 w 1833764"/>
                  <a:gd name="connsiteY9" fmla="*/ 96428 h 1104823"/>
                  <a:gd name="connsiteX10" fmla="*/ 26549 w 1833764"/>
                  <a:gd name="connsiteY10" fmla="*/ 262786 h 1104823"/>
                  <a:gd name="connsiteX11" fmla="*/ 0 w 1833764"/>
                  <a:gd name="connsiteY11" fmla="*/ 301757 h 1104823"/>
                  <a:gd name="connsiteX12" fmla="*/ 104492 w 1833764"/>
                  <a:gd name="connsiteY12" fmla="*/ 282759 h 1104823"/>
                  <a:gd name="connsiteX13" fmla="*/ 252826 w 1833764"/>
                  <a:gd name="connsiteY13" fmla="*/ 318807 h 1104823"/>
                  <a:gd name="connsiteX14" fmla="*/ 388982 w 1833764"/>
                  <a:gd name="connsiteY14" fmla="*/ 386276 h 1104823"/>
                  <a:gd name="connsiteX15" fmla="*/ 549738 w 1833764"/>
                  <a:gd name="connsiteY15" fmla="*/ 495639 h 1104823"/>
                  <a:gd name="connsiteX16" fmla="*/ 739236 w 1833764"/>
                  <a:gd name="connsiteY16" fmla="*/ 655421 h 1104823"/>
                  <a:gd name="connsiteX17" fmla="*/ 739236 w 1833764"/>
                  <a:gd name="connsiteY17" fmla="*/ 655421 h 1104823"/>
                  <a:gd name="connsiteX18" fmla="*/ 968192 w 1833764"/>
                  <a:gd name="connsiteY18" fmla="*/ 833471 h 1104823"/>
                  <a:gd name="connsiteX19" fmla="*/ 968192 w 1833764"/>
                  <a:gd name="connsiteY19" fmla="*/ 833471 h 1104823"/>
                  <a:gd name="connsiteX20" fmla="*/ 1216390 w 1833764"/>
                  <a:gd name="connsiteY20" fmla="*/ 1002996 h 1104823"/>
                  <a:gd name="connsiteX21" fmla="*/ 1343047 w 1833764"/>
                  <a:gd name="connsiteY21" fmla="*/ 1085810 h 1104823"/>
                  <a:gd name="connsiteX22" fmla="*/ 1386646 w 1833764"/>
                  <a:gd name="connsiteY22" fmla="*/ 1104808 h 1104823"/>
                  <a:gd name="connsiteX23" fmla="*/ 1441449 w 1833764"/>
                  <a:gd name="connsiteY23" fmla="*/ 1076310 h 1104823"/>
                  <a:gd name="connsiteX24" fmla="*/ 1791460 w 1833764"/>
                  <a:gd name="connsiteY24" fmla="*/ 766733 h 1104823"/>
                  <a:gd name="connsiteX25" fmla="*/ 840318 w 1833764"/>
                  <a:gd name="connsiteY25" fmla="*/ 736286 h 1104823"/>
                  <a:gd name="connsiteX26" fmla="*/ 841779 w 1833764"/>
                  <a:gd name="connsiteY26" fmla="*/ 738235 h 1104823"/>
                  <a:gd name="connsiteX27" fmla="*/ 840318 w 1833764"/>
                  <a:gd name="connsiteY27" fmla="*/ 736286 h 1104823"/>
                  <a:gd name="connsiteX28" fmla="*/ 1254631 w 1833764"/>
                  <a:gd name="connsiteY28" fmla="*/ 1026135 h 1104823"/>
                  <a:gd name="connsiteX29" fmla="*/ 1254631 w 1833764"/>
                  <a:gd name="connsiteY29" fmla="*/ 1026135 h 1104823"/>
                  <a:gd name="connsiteX30" fmla="*/ 1256092 w 1833764"/>
                  <a:gd name="connsiteY30" fmla="*/ 1028083 h 1104823"/>
                  <a:gd name="connsiteX31" fmla="*/ 1254631 w 1833764"/>
                  <a:gd name="connsiteY31" fmla="*/ 1026135 h 1104823"/>
                  <a:gd name="connsiteX0" fmla="*/ 1791460 w 1834540"/>
                  <a:gd name="connsiteY0" fmla="*/ 766733 h 1104823"/>
                  <a:gd name="connsiteX1" fmla="*/ 1824098 w 1834540"/>
                  <a:gd name="connsiteY1" fmla="*/ 635692 h 1104823"/>
                  <a:gd name="connsiteX2" fmla="*/ 1747617 w 1834540"/>
                  <a:gd name="connsiteY2" fmla="*/ 538507 h 1104823"/>
                  <a:gd name="connsiteX3" fmla="*/ 1524994 w 1834540"/>
                  <a:gd name="connsiteY3" fmla="*/ 346087 h 1104823"/>
                  <a:gd name="connsiteX4" fmla="*/ 1378121 w 1834540"/>
                  <a:gd name="connsiteY4" fmla="*/ 237942 h 1104823"/>
                  <a:gd name="connsiteX5" fmla="*/ 945053 w 1834540"/>
                  <a:gd name="connsiteY5" fmla="*/ 43086 h 1104823"/>
                  <a:gd name="connsiteX6" fmla="*/ 720481 w 1834540"/>
                  <a:gd name="connsiteY6" fmla="*/ 3384 h 1104823"/>
                  <a:gd name="connsiteX7" fmla="*/ 583594 w 1834540"/>
                  <a:gd name="connsiteY7" fmla="*/ 5576 h 1104823"/>
                  <a:gd name="connsiteX8" fmla="*/ 245519 w 1834540"/>
                  <a:gd name="connsiteY8" fmla="*/ 96428 h 1104823"/>
                  <a:gd name="connsiteX9" fmla="*/ 26549 w 1834540"/>
                  <a:gd name="connsiteY9" fmla="*/ 262786 h 1104823"/>
                  <a:gd name="connsiteX10" fmla="*/ 0 w 1834540"/>
                  <a:gd name="connsiteY10" fmla="*/ 301757 h 1104823"/>
                  <a:gd name="connsiteX11" fmla="*/ 104492 w 1834540"/>
                  <a:gd name="connsiteY11" fmla="*/ 282759 h 1104823"/>
                  <a:gd name="connsiteX12" fmla="*/ 252826 w 1834540"/>
                  <a:gd name="connsiteY12" fmla="*/ 318807 h 1104823"/>
                  <a:gd name="connsiteX13" fmla="*/ 388982 w 1834540"/>
                  <a:gd name="connsiteY13" fmla="*/ 386276 h 1104823"/>
                  <a:gd name="connsiteX14" fmla="*/ 549738 w 1834540"/>
                  <a:gd name="connsiteY14" fmla="*/ 495639 h 1104823"/>
                  <a:gd name="connsiteX15" fmla="*/ 739236 w 1834540"/>
                  <a:gd name="connsiteY15" fmla="*/ 655421 h 1104823"/>
                  <a:gd name="connsiteX16" fmla="*/ 739236 w 1834540"/>
                  <a:gd name="connsiteY16" fmla="*/ 655421 h 1104823"/>
                  <a:gd name="connsiteX17" fmla="*/ 968192 w 1834540"/>
                  <a:gd name="connsiteY17" fmla="*/ 833471 h 1104823"/>
                  <a:gd name="connsiteX18" fmla="*/ 968192 w 1834540"/>
                  <a:gd name="connsiteY18" fmla="*/ 833471 h 1104823"/>
                  <a:gd name="connsiteX19" fmla="*/ 1216390 w 1834540"/>
                  <a:gd name="connsiteY19" fmla="*/ 1002996 h 1104823"/>
                  <a:gd name="connsiteX20" fmla="*/ 1343047 w 1834540"/>
                  <a:gd name="connsiteY20" fmla="*/ 1085810 h 1104823"/>
                  <a:gd name="connsiteX21" fmla="*/ 1386646 w 1834540"/>
                  <a:gd name="connsiteY21" fmla="*/ 1104808 h 1104823"/>
                  <a:gd name="connsiteX22" fmla="*/ 1441449 w 1834540"/>
                  <a:gd name="connsiteY22" fmla="*/ 1076310 h 1104823"/>
                  <a:gd name="connsiteX23" fmla="*/ 1791460 w 1834540"/>
                  <a:gd name="connsiteY23" fmla="*/ 766733 h 1104823"/>
                  <a:gd name="connsiteX24" fmla="*/ 840318 w 1834540"/>
                  <a:gd name="connsiteY24" fmla="*/ 736286 h 1104823"/>
                  <a:gd name="connsiteX25" fmla="*/ 841779 w 1834540"/>
                  <a:gd name="connsiteY25" fmla="*/ 738235 h 1104823"/>
                  <a:gd name="connsiteX26" fmla="*/ 840318 w 1834540"/>
                  <a:gd name="connsiteY26" fmla="*/ 736286 h 1104823"/>
                  <a:gd name="connsiteX27" fmla="*/ 1254631 w 1834540"/>
                  <a:gd name="connsiteY27" fmla="*/ 1026135 h 1104823"/>
                  <a:gd name="connsiteX28" fmla="*/ 1254631 w 1834540"/>
                  <a:gd name="connsiteY28" fmla="*/ 1026135 h 1104823"/>
                  <a:gd name="connsiteX29" fmla="*/ 1256092 w 1834540"/>
                  <a:gd name="connsiteY29" fmla="*/ 1028083 h 1104823"/>
                  <a:gd name="connsiteX30" fmla="*/ 1254631 w 1834540"/>
                  <a:gd name="connsiteY30" fmla="*/ 1026135 h 1104823"/>
                  <a:gd name="connsiteX0" fmla="*/ 1782224 w 1830891"/>
                  <a:gd name="connsiteY0" fmla="*/ 754418 h 1109932"/>
                  <a:gd name="connsiteX1" fmla="*/ 1824098 w 1830891"/>
                  <a:gd name="connsiteY1" fmla="*/ 635692 h 1109932"/>
                  <a:gd name="connsiteX2" fmla="*/ 1747617 w 1830891"/>
                  <a:gd name="connsiteY2" fmla="*/ 538507 h 1109932"/>
                  <a:gd name="connsiteX3" fmla="*/ 1524994 w 1830891"/>
                  <a:gd name="connsiteY3" fmla="*/ 346087 h 1109932"/>
                  <a:gd name="connsiteX4" fmla="*/ 1378121 w 1830891"/>
                  <a:gd name="connsiteY4" fmla="*/ 237942 h 1109932"/>
                  <a:gd name="connsiteX5" fmla="*/ 945053 w 1830891"/>
                  <a:gd name="connsiteY5" fmla="*/ 43086 h 1109932"/>
                  <a:gd name="connsiteX6" fmla="*/ 720481 w 1830891"/>
                  <a:gd name="connsiteY6" fmla="*/ 3384 h 1109932"/>
                  <a:gd name="connsiteX7" fmla="*/ 583594 w 1830891"/>
                  <a:gd name="connsiteY7" fmla="*/ 5576 h 1109932"/>
                  <a:gd name="connsiteX8" fmla="*/ 245519 w 1830891"/>
                  <a:gd name="connsiteY8" fmla="*/ 96428 h 1109932"/>
                  <a:gd name="connsiteX9" fmla="*/ 26549 w 1830891"/>
                  <a:gd name="connsiteY9" fmla="*/ 262786 h 1109932"/>
                  <a:gd name="connsiteX10" fmla="*/ 0 w 1830891"/>
                  <a:gd name="connsiteY10" fmla="*/ 301757 h 1109932"/>
                  <a:gd name="connsiteX11" fmla="*/ 104492 w 1830891"/>
                  <a:gd name="connsiteY11" fmla="*/ 282759 h 1109932"/>
                  <a:gd name="connsiteX12" fmla="*/ 252826 w 1830891"/>
                  <a:gd name="connsiteY12" fmla="*/ 318807 h 1109932"/>
                  <a:gd name="connsiteX13" fmla="*/ 388982 w 1830891"/>
                  <a:gd name="connsiteY13" fmla="*/ 386276 h 1109932"/>
                  <a:gd name="connsiteX14" fmla="*/ 549738 w 1830891"/>
                  <a:gd name="connsiteY14" fmla="*/ 495639 h 1109932"/>
                  <a:gd name="connsiteX15" fmla="*/ 739236 w 1830891"/>
                  <a:gd name="connsiteY15" fmla="*/ 655421 h 1109932"/>
                  <a:gd name="connsiteX16" fmla="*/ 739236 w 1830891"/>
                  <a:gd name="connsiteY16" fmla="*/ 655421 h 1109932"/>
                  <a:gd name="connsiteX17" fmla="*/ 968192 w 1830891"/>
                  <a:gd name="connsiteY17" fmla="*/ 833471 h 1109932"/>
                  <a:gd name="connsiteX18" fmla="*/ 968192 w 1830891"/>
                  <a:gd name="connsiteY18" fmla="*/ 833471 h 1109932"/>
                  <a:gd name="connsiteX19" fmla="*/ 1216390 w 1830891"/>
                  <a:gd name="connsiteY19" fmla="*/ 1002996 h 1109932"/>
                  <a:gd name="connsiteX20" fmla="*/ 1343047 w 1830891"/>
                  <a:gd name="connsiteY20" fmla="*/ 1085810 h 1109932"/>
                  <a:gd name="connsiteX21" fmla="*/ 1386646 w 1830891"/>
                  <a:gd name="connsiteY21" fmla="*/ 1104808 h 1109932"/>
                  <a:gd name="connsiteX22" fmla="*/ 1441449 w 1830891"/>
                  <a:gd name="connsiteY22" fmla="*/ 1076310 h 1109932"/>
                  <a:gd name="connsiteX23" fmla="*/ 1782224 w 1830891"/>
                  <a:gd name="connsiteY23" fmla="*/ 754418 h 1109932"/>
                  <a:gd name="connsiteX24" fmla="*/ 840318 w 1830891"/>
                  <a:gd name="connsiteY24" fmla="*/ 736286 h 1109932"/>
                  <a:gd name="connsiteX25" fmla="*/ 841779 w 1830891"/>
                  <a:gd name="connsiteY25" fmla="*/ 738235 h 1109932"/>
                  <a:gd name="connsiteX26" fmla="*/ 840318 w 1830891"/>
                  <a:gd name="connsiteY26" fmla="*/ 736286 h 1109932"/>
                  <a:gd name="connsiteX27" fmla="*/ 1254631 w 1830891"/>
                  <a:gd name="connsiteY27" fmla="*/ 1026135 h 1109932"/>
                  <a:gd name="connsiteX28" fmla="*/ 1254631 w 1830891"/>
                  <a:gd name="connsiteY28" fmla="*/ 1026135 h 1109932"/>
                  <a:gd name="connsiteX29" fmla="*/ 1256092 w 1830891"/>
                  <a:gd name="connsiteY29" fmla="*/ 1028083 h 1109932"/>
                  <a:gd name="connsiteX30" fmla="*/ 1254631 w 1830891"/>
                  <a:gd name="connsiteY30" fmla="*/ 1026135 h 1109932"/>
                  <a:gd name="connsiteX0" fmla="*/ 1782224 w 1830891"/>
                  <a:gd name="connsiteY0" fmla="*/ 754418 h 1109932"/>
                  <a:gd name="connsiteX1" fmla="*/ 1824098 w 1830891"/>
                  <a:gd name="connsiteY1" fmla="*/ 635692 h 1109932"/>
                  <a:gd name="connsiteX2" fmla="*/ 1747617 w 1830891"/>
                  <a:gd name="connsiteY2" fmla="*/ 538507 h 1109932"/>
                  <a:gd name="connsiteX3" fmla="*/ 1524994 w 1830891"/>
                  <a:gd name="connsiteY3" fmla="*/ 346087 h 1109932"/>
                  <a:gd name="connsiteX4" fmla="*/ 1378121 w 1830891"/>
                  <a:gd name="connsiteY4" fmla="*/ 237942 h 1109932"/>
                  <a:gd name="connsiteX5" fmla="*/ 945053 w 1830891"/>
                  <a:gd name="connsiteY5" fmla="*/ 43086 h 1109932"/>
                  <a:gd name="connsiteX6" fmla="*/ 720481 w 1830891"/>
                  <a:gd name="connsiteY6" fmla="*/ 3384 h 1109932"/>
                  <a:gd name="connsiteX7" fmla="*/ 583594 w 1830891"/>
                  <a:gd name="connsiteY7" fmla="*/ 5576 h 1109932"/>
                  <a:gd name="connsiteX8" fmla="*/ 245519 w 1830891"/>
                  <a:gd name="connsiteY8" fmla="*/ 96428 h 1109932"/>
                  <a:gd name="connsiteX9" fmla="*/ 26549 w 1830891"/>
                  <a:gd name="connsiteY9" fmla="*/ 262786 h 1109932"/>
                  <a:gd name="connsiteX10" fmla="*/ 0 w 1830891"/>
                  <a:gd name="connsiteY10" fmla="*/ 301757 h 1109932"/>
                  <a:gd name="connsiteX11" fmla="*/ 104492 w 1830891"/>
                  <a:gd name="connsiteY11" fmla="*/ 282759 h 1109932"/>
                  <a:gd name="connsiteX12" fmla="*/ 252826 w 1830891"/>
                  <a:gd name="connsiteY12" fmla="*/ 318807 h 1109932"/>
                  <a:gd name="connsiteX13" fmla="*/ 388982 w 1830891"/>
                  <a:gd name="connsiteY13" fmla="*/ 386276 h 1109932"/>
                  <a:gd name="connsiteX14" fmla="*/ 549738 w 1830891"/>
                  <a:gd name="connsiteY14" fmla="*/ 495639 h 1109932"/>
                  <a:gd name="connsiteX15" fmla="*/ 739236 w 1830891"/>
                  <a:gd name="connsiteY15" fmla="*/ 655421 h 1109932"/>
                  <a:gd name="connsiteX16" fmla="*/ 739236 w 1830891"/>
                  <a:gd name="connsiteY16" fmla="*/ 655421 h 1109932"/>
                  <a:gd name="connsiteX17" fmla="*/ 968192 w 1830891"/>
                  <a:gd name="connsiteY17" fmla="*/ 833471 h 1109932"/>
                  <a:gd name="connsiteX18" fmla="*/ 968192 w 1830891"/>
                  <a:gd name="connsiteY18" fmla="*/ 833471 h 1109932"/>
                  <a:gd name="connsiteX19" fmla="*/ 1216390 w 1830891"/>
                  <a:gd name="connsiteY19" fmla="*/ 1002996 h 1109932"/>
                  <a:gd name="connsiteX20" fmla="*/ 1343047 w 1830891"/>
                  <a:gd name="connsiteY20" fmla="*/ 1085810 h 1109932"/>
                  <a:gd name="connsiteX21" fmla="*/ 1386646 w 1830891"/>
                  <a:gd name="connsiteY21" fmla="*/ 1104808 h 1109932"/>
                  <a:gd name="connsiteX22" fmla="*/ 1441449 w 1830891"/>
                  <a:gd name="connsiteY22" fmla="*/ 1076310 h 1109932"/>
                  <a:gd name="connsiteX23" fmla="*/ 1782224 w 1830891"/>
                  <a:gd name="connsiteY23" fmla="*/ 754418 h 1109932"/>
                  <a:gd name="connsiteX24" fmla="*/ 840318 w 1830891"/>
                  <a:gd name="connsiteY24" fmla="*/ 736286 h 1109932"/>
                  <a:gd name="connsiteX25" fmla="*/ 841779 w 1830891"/>
                  <a:gd name="connsiteY25" fmla="*/ 738235 h 1109932"/>
                  <a:gd name="connsiteX26" fmla="*/ 840318 w 1830891"/>
                  <a:gd name="connsiteY26" fmla="*/ 736286 h 1109932"/>
                  <a:gd name="connsiteX27" fmla="*/ 1254631 w 1830891"/>
                  <a:gd name="connsiteY27" fmla="*/ 1026135 h 1109932"/>
                  <a:gd name="connsiteX28" fmla="*/ 1254631 w 1830891"/>
                  <a:gd name="connsiteY28" fmla="*/ 1026135 h 1109932"/>
                  <a:gd name="connsiteX29" fmla="*/ 1256092 w 1830891"/>
                  <a:gd name="connsiteY29" fmla="*/ 1028083 h 1109932"/>
                  <a:gd name="connsiteX30" fmla="*/ 1254631 w 1830891"/>
                  <a:gd name="connsiteY30" fmla="*/ 1026135 h 1109932"/>
                  <a:gd name="connsiteX0" fmla="*/ 1782224 w 1826625"/>
                  <a:gd name="connsiteY0" fmla="*/ 754418 h 1109932"/>
                  <a:gd name="connsiteX1" fmla="*/ 1824098 w 1826625"/>
                  <a:gd name="connsiteY1" fmla="*/ 635692 h 1109932"/>
                  <a:gd name="connsiteX2" fmla="*/ 1747617 w 1826625"/>
                  <a:gd name="connsiteY2" fmla="*/ 538507 h 1109932"/>
                  <a:gd name="connsiteX3" fmla="*/ 1524994 w 1826625"/>
                  <a:gd name="connsiteY3" fmla="*/ 346087 h 1109932"/>
                  <a:gd name="connsiteX4" fmla="*/ 1378121 w 1826625"/>
                  <a:gd name="connsiteY4" fmla="*/ 237942 h 1109932"/>
                  <a:gd name="connsiteX5" fmla="*/ 945053 w 1826625"/>
                  <a:gd name="connsiteY5" fmla="*/ 43086 h 1109932"/>
                  <a:gd name="connsiteX6" fmla="*/ 720481 w 1826625"/>
                  <a:gd name="connsiteY6" fmla="*/ 3384 h 1109932"/>
                  <a:gd name="connsiteX7" fmla="*/ 583594 w 1826625"/>
                  <a:gd name="connsiteY7" fmla="*/ 5576 h 1109932"/>
                  <a:gd name="connsiteX8" fmla="*/ 245519 w 1826625"/>
                  <a:gd name="connsiteY8" fmla="*/ 96428 h 1109932"/>
                  <a:gd name="connsiteX9" fmla="*/ 26549 w 1826625"/>
                  <a:gd name="connsiteY9" fmla="*/ 262786 h 1109932"/>
                  <a:gd name="connsiteX10" fmla="*/ 0 w 1826625"/>
                  <a:gd name="connsiteY10" fmla="*/ 301757 h 1109932"/>
                  <a:gd name="connsiteX11" fmla="*/ 104492 w 1826625"/>
                  <a:gd name="connsiteY11" fmla="*/ 282759 h 1109932"/>
                  <a:gd name="connsiteX12" fmla="*/ 252826 w 1826625"/>
                  <a:gd name="connsiteY12" fmla="*/ 318807 h 1109932"/>
                  <a:gd name="connsiteX13" fmla="*/ 388982 w 1826625"/>
                  <a:gd name="connsiteY13" fmla="*/ 386276 h 1109932"/>
                  <a:gd name="connsiteX14" fmla="*/ 549738 w 1826625"/>
                  <a:gd name="connsiteY14" fmla="*/ 495639 h 1109932"/>
                  <a:gd name="connsiteX15" fmla="*/ 739236 w 1826625"/>
                  <a:gd name="connsiteY15" fmla="*/ 655421 h 1109932"/>
                  <a:gd name="connsiteX16" fmla="*/ 739236 w 1826625"/>
                  <a:gd name="connsiteY16" fmla="*/ 655421 h 1109932"/>
                  <a:gd name="connsiteX17" fmla="*/ 968192 w 1826625"/>
                  <a:gd name="connsiteY17" fmla="*/ 833471 h 1109932"/>
                  <a:gd name="connsiteX18" fmla="*/ 968192 w 1826625"/>
                  <a:gd name="connsiteY18" fmla="*/ 833471 h 1109932"/>
                  <a:gd name="connsiteX19" fmla="*/ 1216390 w 1826625"/>
                  <a:gd name="connsiteY19" fmla="*/ 1002996 h 1109932"/>
                  <a:gd name="connsiteX20" fmla="*/ 1343047 w 1826625"/>
                  <a:gd name="connsiteY20" fmla="*/ 1085810 h 1109932"/>
                  <a:gd name="connsiteX21" fmla="*/ 1386646 w 1826625"/>
                  <a:gd name="connsiteY21" fmla="*/ 1104808 h 1109932"/>
                  <a:gd name="connsiteX22" fmla="*/ 1441449 w 1826625"/>
                  <a:gd name="connsiteY22" fmla="*/ 1076310 h 1109932"/>
                  <a:gd name="connsiteX23" fmla="*/ 1782224 w 1826625"/>
                  <a:gd name="connsiteY23" fmla="*/ 754418 h 1109932"/>
                  <a:gd name="connsiteX24" fmla="*/ 840318 w 1826625"/>
                  <a:gd name="connsiteY24" fmla="*/ 736286 h 1109932"/>
                  <a:gd name="connsiteX25" fmla="*/ 841779 w 1826625"/>
                  <a:gd name="connsiteY25" fmla="*/ 738235 h 1109932"/>
                  <a:gd name="connsiteX26" fmla="*/ 840318 w 1826625"/>
                  <a:gd name="connsiteY26" fmla="*/ 736286 h 1109932"/>
                  <a:gd name="connsiteX27" fmla="*/ 1254631 w 1826625"/>
                  <a:gd name="connsiteY27" fmla="*/ 1026135 h 1109932"/>
                  <a:gd name="connsiteX28" fmla="*/ 1254631 w 1826625"/>
                  <a:gd name="connsiteY28" fmla="*/ 1026135 h 1109932"/>
                  <a:gd name="connsiteX29" fmla="*/ 1256092 w 1826625"/>
                  <a:gd name="connsiteY29" fmla="*/ 1028083 h 1109932"/>
                  <a:gd name="connsiteX30" fmla="*/ 1254631 w 1826625"/>
                  <a:gd name="connsiteY30" fmla="*/ 1026135 h 1109932"/>
                  <a:gd name="connsiteX0" fmla="*/ 1782224 w 1825422"/>
                  <a:gd name="connsiteY0" fmla="*/ 754418 h 1109932"/>
                  <a:gd name="connsiteX1" fmla="*/ 1824098 w 1825422"/>
                  <a:gd name="connsiteY1" fmla="*/ 635692 h 1109932"/>
                  <a:gd name="connsiteX2" fmla="*/ 1747617 w 1825422"/>
                  <a:gd name="connsiteY2" fmla="*/ 538507 h 1109932"/>
                  <a:gd name="connsiteX3" fmla="*/ 1524994 w 1825422"/>
                  <a:gd name="connsiteY3" fmla="*/ 346087 h 1109932"/>
                  <a:gd name="connsiteX4" fmla="*/ 1378121 w 1825422"/>
                  <a:gd name="connsiteY4" fmla="*/ 237942 h 1109932"/>
                  <a:gd name="connsiteX5" fmla="*/ 945053 w 1825422"/>
                  <a:gd name="connsiteY5" fmla="*/ 43086 h 1109932"/>
                  <a:gd name="connsiteX6" fmla="*/ 720481 w 1825422"/>
                  <a:gd name="connsiteY6" fmla="*/ 3384 h 1109932"/>
                  <a:gd name="connsiteX7" fmla="*/ 583594 w 1825422"/>
                  <a:gd name="connsiteY7" fmla="*/ 5576 h 1109932"/>
                  <a:gd name="connsiteX8" fmla="*/ 245519 w 1825422"/>
                  <a:gd name="connsiteY8" fmla="*/ 96428 h 1109932"/>
                  <a:gd name="connsiteX9" fmla="*/ 26549 w 1825422"/>
                  <a:gd name="connsiteY9" fmla="*/ 262786 h 1109932"/>
                  <a:gd name="connsiteX10" fmla="*/ 0 w 1825422"/>
                  <a:gd name="connsiteY10" fmla="*/ 301757 h 1109932"/>
                  <a:gd name="connsiteX11" fmla="*/ 104492 w 1825422"/>
                  <a:gd name="connsiteY11" fmla="*/ 282759 h 1109932"/>
                  <a:gd name="connsiteX12" fmla="*/ 252826 w 1825422"/>
                  <a:gd name="connsiteY12" fmla="*/ 318807 h 1109932"/>
                  <a:gd name="connsiteX13" fmla="*/ 388982 w 1825422"/>
                  <a:gd name="connsiteY13" fmla="*/ 386276 h 1109932"/>
                  <a:gd name="connsiteX14" fmla="*/ 549738 w 1825422"/>
                  <a:gd name="connsiteY14" fmla="*/ 495639 h 1109932"/>
                  <a:gd name="connsiteX15" fmla="*/ 739236 w 1825422"/>
                  <a:gd name="connsiteY15" fmla="*/ 655421 h 1109932"/>
                  <a:gd name="connsiteX16" fmla="*/ 739236 w 1825422"/>
                  <a:gd name="connsiteY16" fmla="*/ 655421 h 1109932"/>
                  <a:gd name="connsiteX17" fmla="*/ 968192 w 1825422"/>
                  <a:gd name="connsiteY17" fmla="*/ 833471 h 1109932"/>
                  <a:gd name="connsiteX18" fmla="*/ 968192 w 1825422"/>
                  <a:gd name="connsiteY18" fmla="*/ 833471 h 1109932"/>
                  <a:gd name="connsiteX19" fmla="*/ 1216390 w 1825422"/>
                  <a:gd name="connsiteY19" fmla="*/ 1002996 h 1109932"/>
                  <a:gd name="connsiteX20" fmla="*/ 1343047 w 1825422"/>
                  <a:gd name="connsiteY20" fmla="*/ 1085810 h 1109932"/>
                  <a:gd name="connsiteX21" fmla="*/ 1386646 w 1825422"/>
                  <a:gd name="connsiteY21" fmla="*/ 1104808 h 1109932"/>
                  <a:gd name="connsiteX22" fmla="*/ 1441449 w 1825422"/>
                  <a:gd name="connsiteY22" fmla="*/ 1076310 h 1109932"/>
                  <a:gd name="connsiteX23" fmla="*/ 1782224 w 1825422"/>
                  <a:gd name="connsiteY23" fmla="*/ 754418 h 1109932"/>
                  <a:gd name="connsiteX24" fmla="*/ 840318 w 1825422"/>
                  <a:gd name="connsiteY24" fmla="*/ 736286 h 1109932"/>
                  <a:gd name="connsiteX25" fmla="*/ 841779 w 1825422"/>
                  <a:gd name="connsiteY25" fmla="*/ 738235 h 1109932"/>
                  <a:gd name="connsiteX26" fmla="*/ 840318 w 1825422"/>
                  <a:gd name="connsiteY26" fmla="*/ 736286 h 1109932"/>
                  <a:gd name="connsiteX27" fmla="*/ 1254631 w 1825422"/>
                  <a:gd name="connsiteY27" fmla="*/ 1026135 h 1109932"/>
                  <a:gd name="connsiteX28" fmla="*/ 1254631 w 1825422"/>
                  <a:gd name="connsiteY28" fmla="*/ 1026135 h 1109932"/>
                  <a:gd name="connsiteX29" fmla="*/ 1256092 w 1825422"/>
                  <a:gd name="connsiteY29" fmla="*/ 1028083 h 1109932"/>
                  <a:gd name="connsiteX30" fmla="*/ 1254631 w 1825422"/>
                  <a:gd name="connsiteY30" fmla="*/ 1026135 h 1109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5422" h="1109932">
                    <a:moveTo>
                      <a:pt x="1782224" y="754418"/>
                    </a:moveTo>
                    <a:cubicBezTo>
                      <a:pt x="1824448" y="705612"/>
                      <a:pt x="1828326" y="661414"/>
                      <a:pt x="1824098" y="635692"/>
                    </a:cubicBezTo>
                    <a:cubicBezTo>
                      <a:pt x="1804612" y="598669"/>
                      <a:pt x="1776358" y="568223"/>
                      <a:pt x="1747617" y="538507"/>
                    </a:cubicBezTo>
                    <a:cubicBezTo>
                      <a:pt x="1678687" y="468359"/>
                      <a:pt x="1602693" y="406249"/>
                      <a:pt x="1524994" y="346087"/>
                    </a:cubicBezTo>
                    <a:cubicBezTo>
                      <a:pt x="1488702" y="318076"/>
                      <a:pt x="1390786" y="245980"/>
                      <a:pt x="1378121" y="237942"/>
                    </a:cubicBezTo>
                    <a:cubicBezTo>
                      <a:pt x="1244401" y="149526"/>
                      <a:pt x="1098746" y="86928"/>
                      <a:pt x="945053" y="43086"/>
                    </a:cubicBezTo>
                    <a:cubicBezTo>
                      <a:pt x="871495" y="22139"/>
                      <a:pt x="796962" y="7768"/>
                      <a:pt x="720481" y="3384"/>
                    </a:cubicBezTo>
                    <a:cubicBezTo>
                      <a:pt x="710982" y="-26"/>
                      <a:pt x="654717" y="-2949"/>
                      <a:pt x="583594" y="5576"/>
                    </a:cubicBezTo>
                    <a:cubicBezTo>
                      <a:pt x="466437" y="19703"/>
                      <a:pt x="352690" y="45765"/>
                      <a:pt x="245519" y="96428"/>
                    </a:cubicBezTo>
                    <a:cubicBezTo>
                      <a:pt x="160756" y="136373"/>
                      <a:pt x="84762" y="187766"/>
                      <a:pt x="26549" y="262786"/>
                    </a:cubicBezTo>
                    <a:cubicBezTo>
                      <a:pt x="17537" y="274477"/>
                      <a:pt x="8525" y="286169"/>
                      <a:pt x="0" y="301757"/>
                    </a:cubicBezTo>
                    <a:cubicBezTo>
                      <a:pt x="35318" y="286169"/>
                      <a:pt x="69418" y="280323"/>
                      <a:pt x="104492" y="282759"/>
                    </a:cubicBezTo>
                    <a:cubicBezTo>
                      <a:pt x="155885" y="286169"/>
                      <a:pt x="205086" y="300052"/>
                      <a:pt x="252826" y="318807"/>
                    </a:cubicBezTo>
                    <a:cubicBezTo>
                      <a:pt x="300079" y="337318"/>
                      <a:pt x="344652" y="361432"/>
                      <a:pt x="388982" y="386276"/>
                    </a:cubicBezTo>
                    <a:cubicBezTo>
                      <a:pt x="408467" y="398455"/>
                      <a:pt x="532688" y="482973"/>
                      <a:pt x="549738" y="495639"/>
                    </a:cubicBezTo>
                    <a:cubicBezTo>
                      <a:pt x="569955" y="511958"/>
                      <a:pt x="718776" y="640320"/>
                      <a:pt x="739236" y="655421"/>
                    </a:cubicBezTo>
                    <a:lnTo>
                      <a:pt x="739236" y="655421"/>
                    </a:lnTo>
                    <a:cubicBezTo>
                      <a:pt x="772118" y="684649"/>
                      <a:pt x="926054" y="803755"/>
                      <a:pt x="968192" y="833471"/>
                    </a:cubicBezTo>
                    <a:lnTo>
                      <a:pt x="968192" y="833471"/>
                    </a:lnTo>
                    <a:lnTo>
                      <a:pt x="1216390" y="1002996"/>
                    </a:lnTo>
                    <a:cubicBezTo>
                      <a:pt x="1228812" y="1012251"/>
                      <a:pt x="1320151" y="1072900"/>
                      <a:pt x="1343047" y="1085810"/>
                    </a:cubicBezTo>
                    <a:cubicBezTo>
                      <a:pt x="1354982" y="1094335"/>
                      <a:pt x="1385184" y="1105295"/>
                      <a:pt x="1386646" y="1104808"/>
                    </a:cubicBezTo>
                    <a:cubicBezTo>
                      <a:pt x="1406131" y="1097745"/>
                      <a:pt x="1375519" y="1134708"/>
                      <a:pt x="1441449" y="1076310"/>
                    </a:cubicBezTo>
                    <a:cubicBezTo>
                      <a:pt x="1507379" y="1017912"/>
                      <a:pt x="1748580" y="799576"/>
                      <a:pt x="1782224" y="754418"/>
                    </a:cubicBezTo>
                    <a:close/>
                    <a:moveTo>
                      <a:pt x="840318" y="736286"/>
                    </a:moveTo>
                    <a:cubicBezTo>
                      <a:pt x="840805" y="736773"/>
                      <a:pt x="841292" y="737504"/>
                      <a:pt x="841779" y="738235"/>
                    </a:cubicBezTo>
                    <a:cubicBezTo>
                      <a:pt x="841292" y="737504"/>
                      <a:pt x="840805" y="736773"/>
                      <a:pt x="840318" y="736286"/>
                    </a:cubicBezTo>
                    <a:close/>
                    <a:moveTo>
                      <a:pt x="1254631" y="1026135"/>
                    </a:moveTo>
                    <a:lnTo>
                      <a:pt x="1254631" y="1026135"/>
                    </a:lnTo>
                    <a:cubicBezTo>
                      <a:pt x="1255361" y="1026378"/>
                      <a:pt x="1255605" y="1027353"/>
                      <a:pt x="1256092" y="1028083"/>
                    </a:cubicBezTo>
                    <a:cubicBezTo>
                      <a:pt x="1255361" y="1027353"/>
                      <a:pt x="1254874" y="1026866"/>
                      <a:pt x="1254631" y="1026135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24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26">
                <a:extLst>
                  <a:ext uri="{FF2B5EF4-FFF2-40B4-BE49-F238E27FC236}">
                    <a16:creationId xmlns:a16="http://schemas.microsoft.com/office/drawing/2014/main" id="{FA804E6A-40E0-4CF8-984B-DDCE89EC11C9}"/>
                  </a:ext>
                </a:extLst>
              </p:cNvPr>
              <p:cNvSpPr/>
              <p:nvPr/>
            </p:nvSpPr>
            <p:spPr>
              <a:xfrm>
                <a:off x="1114199" y="5450886"/>
                <a:ext cx="1037568" cy="782036"/>
              </a:xfrm>
              <a:custGeom>
                <a:avLst/>
                <a:gdLst>
                  <a:gd name="connsiteX0" fmla="*/ 1037568 w 1037568"/>
                  <a:gd name="connsiteY0" fmla="*/ 662931 h 782036"/>
                  <a:gd name="connsiteX1" fmla="*/ 557978 w 1037568"/>
                  <a:gd name="connsiteY1" fmla="*/ 235709 h 782036"/>
                  <a:gd name="connsiteX2" fmla="*/ 153895 w 1037568"/>
                  <a:gd name="connsiteY2" fmla="*/ 3343 h 782036"/>
                  <a:gd name="connsiteX3" fmla="*/ 5317 w 1037568"/>
                  <a:gd name="connsiteY3" fmla="*/ 31110 h 782036"/>
                  <a:gd name="connsiteX4" fmla="*/ 121013 w 1037568"/>
                  <a:gd name="connsiteY4" fmla="*/ 127320 h 782036"/>
                  <a:gd name="connsiteX5" fmla="*/ 546774 w 1037568"/>
                  <a:gd name="connsiteY5" fmla="*/ 450051 h 782036"/>
                  <a:gd name="connsiteX6" fmla="*/ 844174 w 1037568"/>
                  <a:gd name="connsiteY6" fmla="*/ 691916 h 782036"/>
                  <a:gd name="connsiteX7" fmla="*/ 920168 w 1037568"/>
                  <a:gd name="connsiteY7" fmla="*/ 782037 h 782036"/>
                  <a:gd name="connsiteX8" fmla="*/ 1037568 w 1037568"/>
                  <a:gd name="connsiteY8" fmla="*/ 662931 h 782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7568" h="782036">
                    <a:moveTo>
                      <a:pt x="1037568" y="662931"/>
                    </a:moveTo>
                    <a:cubicBezTo>
                      <a:pt x="984226" y="646125"/>
                      <a:pt x="783281" y="390863"/>
                      <a:pt x="557978" y="235709"/>
                    </a:cubicBezTo>
                    <a:cubicBezTo>
                      <a:pt x="437168" y="152408"/>
                      <a:pt x="342906" y="54980"/>
                      <a:pt x="153895" y="3343"/>
                    </a:cubicBezTo>
                    <a:cubicBezTo>
                      <a:pt x="118821" y="-6156"/>
                      <a:pt x="40879" y="5048"/>
                      <a:pt x="5317" y="31110"/>
                    </a:cubicBezTo>
                    <a:cubicBezTo>
                      <a:pt x="-19283" y="49134"/>
                      <a:pt x="45263" y="84696"/>
                      <a:pt x="121013" y="127320"/>
                    </a:cubicBezTo>
                    <a:cubicBezTo>
                      <a:pt x="196764" y="169945"/>
                      <a:pt x="460550" y="379659"/>
                      <a:pt x="546774" y="450051"/>
                    </a:cubicBezTo>
                    <a:cubicBezTo>
                      <a:pt x="662226" y="544313"/>
                      <a:pt x="782550" y="629075"/>
                      <a:pt x="844174" y="691916"/>
                    </a:cubicBezTo>
                    <a:cubicBezTo>
                      <a:pt x="899951" y="748668"/>
                      <a:pt x="907989" y="753296"/>
                      <a:pt x="920168" y="782037"/>
                    </a:cubicBezTo>
                    <a:cubicBezTo>
                      <a:pt x="949639" y="749886"/>
                      <a:pt x="1008583" y="702877"/>
                      <a:pt x="1037568" y="662931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24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27">
                <a:extLst>
                  <a:ext uri="{FF2B5EF4-FFF2-40B4-BE49-F238E27FC236}">
                    <a16:creationId xmlns:a16="http://schemas.microsoft.com/office/drawing/2014/main" id="{6CA98790-0642-4485-8709-B20130BA6795}"/>
                  </a:ext>
                </a:extLst>
              </p:cNvPr>
              <p:cNvSpPr/>
              <p:nvPr/>
            </p:nvSpPr>
            <p:spPr>
              <a:xfrm>
                <a:off x="1532379" y="5663711"/>
                <a:ext cx="336957" cy="311260"/>
              </a:xfrm>
              <a:custGeom>
                <a:avLst/>
                <a:gdLst>
                  <a:gd name="connsiteX0" fmla="*/ 331975 w 336957"/>
                  <a:gd name="connsiteY0" fmla="*/ 249648 h 311260"/>
                  <a:gd name="connsiteX1" fmla="*/ 284723 w 336957"/>
                  <a:gd name="connsiteY1" fmla="*/ 304208 h 311260"/>
                  <a:gd name="connsiteX2" fmla="*/ 255738 w 336957"/>
                  <a:gd name="connsiteY2" fmla="*/ 306157 h 311260"/>
                  <a:gd name="connsiteX3" fmla="*/ 7052 w 336957"/>
                  <a:gd name="connsiteY3" fmla="*/ 90597 h 311260"/>
                  <a:gd name="connsiteX4" fmla="*/ 5104 w 336957"/>
                  <a:gd name="connsiteY4" fmla="*/ 61612 h 311260"/>
                  <a:gd name="connsiteX5" fmla="*/ 52356 w 336957"/>
                  <a:gd name="connsiteY5" fmla="*/ 7052 h 311260"/>
                  <a:gd name="connsiteX6" fmla="*/ 81341 w 336957"/>
                  <a:gd name="connsiteY6" fmla="*/ 5104 h 311260"/>
                  <a:gd name="connsiteX7" fmla="*/ 329783 w 336957"/>
                  <a:gd name="connsiteY7" fmla="*/ 220420 h 311260"/>
                  <a:gd name="connsiteX8" fmla="*/ 331975 w 336957"/>
                  <a:gd name="connsiteY8" fmla="*/ 249648 h 311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6957" h="311260">
                    <a:moveTo>
                      <a:pt x="331975" y="249648"/>
                    </a:moveTo>
                    <a:lnTo>
                      <a:pt x="284723" y="304208"/>
                    </a:lnTo>
                    <a:cubicBezTo>
                      <a:pt x="277172" y="312733"/>
                      <a:pt x="264263" y="313707"/>
                      <a:pt x="255738" y="306157"/>
                    </a:cubicBezTo>
                    <a:lnTo>
                      <a:pt x="7052" y="90597"/>
                    </a:lnTo>
                    <a:cubicBezTo>
                      <a:pt x="-1473" y="83046"/>
                      <a:pt x="-2447" y="70137"/>
                      <a:pt x="5104" y="61612"/>
                    </a:cubicBezTo>
                    <a:lnTo>
                      <a:pt x="52356" y="7052"/>
                    </a:lnTo>
                    <a:cubicBezTo>
                      <a:pt x="59907" y="-1473"/>
                      <a:pt x="72816" y="-2447"/>
                      <a:pt x="81341" y="5104"/>
                    </a:cubicBezTo>
                    <a:lnTo>
                      <a:pt x="329783" y="220420"/>
                    </a:lnTo>
                    <a:cubicBezTo>
                      <a:pt x="338552" y="227971"/>
                      <a:pt x="339282" y="240880"/>
                      <a:pt x="331975" y="249648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28">
                <a:extLst>
                  <a:ext uri="{FF2B5EF4-FFF2-40B4-BE49-F238E27FC236}">
                    <a16:creationId xmlns:a16="http://schemas.microsoft.com/office/drawing/2014/main" id="{FA0FBE36-76FC-45CF-BC94-6C297956DC67}"/>
                  </a:ext>
                </a:extLst>
              </p:cNvPr>
              <p:cNvSpPr/>
              <p:nvPr/>
            </p:nvSpPr>
            <p:spPr>
              <a:xfrm>
                <a:off x="1309685" y="5512626"/>
                <a:ext cx="230116" cy="192783"/>
              </a:xfrm>
              <a:custGeom>
                <a:avLst/>
                <a:gdLst>
                  <a:gd name="connsiteX0" fmla="*/ 226337 w 230116"/>
                  <a:gd name="connsiteY0" fmla="*/ 145715 h 192783"/>
                  <a:gd name="connsiteX1" fmla="*/ 199544 w 230116"/>
                  <a:gd name="connsiteY1" fmla="*/ 183955 h 192783"/>
                  <a:gd name="connsiteX2" fmla="*/ 170803 w 230116"/>
                  <a:gd name="connsiteY2" fmla="*/ 189070 h 192783"/>
                  <a:gd name="connsiteX3" fmla="*/ 8828 w 230116"/>
                  <a:gd name="connsiteY3" fmla="*/ 75810 h 192783"/>
                  <a:gd name="connsiteX4" fmla="*/ 3714 w 230116"/>
                  <a:gd name="connsiteY4" fmla="*/ 47069 h 192783"/>
                  <a:gd name="connsiteX5" fmla="*/ 30506 w 230116"/>
                  <a:gd name="connsiteY5" fmla="*/ 8828 h 192783"/>
                  <a:gd name="connsiteX6" fmla="*/ 59248 w 230116"/>
                  <a:gd name="connsiteY6" fmla="*/ 3714 h 192783"/>
                  <a:gd name="connsiteX7" fmla="*/ 221222 w 230116"/>
                  <a:gd name="connsiteY7" fmla="*/ 116974 h 192783"/>
                  <a:gd name="connsiteX8" fmla="*/ 226337 w 230116"/>
                  <a:gd name="connsiteY8" fmla="*/ 145715 h 192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0116" h="192783">
                    <a:moveTo>
                      <a:pt x="226337" y="145715"/>
                    </a:moveTo>
                    <a:lnTo>
                      <a:pt x="199544" y="183955"/>
                    </a:lnTo>
                    <a:cubicBezTo>
                      <a:pt x="192968" y="193211"/>
                      <a:pt x="180302" y="195647"/>
                      <a:pt x="170803" y="189070"/>
                    </a:cubicBezTo>
                    <a:lnTo>
                      <a:pt x="8828" y="75810"/>
                    </a:lnTo>
                    <a:cubicBezTo>
                      <a:pt x="-427" y="69234"/>
                      <a:pt x="-2863" y="56568"/>
                      <a:pt x="3714" y="47069"/>
                    </a:cubicBezTo>
                    <a:lnTo>
                      <a:pt x="30506" y="8828"/>
                    </a:lnTo>
                    <a:cubicBezTo>
                      <a:pt x="37083" y="-427"/>
                      <a:pt x="49748" y="-2863"/>
                      <a:pt x="59248" y="3714"/>
                    </a:cubicBezTo>
                    <a:lnTo>
                      <a:pt x="221222" y="116974"/>
                    </a:lnTo>
                    <a:cubicBezTo>
                      <a:pt x="230721" y="123550"/>
                      <a:pt x="232913" y="136459"/>
                      <a:pt x="226337" y="145715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29">
                <a:extLst>
                  <a:ext uri="{FF2B5EF4-FFF2-40B4-BE49-F238E27FC236}">
                    <a16:creationId xmlns:a16="http://schemas.microsoft.com/office/drawing/2014/main" id="{4094B63A-1EDE-4B53-930C-6020D3B54290}"/>
                  </a:ext>
                </a:extLst>
              </p:cNvPr>
              <p:cNvSpPr/>
              <p:nvPr/>
            </p:nvSpPr>
            <p:spPr>
              <a:xfrm>
                <a:off x="1538457" y="5683576"/>
                <a:ext cx="331081" cy="283507"/>
              </a:xfrm>
              <a:custGeom>
                <a:avLst/>
                <a:gdLst>
                  <a:gd name="connsiteX0" fmla="*/ 0 w 324922"/>
                  <a:gd name="connsiteY0" fmla="*/ 51126 h 271069"/>
                  <a:gd name="connsiteX1" fmla="*/ 165871 w 324922"/>
                  <a:gd name="connsiteY1" fmla="*/ 105198 h 271069"/>
                  <a:gd name="connsiteX2" fmla="*/ 275965 w 324922"/>
                  <a:gd name="connsiteY2" fmla="*/ 271070 h 271069"/>
                  <a:gd name="connsiteX3" fmla="*/ 324923 w 324922"/>
                  <a:gd name="connsiteY3" fmla="*/ 220651 h 271069"/>
                  <a:gd name="connsiteX4" fmla="*/ 229930 w 324922"/>
                  <a:gd name="connsiteY4" fmla="*/ 58433 h 271069"/>
                  <a:gd name="connsiteX5" fmla="*/ 66008 w 324922"/>
                  <a:gd name="connsiteY5" fmla="*/ 707 h 271069"/>
                  <a:gd name="connsiteX6" fmla="*/ 0 w 324922"/>
                  <a:gd name="connsiteY6" fmla="*/ 51126 h 271069"/>
                  <a:gd name="connsiteX0" fmla="*/ 0 w 325671"/>
                  <a:gd name="connsiteY0" fmla="*/ 51248 h 271192"/>
                  <a:gd name="connsiteX1" fmla="*/ 165871 w 325671"/>
                  <a:gd name="connsiteY1" fmla="*/ 105320 h 271192"/>
                  <a:gd name="connsiteX2" fmla="*/ 275965 w 325671"/>
                  <a:gd name="connsiteY2" fmla="*/ 271192 h 271192"/>
                  <a:gd name="connsiteX3" fmla="*/ 324923 w 325671"/>
                  <a:gd name="connsiteY3" fmla="*/ 220773 h 271192"/>
                  <a:gd name="connsiteX4" fmla="*/ 239166 w 325671"/>
                  <a:gd name="connsiteY4" fmla="*/ 55476 h 271192"/>
                  <a:gd name="connsiteX5" fmla="*/ 66008 w 325671"/>
                  <a:gd name="connsiteY5" fmla="*/ 829 h 271192"/>
                  <a:gd name="connsiteX6" fmla="*/ 0 w 325671"/>
                  <a:gd name="connsiteY6" fmla="*/ 51248 h 271192"/>
                  <a:gd name="connsiteX0" fmla="*/ 3757 w 329428"/>
                  <a:gd name="connsiteY0" fmla="*/ 51248 h 271192"/>
                  <a:gd name="connsiteX1" fmla="*/ 185022 w 329428"/>
                  <a:gd name="connsiteY1" fmla="*/ 102241 h 271192"/>
                  <a:gd name="connsiteX2" fmla="*/ 279722 w 329428"/>
                  <a:gd name="connsiteY2" fmla="*/ 271192 h 271192"/>
                  <a:gd name="connsiteX3" fmla="*/ 328680 w 329428"/>
                  <a:gd name="connsiteY3" fmla="*/ 220773 h 271192"/>
                  <a:gd name="connsiteX4" fmla="*/ 242923 w 329428"/>
                  <a:gd name="connsiteY4" fmla="*/ 55476 h 271192"/>
                  <a:gd name="connsiteX5" fmla="*/ 69765 w 329428"/>
                  <a:gd name="connsiteY5" fmla="*/ 829 h 271192"/>
                  <a:gd name="connsiteX6" fmla="*/ 3757 w 329428"/>
                  <a:gd name="connsiteY6" fmla="*/ 51248 h 271192"/>
                  <a:gd name="connsiteX0" fmla="*/ 3757 w 329827"/>
                  <a:gd name="connsiteY0" fmla="*/ 51248 h 283507"/>
                  <a:gd name="connsiteX1" fmla="*/ 185022 w 329827"/>
                  <a:gd name="connsiteY1" fmla="*/ 102241 h 283507"/>
                  <a:gd name="connsiteX2" fmla="*/ 285880 w 329827"/>
                  <a:gd name="connsiteY2" fmla="*/ 283507 h 283507"/>
                  <a:gd name="connsiteX3" fmla="*/ 328680 w 329827"/>
                  <a:gd name="connsiteY3" fmla="*/ 220773 h 283507"/>
                  <a:gd name="connsiteX4" fmla="*/ 242923 w 329827"/>
                  <a:gd name="connsiteY4" fmla="*/ 55476 h 283507"/>
                  <a:gd name="connsiteX5" fmla="*/ 69765 w 329827"/>
                  <a:gd name="connsiteY5" fmla="*/ 829 h 283507"/>
                  <a:gd name="connsiteX6" fmla="*/ 3757 w 329827"/>
                  <a:gd name="connsiteY6" fmla="*/ 51248 h 283507"/>
                  <a:gd name="connsiteX0" fmla="*/ 3757 w 328680"/>
                  <a:gd name="connsiteY0" fmla="*/ 51248 h 283507"/>
                  <a:gd name="connsiteX1" fmla="*/ 185022 w 328680"/>
                  <a:gd name="connsiteY1" fmla="*/ 102241 h 283507"/>
                  <a:gd name="connsiteX2" fmla="*/ 285880 w 328680"/>
                  <a:gd name="connsiteY2" fmla="*/ 283507 h 283507"/>
                  <a:gd name="connsiteX3" fmla="*/ 328680 w 328680"/>
                  <a:gd name="connsiteY3" fmla="*/ 220773 h 283507"/>
                  <a:gd name="connsiteX4" fmla="*/ 242923 w 328680"/>
                  <a:gd name="connsiteY4" fmla="*/ 55476 h 283507"/>
                  <a:gd name="connsiteX5" fmla="*/ 69765 w 328680"/>
                  <a:gd name="connsiteY5" fmla="*/ 829 h 283507"/>
                  <a:gd name="connsiteX6" fmla="*/ 3757 w 328680"/>
                  <a:gd name="connsiteY6" fmla="*/ 51248 h 283507"/>
                  <a:gd name="connsiteX0" fmla="*/ 3757 w 334838"/>
                  <a:gd name="connsiteY0" fmla="*/ 51248 h 283507"/>
                  <a:gd name="connsiteX1" fmla="*/ 185022 w 334838"/>
                  <a:gd name="connsiteY1" fmla="*/ 102241 h 283507"/>
                  <a:gd name="connsiteX2" fmla="*/ 285880 w 334838"/>
                  <a:gd name="connsiteY2" fmla="*/ 283507 h 283507"/>
                  <a:gd name="connsiteX3" fmla="*/ 334838 w 334838"/>
                  <a:gd name="connsiteY3" fmla="*/ 226931 h 283507"/>
                  <a:gd name="connsiteX4" fmla="*/ 242923 w 334838"/>
                  <a:gd name="connsiteY4" fmla="*/ 55476 h 283507"/>
                  <a:gd name="connsiteX5" fmla="*/ 69765 w 334838"/>
                  <a:gd name="connsiteY5" fmla="*/ 829 h 283507"/>
                  <a:gd name="connsiteX6" fmla="*/ 3757 w 334838"/>
                  <a:gd name="connsiteY6" fmla="*/ 51248 h 283507"/>
                  <a:gd name="connsiteX0" fmla="*/ 0 w 331081"/>
                  <a:gd name="connsiteY0" fmla="*/ 51248 h 283507"/>
                  <a:gd name="connsiteX1" fmla="*/ 181265 w 331081"/>
                  <a:gd name="connsiteY1" fmla="*/ 102241 h 283507"/>
                  <a:gd name="connsiteX2" fmla="*/ 282123 w 331081"/>
                  <a:gd name="connsiteY2" fmla="*/ 283507 h 283507"/>
                  <a:gd name="connsiteX3" fmla="*/ 331081 w 331081"/>
                  <a:gd name="connsiteY3" fmla="*/ 226931 h 283507"/>
                  <a:gd name="connsiteX4" fmla="*/ 239166 w 331081"/>
                  <a:gd name="connsiteY4" fmla="*/ 55476 h 283507"/>
                  <a:gd name="connsiteX5" fmla="*/ 66008 w 331081"/>
                  <a:gd name="connsiteY5" fmla="*/ 829 h 283507"/>
                  <a:gd name="connsiteX6" fmla="*/ 0 w 331081"/>
                  <a:gd name="connsiteY6" fmla="*/ 51248 h 283507"/>
                  <a:gd name="connsiteX0" fmla="*/ 0 w 331081"/>
                  <a:gd name="connsiteY0" fmla="*/ 51248 h 283507"/>
                  <a:gd name="connsiteX1" fmla="*/ 181265 w 331081"/>
                  <a:gd name="connsiteY1" fmla="*/ 102241 h 283507"/>
                  <a:gd name="connsiteX2" fmla="*/ 282123 w 331081"/>
                  <a:gd name="connsiteY2" fmla="*/ 283507 h 283507"/>
                  <a:gd name="connsiteX3" fmla="*/ 331081 w 331081"/>
                  <a:gd name="connsiteY3" fmla="*/ 226931 h 283507"/>
                  <a:gd name="connsiteX4" fmla="*/ 239166 w 331081"/>
                  <a:gd name="connsiteY4" fmla="*/ 55476 h 283507"/>
                  <a:gd name="connsiteX5" fmla="*/ 62929 w 331081"/>
                  <a:gd name="connsiteY5" fmla="*/ 829 h 283507"/>
                  <a:gd name="connsiteX6" fmla="*/ 0 w 331081"/>
                  <a:gd name="connsiteY6" fmla="*/ 51248 h 283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1081" h="283507">
                    <a:moveTo>
                      <a:pt x="0" y="51248"/>
                    </a:moveTo>
                    <a:cubicBezTo>
                      <a:pt x="19209" y="68150"/>
                      <a:pt x="134245" y="63531"/>
                      <a:pt x="181265" y="102241"/>
                    </a:cubicBezTo>
                    <a:cubicBezTo>
                      <a:pt x="228285" y="140951"/>
                      <a:pt x="274329" y="251112"/>
                      <a:pt x="282123" y="283507"/>
                    </a:cubicBezTo>
                    <a:cubicBezTo>
                      <a:pt x="304288" y="263777"/>
                      <a:pt x="307452" y="249542"/>
                      <a:pt x="331081" y="226931"/>
                    </a:cubicBezTo>
                    <a:cubicBezTo>
                      <a:pt x="323922" y="188926"/>
                      <a:pt x="299328" y="103946"/>
                      <a:pt x="239166" y="55476"/>
                    </a:cubicBezTo>
                    <a:cubicBezTo>
                      <a:pt x="179004" y="7005"/>
                      <a:pt x="136730" y="-3312"/>
                      <a:pt x="62929" y="829"/>
                    </a:cubicBezTo>
                    <a:cubicBezTo>
                      <a:pt x="37110" y="17148"/>
                      <a:pt x="17736" y="28188"/>
                      <a:pt x="0" y="51248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24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30">
                <a:extLst>
                  <a:ext uri="{FF2B5EF4-FFF2-40B4-BE49-F238E27FC236}">
                    <a16:creationId xmlns:a16="http://schemas.microsoft.com/office/drawing/2014/main" id="{B46800F4-5194-4FC5-9F3D-39BDEFCBCC49}"/>
                  </a:ext>
                </a:extLst>
              </p:cNvPr>
              <p:cNvSpPr/>
              <p:nvPr/>
            </p:nvSpPr>
            <p:spPr>
              <a:xfrm>
                <a:off x="1341105" y="5530894"/>
                <a:ext cx="179387" cy="149428"/>
              </a:xfrm>
              <a:custGeom>
                <a:avLst/>
                <a:gdLst>
                  <a:gd name="connsiteX0" fmla="*/ 175674 w 179387"/>
                  <a:gd name="connsiteY0" fmla="*/ 118192 h 149428"/>
                  <a:gd name="connsiteX1" fmla="*/ 160086 w 179387"/>
                  <a:gd name="connsiteY1" fmla="*/ 140600 h 149428"/>
                  <a:gd name="connsiteX2" fmla="*/ 131344 w 179387"/>
                  <a:gd name="connsiteY2" fmla="*/ 145715 h 149428"/>
                  <a:gd name="connsiteX3" fmla="*/ 8829 w 179387"/>
                  <a:gd name="connsiteY3" fmla="*/ 59978 h 149428"/>
                  <a:gd name="connsiteX4" fmla="*/ 3714 w 179387"/>
                  <a:gd name="connsiteY4" fmla="*/ 31237 h 149428"/>
                  <a:gd name="connsiteX5" fmla="*/ 19302 w 179387"/>
                  <a:gd name="connsiteY5" fmla="*/ 8828 h 149428"/>
                  <a:gd name="connsiteX6" fmla="*/ 48043 w 179387"/>
                  <a:gd name="connsiteY6" fmla="*/ 3714 h 149428"/>
                  <a:gd name="connsiteX7" fmla="*/ 170559 w 179387"/>
                  <a:gd name="connsiteY7" fmla="*/ 89450 h 149428"/>
                  <a:gd name="connsiteX8" fmla="*/ 175674 w 179387"/>
                  <a:gd name="connsiteY8" fmla="*/ 118192 h 149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387" h="149428">
                    <a:moveTo>
                      <a:pt x="175674" y="118192"/>
                    </a:moveTo>
                    <a:lnTo>
                      <a:pt x="160086" y="140600"/>
                    </a:lnTo>
                    <a:cubicBezTo>
                      <a:pt x="153509" y="149856"/>
                      <a:pt x="140844" y="152291"/>
                      <a:pt x="131344" y="145715"/>
                    </a:cubicBezTo>
                    <a:lnTo>
                      <a:pt x="8829" y="59978"/>
                    </a:lnTo>
                    <a:cubicBezTo>
                      <a:pt x="-427" y="53402"/>
                      <a:pt x="-2863" y="40736"/>
                      <a:pt x="3714" y="31237"/>
                    </a:cubicBezTo>
                    <a:lnTo>
                      <a:pt x="19302" y="8828"/>
                    </a:lnTo>
                    <a:cubicBezTo>
                      <a:pt x="25878" y="-427"/>
                      <a:pt x="38544" y="-2863"/>
                      <a:pt x="48043" y="3714"/>
                    </a:cubicBezTo>
                    <a:lnTo>
                      <a:pt x="170559" y="89450"/>
                    </a:lnTo>
                    <a:cubicBezTo>
                      <a:pt x="179815" y="96027"/>
                      <a:pt x="182251" y="108936"/>
                      <a:pt x="175674" y="118192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24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31" name="Freeform: Shape 31">
              <a:extLst>
                <a:ext uri="{FF2B5EF4-FFF2-40B4-BE49-F238E27FC236}">
                  <a16:creationId xmlns:a16="http://schemas.microsoft.com/office/drawing/2014/main" id="{FB0CFA95-9BA7-4073-812C-97175496DA66}"/>
                </a:ext>
              </a:extLst>
            </p:cNvPr>
            <p:cNvSpPr/>
            <p:nvPr/>
          </p:nvSpPr>
          <p:spPr>
            <a:xfrm flipH="1">
              <a:off x="4522929" y="3089806"/>
              <a:ext cx="4264659" cy="992878"/>
            </a:xfrm>
            <a:custGeom>
              <a:avLst/>
              <a:gdLst>
                <a:gd name="connsiteX0" fmla="*/ 6613510 w 8250226"/>
                <a:gd name="connsiteY0" fmla="*/ 0 h 1520066"/>
                <a:gd name="connsiteX1" fmla="*/ 6625977 w 8250226"/>
                <a:gd name="connsiteY1" fmla="*/ 0 h 1520066"/>
                <a:gd name="connsiteX2" fmla="*/ 6964437 w 8250226"/>
                <a:gd name="connsiteY2" fmla="*/ 205015 h 1520066"/>
                <a:gd name="connsiteX3" fmla="*/ 7081720 w 8250226"/>
                <a:gd name="connsiteY3" fmla="*/ 587340 h 1520066"/>
                <a:gd name="connsiteX4" fmla="*/ 7221629 w 8250226"/>
                <a:gd name="connsiteY4" fmla="*/ 899480 h 1520066"/>
                <a:gd name="connsiteX5" fmla="*/ 8199143 w 8250226"/>
                <a:gd name="connsiteY5" fmla="*/ 396639 h 1520066"/>
                <a:gd name="connsiteX6" fmla="*/ 8241625 w 8250226"/>
                <a:gd name="connsiteY6" fmla="*/ 397101 h 1520066"/>
                <a:gd name="connsiteX7" fmla="*/ 8241163 w 8250226"/>
                <a:gd name="connsiteY7" fmla="*/ 439582 h 1520066"/>
                <a:gd name="connsiteX8" fmla="*/ 7887927 w 8250226"/>
                <a:gd name="connsiteY8" fmla="*/ 724940 h 1520066"/>
                <a:gd name="connsiteX9" fmla="*/ 7211471 w 8250226"/>
                <a:gd name="connsiteY9" fmla="*/ 959045 h 1520066"/>
                <a:gd name="connsiteX10" fmla="*/ 7023079 w 8250226"/>
                <a:gd name="connsiteY10" fmla="*/ 599807 h 1520066"/>
                <a:gd name="connsiteX11" fmla="*/ 6625054 w 8250226"/>
                <a:gd name="connsiteY11" fmla="*/ 60489 h 1520066"/>
                <a:gd name="connsiteX12" fmla="*/ 6613972 w 8250226"/>
                <a:gd name="connsiteY12" fmla="*/ 60489 h 1520066"/>
                <a:gd name="connsiteX13" fmla="*/ 5725111 w 8250226"/>
                <a:gd name="connsiteY13" fmla="*/ 640903 h 1520066"/>
                <a:gd name="connsiteX14" fmla="*/ 5596746 w 8250226"/>
                <a:gd name="connsiteY14" fmla="*/ 772500 h 1520066"/>
                <a:gd name="connsiteX15" fmla="*/ 5426824 w 8250226"/>
                <a:gd name="connsiteY15" fmla="*/ 951657 h 1520066"/>
                <a:gd name="connsiteX16" fmla="*/ 5037572 w 8250226"/>
                <a:gd name="connsiteY16" fmla="*/ 1342294 h 1520066"/>
                <a:gd name="connsiteX17" fmla="*/ 4680181 w 8250226"/>
                <a:gd name="connsiteY17" fmla="*/ 1520066 h 1520066"/>
                <a:gd name="connsiteX18" fmla="*/ 4637239 w 8250226"/>
                <a:gd name="connsiteY18" fmla="*/ 1515910 h 1520066"/>
                <a:gd name="connsiteX19" fmla="*/ 4405443 w 8250226"/>
                <a:gd name="connsiteY19" fmla="*/ 1172372 h 1520066"/>
                <a:gd name="connsiteX20" fmla="*/ 4179650 w 8250226"/>
                <a:gd name="connsiteY20" fmla="*/ 762803 h 1520066"/>
                <a:gd name="connsiteX21" fmla="*/ 3311567 w 8250226"/>
                <a:gd name="connsiteY21" fmla="*/ 767883 h 1520066"/>
                <a:gd name="connsiteX22" fmla="*/ 2360834 w 8250226"/>
                <a:gd name="connsiteY22" fmla="*/ 995061 h 1520066"/>
                <a:gd name="connsiteX23" fmla="*/ 2342497 w 8250226"/>
                <a:gd name="connsiteY23" fmla="*/ 992833 h 1520066"/>
                <a:gd name="connsiteX24" fmla="*/ 2126238 w 8250226"/>
                <a:gd name="connsiteY24" fmla="*/ 1040931 h 1520066"/>
                <a:gd name="connsiteX25" fmla="*/ 1317343 w 8250226"/>
                <a:gd name="connsiteY25" fmla="*/ 1114064 h 1520066"/>
                <a:gd name="connsiteX26" fmla="*/ 1009685 w 8250226"/>
                <a:gd name="connsiteY26" fmla="*/ 1102634 h 1520066"/>
                <a:gd name="connsiteX27" fmla="*/ 90523 w 8250226"/>
                <a:gd name="connsiteY27" fmla="*/ 742589 h 1520066"/>
                <a:gd name="connsiteX28" fmla="*/ 22895 w 8250226"/>
                <a:gd name="connsiteY28" fmla="*/ 281579 h 1520066"/>
                <a:gd name="connsiteX29" fmla="*/ 33026 w 8250226"/>
                <a:gd name="connsiteY29" fmla="*/ 257679 h 1520066"/>
                <a:gd name="connsiteX30" fmla="*/ 94142 w 8250226"/>
                <a:gd name="connsiteY30" fmla="*/ 257679 h 1520066"/>
                <a:gd name="connsiteX31" fmla="*/ 76235 w 8250226"/>
                <a:gd name="connsiteY31" fmla="*/ 299677 h 1520066"/>
                <a:gd name="connsiteX32" fmla="*/ 140053 w 8250226"/>
                <a:gd name="connsiteY32" fmla="*/ 715919 h 1520066"/>
                <a:gd name="connsiteX33" fmla="*/ 2361283 w 8250226"/>
                <a:gd name="connsiteY33" fmla="*/ 930232 h 1520066"/>
                <a:gd name="connsiteX34" fmla="*/ 2361890 w 8250226"/>
                <a:gd name="connsiteY34" fmla="*/ 932577 h 1520066"/>
                <a:gd name="connsiteX35" fmla="*/ 2418393 w 8250226"/>
                <a:gd name="connsiteY35" fmla="*/ 916935 h 1520066"/>
                <a:gd name="connsiteX36" fmla="*/ 3300486 w 8250226"/>
                <a:gd name="connsiteY36" fmla="*/ 708780 h 1520066"/>
                <a:gd name="connsiteX37" fmla="*/ 4213357 w 8250226"/>
                <a:gd name="connsiteY37" fmla="*/ 712935 h 1520066"/>
                <a:gd name="connsiteX38" fmla="*/ 4462699 w 8250226"/>
                <a:gd name="connsiteY38" fmla="*/ 1154825 h 1520066"/>
                <a:gd name="connsiteX39" fmla="*/ 4648321 w 8250226"/>
                <a:gd name="connsiteY39" fmla="*/ 1456806 h 1520066"/>
                <a:gd name="connsiteX40" fmla="*/ 5382034 w 8250226"/>
                <a:gd name="connsiteY40" fmla="*/ 911024 h 1520066"/>
                <a:gd name="connsiteX41" fmla="*/ 5554727 w 8250226"/>
                <a:gd name="connsiteY41" fmla="*/ 728634 h 1520066"/>
                <a:gd name="connsiteX42" fmla="*/ 5681246 w 8250226"/>
                <a:gd name="connsiteY42" fmla="*/ 599346 h 1520066"/>
                <a:gd name="connsiteX43" fmla="*/ 6613510 w 8250226"/>
                <a:gd name="connsiteY43" fmla="*/ 0 h 1520066"/>
                <a:gd name="connsiteX0" fmla="*/ 6613510 w 8250226"/>
                <a:gd name="connsiteY0" fmla="*/ 0 h 1520066"/>
                <a:gd name="connsiteX1" fmla="*/ 6625977 w 8250226"/>
                <a:gd name="connsiteY1" fmla="*/ 0 h 1520066"/>
                <a:gd name="connsiteX2" fmla="*/ 6964437 w 8250226"/>
                <a:gd name="connsiteY2" fmla="*/ 205015 h 1520066"/>
                <a:gd name="connsiteX3" fmla="*/ 7081720 w 8250226"/>
                <a:gd name="connsiteY3" fmla="*/ 587340 h 1520066"/>
                <a:gd name="connsiteX4" fmla="*/ 7221629 w 8250226"/>
                <a:gd name="connsiteY4" fmla="*/ 899480 h 1520066"/>
                <a:gd name="connsiteX5" fmla="*/ 8199143 w 8250226"/>
                <a:gd name="connsiteY5" fmla="*/ 396639 h 1520066"/>
                <a:gd name="connsiteX6" fmla="*/ 8241625 w 8250226"/>
                <a:gd name="connsiteY6" fmla="*/ 397101 h 1520066"/>
                <a:gd name="connsiteX7" fmla="*/ 8241163 w 8250226"/>
                <a:gd name="connsiteY7" fmla="*/ 439582 h 1520066"/>
                <a:gd name="connsiteX8" fmla="*/ 7211471 w 8250226"/>
                <a:gd name="connsiteY8" fmla="*/ 959045 h 1520066"/>
                <a:gd name="connsiteX9" fmla="*/ 7023079 w 8250226"/>
                <a:gd name="connsiteY9" fmla="*/ 599807 h 1520066"/>
                <a:gd name="connsiteX10" fmla="*/ 6625054 w 8250226"/>
                <a:gd name="connsiteY10" fmla="*/ 60489 h 1520066"/>
                <a:gd name="connsiteX11" fmla="*/ 6613972 w 8250226"/>
                <a:gd name="connsiteY11" fmla="*/ 60489 h 1520066"/>
                <a:gd name="connsiteX12" fmla="*/ 5725111 w 8250226"/>
                <a:gd name="connsiteY12" fmla="*/ 640903 h 1520066"/>
                <a:gd name="connsiteX13" fmla="*/ 5596746 w 8250226"/>
                <a:gd name="connsiteY13" fmla="*/ 772500 h 1520066"/>
                <a:gd name="connsiteX14" fmla="*/ 5426824 w 8250226"/>
                <a:gd name="connsiteY14" fmla="*/ 951657 h 1520066"/>
                <a:gd name="connsiteX15" fmla="*/ 5037572 w 8250226"/>
                <a:gd name="connsiteY15" fmla="*/ 1342294 h 1520066"/>
                <a:gd name="connsiteX16" fmla="*/ 4680181 w 8250226"/>
                <a:gd name="connsiteY16" fmla="*/ 1520066 h 1520066"/>
                <a:gd name="connsiteX17" fmla="*/ 4637239 w 8250226"/>
                <a:gd name="connsiteY17" fmla="*/ 1515910 h 1520066"/>
                <a:gd name="connsiteX18" fmla="*/ 4405443 w 8250226"/>
                <a:gd name="connsiteY18" fmla="*/ 1172372 h 1520066"/>
                <a:gd name="connsiteX19" fmla="*/ 4179650 w 8250226"/>
                <a:gd name="connsiteY19" fmla="*/ 762803 h 1520066"/>
                <a:gd name="connsiteX20" fmla="*/ 3311567 w 8250226"/>
                <a:gd name="connsiteY20" fmla="*/ 767883 h 1520066"/>
                <a:gd name="connsiteX21" fmla="*/ 2360834 w 8250226"/>
                <a:gd name="connsiteY21" fmla="*/ 995061 h 1520066"/>
                <a:gd name="connsiteX22" fmla="*/ 2342497 w 8250226"/>
                <a:gd name="connsiteY22" fmla="*/ 992833 h 1520066"/>
                <a:gd name="connsiteX23" fmla="*/ 2126238 w 8250226"/>
                <a:gd name="connsiteY23" fmla="*/ 1040931 h 1520066"/>
                <a:gd name="connsiteX24" fmla="*/ 1317343 w 8250226"/>
                <a:gd name="connsiteY24" fmla="*/ 1114064 h 1520066"/>
                <a:gd name="connsiteX25" fmla="*/ 1009685 w 8250226"/>
                <a:gd name="connsiteY25" fmla="*/ 1102634 h 1520066"/>
                <a:gd name="connsiteX26" fmla="*/ 90523 w 8250226"/>
                <a:gd name="connsiteY26" fmla="*/ 742589 h 1520066"/>
                <a:gd name="connsiteX27" fmla="*/ 22895 w 8250226"/>
                <a:gd name="connsiteY27" fmla="*/ 281579 h 1520066"/>
                <a:gd name="connsiteX28" fmla="*/ 33026 w 8250226"/>
                <a:gd name="connsiteY28" fmla="*/ 257679 h 1520066"/>
                <a:gd name="connsiteX29" fmla="*/ 94142 w 8250226"/>
                <a:gd name="connsiteY29" fmla="*/ 257679 h 1520066"/>
                <a:gd name="connsiteX30" fmla="*/ 76235 w 8250226"/>
                <a:gd name="connsiteY30" fmla="*/ 299677 h 1520066"/>
                <a:gd name="connsiteX31" fmla="*/ 140053 w 8250226"/>
                <a:gd name="connsiteY31" fmla="*/ 715919 h 1520066"/>
                <a:gd name="connsiteX32" fmla="*/ 2361283 w 8250226"/>
                <a:gd name="connsiteY32" fmla="*/ 930232 h 1520066"/>
                <a:gd name="connsiteX33" fmla="*/ 2361890 w 8250226"/>
                <a:gd name="connsiteY33" fmla="*/ 932577 h 1520066"/>
                <a:gd name="connsiteX34" fmla="*/ 2418393 w 8250226"/>
                <a:gd name="connsiteY34" fmla="*/ 916935 h 1520066"/>
                <a:gd name="connsiteX35" fmla="*/ 3300486 w 8250226"/>
                <a:gd name="connsiteY35" fmla="*/ 708780 h 1520066"/>
                <a:gd name="connsiteX36" fmla="*/ 4213357 w 8250226"/>
                <a:gd name="connsiteY36" fmla="*/ 712935 h 1520066"/>
                <a:gd name="connsiteX37" fmla="*/ 4462699 w 8250226"/>
                <a:gd name="connsiteY37" fmla="*/ 1154825 h 1520066"/>
                <a:gd name="connsiteX38" fmla="*/ 4648321 w 8250226"/>
                <a:gd name="connsiteY38" fmla="*/ 1456806 h 1520066"/>
                <a:gd name="connsiteX39" fmla="*/ 5382034 w 8250226"/>
                <a:gd name="connsiteY39" fmla="*/ 911024 h 1520066"/>
                <a:gd name="connsiteX40" fmla="*/ 5554727 w 8250226"/>
                <a:gd name="connsiteY40" fmla="*/ 728634 h 1520066"/>
                <a:gd name="connsiteX41" fmla="*/ 5681246 w 8250226"/>
                <a:gd name="connsiteY41" fmla="*/ 599346 h 1520066"/>
                <a:gd name="connsiteX42" fmla="*/ 6613510 w 8250226"/>
                <a:gd name="connsiteY42" fmla="*/ 0 h 1520066"/>
                <a:gd name="connsiteX0" fmla="*/ 6613510 w 8416533"/>
                <a:gd name="connsiteY0" fmla="*/ 0 h 1520066"/>
                <a:gd name="connsiteX1" fmla="*/ 6625977 w 8416533"/>
                <a:gd name="connsiteY1" fmla="*/ 0 h 1520066"/>
                <a:gd name="connsiteX2" fmla="*/ 6964437 w 8416533"/>
                <a:gd name="connsiteY2" fmla="*/ 205015 h 1520066"/>
                <a:gd name="connsiteX3" fmla="*/ 7081720 w 8416533"/>
                <a:gd name="connsiteY3" fmla="*/ 587340 h 1520066"/>
                <a:gd name="connsiteX4" fmla="*/ 7221629 w 8416533"/>
                <a:gd name="connsiteY4" fmla="*/ 899480 h 1520066"/>
                <a:gd name="connsiteX5" fmla="*/ 8199143 w 8416533"/>
                <a:gd name="connsiteY5" fmla="*/ 396639 h 1520066"/>
                <a:gd name="connsiteX6" fmla="*/ 8241625 w 8416533"/>
                <a:gd name="connsiteY6" fmla="*/ 397101 h 1520066"/>
                <a:gd name="connsiteX7" fmla="*/ 8415852 w 8416533"/>
                <a:gd name="connsiteY7" fmla="*/ 762602 h 1520066"/>
                <a:gd name="connsiteX8" fmla="*/ 7211471 w 8416533"/>
                <a:gd name="connsiteY8" fmla="*/ 959045 h 1520066"/>
                <a:gd name="connsiteX9" fmla="*/ 7023079 w 8416533"/>
                <a:gd name="connsiteY9" fmla="*/ 599807 h 1520066"/>
                <a:gd name="connsiteX10" fmla="*/ 6625054 w 8416533"/>
                <a:gd name="connsiteY10" fmla="*/ 60489 h 1520066"/>
                <a:gd name="connsiteX11" fmla="*/ 6613972 w 8416533"/>
                <a:gd name="connsiteY11" fmla="*/ 60489 h 1520066"/>
                <a:gd name="connsiteX12" fmla="*/ 5725111 w 8416533"/>
                <a:gd name="connsiteY12" fmla="*/ 640903 h 1520066"/>
                <a:gd name="connsiteX13" fmla="*/ 5596746 w 8416533"/>
                <a:gd name="connsiteY13" fmla="*/ 772500 h 1520066"/>
                <a:gd name="connsiteX14" fmla="*/ 5426824 w 8416533"/>
                <a:gd name="connsiteY14" fmla="*/ 951657 h 1520066"/>
                <a:gd name="connsiteX15" fmla="*/ 5037572 w 8416533"/>
                <a:gd name="connsiteY15" fmla="*/ 1342294 h 1520066"/>
                <a:gd name="connsiteX16" fmla="*/ 4680181 w 8416533"/>
                <a:gd name="connsiteY16" fmla="*/ 1520066 h 1520066"/>
                <a:gd name="connsiteX17" fmla="*/ 4637239 w 8416533"/>
                <a:gd name="connsiteY17" fmla="*/ 1515910 h 1520066"/>
                <a:gd name="connsiteX18" fmla="*/ 4405443 w 8416533"/>
                <a:gd name="connsiteY18" fmla="*/ 1172372 h 1520066"/>
                <a:gd name="connsiteX19" fmla="*/ 4179650 w 8416533"/>
                <a:gd name="connsiteY19" fmla="*/ 762803 h 1520066"/>
                <a:gd name="connsiteX20" fmla="*/ 3311567 w 8416533"/>
                <a:gd name="connsiteY20" fmla="*/ 767883 h 1520066"/>
                <a:gd name="connsiteX21" fmla="*/ 2360834 w 8416533"/>
                <a:gd name="connsiteY21" fmla="*/ 995061 h 1520066"/>
                <a:gd name="connsiteX22" fmla="*/ 2342497 w 8416533"/>
                <a:gd name="connsiteY22" fmla="*/ 992833 h 1520066"/>
                <a:gd name="connsiteX23" fmla="*/ 2126238 w 8416533"/>
                <a:gd name="connsiteY23" fmla="*/ 1040931 h 1520066"/>
                <a:gd name="connsiteX24" fmla="*/ 1317343 w 8416533"/>
                <a:gd name="connsiteY24" fmla="*/ 1114064 h 1520066"/>
                <a:gd name="connsiteX25" fmla="*/ 1009685 w 8416533"/>
                <a:gd name="connsiteY25" fmla="*/ 1102634 h 1520066"/>
                <a:gd name="connsiteX26" fmla="*/ 90523 w 8416533"/>
                <a:gd name="connsiteY26" fmla="*/ 742589 h 1520066"/>
                <a:gd name="connsiteX27" fmla="*/ 22895 w 8416533"/>
                <a:gd name="connsiteY27" fmla="*/ 281579 h 1520066"/>
                <a:gd name="connsiteX28" fmla="*/ 33026 w 8416533"/>
                <a:gd name="connsiteY28" fmla="*/ 257679 h 1520066"/>
                <a:gd name="connsiteX29" fmla="*/ 94142 w 8416533"/>
                <a:gd name="connsiteY29" fmla="*/ 257679 h 1520066"/>
                <a:gd name="connsiteX30" fmla="*/ 76235 w 8416533"/>
                <a:gd name="connsiteY30" fmla="*/ 299677 h 1520066"/>
                <a:gd name="connsiteX31" fmla="*/ 140053 w 8416533"/>
                <a:gd name="connsiteY31" fmla="*/ 715919 h 1520066"/>
                <a:gd name="connsiteX32" fmla="*/ 2361283 w 8416533"/>
                <a:gd name="connsiteY32" fmla="*/ 930232 h 1520066"/>
                <a:gd name="connsiteX33" fmla="*/ 2361890 w 8416533"/>
                <a:gd name="connsiteY33" fmla="*/ 932577 h 1520066"/>
                <a:gd name="connsiteX34" fmla="*/ 2418393 w 8416533"/>
                <a:gd name="connsiteY34" fmla="*/ 916935 h 1520066"/>
                <a:gd name="connsiteX35" fmla="*/ 3300486 w 8416533"/>
                <a:gd name="connsiteY35" fmla="*/ 708780 h 1520066"/>
                <a:gd name="connsiteX36" fmla="*/ 4213357 w 8416533"/>
                <a:gd name="connsiteY36" fmla="*/ 712935 h 1520066"/>
                <a:gd name="connsiteX37" fmla="*/ 4462699 w 8416533"/>
                <a:gd name="connsiteY37" fmla="*/ 1154825 h 1520066"/>
                <a:gd name="connsiteX38" fmla="*/ 4648321 w 8416533"/>
                <a:gd name="connsiteY38" fmla="*/ 1456806 h 1520066"/>
                <a:gd name="connsiteX39" fmla="*/ 5382034 w 8416533"/>
                <a:gd name="connsiteY39" fmla="*/ 911024 h 1520066"/>
                <a:gd name="connsiteX40" fmla="*/ 5554727 w 8416533"/>
                <a:gd name="connsiteY40" fmla="*/ 728634 h 1520066"/>
                <a:gd name="connsiteX41" fmla="*/ 5681246 w 8416533"/>
                <a:gd name="connsiteY41" fmla="*/ 599346 h 1520066"/>
                <a:gd name="connsiteX42" fmla="*/ 6613510 w 8416533"/>
                <a:gd name="connsiteY42" fmla="*/ 0 h 1520066"/>
                <a:gd name="connsiteX0" fmla="*/ 6613510 w 8416442"/>
                <a:gd name="connsiteY0" fmla="*/ 0 h 1520066"/>
                <a:gd name="connsiteX1" fmla="*/ 6625977 w 8416442"/>
                <a:gd name="connsiteY1" fmla="*/ 0 h 1520066"/>
                <a:gd name="connsiteX2" fmla="*/ 6964437 w 8416442"/>
                <a:gd name="connsiteY2" fmla="*/ 205015 h 1520066"/>
                <a:gd name="connsiteX3" fmla="*/ 7081720 w 8416442"/>
                <a:gd name="connsiteY3" fmla="*/ 587340 h 1520066"/>
                <a:gd name="connsiteX4" fmla="*/ 7221629 w 8416442"/>
                <a:gd name="connsiteY4" fmla="*/ 899480 h 1520066"/>
                <a:gd name="connsiteX5" fmla="*/ 8348876 w 8416442"/>
                <a:gd name="connsiteY5" fmla="*/ 665822 h 1520066"/>
                <a:gd name="connsiteX6" fmla="*/ 8241625 w 8416442"/>
                <a:gd name="connsiteY6" fmla="*/ 397101 h 1520066"/>
                <a:gd name="connsiteX7" fmla="*/ 8415852 w 8416442"/>
                <a:gd name="connsiteY7" fmla="*/ 762602 h 1520066"/>
                <a:gd name="connsiteX8" fmla="*/ 7211471 w 8416442"/>
                <a:gd name="connsiteY8" fmla="*/ 959045 h 1520066"/>
                <a:gd name="connsiteX9" fmla="*/ 7023079 w 8416442"/>
                <a:gd name="connsiteY9" fmla="*/ 599807 h 1520066"/>
                <a:gd name="connsiteX10" fmla="*/ 6625054 w 8416442"/>
                <a:gd name="connsiteY10" fmla="*/ 60489 h 1520066"/>
                <a:gd name="connsiteX11" fmla="*/ 6613972 w 8416442"/>
                <a:gd name="connsiteY11" fmla="*/ 60489 h 1520066"/>
                <a:gd name="connsiteX12" fmla="*/ 5725111 w 8416442"/>
                <a:gd name="connsiteY12" fmla="*/ 640903 h 1520066"/>
                <a:gd name="connsiteX13" fmla="*/ 5596746 w 8416442"/>
                <a:gd name="connsiteY13" fmla="*/ 772500 h 1520066"/>
                <a:gd name="connsiteX14" fmla="*/ 5426824 w 8416442"/>
                <a:gd name="connsiteY14" fmla="*/ 951657 h 1520066"/>
                <a:gd name="connsiteX15" fmla="*/ 5037572 w 8416442"/>
                <a:gd name="connsiteY15" fmla="*/ 1342294 h 1520066"/>
                <a:gd name="connsiteX16" fmla="*/ 4680181 w 8416442"/>
                <a:gd name="connsiteY16" fmla="*/ 1520066 h 1520066"/>
                <a:gd name="connsiteX17" fmla="*/ 4637239 w 8416442"/>
                <a:gd name="connsiteY17" fmla="*/ 1515910 h 1520066"/>
                <a:gd name="connsiteX18" fmla="*/ 4405443 w 8416442"/>
                <a:gd name="connsiteY18" fmla="*/ 1172372 h 1520066"/>
                <a:gd name="connsiteX19" fmla="*/ 4179650 w 8416442"/>
                <a:gd name="connsiteY19" fmla="*/ 762803 h 1520066"/>
                <a:gd name="connsiteX20" fmla="*/ 3311567 w 8416442"/>
                <a:gd name="connsiteY20" fmla="*/ 767883 h 1520066"/>
                <a:gd name="connsiteX21" fmla="*/ 2360834 w 8416442"/>
                <a:gd name="connsiteY21" fmla="*/ 995061 h 1520066"/>
                <a:gd name="connsiteX22" fmla="*/ 2342497 w 8416442"/>
                <a:gd name="connsiteY22" fmla="*/ 992833 h 1520066"/>
                <a:gd name="connsiteX23" fmla="*/ 2126238 w 8416442"/>
                <a:gd name="connsiteY23" fmla="*/ 1040931 h 1520066"/>
                <a:gd name="connsiteX24" fmla="*/ 1317343 w 8416442"/>
                <a:gd name="connsiteY24" fmla="*/ 1114064 h 1520066"/>
                <a:gd name="connsiteX25" fmla="*/ 1009685 w 8416442"/>
                <a:gd name="connsiteY25" fmla="*/ 1102634 h 1520066"/>
                <a:gd name="connsiteX26" fmla="*/ 90523 w 8416442"/>
                <a:gd name="connsiteY26" fmla="*/ 742589 h 1520066"/>
                <a:gd name="connsiteX27" fmla="*/ 22895 w 8416442"/>
                <a:gd name="connsiteY27" fmla="*/ 281579 h 1520066"/>
                <a:gd name="connsiteX28" fmla="*/ 33026 w 8416442"/>
                <a:gd name="connsiteY28" fmla="*/ 257679 h 1520066"/>
                <a:gd name="connsiteX29" fmla="*/ 94142 w 8416442"/>
                <a:gd name="connsiteY29" fmla="*/ 257679 h 1520066"/>
                <a:gd name="connsiteX30" fmla="*/ 76235 w 8416442"/>
                <a:gd name="connsiteY30" fmla="*/ 299677 h 1520066"/>
                <a:gd name="connsiteX31" fmla="*/ 140053 w 8416442"/>
                <a:gd name="connsiteY31" fmla="*/ 715919 h 1520066"/>
                <a:gd name="connsiteX32" fmla="*/ 2361283 w 8416442"/>
                <a:gd name="connsiteY32" fmla="*/ 930232 h 1520066"/>
                <a:gd name="connsiteX33" fmla="*/ 2361890 w 8416442"/>
                <a:gd name="connsiteY33" fmla="*/ 932577 h 1520066"/>
                <a:gd name="connsiteX34" fmla="*/ 2418393 w 8416442"/>
                <a:gd name="connsiteY34" fmla="*/ 916935 h 1520066"/>
                <a:gd name="connsiteX35" fmla="*/ 3300486 w 8416442"/>
                <a:gd name="connsiteY35" fmla="*/ 708780 h 1520066"/>
                <a:gd name="connsiteX36" fmla="*/ 4213357 w 8416442"/>
                <a:gd name="connsiteY36" fmla="*/ 712935 h 1520066"/>
                <a:gd name="connsiteX37" fmla="*/ 4462699 w 8416442"/>
                <a:gd name="connsiteY37" fmla="*/ 1154825 h 1520066"/>
                <a:gd name="connsiteX38" fmla="*/ 4648321 w 8416442"/>
                <a:gd name="connsiteY38" fmla="*/ 1456806 h 1520066"/>
                <a:gd name="connsiteX39" fmla="*/ 5382034 w 8416442"/>
                <a:gd name="connsiteY39" fmla="*/ 911024 h 1520066"/>
                <a:gd name="connsiteX40" fmla="*/ 5554727 w 8416442"/>
                <a:gd name="connsiteY40" fmla="*/ 728634 h 1520066"/>
                <a:gd name="connsiteX41" fmla="*/ 5681246 w 8416442"/>
                <a:gd name="connsiteY41" fmla="*/ 599346 h 1520066"/>
                <a:gd name="connsiteX42" fmla="*/ 6613510 w 8416442"/>
                <a:gd name="connsiteY42" fmla="*/ 0 h 1520066"/>
                <a:gd name="connsiteX0" fmla="*/ 6613510 w 8531776"/>
                <a:gd name="connsiteY0" fmla="*/ 0 h 1520066"/>
                <a:gd name="connsiteX1" fmla="*/ 6625977 w 8531776"/>
                <a:gd name="connsiteY1" fmla="*/ 0 h 1520066"/>
                <a:gd name="connsiteX2" fmla="*/ 6964437 w 8531776"/>
                <a:gd name="connsiteY2" fmla="*/ 205015 h 1520066"/>
                <a:gd name="connsiteX3" fmla="*/ 7081720 w 8531776"/>
                <a:gd name="connsiteY3" fmla="*/ 587340 h 1520066"/>
                <a:gd name="connsiteX4" fmla="*/ 7221629 w 8531776"/>
                <a:gd name="connsiteY4" fmla="*/ 899480 h 1520066"/>
                <a:gd name="connsiteX5" fmla="*/ 8348876 w 8531776"/>
                <a:gd name="connsiteY5" fmla="*/ 665822 h 1520066"/>
                <a:gd name="connsiteX6" fmla="*/ 8415852 w 8531776"/>
                <a:gd name="connsiteY6" fmla="*/ 762602 h 1520066"/>
                <a:gd name="connsiteX7" fmla="*/ 7211471 w 8531776"/>
                <a:gd name="connsiteY7" fmla="*/ 959045 h 1520066"/>
                <a:gd name="connsiteX8" fmla="*/ 7023079 w 8531776"/>
                <a:gd name="connsiteY8" fmla="*/ 599807 h 1520066"/>
                <a:gd name="connsiteX9" fmla="*/ 6625054 w 8531776"/>
                <a:gd name="connsiteY9" fmla="*/ 60489 h 1520066"/>
                <a:gd name="connsiteX10" fmla="*/ 6613972 w 8531776"/>
                <a:gd name="connsiteY10" fmla="*/ 60489 h 1520066"/>
                <a:gd name="connsiteX11" fmla="*/ 5725111 w 8531776"/>
                <a:gd name="connsiteY11" fmla="*/ 640903 h 1520066"/>
                <a:gd name="connsiteX12" fmla="*/ 5596746 w 8531776"/>
                <a:gd name="connsiteY12" fmla="*/ 772500 h 1520066"/>
                <a:gd name="connsiteX13" fmla="*/ 5426824 w 8531776"/>
                <a:gd name="connsiteY13" fmla="*/ 951657 h 1520066"/>
                <a:gd name="connsiteX14" fmla="*/ 5037572 w 8531776"/>
                <a:gd name="connsiteY14" fmla="*/ 1342294 h 1520066"/>
                <a:gd name="connsiteX15" fmla="*/ 4680181 w 8531776"/>
                <a:gd name="connsiteY15" fmla="*/ 1520066 h 1520066"/>
                <a:gd name="connsiteX16" fmla="*/ 4637239 w 8531776"/>
                <a:gd name="connsiteY16" fmla="*/ 1515910 h 1520066"/>
                <a:gd name="connsiteX17" fmla="*/ 4405443 w 8531776"/>
                <a:gd name="connsiteY17" fmla="*/ 1172372 h 1520066"/>
                <a:gd name="connsiteX18" fmla="*/ 4179650 w 8531776"/>
                <a:gd name="connsiteY18" fmla="*/ 762803 h 1520066"/>
                <a:gd name="connsiteX19" fmla="*/ 3311567 w 8531776"/>
                <a:gd name="connsiteY19" fmla="*/ 767883 h 1520066"/>
                <a:gd name="connsiteX20" fmla="*/ 2360834 w 8531776"/>
                <a:gd name="connsiteY20" fmla="*/ 995061 h 1520066"/>
                <a:gd name="connsiteX21" fmla="*/ 2342497 w 8531776"/>
                <a:gd name="connsiteY21" fmla="*/ 992833 h 1520066"/>
                <a:gd name="connsiteX22" fmla="*/ 2126238 w 8531776"/>
                <a:gd name="connsiteY22" fmla="*/ 1040931 h 1520066"/>
                <a:gd name="connsiteX23" fmla="*/ 1317343 w 8531776"/>
                <a:gd name="connsiteY23" fmla="*/ 1114064 h 1520066"/>
                <a:gd name="connsiteX24" fmla="*/ 1009685 w 8531776"/>
                <a:gd name="connsiteY24" fmla="*/ 1102634 h 1520066"/>
                <a:gd name="connsiteX25" fmla="*/ 90523 w 8531776"/>
                <a:gd name="connsiteY25" fmla="*/ 742589 h 1520066"/>
                <a:gd name="connsiteX26" fmla="*/ 22895 w 8531776"/>
                <a:gd name="connsiteY26" fmla="*/ 281579 h 1520066"/>
                <a:gd name="connsiteX27" fmla="*/ 33026 w 8531776"/>
                <a:gd name="connsiteY27" fmla="*/ 257679 h 1520066"/>
                <a:gd name="connsiteX28" fmla="*/ 94142 w 8531776"/>
                <a:gd name="connsiteY28" fmla="*/ 257679 h 1520066"/>
                <a:gd name="connsiteX29" fmla="*/ 76235 w 8531776"/>
                <a:gd name="connsiteY29" fmla="*/ 299677 h 1520066"/>
                <a:gd name="connsiteX30" fmla="*/ 140053 w 8531776"/>
                <a:gd name="connsiteY30" fmla="*/ 715919 h 1520066"/>
                <a:gd name="connsiteX31" fmla="*/ 2361283 w 8531776"/>
                <a:gd name="connsiteY31" fmla="*/ 930232 h 1520066"/>
                <a:gd name="connsiteX32" fmla="*/ 2361890 w 8531776"/>
                <a:gd name="connsiteY32" fmla="*/ 932577 h 1520066"/>
                <a:gd name="connsiteX33" fmla="*/ 2418393 w 8531776"/>
                <a:gd name="connsiteY33" fmla="*/ 916935 h 1520066"/>
                <a:gd name="connsiteX34" fmla="*/ 3300486 w 8531776"/>
                <a:gd name="connsiteY34" fmla="*/ 708780 h 1520066"/>
                <a:gd name="connsiteX35" fmla="*/ 4213357 w 8531776"/>
                <a:gd name="connsiteY35" fmla="*/ 712935 h 1520066"/>
                <a:gd name="connsiteX36" fmla="*/ 4462699 w 8531776"/>
                <a:gd name="connsiteY36" fmla="*/ 1154825 h 1520066"/>
                <a:gd name="connsiteX37" fmla="*/ 4648321 w 8531776"/>
                <a:gd name="connsiteY37" fmla="*/ 1456806 h 1520066"/>
                <a:gd name="connsiteX38" fmla="*/ 5382034 w 8531776"/>
                <a:gd name="connsiteY38" fmla="*/ 911024 h 1520066"/>
                <a:gd name="connsiteX39" fmla="*/ 5554727 w 8531776"/>
                <a:gd name="connsiteY39" fmla="*/ 728634 h 1520066"/>
                <a:gd name="connsiteX40" fmla="*/ 5681246 w 8531776"/>
                <a:gd name="connsiteY40" fmla="*/ 599346 h 1520066"/>
                <a:gd name="connsiteX41" fmla="*/ 6613510 w 8531776"/>
                <a:gd name="connsiteY41" fmla="*/ 0 h 1520066"/>
                <a:gd name="connsiteX0" fmla="*/ 6613510 w 8531776"/>
                <a:gd name="connsiteY0" fmla="*/ 0 h 1520066"/>
                <a:gd name="connsiteX1" fmla="*/ 6625977 w 8531776"/>
                <a:gd name="connsiteY1" fmla="*/ 0 h 1520066"/>
                <a:gd name="connsiteX2" fmla="*/ 6964437 w 8531776"/>
                <a:gd name="connsiteY2" fmla="*/ 205015 h 1520066"/>
                <a:gd name="connsiteX3" fmla="*/ 7081720 w 8531776"/>
                <a:gd name="connsiteY3" fmla="*/ 587340 h 1520066"/>
                <a:gd name="connsiteX4" fmla="*/ 7221629 w 8531776"/>
                <a:gd name="connsiteY4" fmla="*/ 899480 h 1520066"/>
                <a:gd name="connsiteX5" fmla="*/ 8348876 w 8531776"/>
                <a:gd name="connsiteY5" fmla="*/ 665822 h 1520066"/>
                <a:gd name="connsiteX6" fmla="*/ 8415852 w 8531776"/>
                <a:gd name="connsiteY6" fmla="*/ 774648 h 1520066"/>
                <a:gd name="connsiteX7" fmla="*/ 7211471 w 8531776"/>
                <a:gd name="connsiteY7" fmla="*/ 959045 h 1520066"/>
                <a:gd name="connsiteX8" fmla="*/ 7023079 w 8531776"/>
                <a:gd name="connsiteY8" fmla="*/ 599807 h 1520066"/>
                <a:gd name="connsiteX9" fmla="*/ 6625054 w 8531776"/>
                <a:gd name="connsiteY9" fmla="*/ 60489 h 1520066"/>
                <a:gd name="connsiteX10" fmla="*/ 6613972 w 8531776"/>
                <a:gd name="connsiteY10" fmla="*/ 60489 h 1520066"/>
                <a:gd name="connsiteX11" fmla="*/ 5725111 w 8531776"/>
                <a:gd name="connsiteY11" fmla="*/ 640903 h 1520066"/>
                <a:gd name="connsiteX12" fmla="*/ 5596746 w 8531776"/>
                <a:gd name="connsiteY12" fmla="*/ 772500 h 1520066"/>
                <a:gd name="connsiteX13" fmla="*/ 5426824 w 8531776"/>
                <a:gd name="connsiteY13" fmla="*/ 951657 h 1520066"/>
                <a:gd name="connsiteX14" fmla="*/ 5037572 w 8531776"/>
                <a:gd name="connsiteY14" fmla="*/ 1342294 h 1520066"/>
                <a:gd name="connsiteX15" fmla="*/ 4680181 w 8531776"/>
                <a:gd name="connsiteY15" fmla="*/ 1520066 h 1520066"/>
                <a:gd name="connsiteX16" fmla="*/ 4637239 w 8531776"/>
                <a:gd name="connsiteY16" fmla="*/ 1515910 h 1520066"/>
                <a:gd name="connsiteX17" fmla="*/ 4405443 w 8531776"/>
                <a:gd name="connsiteY17" fmla="*/ 1172372 h 1520066"/>
                <a:gd name="connsiteX18" fmla="*/ 4179650 w 8531776"/>
                <a:gd name="connsiteY18" fmla="*/ 762803 h 1520066"/>
                <a:gd name="connsiteX19" fmla="*/ 3311567 w 8531776"/>
                <a:gd name="connsiteY19" fmla="*/ 767883 h 1520066"/>
                <a:gd name="connsiteX20" fmla="*/ 2360834 w 8531776"/>
                <a:gd name="connsiteY20" fmla="*/ 995061 h 1520066"/>
                <a:gd name="connsiteX21" fmla="*/ 2342497 w 8531776"/>
                <a:gd name="connsiteY21" fmla="*/ 992833 h 1520066"/>
                <a:gd name="connsiteX22" fmla="*/ 2126238 w 8531776"/>
                <a:gd name="connsiteY22" fmla="*/ 1040931 h 1520066"/>
                <a:gd name="connsiteX23" fmla="*/ 1317343 w 8531776"/>
                <a:gd name="connsiteY23" fmla="*/ 1114064 h 1520066"/>
                <a:gd name="connsiteX24" fmla="*/ 1009685 w 8531776"/>
                <a:gd name="connsiteY24" fmla="*/ 1102634 h 1520066"/>
                <a:gd name="connsiteX25" fmla="*/ 90523 w 8531776"/>
                <a:gd name="connsiteY25" fmla="*/ 742589 h 1520066"/>
                <a:gd name="connsiteX26" fmla="*/ 22895 w 8531776"/>
                <a:gd name="connsiteY26" fmla="*/ 281579 h 1520066"/>
                <a:gd name="connsiteX27" fmla="*/ 33026 w 8531776"/>
                <a:gd name="connsiteY27" fmla="*/ 257679 h 1520066"/>
                <a:gd name="connsiteX28" fmla="*/ 94142 w 8531776"/>
                <a:gd name="connsiteY28" fmla="*/ 257679 h 1520066"/>
                <a:gd name="connsiteX29" fmla="*/ 76235 w 8531776"/>
                <a:gd name="connsiteY29" fmla="*/ 299677 h 1520066"/>
                <a:gd name="connsiteX30" fmla="*/ 140053 w 8531776"/>
                <a:gd name="connsiteY30" fmla="*/ 715919 h 1520066"/>
                <a:gd name="connsiteX31" fmla="*/ 2361283 w 8531776"/>
                <a:gd name="connsiteY31" fmla="*/ 930232 h 1520066"/>
                <a:gd name="connsiteX32" fmla="*/ 2361890 w 8531776"/>
                <a:gd name="connsiteY32" fmla="*/ 932577 h 1520066"/>
                <a:gd name="connsiteX33" fmla="*/ 2418393 w 8531776"/>
                <a:gd name="connsiteY33" fmla="*/ 916935 h 1520066"/>
                <a:gd name="connsiteX34" fmla="*/ 3300486 w 8531776"/>
                <a:gd name="connsiteY34" fmla="*/ 708780 h 1520066"/>
                <a:gd name="connsiteX35" fmla="*/ 4213357 w 8531776"/>
                <a:gd name="connsiteY35" fmla="*/ 712935 h 1520066"/>
                <a:gd name="connsiteX36" fmla="*/ 4462699 w 8531776"/>
                <a:gd name="connsiteY36" fmla="*/ 1154825 h 1520066"/>
                <a:gd name="connsiteX37" fmla="*/ 4648321 w 8531776"/>
                <a:gd name="connsiteY37" fmla="*/ 1456806 h 1520066"/>
                <a:gd name="connsiteX38" fmla="*/ 5382034 w 8531776"/>
                <a:gd name="connsiteY38" fmla="*/ 911024 h 1520066"/>
                <a:gd name="connsiteX39" fmla="*/ 5554727 w 8531776"/>
                <a:gd name="connsiteY39" fmla="*/ 728634 h 1520066"/>
                <a:gd name="connsiteX40" fmla="*/ 5681246 w 8531776"/>
                <a:gd name="connsiteY40" fmla="*/ 599346 h 1520066"/>
                <a:gd name="connsiteX41" fmla="*/ 6613510 w 8531776"/>
                <a:gd name="connsiteY41" fmla="*/ 0 h 1520066"/>
                <a:gd name="connsiteX0" fmla="*/ 6613510 w 8454400"/>
                <a:gd name="connsiteY0" fmla="*/ 0 h 1520066"/>
                <a:gd name="connsiteX1" fmla="*/ 6625977 w 8454400"/>
                <a:gd name="connsiteY1" fmla="*/ 0 h 1520066"/>
                <a:gd name="connsiteX2" fmla="*/ 6964437 w 8454400"/>
                <a:gd name="connsiteY2" fmla="*/ 205015 h 1520066"/>
                <a:gd name="connsiteX3" fmla="*/ 7081720 w 8454400"/>
                <a:gd name="connsiteY3" fmla="*/ 587340 h 1520066"/>
                <a:gd name="connsiteX4" fmla="*/ 7221629 w 8454400"/>
                <a:gd name="connsiteY4" fmla="*/ 899480 h 1520066"/>
                <a:gd name="connsiteX5" fmla="*/ 8348876 w 8454400"/>
                <a:gd name="connsiteY5" fmla="*/ 665822 h 1520066"/>
                <a:gd name="connsiteX6" fmla="*/ 8415852 w 8454400"/>
                <a:gd name="connsiteY6" fmla="*/ 774648 h 1520066"/>
                <a:gd name="connsiteX7" fmla="*/ 7211471 w 8454400"/>
                <a:gd name="connsiteY7" fmla="*/ 959045 h 1520066"/>
                <a:gd name="connsiteX8" fmla="*/ 7023079 w 8454400"/>
                <a:gd name="connsiteY8" fmla="*/ 599807 h 1520066"/>
                <a:gd name="connsiteX9" fmla="*/ 6625054 w 8454400"/>
                <a:gd name="connsiteY9" fmla="*/ 60489 h 1520066"/>
                <a:gd name="connsiteX10" fmla="*/ 6613972 w 8454400"/>
                <a:gd name="connsiteY10" fmla="*/ 60489 h 1520066"/>
                <a:gd name="connsiteX11" fmla="*/ 5725111 w 8454400"/>
                <a:gd name="connsiteY11" fmla="*/ 640903 h 1520066"/>
                <a:gd name="connsiteX12" fmla="*/ 5596746 w 8454400"/>
                <a:gd name="connsiteY12" fmla="*/ 772500 h 1520066"/>
                <a:gd name="connsiteX13" fmla="*/ 5426824 w 8454400"/>
                <a:gd name="connsiteY13" fmla="*/ 951657 h 1520066"/>
                <a:gd name="connsiteX14" fmla="*/ 5037572 w 8454400"/>
                <a:gd name="connsiteY14" fmla="*/ 1342294 h 1520066"/>
                <a:gd name="connsiteX15" fmla="*/ 4680181 w 8454400"/>
                <a:gd name="connsiteY15" fmla="*/ 1520066 h 1520066"/>
                <a:gd name="connsiteX16" fmla="*/ 4637239 w 8454400"/>
                <a:gd name="connsiteY16" fmla="*/ 1515910 h 1520066"/>
                <a:gd name="connsiteX17" fmla="*/ 4405443 w 8454400"/>
                <a:gd name="connsiteY17" fmla="*/ 1172372 h 1520066"/>
                <a:gd name="connsiteX18" fmla="*/ 4179650 w 8454400"/>
                <a:gd name="connsiteY18" fmla="*/ 762803 h 1520066"/>
                <a:gd name="connsiteX19" fmla="*/ 3311567 w 8454400"/>
                <a:gd name="connsiteY19" fmla="*/ 767883 h 1520066"/>
                <a:gd name="connsiteX20" fmla="*/ 2360834 w 8454400"/>
                <a:gd name="connsiteY20" fmla="*/ 995061 h 1520066"/>
                <a:gd name="connsiteX21" fmla="*/ 2342497 w 8454400"/>
                <a:gd name="connsiteY21" fmla="*/ 992833 h 1520066"/>
                <a:gd name="connsiteX22" fmla="*/ 2126238 w 8454400"/>
                <a:gd name="connsiteY22" fmla="*/ 1040931 h 1520066"/>
                <a:gd name="connsiteX23" fmla="*/ 1317343 w 8454400"/>
                <a:gd name="connsiteY23" fmla="*/ 1114064 h 1520066"/>
                <a:gd name="connsiteX24" fmla="*/ 1009685 w 8454400"/>
                <a:gd name="connsiteY24" fmla="*/ 1102634 h 1520066"/>
                <a:gd name="connsiteX25" fmla="*/ 90523 w 8454400"/>
                <a:gd name="connsiteY25" fmla="*/ 742589 h 1520066"/>
                <a:gd name="connsiteX26" fmla="*/ 22895 w 8454400"/>
                <a:gd name="connsiteY26" fmla="*/ 281579 h 1520066"/>
                <a:gd name="connsiteX27" fmla="*/ 33026 w 8454400"/>
                <a:gd name="connsiteY27" fmla="*/ 257679 h 1520066"/>
                <a:gd name="connsiteX28" fmla="*/ 94142 w 8454400"/>
                <a:gd name="connsiteY28" fmla="*/ 257679 h 1520066"/>
                <a:gd name="connsiteX29" fmla="*/ 76235 w 8454400"/>
                <a:gd name="connsiteY29" fmla="*/ 299677 h 1520066"/>
                <a:gd name="connsiteX30" fmla="*/ 140053 w 8454400"/>
                <a:gd name="connsiteY30" fmla="*/ 715919 h 1520066"/>
                <a:gd name="connsiteX31" fmla="*/ 2361283 w 8454400"/>
                <a:gd name="connsiteY31" fmla="*/ 930232 h 1520066"/>
                <a:gd name="connsiteX32" fmla="*/ 2361890 w 8454400"/>
                <a:gd name="connsiteY32" fmla="*/ 932577 h 1520066"/>
                <a:gd name="connsiteX33" fmla="*/ 2418393 w 8454400"/>
                <a:gd name="connsiteY33" fmla="*/ 916935 h 1520066"/>
                <a:gd name="connsiteX34" fmla="*/ 3300486 w 8454400"/>
                <a:gd name="connsiteY34" fmla="*/ 708780 h 1520066"/>
                <a:gd name="connsiteX35" fmla="*/ 4213357 w 8454400"/>
                <a:gd name="connsiteY35" fmla="*/ 712935 h 1520066"/>
                <a:gd name="connsiteX36" fmla="*/ 4462699 w 8454400"/>
                <a:gd name="connsiteY36" fmla="*/ 1154825 h 1520066"/>
                <a:gd name="connsiteX37" fmla="*/ 4648321 w 8454400"/>
                <a:gd name="connsiteY37" fmla="*/ 1456806 h 1520066"/>
                <a:gd name="connsiteX38" fmla="*/ 5382034 w 8454400"/>
                <a:gd name="connsiteY38" fmla="*/ 911024 h 1520066"/>
                <a:gd name="connsiteX39" fmla="*/ 5554727 w 8454400"/>
                <a:gd name="connsiteY39" fmla="*/ 728634 h 1520066"/>
                <a:gd name="connsiteX40" fmla="*/ 5681246 w 8454400"/>
                <a:gd name="connsiteY40" fmla="*/ 599346 h 1520066"/>
                <a:gd name="connsiteX41" fmla="*/ 6613510 w 8454400"/>
                <a:gd name="connsiteY41" fmla="*/ 0 h 1520066"/>
                <a:gd name="connsiteX0" fmla="*/ 6613510 w 8415852"/>
                <a:gd name="connsiteY0" fmla="*/ 0 h 1520066"/>
                <a:gd name="connsiteX1" fmla="*/ 6625977 w 8415852"/>
                <a:gd name="connsiteY1" fmla="*/ 0 h 1520066"/>
                <a:gd name="connsiteX2" fmla="*/ 6964437 w 8415852"/>
                <a:gd name="connsiteY2" fmla="*/ 205015 h 1520066"/>
                <a:gd name="connsiteX3" fmla="*/ 7081720 w 8415852"/>
                <a:gd name="connsiteY3" fmla="*/ 587340 h 1520066"/>
                <a:gd name="connsiteX4" fmla="*/ 7221629 w 8415852"/>
                <a:gd name="connsiteY4" fmla="*/ 899480 h 1520066"/>
                <a:gd name="connsiteX5" fmla="*/ 8348876 w 8415852"/>
                <a:gd name="connsiteY5" fmla="*/ 665822 h 1520066"/>
                <a:gd name="connsiteX6" fmla="*/ 8415852 w 8415852"/>
                <a:gd name="connsiteY6" fmla="*/ 774648 h 1520066"/>
                <a:gd name="connsiteX7" fmla="*/ 7211471 w 8415852"/>
                <a:gd name="connsiteY7" fmla="*/ 959045 h 1520066"/>
                <a:gd name="connsiteX8" fmla="*/ 7023079 w 8415852"/>
                <a:gd name="connsiteY8" fmla="*/ 599807 h 1520066"/>
                <a:gd name="connsiteX9" fmla="*/ 6625054 w 8415852"/>
                <a:gd name="connsiteY9" fmla="*/ 60489 h 1520066"/>
                <a:gd name="connsiteX10" fmla="*/ 6613972 w 8415852"/>
                <a:gd name="connsiteY10" fmla="*/ 60489 h 1520066"/>
                <a:gd name="connsiteX11" fmla="*/ 5725111 w 8415852"/>
                <a:gd name="connsiteY11" fmla="*/ 640903 h 1520066"/>
                <a:gd name="connsiteX12" fmla="*/ 5596746 w 8415852"/>
                <a:gd name="connsiteY12" fmla="*/ 772500 h 1520066"/>
                <a:gd name="connsiteX13" fmla="*/ 5426824 w 8415852"/>
                <a:gd name="connsiteY13" fmla="*/ 951657 h 1520066"/>
                <a:gd name="connsiteX14" fmla="*/ 5037572 w 8415852"/>
                <a:gd name="connsiteY14" fmla="*/ 1342294 h 1520066"/>
                <a:gd name="connsiteX15" fmla="*/ 4680181 w 8415852"/>
                <a:gd name="connsiteY15" fmla="*/ 1520066 h 1520066"/>
                <a:gd name="connsiteX16" fmla="*/ 4637239 w 8415852"/>
                <a:gd name="connsiteY16" fmla="*/ 1515910 h 1520066"/>
                <a:gd name="connsiteX17" fmla="*/ 4405443 w 8415852"/>
                <a:gd name="connsiteY17" fmla="*/ 1172372 h 1520066"/>
                <a:gd name="connsiteX18" fmla="*/ 4179650 w 8415852"/>
                <a:gd name="connsiteY18" fmla="*/ 762803 h 1520066"/>
                <a:gd name="connsiteX19" fmla="*/ 3311567 w 8415852"/>
                <a:gd name="connsiteY19" fmla="*/ 767883 h 1520066"/>
                <a:gd name="connsiteX20" fmla="*/ 2360834 w 8415852"/>
                <a:gd name="connsiteY20" fmla="*/ 995061 h 1520066"/>
                <a:gd name="connsiteX21" fmla="*/ 2342497 w 8415852"/>
                <a:gd name="connsiteY21" fmla="*/ 992833 h 1520066"/>
                <a:gd name="connsiteX22" fmla="*/ 2126238 w 8415852"/>
                <a:gd name="connsiteY22" fmla="*/ 1040931 h 1520066"/>
                <a:gd name="connsiteX23" fmla="*/ 1317343 w 8415852"/>
                <a:gd name="connsiteY23" fmla="*/ 1114064 h 1520066"/>
                <a:gd name="connsiteX24" fmla="*/ 1009685 w 8415852"/>
                <a:gd name="connsiteY24" fmla="*/ 1102634 h 1520066"/>
                <a:gd name="connsiteX25" fmla="*/ 90523 w 8415852"/>
                <a:gd name="connsiteY25" fmla="*/ 742589 h 1520066"/>
                <a:gd name="connsiteX26" fmla="*/ 22895 w 8415852"/>
                <a:gd name="connsiteY26" fmla="*/ 281579 h 1520066"/>
                <a:gd name="connsiteX27" fmla="*/ 33026 w 8415852"/>
                <a:gd name="connsiteY27" fmla="*/ 257679 h 1520066"/>
                <a:gd name="connsiteX28" fmla="*/ 94142 w 8415852"/>
                <a:gd name="connsiteY28" fmla="*/ 257679 h 1520066"/>
                <a:gd name="connsiteX29" fmla="*/ 76235 w 8415852"/>
                <a:gd name="connsiteY29" fmla="*/ 299677 h 1520066"/>
                <a:gd name="connsiteX30" fmla="*/ 140053 w 8415852"/>
                <a:gd name="connsiteY30" fmla="*/ 715919 h 1520066"/>
                <a:gd name="connsiteX31" fmla="*/ 2361283 w 8415852"/>
                <a:gd name="connsiteY31" fmla="*/ 930232 h 1520066"/>
                <a:gd name="connsiteX32" fmla="*/ 2361890 w 8415852"/>
                <a:gd name="connsiteY32" fmla="*/ 932577 h 1520066"/>
                <a:gd name="connsiteX33" fmla="*/ 2418393 w 8415852"/>
                <a:gd name="connsiteY33" fmla="*/ 916935 h 1520066"/>
                <a:gd name="connsiteX34" fmla="*/ 3300486 w 8415852"/>
                <a:gd name="connsiteY34" fmla="*/ 708780 h 1520066"/>
                <a:gd name="connsiteX35" fmla="*/ 4213357 w 8415852"/>
                <a:gd name="connsiteY35" fmla="*/ 712935 h 1520066"/>
                <a:gd name="connsiteX36" fmla="*/ 4462699 w 8415852"/>
                <a:gd name="connsiteY36" fmla="*/ 1154825 h 1520066"/>
                <a:gd name="connsiteX37" fmla="*/ 4648321 w 8415852"/>
                <a:gd name="connsiteY37" fmla="*/ 1456806 h 1520066"/>
                <a:gd name="connsiteX38" fmla="*/ 5382034 w 8415852"/>
                <a:gd name="connsiteY38" fmla="*/ 911024 h 1520066"/>
                <a:gd name="connsiteX39" fmla="*/ 5554727 w 8415852"/>
                <a:gd name="connsiteY39" fmla="*/ 728634 h 1520066"/>
                <a:gd name="connsiteX40" fmla="*/ 5681246 w 8415852"/>
                <a:gd name="connsiteY40" fmla="*/ 599346 h 1520066"/>
                <a:gd name="connsiteX41" fmla="*/ 6613510 w 8415852"/>
                <a:gd name="connsiteY41" fmla="*/ 0 h 1520066"/>
                <a:gd name="connsiteX0" fmla="*/ 6613510 w 8399098"/>
                <a:gd name="connsiteY0" fmla="*/ 0 h 1520066"/>
                <a:gd name="connsiteX1" fmla="*/ 6625977 w 8399098"/>
                <a:gd name="connsiteY1" fmla="*/ 0 h 1520066"/>
                <a:gd name="connsiteX2" fmla="*/ 6964437 w 8399098"/>
                <a:gd name="connsiteY2" fmla="*/ 205015 h 1520066"/>
                <a:gd name="connsiteX3" fmla="*/ 7081720 w 8399098"/>
                <a:gd name="connsiteY3" fmla="*/ 587340 h 1520066"/>
                <a:gd name="connsiteX4" fmla="*/ 7221629 w 8399098"/>
                <a:gd name="connsiteY4" fmla="*/ 899480 h 1520066"/>
                <a:gd name="connsiteX5" fmla="*/ 8348876 w 8399098"/>
                <a:gd name="connsiteY5" fmla="*/ 665822 h 1520066"/>
                <a:gd name="connsiteX6" fmla="*/ 8399098 w 8399098"/>
                <a:gd name="connsiteY6" fmla="*/ 726460 h 1520066"/>
                <a:gd name="connsiteX7" fmla="*/ 7211471 w 8399098"/>
                <a:gd name="connsiteY7" fmla="*/ 959045 h 1520066"/>
                <a:gd name="connsiteX8" fmla="*/ 7023079 w 8399098"/>
                <a:gd name="connsiteY8" fmla="*/ 599807 h 1520066"/>
                <a:gd name="connsiteX9" fmla="*/ 6625054 w 8399098"/>
                <a:gd name="connsiteY9" fmla="*/ 60489 h 1520066"/>
                <a:gd name="connsiteX10" fmla="*/ 6613972 w 8399098"/>
                <a:gd name="connsiteY10" fmla="*/ 60489 h 1520066"/>
                <a:gd name="connsiteX11" fmla="*/ 5725111 w 8399098"/>
                <a:gd name="connsiteY11" fmla="*/ 640903 h 1520066"/>
                <a:gd name="connsiteX12" fmla="*/ 5596746 w 8399098"/>
                <a:gd name="connsiteY12" fmla="*/ 772500 h 1520066"/>
                <a:gd name="connsiteX13" fmla="*/ 5426824 w 8399098"/>
                <a:gd name="connsiteY13" fmla="*/ 951657 h 1520066"/>
                <a:gd name="connsiteX14" fmla="*/ 5037572 w 8399098"/>
                <a:gd name="connsiteY14" fmla="*/ 1342294 h 1520066"/>
                <a:gd name="connsiteX15" fmla="*/ 4680181 w 8399098"/>
                <a:gd name="connsiteY15" fmla="*/ 1520066 h 1520066"/>
                <a:gd name="connsiteX16" fmla="*/ 4637239 w 8399098"/>
                <a:gd name="connsiteY16" fmla="*/ 1515910 h 1520066"/>
                <a:gd name="connsiteX17" fmla="*/ 4405443 w 8399098"/>
                <a:gd name="connsiteY17" fmla="*/ 1172372 h 1520066"/>
                <a:gd name="connsiteX18" fmla="*/ 4179650 w 8399098"/>
                <a:gd name="connsiteY18" fmla="*/ 762803 h 1520066"/>
                <a:gd name="connsiteX19" fmla="*/ 3311567 w 8399098"/>
                <a:gd name="connsiteY19" fmla="*/ 767883 h 1520066"/>
                <a:gd name="connsiteX20" fmla="*/ 2360834 w 8399098"/>
                <a:gd name="connsiteY20" fmla="*/ 995061 h 1520066"/>
                <a:gd name="connsiteX21" fmla="*/ 2342497 w 8399098"/>
                <a:gd name="connsiteY21" fmla="*/ 992833 h 1520066"/>
                <a:gd name="connsiteX22" fmla="*/ 2126238 w 8399098"/>
                <a:gd name="connsiteY22" fmla="*/ 1040931 h 1520066"/>
                <a:gd name="connsiteX23" fmla="*/ 1317343 w 8399098"/>
                <a:gd name="connsiteY23" fmla="*/ 1114064 h 1520066"/>
                <a:gd name="connsiteX24" fmla="*/ 1009685 w 8399098"/>
                <a:gd name="connsiteY24" fmla="*/ 1102634 h 1520066"/>
                <a:gd name="connsiteX25" fmla="*/ 90523 w 8399098"/>
                <a:gd name="connsiteY25" fmla="*/ 742589 h 1520066"/>
                <a:gd name="connsiteX26" fmla="*/ 22895 w 8399098"/>
                <a:gd name="connsiteY26" fmla="*/ 281579 h 1520066"/>
                <a:gd name="connsiteX27" fmla="*/ 33026 w 8399098"/>
                <a:gd name="connsiteY27" fmla="*/ 257679 h 1520066"/>
                <a:gd name="connsiteX28" fmla="*/ 94142 w 8399098"/>
                <a:gd name="connsiteY28" fmla="*/ 257679 h 1520066"/>
                <a:gd name="connsiteX29" fmla="*/ 76235 w 8399098"/>
                <a:gd name="connsiteY29" fmla="*/ 299677 h 1520066"/>
                <a:gd name="connsiteX30" fmla="*/ 140053 w 8399098"/>
                <a:gd name="connsiteY30" fmla="*/ 715919 h 1520066"/>
                <a:gd name="connsiteX31" fmla="*/ 2361283 w 8399098"/>
                <a:gd name="connsiteY31" fmla="*/ 930232 h 1520066"/>
                <a:gd name="connsiteX32" fmla="*/ 2361890 w 8399098"/>
                <a:gd name="connsiteY32" fmla="*/ 932577 h 1520066"/>
                <a:gd name="connsiteX33" fmla="*/ 2418393 w 8399098"/>
                <a:gd name="connsiteY33" fmla="*/ 916935 h 1520066"/>
                <a:gd name="connsiteX34" fmla="*/ 3300486 w 8399098"/>
                <a:gd name="connsiteY34" fmla="*/ 708780 h 1520066"/>
                <a:gd name="connsiteX35" fmla="*/ 4213357 w 8399098"/>
                <a:gd name="connsiteY35" fmla="*/ 712935 h 1520066"/>
                <a:gd name="connsiteX36" fmla="*/ 4462699 w 8399098"/>
                <a:gd name="connsiteY36" fmla="*/ 1154825 h 1520066"/>
                <a:gd name="connsiteX37" fmla="*/ 4648321 w 8399098"/>
                <a:gd name="connsiteY37" fmla="*/ 1456806 h 1520066"/>
                <a:gd name="connsiteX38" fmla="*/ 5382034 w 8399098"/>
                <a:gd name="connsiteY38" fmla="*/ 911024 h 1520066"/>
                <a:gd name="connsiteX39" fmla="*/ 5554727 w 8399098"/>
                <a:gd name="connsiteY39" fmla="*/ 728634 h 1520066"/>
                <a:gd name="connsiteX40" fmla="*/ 5681246 w 8399098"/>
                <a:gd name="connsiteY40" fmla="*/ 599346 h 1520066"/>
                <a:gd name="connsiteX41" fmla="*/ 6613510 w 8399098"/>
                <a:gd name="connsiteY41" fmla="*/ 0 h 1520066"/>
                <a:gd name="connsiteX0" fmla="*/ 6613510 w 8399098"/>
                <a:gd name="connsiteY0" fmla="*/ 0 h 1520066"/>
                <a:gd name="connsiteX1" fmla="*/ 6625977 w 8399098"/>
                <a:gd name="connsiteY1" fmla="*/ 0 h 1520066"/>
                <a:gd name="connsiteX2" fmla="*/ 6964437 w 8399098"/>
                <a:gd name="connsiteY2" fmla="*/ 205015 h 1520066"/>
                <a:gd name="connsiteX3" fmla="*/ 7081720 w 8399098"/>
                <a:gd name="connsiteY3" fmla="*/ 587340 h 1520066"/>
                <a:gd name="connsiteX4" fmla="*/ 7221629 w 8399098"/>
                <a:gd name="connsiteY4" fmla="*/ 899480 h 1520066"/>
                <a:gd name="connsiteX5" fmla="*/ 8348876 w 8399098"/>
                <a:gd name="connsiteY5" fmla="*/ 665822 h 1520066"/>
                <a:gd name="connsiteX6" fmla="*/ 8399098 w 8399098"/>
                <a:gd name="connsiteY6" fmla="*/ 726460 h 1520066"/>
                <a:gd name="connsiteX7" fmla="*/ 7211471 w 8399098"/>
                <a:gd name="connsiteY7" fmla="*/ 959045 h 1520066"/>
                <a:gd name="connsiteX8" fmla="*/ 7023079 w 8399098"/>
                <a:gd name="connsiteY8" fmla="*/ 599807 h 1520066"/>
                <a:gd name="connsiteX9" fmla="*/ 6625054 w 8399098"/>
                <a:gd name="connsiteY9" fmla="*/ 60489 h 1520066"/>
                <a:gd name="connsiteX10" fmla="*/ 6613972 w 8399098"/>
                <a:gd name="connsiteY10" fmla="*/ 60489 h 1520066"/>
                <a:gd name="connsiteX11" fmla="*/ 5725111 w 8399098"/>
                <a:gd name="connsiteY11" fmla="*/ 640903 h 1520066"/>
                <a:gd name="connsiteX12" fmla="*/ 5596746 w 8399098"/>
                <a:gd name="connsiteY12" fmla="*/ 772500 h 1520066"/>
                <a:gd name="connsiteX13" fmla="*/ 5426824 w 8399098"/>
                <a:gd name="connsiteY13" fmla="*/ 951657 h 1520066"/>
                <a:gd name="connsiteX14" fmla="*/ 5037572 w 8399098"/>
                <a:gd name="connsiteY14" fmla="*/ 1342294 h 1520066"/>
                <a:gd name="connsiteX15" fmla="*/ 4680181 w 8399098"/>
                <a:gd name="connsiteY15" fmla="*/ 1520066 h 1520066"/>
                <a:gd name="connsiteX16" fmla="*/ 4637239 w 8399098"/>
                <a:gd name="connsiteY16" fmla="*/ 1515910 h 1520066"/>
                <a:gd name="connsiteX17" fmla="*/ 4405443 w 8399098"/>
                <a:gd name="connsiteY17" fmla="*/ 1172372 h 1520066"/>
                <a:gd name="connsiteX18" fmla="*/ 4179650 w 8399098"/>
                <a:gd name="connsiteY18" fmla="*/ 762803 h 1520066"/>
                <a:gd name="connsiteX19" fmla="*/ 3311567 w 8399098"/>
                <a:gd name="connsiteY19" fmla="*/ 767883 h 1520066"/>
                <a:gd name="connsiteX20" fmla="*/ 2360834 w 8399098"/>
                <a:gd name="connsiteY20" fmla="*/ 995061 h 1520066"/>
                <a:gd name="connsiteX21" fmla="*/ 2342497 w 8399098"/>
                <a:gd name="connsiteY21" fmla="*/ 992833 h 1520066"/>
                <a:gd name="connsiteX22" fmla="*/ 2126238 w 8399098"/>
                <a:gd name="connsiteY22" fmla="*/ 1040931 h 1520066"/>
                <a:gd name="connsiteX23" fmla="*/ 1317343 w 8399098"/>
                <a:gd name="connsiteY23" fmla="*/ 1114064 h 1520066"/>
                <a:gd name="connsiteX24" fmla="*/ 1009685 w 8399098"/>
                <a:gd name="connsiteY24" fmla="*/ 1102634 h 1520066"/>
                <a:gd name="connsiteX25" fmla="*/ 90523 w 8399098"/>
                <a:gd name="connsiteY25" fmla="*/ 742589 h 1520066"/>
                <a:gd name="connsiteX26" fmla="*/ 22895 w 8399098"/>
                <a:gd name="connsiteY26" fmla="*/ 281579 h 1520066"/>
                <a:gd name="connsiteX27" fmla="*/ 33026 w 8399098"/>
                <a:gd name="connsiteY27" fmla="*/ 257679 h 1520066"/>
                <a:gd name="connsiteX28" fmla="*/ 94142 w 8399098"/>
                <a:gd name="connsiteY28" fmla="*/ 257679 h 1520066"/>
                <a:gd name="connsiteX29" fmla="*/ 76235 w 8399098"/>
                <a:gd name="connsiteY29" fmla="*/ 299677 h 1520066"/>
                <a:gd name="connsiteX30" fmla="*/ 140053 w 8399098"/>
                <a:gd name="connsiteY30" fmla="*/ 715919 h 1520066"/>
                <a:gd name="connsiteX31" fmla="*/ 2361283 w 8399098"/>
                <a:gd name="connsiteY31" fmla="*/ 930232 h 1520066"/>
                <a:gd name="connsiteX32" fmla="*/ 2361890 w 8399098"/>
                <a:gd name="connsiteY32" fmla="*/ 932577 h 1520066"/>
                <a:gd name="connsiteX33" fmla="*/ 2418393 w 8399098"/>
                <a:gd name="connsiteY33" fmla="*/ 916935 h 1520066"/>
                <a:gd name="connsiteX34" fmla="*/ 3300486 w 8399098"/>
                <a:gd name="connsiteY34" fmla="*/ 708780 h 1520066"/>
                <a:gd name="connsiteX35" fmla="*/ 4213357 w 8399098"/>
                <a:gd name="connsiteY35" fmla="*/ 712935 h 1520066"/>
                <a:gd name="connsiteX36" fmla="*/ 4462699 w 8399098"/>
                <a:gd name="connsiteY36" fmla="*/ 1154825 h 1520066"/>
                <a:gd name="connsiteX37" fmla="*/ 4648321 w 8399098"/>
                <a:gd name="connsiteY37" fmla="*/ 1456806 h 1520066"/>
                <a:gd name="connsiteX38" fmla="*/ 5382034 w 8399098"/>
                <a:gd name="connsiteY38" fmla="*/ 911024 h 1520066"/>
                <a:gd name="connsiteX39" fmla="*/ 5554727 w 8399098"/>
                <a:gd name="connsiteY39" fmla="*/ 728634 h 1520066"/>
                <a:gd name="connsiteX40" fmla="*/ 5681246 w 8399098"/>
                <a:gd name="connsiteY40" fmla="*/ 599346 h 1520066"/>
                <a:gd name="connsiteX41" fmla="*/ 6613510 w 8399098"/>
                <a:gd name="connsiteY41" fmla="*/ 0 h 1520066"/>
                <a:gd name="connsiteX0" fmla="*/ 6613510 w 8393514"/>
                <a:gd name="connsiteY0" fmla="*/ 0 h 1520066"/>
                <a:gd name="connsiteX1" fmla="*/ 6625977 w 8393514"/>
                <a:gd name="connsiteY1" fmla="*/ 0 h 1520066"/>
                <a:gd name="connsiteX2" fmla="*/ 6964437 w 8393514"/>
                <a:gd name="connsiteY2" fmla="*/ 205015 h 1520066"/>
                <a:gd name="connsiteX3" fmla="*/ 7081720 w 8393514"/>
                <a:gd name="connsiteY3" fmla="*/ 587340 h 1520066"/>
                <a:gd name="connsiteX4" fmla="*/ 7221629 w 8393514"/>
                <a:gd name="connsiteY4" fmla="*/ 899480 h 1520066"/>
                <a:gd name="connsiteX5" fmla="*/ 8348876 w 8393514"/>
                <a:gd name="connsiteY5" fmla="*/ 665822 h 1520066"/>
                <a:gd name="connsiteX6" fmla="*/ 8393514 w 8393514"/>
                <a:gd name="connsiteY6" fmla="*/ 714412 h 1520066"/>
                <a:gd name="connsiteX7" fmla="*/ 7211471 w 8393514"/>
                <a:gd name="connsiteY7" fmla="*/ 959045 h 1520066"/>
                <a:gd name="connsiteX8" fmla="*/ 7023079 w 8393514"/>
                <a:gd name="connsiteY8" fmla="*/ 599807 h 1520066"/>
                <a:gd name="connsiteX9" fmla="*/ 6625054 w 8393514"/>
                <a:gd name="connsiteY9" fmla="*/ 60489 h 1520066"/>
                <a:gd name="connsiteX10" fmla="*/ 6613972 w 8393514"/>
                <a:gd name="connsiteY10" fmla="*/ 60489 h 1520066"/>
                <a:gd name="connsiteX11" fmla="*/ 5725111 w 8393514"/>
                <a:gd name="connsiteY11" fmla="*/ 640903 h 1520066"/>
                <a:gd name="connsiteX12" fmla="*/ 5596746 w 8393514"/>
                <a:gd name="connsiteY12" fmla="*/ 772500 h 1520066"/>
                <a:gd name="connsiteX13" fmla="*/ 5426824 w 8393514"/>
                <a:gd name="connsiteY13" fmla="*/ 951657 h 1520066"/>
                <a:gd name="connsiteX14" fmla="*/ 5037572 w 8393514"/>
                <a:gd name="connsiteY14" fmla="*/ 1342294 h 1520066"/>
                <a:gd name="connsiteX15" fmla="*/ 4680181 w 8393514"/>
                <a:gd name="connsiteY15" fmla="*/ 1520066 h 1520066"/>
                <a:gd name="connsiteX16" fmla="*/ 4637239 w 8393514"/>
                <a:gd name="connsiteY16" fmla="*/ 1515910 h 1520066"/>
                <a:gd name="connsiteX17" fmla="*/ 4405443 w 8393514"/>
                <a:gd name="connsiteY17" fmla="*/ 1172372 h 1520066"/>
                <a:gd name="connsiteX18" fmla="*/ 4179650 w 8393514"/>
                <a:gd name="connsiteY18" fmla="*/ 762803 h 1520066"/>
                <a:gd name="connsiteX19" fmla="*/ 3311567 w 8393514"/>
                <a:gd name="connsiteY19" fmla="*/ 767883 h 1520066"/>
                <a:gd name="connsiteX20" fmla="*/ 2360834 w 8393514"/>
                <a:gd name="connsiteY20" fmla="*/ 995061 h 1520066"/>
                <a:gd name="connsiteX21" fmla="*/ 2342497 w 8393514"/>
                <a:gd name="connsiteY21" fmla="*/ 992833 h 1520066"/>
                <a:gd name="connsiteX22" fmla="*/ 2126238 w 8393514"/>
                <a:gd name="connsiteY22" fmla="*/ 1040931 h 1520066"/>
                <a:gd name="connsiteX23" fmla="*/ 1317343 w 8393514"/>
                <a:gd name="connsiteY23" fmla="*/ 1114064 h 1520066"/>
                <a:gd name="connsiteX24" fmla="*/ 1009685 w 8393514"/>
                <a:gd name="connsiteY24" fmla="*/ 1102634 h 1520066"/>
                <a:gd name="connsiteX25" fmla="*/ 90523 w 8393514"/>
                <a:gd name="connsiteY25" fmla="*/ 742589 h 1520066"/>
                <a:gd name="connsiteX26" fmla="*/ 22895 w 8393514"/>
                <a:gd name="connsiteY26" fmla="*/ 281579 h 1520066"/>
                <a:gd name="connsiteX27" fmla="*/ 33026 w 8393514"/>
                <a:gd name="connsiteY27" fmla="*/ 257679 h 1520066"/>
                <a:gd name="connsiteX28" fmla="*/ 94142 w 8393514"/>
                <a:gd name="connsiteY28" fmla="*/ 257679 h 1520066"/>
                <a:gd name="connsiteX29" fmla="*/ 76235 w 8393514"/>
                <a:gd name="connsiteY29" fmla="*/ 299677 h 1520066"/>
                <a:gd name="connsiteX30" fmla="*/ 140053 w 8393514"/>
                <a:gd name="connsiteY30" fmla="*/ 715919 h 1520066"/>
                <a:gd name="connsiteX31" fmla="*/ 2361283 w 8393514"/>
                <a:gd name="connsiteY31" fmla="*/ 930232 h 1520066"/>
                <a:gd name="connsiteX32" fmla="*/ 2361890 w 8393514"/>
                <a:gd name="connsiteY32" fmla="*/ 932577 h 1520066"/>
                <a:gd name="connsiteX33" fmla="*/ 2418393 w 8393514"/>
                <a:gd name="connsiteY33" fmla="*/ 916935 h 1520066"/>
                <a:gd name="connsiteX34" fmla="*/ 3300486 w 8393514"/>
                <a:gd name="connsiteY34" fmla="*/ 708780 h 1520066"/>
                <a:gd name="connsiteX35" fmla="*/ 4213357 w 8393514"/>
                <a:gd name="connsiteY35" fmla="*/ 712935 h 1520066"/>
                <a:gd name="connsiteX36" fmla="*/ 4462699 w 8393514"/>
                <a:gd name="connsiteY36" fmla="*/ 1154825 h 1520066"/>
                <a:gd name="connsiteX37" fmla="*/ 4648321 w 8393514"/>
                <a:gd name="connsiteY37" fmla="*/ 1456806 h 1520066"/>
                <a:gd name="connsiteX38" fmla="*/ 5382034 w 8393514"/>
                <a:gd name="connsiteY38" fmla="*/ 911024 h 1520066"/>
                <a:gd name="connsiteX39" fmla="*/ 5554727 w 8393514"/>
                <a:gd name="connsiteY39" fmla="*/ 728634 h 1520066"/>
                <a:gd name="connsiteX40" fmla="*/ 5681246 w 8393514"/>
                <a:gd name="connsiteY40" fmla="*/ 599346 h 1520066"/>
                <a:gd name="connsiteX41" fmla="*/ 6613510 w 8393514"/>
                <a:gd name="connsiteY41" fmla="*/ 0 h 1520066"/>
                <a:gd name="connsiteX0" fmla="*/ 6613510 w 8393514"/>
                <a:gd name="connsiteY0" fmla="*/ 0 h 1520066"/>
                <a:gd name="connsiteX1" fmla="*/ 6625977 w 8393514"/>
                <a:gd name="connsiteY1" fmla="*/ 0 h 1520066"/>
                <a:gd name="connsiteX2" fmla="*/ 6964437 w 8393514"/>
                <a:gd name="connsiteY2" fmla="*/ 205015 h 1520066"/>
                <a:gd name="connsiteX3" fmla="*/ 7062175 w 8393514"/>
                <a:gd name="connsiteY3" fmla="*/ 575294 h 1520066"/>
                <a:gd name="connsiteX4" fmla="*/ 7221629 w 8393514"/>
                <a:gd name="connsiteY4" fmla="*/ 899480 h 1520066"/>
                <a:gd name="connsiteX5" fmla="*/ 8348876 w 8393514"/>
                <a:gd name="connsiteY5" fmla="*/ 665822 h 1520066"/>
                <a:gd name="connsiteX6" fmla="*/ 8393514 w 8393514"/>
                <a:gd name="connsiteY6" fmla="*/ 714412 h 1520066"/>
                <a:gd name="connsiteX7" fmla="*/ 7211471 w 8393514"/>
                <a:gd name="connsiteY7" fmla="*/ 959045 h 1520066"/>
                <a:gd name="connsiteX8" fmla="*/ 7023079 w 8393514"/>
                <a:gd name="connsiteY8" fmla="*/ 599807 h 1520066"/>
                <a:gd name="connsiteX9" fmla="*/ 6625054 w 8393514"/>
                <a:gd name="connsiteY9" fmla="*/ 60489 h 1520066"/>
                <a:gd name="connsiteX10" fmla="*/ 6613972 w 8393514"/>
                <a:gd name="connsiteY10" fmla="*/ 60489 h 1520066"/>
                <a:gd name="connsiteX11" fmla="*/ 5725111 w 8393514"/>
                <a:gd name="connsiteY11" fmla="*/ 640903 h 1520066"/>
                <a:gd name="connsiteX12" fmla="*/ 5596746 w 8393514"/>
                <a:gd name="connsiteY12" fmla="*/ 772500 h 1520066"/>
                <a:gd name="connsiteX13" fmla="*/ 5426824 w 8393514"/>
                <a:gd name="connsiteY13" fmla="*/ 951657 h 1520066"/>
                <a:gd name="connsiteX14" fmla="*/ 5037572 w 8393514"/>
                <a:gd name="connsiteY14" fmla="*/ 1342294 h 1520066"/>
                <a:gd name="connsiteX15" fmla="*/ 4680181 w 8393514"/>
                <a:gd name="connsiteY15" fmla="*/ 1520066 h 1520066"/>
                <a:gd name="connsiteX16" fmla="*/ 4637239 w 8393514"/>
                <a:gd name="connsiteY16" fmla="*/ 1515910 h 1520066"/>
                <a:gd name="connsiteX17" fmla="*/ 4405443 w 8393514"/>
                <a:gd name="connsiteY17" fmla="*/ 1172372 h 1520066"/>
                <a:gd name="connsiteX18" fmla="*/ 4179650 w 8393514"/>
                <a:gd name="connsiteY18" fmla="*/ 762803 h 1520066"/>
                <a:gd name="connsiteX19" fmla="*/ 3311567 w 8393514"/>
                <a:gd name="connsiteY19" fmla="*/ 767883 h 1520066"/>
                <a:gd name="connsiteX20" fmla="*/ 2360834 w 8393514"/>
                <a:gd name="connsiteY20" fmla="*/ 995061 h 1520066"/>
                <a:gd name="connsiteX21" fmla="*/ 2342497 w 8393514"/>
                <a:gd name="connsiteY21" fmla="*/ 992833 h 1520066"/>
                <a:gd name="connsiteX22" fmla="*/ 2126238 w 8393514"/>
                <a:gd name="connsiteY22" fmla="*/ 1040931 h 1520066"/>
                <a:gd name="connsiteX23" fmla="*/ 1317343 w 8393514"/>
                <a:gd name="connsiteY23" fmla="*/ 1114064 h 1520066"/>
                <a:gd name="connsiteX24" fmla="*/ 1009685 w 8393514"/>
                <a:gd name="connsiteY24" fmla="*/ 1102634 h 1520066"/>
                <a:gd name="connsiteX25" fmla="*/ 90523 w 8393514"/>
                <a:gd name="connsiteY25" fmla="*/ 742589 h 1520066"/>
                <a:gd name="connsiteX26" fmla="*/ 22895 w 8393514"/>
                <a:gd name="connsiteY26" fmla="*/ 281579 h 1520066"/>
                <a:gd name="connsiteX27" fmla="*/ 33026 w 8393514"/>
                <a:gd name="connsiteY27" fmla="*/ 257679 h 1520066"/>
                <a:gd name="connsiteX28" fmla="*/ 94142 w 8393514"/>
                <a:gd name="connsiteY28" fmla="*/ 257679 h 1520066"/>
                <a:gd name="connsiteX29" fmla="*/ 76235 w 8393514"/>
                <a:gd name="connsiteY29" fmla="*/ 299677 h 1520066"/>
                <a:gd name="connsiteX30" fmla="*/ 140053 w 8393514"/>
                <a:gd name="connsiteY30" fmla="*/ 715919 h 1520066"/>
                <a:gd name="connsiteX31" fmla="*/ 2361283 w 8393514"/>
                <a:gd name="connsiteY31" fmla="*/ 930232 h 1520066"/>
                <a:gd name="connsiteX32" fmla="*/ 2361890 w 8393514"/>
                <a:gd name="connsiteY32" fmla="*/ 932577 h 1520066"/>
                <a:gd name="connsiteX33" fmla="*/ 2418393 w 8393514"/>
                <a:gd name="connsiteY33" fmla="*/ 916935 h 1520066"/>
                <a:gd name="connsiteX34" fmla="*/ 3300486 w 8393514"/>
                <a:gd name="connsiteY34" fmla="*/ 708780 h 1520066"/>
                <a:gd name="connsiteX35" fmla="*/ 4213357 w 8393514"/>
                <a:gd name="connsiteY35" fmla="*/ 712935 h 1520066"/>
                <a:gd name="connsiteX36" fmla="*/ 4462699 w 8393514"/>
                <a:gd name="connsiteY36" fmla="*/ 1154825 h 1520066"/>
                <a:gd name="connsiteX37" fmla="*/ 4648321 w 8393514"/>
                <a:gd name="connsiteY37" fmla="*/ 1456806 h 1520066"/>
                <a:gd name="connsiteX38" fmla="*/ 5382034 w 8393514"/>
                <a:gd name="connsiteY38" fmla="*/ 911024 h 1520066"/>
                <a:gd name="connsiteX39" fmla="*/ 5554727 w 8393514"/>
                <a:gd name="connsiteY39" fmla="*/ 728634 h 1520066"/>
                <a:gd name="connsiteX40" fmla="*/ 5681246 w 8393514"/>
                <a:gd name="connsiteY40" fmla="*/ 599346 h 1520066"/>
                <a:gd name="connsiteX41" fmla="*/ 6613510 w 8393514"/>
                <a:gd name="connsiteY41" fmla="*/ 0 h 1520066"/>
                <a:gd name="connsiteX0" fmla="*/ 6613510 w 8393514"/>
                <a:gd name="connsiteY0" fmla="*/ 13848 h 1533914"/>
                <a:gd name="connsiteX1" fmla="*/ 6625977 w 8393514"/>
                <a:gd name="connsiteY1" fmla="*/ 13848 h 1533914"/>
                <a:gd name="connsiteX2" fmla="*/ 6972814 w 8393514"/>
                <a:gd name="connsiteY2" fmla="*/ 200793 h 1533914"/>
                <a:gd name="connsiteX3" fmla="*/ 7062175 w 8393514"/>
                <a:gd name="connsiteY3" fmla="*/ 589142 h 1533914"/>
                <a:gd name="connsiteX4" fmla="*/ 7221629 w 8393514"/>
                <a:gd name="connsiteY4" fmla="*/ 913328 h 1533914"/>
                <a:gd name="connsiteX5" fmla="*/ 8348876 w 8393514"/>
                <a:gd name="connsiteY5" fmla="*/ 679670 h 1533914"/>
                <a:gd name="connsiteX6" fmla="*/ 8393514 w 8393514"/>
                <a:gd name="connsiteY6" fmla="*/ 728260 h 1533914"/>
                <a:gd name="connsiteX7" fmla="*/ 7211471 w 8393514"/>
                <a:gd name="connsiteY7" fmla="*/ 972893 h 1533914"/>
                <a:gd name="connsiteX8" fmla="*/ 7023079 w 8393514"/>
                <a:gd name="connsiteY8" fmla="*/ 613655 h 1533914"/>
                <a:gd name="connsiteX9" fmla="*/ 6625054 w 8393514"/>
                <a:gd name="connsiteY9" fmla="*/ 74337 h 1533914"/>
                <a:gd name="connsiteX10" fmla="*/ 6613972 w 8393514"/>
                <a:gd name="connsiteY10" fmla="*/ 74337 h 1533914"/>
                <a:gd name="connsiteX11" fmla="*/ 5725111 w 8393514"/>
                <a:gd name="connsiteY11" fmla="*/ 654751 h 1533914"/>
                <a:gd name="connsiteX12" fmla="*/ 5596746 w 8393514"/>
                <a:gd name="connsiteY12" fmla="*/ 786348 h 1533914"/>
                <a:gd name="connsiteX13" fmla="*/ 5426824 w 8393514"/>
                <a:gd name="connsiteY13" fmla="*/ 965505 h 1533914"/>
                <a:gd name="connsiteX14" fmla="*/ 5037572 w 8393514"/>
                <a:gd name="connsiteY14" fmla="*/ 1356142 h 1533914"/>
                <a:gd name="connsiteX15" fmla="*/ 4680181 w 8393514"/>
                <a:gd name="connsiteY15" fmla="*/ 1533914 h 1533914"/>
                <a:gd name="connsiteX16" fmla="*/ 4637239 w 8393514"/>
                <a:gd name="connsiteY16" fmla="*/ 1529758 h 1533914"/>
                <a:gd name="connsiteX17" fmla="*/ 4405443 w 8393514"/>
                <a:gd name="connsiteY17" fmla="*/ 1186220 h 1533914"/>
                <a:gd name="connsiteX18" fmla="*/ 4179650 w 8393514"/>
                <a:gd name="connsiteY18" fmla="*/ 776651 h 1533914"/>
                <a:gd name="connsiteX19" fmla="*/ 3311567 w 8393514"/>
                <a:gd name="connsiteY19" fmla="*/ 781731 h 1533914"/>
                <a:gd name="connsiteX20" fmla="*/ 2360834 w 8393514"/>
                <a:gd name="connsiteY20" fmla="*/ 1008909 h 1533914"/>
                <a:gd name="connsiteX21" fmla="*/ 2342497 w 8393514"/>
                <a:gd name="connsiteY21" fmla="*/ 1006681 h 1533914"/>
                <a:gd name="connsiteX22" fmla="*/ 2126238 w 8393514"/>
                <a:gd name="connsiteY22" fmla="*/ 1054779 h 1533914"/>
                <a:gd name="connsiteX23" fmla="*/ 1317343 w 8393514"/>
                <a:gd name="connsiteY23" fmla="*/ 1127912 h 1533914"/>
                <a:gd name="connsiteX24" fmla="*/ 1009685 w 8393514"/>
                <a:gd name="connsiteY24" fmla="*/ 1116482 h 1533914"/>
                <a:gd name="connsiteX25" fmla="*/ 90523 w 8393514"/>
                <a:gd name="connsiteY25" fmla="*/ 756437 h 1533914"/>
                <a:gd name="connsiteX26" fmla="*/ 22895 w 8393514"/>
                <a:gd name="connsiteY26" fmla="*/ 295427 h 1533914"/>
                <a:gd name="connsiteX27" fmla="*/ 33026 w 8393514"/>
                <a:gd name="connsiteY27" fmla="*/ 271527 h 1533914"/>
                <a:gd name="connsiteX28" fmla="*/ 94142 w 8393514"/>
                <a:gd name="connsiteY28" fmla="*/ 271527 h 1533914"/>
                <a:gd name="connsiteX29" fmla="*/ 76235 w 8393514"/>
                <a:gd name="connsiteY29" fmla="*/ 313525 h 1533914"/>
                <a:gd name="connsiteX30" fmla="*/ 140053 w 8393514"/>
                <a:gd name="connsiteY30" fmla="*/ 729767 h 1533914"/>
                <a:gd name="connsiteX31" fmla="*/ 2361283 w 8393514"/>
                <a:gd name="connsiteY31" fmla="*/ 944080 h 1533914"/>
                <a:gd name="connsiteX32" fmla="*/ 2361890 w 8393514"/>
                <a:gd name="connsiteY32" fmla="*/ 946425 h 1533914"/>
                <a:gd name="connsiteX33" fmla="*/ 2418393 w 8393514"/>
                <a:gd name="connsiteY33" fmla="*/ 930783 h 1533914"/>
                <a:gd name="connsiteX34" fmla="*/ 3300486 w 8393514"/>
                <a:gd name="connsiteY34" fmla="*/ 722628 h 1533914"/>
                <a:gd name="connsiteX35" fmla="*/ 4213357 w 8393514"/>
                <a:gd name="connsiteY35" fmla="*/ 726783 h 1533914"/>
                <a:gd name="connsiteX36" fmla="*/ 4462699 w 8393514"/>
                <a:gd name="connsiteY36" fmla="*/ 1168673 h 1533914"/>
                <a:gd name="connsiteX37" fmla="*/ 4648321 w 8393514"/>
                <a:gd name="connsiteY37" fmla="*/ 1470654 h 1533914"/>
                <a:gd name="connsiteX38" fmla="*/ 5382034 w 8393514"/>
                <a:gd name="connsiteY38" fmla="*/ 924872 h 1533914"/>
                <a:gd name="connsiteX39" fmla="*/ 5554727 w 8393514"/>
                <a:gd name="connsiteY39" fmla="*/ 742482 h 1533914"/>
                <a:gd name="connsiteX40" fmla="*/ 5681246 w 8393514"/>
                <a:gd name="connsiteY40" fmla="*/ 613194 h 1533914"/>
                <a:gd name="connsiteX41" fmla="*/ 6613510 w 8393514"/>
                <a:gd name="connsiteY41" fmla="*/ 13848 h 1533914"/>
                <a:gd name="connsiteX0" fmla="*/ 6613510 w 8393514"/>
                <a:gd name="connsiteY0" fmla="*/ 12957 h 1533023"/>
                <a:gd name="connsiteX1" fmla="*/ 6625977 w 8393514"/>
                <a:gd name="connsiteY1" fmla="*/ 12957 h 1533023"/>
                <a:gd name="connsiteX2" fmla="*/ 6944892 w 8393514"/>
                <a:gd name="connsiteY2" fmla="*/ 187853 h 1533023"/>
                <a:gd name="connsiteX3" fmla="*/ 7062175 w 8393514"/>
                <a:gd name="connsiteY3" fmla="*/ 588251 h 1533023"/>
                <a:gd name="connsiteX4" fmla="*/ 7221629 w 8393514"/>
                <a:gd name="connsiteY4" fmla="*/ 912437 h 1533023"/>
                <a:gd name="connsiteX5" fmla="*/ 8348876 w 8393514"/>
                <a:gd name="connsiteY5" fmla="*/ 678779 h 1533023"/>
                <a:gd name="connsiteX6" fmla="*/ 8393514 w 8393514"/>
                <a:gd name="connsiteY6" fmla="*/ 727369 h 1533023"/>
                <a:gd name="connsiteX7" fmla="*/ 7211471 w 8393514"/>
                <a:gd name="connsiteY7" fmla="*/ 972002 h 1533023"/>
                <a:gd name="connsiteX8" fmla="*/ 7023079 w 8393514"/>
                <a:gd name="connsiteY8" fmla="*/ 612764 h 1533023"/>
                <a:gd name="connsiteX9" fmla="*/ 6625054 w 8393514"/>
                <a:gd name="connsiteY9" fmla="*/ 73446 h 1533023"/>
                <a:gd name="connsiteX10" fmla="*/ 6613972 w 8393514"/>
                <a:gd name="connsiteY10" fmla="*/ 73446 h 1533023"/>
                <a:gd name="connsiteX11" fmla="*/ 5725111 w 8393514"/>
                <a:gd name="connsiteY11" fmla="*/ 653860 h 1533023"/>
                <a:gd name="connsiteX12" fmla="*/ 5596746 w 8393514"/>
                <a:gd name="connsiteY12" fmla="*/ 785457 h 1533023"/>
                <a:gd name="connsiteX13" fmla="*/ 5426824 w 8393514"/>
                <a:gd name="connsiteY13" fmla="*/ 964614 h 1533023"/>
                <a:gd name="connsiteX14" fmla="*/ 5037572 w 8393514"/>
                <a:gd name="connsiteY14" fmla="*/ 1355251 h 1533023"/>
                <a:gd name="connsiteX15" fmla="*/ 4680181 w 8393514"/>
                <a:gd name="connsiteY15" fmla="*/ 1533023 h 1533023"/>
                <a:gd name="connsiteX16" fmla="*/ 4637239 w 8393514"/>
                <a:gd name="connsiteY16" fmla="*/ 1528867 h 1533023"/>
                <a:gd name="connsiteX17" fmla="*/ 4405443 w 8393514"/>
                <a:gd name="connsiteY17" fmla="*/ 1185329 h 1533023"/>
                <a:gd name="connsiteX18" fmla="*/ 4179650 w 8393514"/>
                <a:gd name="connsiteY18" fmla="*/ 775760 h 1533023"/>
                <a:gd name="connsiteX19" fmla="*/ 3311567 w 8393514"/>
                <a:gd name="connsiteY19" fmla="*/ 780840 h 1533023"/>
                <a:gd name="connsiteX20" fmla="*/ 2360834 w 8393514"/>
                <a:gd name="connsiteY20" fmla="*/ 1008018 h 1533023"/>
                <a:gd name="connsiteX21" fmla="*/ 2342497 w 8393514"/>
                <a:gd name="connsiteY21" fmla="*/ 1005790 h 1533023"/>
                <a:gd name="connsiteX22" fmla="*/ 2126238 w 8393514"/>
                <a:gd name="connsiteY22" fmla="*/ 1053888 h 1533023"/>
                <a:gd name="connsiteX23" fmla="*/ 1317343 w 8393514"/>
                <a:gd name="connsiteY23" fmla="*/ 1127021 h 1533023"/>
                <a:gd name="connsiteX24" fmla="*/ 1009685 w 8393514"/>
                <a:gd name="connsiteY24" fmla="*/ 1115591 h 1533023"/>
                <a:gd name="connsiteX25" fmla="*/ 90523 w 8393514"/>
                <a:gd name="connsiteY25" fmla="*/ 755546 h 1533023"/>
                <a:gd name="connsiteX26" fmla="*/ 22895 w 8393514"/>
                <a:gd name="connsiteY26" fmla="*/ 294536 h 1533023"/>
                <a:gd name="connsiteX27" fmla="*/ 33026 w 8393514"/>
                <a:gd name="connsiteY27" fmla="*/ 270636 h 1533023"/>
                <a:gd name="connsiteX28" fmla="*/ 94142 w 8393514"/>
                <a:gd name="connsiteY28" fmla="*/ 270636 h 1533023"/>
                <a:gd name="connsiteX29" fmla="*/ 76235 w 8393514"/>
                <a:gd name="connsiteY29" fmla="*/ 312634 h 1533023"/>
                <a:gd name="connsiteX30" fmla="*/ 140053 w 8393514"/>
                <a:gd name="connsiteY30" fmla="*/ 728876 h 1533023"/>
                <a:gd name="connsiteX31" fmla="*/ 2361283 w 8393514"/>
                <a:gd name="connsiteY31" fmla="*/ 943189 h 1533023"/>
                <a:gd name="connsiteX32" fmla="*/ 2361890 w 8393514"/>
                <a:gd name="connsiteY32" fmla="*/ 945534 h 1533023"/>
                <a:gd name="connsiteX33" fmla="*/ 2418393 w 8393514"/>
                <a:gd name="connsiteY33" fmla="*/ 929892 h 1533023"/>
                <a:gd name="connsiteX34" fmla="*/ 3300486 w 8393514"/>
                <a:gd name="connsiteY34" fmla="*/ 721737 h 1533023"/>
                <a:gd name="connsiteX35" fmla="*/ 4213357 w 8393514"/>
                <a:gd name="connsiteY35" fmla="*/ 725892 h 1533023"/>
                <a:gd name="connsiteX36" fmla="*/ 4462699 w 8393514"/>
                <a:gd name="connsiteY36" fmla="*/ 1167782 h 1533023"/>
                <a:gd name="connsiteX37" fmla="*/ 4648321 w 8393514"/>
                <a:gd name="connsiteY37" fmla="*/ 1469763 h 1533023"/>
                <a:gd name="connsiteX38" fmla="*/ 5382034 w 8393514"/>
                <a:gd name="connsiteY38" fmla="*/ 923981 h 1533023"/>
                <a:gd name="connsiteX39" fmla="*/ 5554727 w 8393514"/>
                <a:gd name="connsiteY39" fmla="*/ 741591 h 1533023"/>
                <a:gd name="connsiteX40" fmla="*/ 5681246 w 8393514"/>
                <a:gd name="connsiteY40" fmla="*/ 612303 h 1533023"/>
                <a:gd name="connsiteX41" fmla="*/ 6613510 w 8393514"/>
                <a:gd name="connsiteY41" fmla="*/ 12957 h 1533023"/>
                <a:gd name="connsiteX0" fmla="*/ 6613510 w 8393514"/>
                <a:gd name="connsiteY0" fmla="*/ 12955 h 1533021"/>
                <a:gd name="connsiteX1" fmla="*/ 6625977 w 8393514"/>
                <a:gd name="connsiteY1" fmla="*/ 12955 h 1533021"/>
                <a:gd name="connsiteX2" fmla="*/ 6944892 w 8393514"/>
                <a:gd name="connsiteY2" fmla="*/ 187851 h 1533021"/>
                <a:gd name="connsiteX3" fmla="*/ 7062175 w 8393514"/>
                <a:gd name="connsiteY3" fmla="*/ 588249 h 1533021"/>
                <a:gd name="connsiteX4" fmla="*/ 7221629 w 8393514"/>
                <a:gd name="connsiteY4" fmla="*/ 912435 h 1533021"/>
                <a:gd name="connsiteX5" fmla="*/ 8348876 w 8393514"/>
                <a:gd name="connsiteY5" fmla="*/ 678777 h 1533021"/>
                <a:gd name="connsiteX6" fmla="*/ 8393514 w 8393514"/>
                <a:gd name="connsiteY6" fmla="*/ 727367 h 1533021"/>
                <a:gd name="connsiteX7" fmla="*/ 7211471 w 8393514"/>
                <a:gd name="connsiteY7" fmla="*/ 972000 h 1533021"/>
                <a:gd name="connsiteX8" fmla="*/ 7023079 w 8393514"/>
                <a:gd name="connsiteY8" fmla="*/ 612762 h 1533021"/>
                <a:gd name="connsiteX9" fmla="*/ 6625054 w 8393514"/>
                <a:gd name="connsiteY9" fmla="*/ 73444 h 1533021"/>
                <a:gd name="connsiteX10" fmla="*/ 6613972 w 8393514"/>
                <a:gd name="connsiteY10" fmla="*/ 73444 h 1533021"/>
                <a:gd name="connsiteX11" fmla="*/ 5725111 w 8393514"/>
                <a:gd name="connsiteY11" fmla="*/ 653858 h 1533021"/>
                <a:gd name="connsiteX12" fmla="*/ 5596746 w 8393514"/>
                <a:gd name="connsiteY12" fmla="*/ 785455 h 1533021"/>
                <a:gd name="connsiteX13" fmla="*/ 5426824 w 8393514"/>
                <a:gd name="connsiteY13" fmla="*/ 964612 h 1533021"/>
                <a:gd name="connsiteX14" fmla="*/ 5037572 w 8393514"/>
                <a:gd name="connsiteY14" fmla="*/ 1355249 h 1533021"/>
                <a:gd name="connsiteX15" fmla="*/ 4680181 w 8393514"/>
                <a:gd name="connsiteY15" fmla="*/ 1533021 h 1533021"/>
                <a:gd name="connsiteX16" fmla="*/ 4637239 w 8393514"/>
                <a:gd name="connsiteY16" fmla="*/ 1528865 h 1533021"/>
                <a:gd name="connsiteX17" fmla="*/ 4405443 w 8393514"/>
                <a:gd name="connsiteY17" fmla="*/ 1185327 h 1533021"/>
                <a:gd name="connsiteX18" fmla="*/ 4179650 w 8393514"/>
                <a:gd name="connsiteY18" fmla="*/ 775758 h 1533021"/>
                <a:gd name="connsiteX19" fmla="*/ 3311567 w 8393514"/>
                <a:gd name="connsiteY19" fmla="*/ 780838 h 1533021"/>
                <a:gd name="connsiteX20" fmla="*/ 2360834 w 8393514"/>
                <a:gd name="connsiteY20" fmla="*/ 1008016 h 1533021"/>
                <a:gd name="connsiteX21" fmla="*/ 2342497 w 8393514"/>
                <a:gd name="connsiteY21" fmla="*/ 1005788 h 1533021"/>
                <a:gd name="connsiteX22" fmla="*/ 2126238 w 8393514"/>
                <a:gd name="connsiteY22" fmla="*/ 1053886 h 1533021"/>
                <a:gd name="connsiteX23" fmla="*/ 1317343 w 8393514"/>
                <a:gd name="connsiteY23" fmla="*/ 1127019 h 1533021"/>
                <a:gd name="connsiteX24" fmla="*/ 1009685 w 8393514"/>
                <a:gd name="connsiteY24" fmla="*/ 1115589 h 1533021"/>
                <a:gd name="connsiteX25" fmla="*/ 90523 w 8393514"/>
                <a:gd name="connsiteY25" fmla="*/ 755544 h 1533021"/>
                <a:gd name="connsiteX26" fmla="*/ 22895 w 8393514"/>
                <a:gd name="connsiteY26" fmla="*/ 294534 h 1533021"/>
                <a:gd name="connsiteX27" fmla="*/ 33026 w 8393514"/>
                <a:gd name="connsiteY27" fmla="*/ 270634 h 1533021"/>
                <a:gd name="connsiteX28" fmla="*/ 94142 w 8393514"/>
                <a:gd name="connsiteY28" fmla="*/ 270634 h 1533021"/>
                <a:gd name="connsiteX29" fmla="*/ 76235 w 8393514"/>
                <a:gd name="connsiteY29" fmla="*/ 312632 h 1533021"/>
                <a:gd name="connsiteX30" fmla="*/ 140053 w 8393514"/>
                <a:gd name="connsiteY30" fmla="*/ 728874 h 1533021"/>
                <a:gd name="connsiteX31" fmla="*/ 2361283 w 8393514"/>
                <a:gd name="connsiteY31" fmla="*/ 943187 h 1533021"/>
                <a:gd name="connsiteX32" fmla="*/ 2361890 w 8393514"/>
                <a:gd name="connsiteY32" fmla="*/ 945532 h 1533021"/>
                <a:gd name="connsiteX33" fmla="*/ 2418393 w 8393514"/>
                <a:gd name="connsiteY33" fmla="*/ 929890 h 1533021"/>
                <a:gd name="connsiteX34" fmla="*/ 3300486 w 8393514"/>
                <a:gd name="connsiteY34" fmla="*/ 721735 h 1533021"/>
                <a:gd name="connsiteX35" fmla="*/ 4213357 w 8393514"/>
                <a:gd name="connsiteY35" fmla="*/ 725890 h 1533021"/>
                <a:gd name="connsiteX36" fmla="*/ 4462699 w 8393514"/>
                <a:gd name="connsiteY36" fmla="*/ 1167780 h 1533021"/>
                <a:gd name="connsiteX37" fmla="*/ 4648321 w 8393514"/>
                <a:gd name="connsiteY37" fmla="*/ 1469761 h 1533021"/>
                <a:gd name="connsiteX38" fmla="*/ 5382034 w 8393514"/>
                <a:gd name="connsiteY38" fmla="*/ 923979 h 1533021"/>
                <a:gd name="connsiteX39" fmla="*/ 5554727 w 8393514"/>
                <a:gd name="connsiteY39" fmla="*/ 741589 h 1533021"/>
                <a:gd name="connsiteX40" fmla="*/ 5681246 w 8393514"/>
                <a:gd name="connsiteY40" fmla="*/ 612301 h 1533021"/>
                <a:gd name="connsiteX41" fmla="*/ 6613510 w 8393514"/>
                <a:gd name="connsiteY41" fmla="*/ 12955 h 1533021"/>
                <a:gd name="connsiteX0" fmla="*/ 6613510 w 8393514"/>
                <a:gd name="connsiteY0" fmla="*/ 12955 h 1533021"/>
                <a:gd name="connsiteX1" fmla="*/ 6625977 w 8393514"/>
                <a:gd name="connsiteY1" fmla="*/ 12955 h 1533021"/>
                <a:gd name="connsiteX2" fmla="*/ 6944892 w 8393514"/>
                <a:gd name="connsiteY2" fmla="*/ 187851 h 1533021"/>
                <a:gd name="connsiteX3" fmla="*/ 7062175 w 8393514"/>
                <a:gd name="connsiteY3" fmla="*/ 588249 h 1533021"/>
                <a:gd name="connsiteX4" fmla="*/ 7221629 w 8393514"/>
                <a:gd name="connsiteY4" fmla="*/ 912435 h 1533021"/>
                <a:gd name="connsiteX5" fmla="*/ 8348876 w 8393514"/>
                <a:gd name="connsiteY5" fmla="*/ 678777 h 1533021"/>
                <a:gd name="connsiteX6" fmla="*/ 8393514 w 8393514"/>
                <a:gd name="connsiteY6" fmla="*/ 727367 h 1533021"/>
                <a:gd name="connsiteX7" fmla="*/ 7211471 w 8393514"/>
                <a:gd name="connsiteY7" fmla="*/ 972000 h 1533021"/>
                <a:gd name="connsiteX8" fmla="*/ 7023079 w 8393514"/>
                <a:gd name="connsiteY8" fmla="*/ 612762 h 1533021"/>
                <a:gd name="connsiteX9" fmla="*/ 6625054 w 8393514"/>
                <a:gd name="connsiteY9" fmla="*/ 73444 h 1533021"/>
                <a:gd name="connsiteX10" fmla="*/ 6613972 w 8393514"/>
                <a:gd name="connsiteY10" fmla="*/ 73444 h 1533021"/>
                <a:gd name="connsiteX11" fmla="*/ 5725111 w 8393514"/>
                <a:gd name="connsiteY11" fmla="*/ 653858 h 1533021"/>
                <a:gd name="connsiteX12" fmla="*/ 5596746 w 8393514"/>
                <a:gd name="connsiteY12" fmla="*/ 785455 h 1533021"/>
                <a:gd name="connsiteX13" fmla="*/ 5426824 w 8393514"/>
                <a:gd name="connsiteY13" fmla="*/ 964612 h 1533021"/>
                <a:gd name="connsiteX14" fmla="*/ 5037572 w 8393514"/>
                <a:gd name="connsiteY14" fmla="*/ 1355249 h 1533021"/>
                <a:gd name="connsiteX15" fmla="*/ 4680181 w 8393514"/>
                <a:gd name="connsiteY15" fmla="*/ 1533021 h 1533021"/>
                <a:gd name="connsiteX16" fmla="*/ 4637239 w 8393514"/>
                <a:gd name="connsiteY16" fmla="*/ 1528865 h 1533021"/>
                <a:gd name="connsiteX17" fmla="*/ 4405443 w 8393514"/>
                <a:gd name="connsiteY17" fmla="*/ 1185327 h 1533021"/>
                <a:gd name="connsiteX18" fmla="*/ 4179650 w 8393514"/>
                <a:gd name="connsiteY18" fmla="*/ 775758 h 1533021"/>
                <a:gd name="connsiteX19" fmla="*/ 3311567 w 8393514"/>
                <a:gd name="connsiteY19" fmla="*/ 780838 h 1533021"/>
                <a:gd name="connsiteX20" fmla="*/ 2360834 w 8393514"/>
                <a:gd name="connsiteY20" fmla="*/ 1008016 h 1533021"/>
                <a:gd name="connsiteX21" fmla="*/ 2342497 w 8393514"/>
                <a:gd name="connsiteY21" fmla="*/ 1005788 h 1533021"/>
                <a:gd name="connsiteX22" fmla="*/ 2126238 w 8393514"/>
                <a:gd name="connsiteY22" fmla="*/ 1053886 h 1533021"/>
                <a:gd name="connsiteX23" fmla="*/ 1317343 w 8393514"/>
                <a:gd name="connsiteY23" fmla="*/ 1127019 h 1533021"/>
                <a:gd name="connsiteX24" fmla="*/ 1009685 w 8393514"/>
                <a:gd name="connsiteY24" fmla="*/ 1115589 h 1533021"/>
                <a:gd name="connsiteX25" fmla="*/ 90523 w 8393514"/>
                <a:gd name="connsiteY25" fmla="*/ 755544 h 1533021"/>
                <a:gd name="connsiteX26" fmla="*/ 22895 w 8393514"/>
                <a:gd name="connsiteY26" fmla="*/ 294534 h 1533021"/>
                <a:gd name="connsiteX27" fmla="*/ 33026 w 8393514"/>
                <a:gd name="connsiteY27" fmla="*/ 270634 h 1533021"/>
                <a:gd name="connsiteX28" fmla="*/ 94142 w 8393514"/>
                <a:gd name="connsiteY28" fmla="*/ 270634 h 1533021"/>
                <a:gd name="connsiteX29" fmla="*/ 76235 w 8393514"/>
                <a:gd name="connsiteY29" fmla="*/ 312632 h 1533021"/>
                <a:gd name="connsiteX30" fmla="*/ 140053 w 8393514"/>
                <a:gd name="connsiteY30" fmla="*/ 728874 h 1533021"/>
                <a:gd name="connsiteX31" fmla="*/ 2361283 w 8393514"/>
                <a:gd name="connsiteY31" fmla="*/ 943187 h 1533021"/>
                <a:gd name="connsiteX32" fmla="*/ 2361890 w 8393514"/>
                <a:gd name="connsiteY32" fmla="*/ 945532 h 1533021"/>
                <a:gd name="connsiteX33" fmla="*/ 2418393 w 8393514"/>
                <a:gd name="connsiteY33" fmla="*/ 929890 h 1533021"/>
                <a:gd name="connsiteX34" fmla="*/ 3300486 w 8393514"/>
                <a:gd name="connsiteY34" fmla="*/ 721735 h 1533021"/>
                <a:gd name="connsiteX35" fmla="*/ 4213357 w 8393514"/>
                <a:gd name="connsiteY35" fmla="*/ 725890 h 1533021"/>
                <a:gd name="connsiteX36" fmla="*/ 4462699 w 8393514"/>
                <a:gd name="connsiteY36" fmla="*/ 1167780 h 1533021"/>
                <a:gd name="connsiteX37" fmla="*/ 4648321 w 8393514"/>
                <a:gd name="connsiteY37" fmla="*/ 1469761 h 1533021"/>
                <a:gd name="connsiteX38" fmla="*/ 5382034 w 8393514"/>
                <a:gd name="connsiteY38" fmla="*/ 923979 h 1533021"/>
                <a:gd name="connsiteX39" fmla="*/ 5554727 w 8393514"/>
                <a:gd name="connsiteY39" fmla="*/ 741589 h 1533021"/>
                <a:gd name="connsiteX40" fmla="*/ 5681246 w 8393514"/>
                <a:gd name="connsiteY40" fmla="*/ 612301 h 1533021"/>
                <a:gd name="connsiteX41" fmla="*/ 6613510 w 8393514"/>
                <a:gd name="connsiteY41" fmla="*/ 12955 h 1533021"/>
                <a:gd name="connsiteX0" fmla="*/ 6613510 w 8393514"/>
                <a:gd name="connsiteY0" fmla="*/ 4976 h 1525042"/>
                <a:gd name="connsiteX1" fmla="*/ 6625977 w 8393514"/>
                <a:gd name="connsiteY1" fmla="*/ 4976 h 1525042"/>
                <a:gd name="connsiteX2" fmla="*/ 6944892 w 8393514"/>
                <a:gd name="connsiteY2" fmla="*/ 179872 h 1525042"/>
                <a:gd name="connsiteX3" fmla="*/ 7062175 w 8393514"/>
                <a:gd name="connsiteY3" fmla="*/ 580270 h 1525042"/>
                <a:gd name="connsiteX4" fmla="*/ 7221629 w 8393514"/>
                <a:gd name="connsiteY4" fmla="*/ 904456 h 1525042"/>
                <a:gd name="connsiteX5" fmla="*/ 8348876 w 8393514"/>
                <a:gd name="connsiteY5" fmla="*/ 670798 h 1525042"/>
                <a:gd name="connsiteX6" fmla="*/ 8393514 w 8393514"/>
                <a:gd name="connsiteY6" fmla="*/ 719388 h 1525042"/>
                <a:gd name="connsiteX7" fmla="*/ 7211471 w 8393514"/>
                <a:gd name="connsiteY7" fmla="*/ 964021 h 1525042"/>
                <a:gd name="connsiteX8" fmla="*/ 7023079 w 8393514"/>
                <a:gd name="connsiteY8" fmla="*/ 604783 h 1525042"/>
                <a:gd name="connsiteX9" fmla="*/ 6625054 w 8393514"/>
                <a:gd name="connsiteY9" fmla="*/ 65465 h 1525042"/>
                <a:gd name="connsiteX10" fmla="*/ 6613972 w 8393514"/>
                <a:gd name="connsiteY10" fmla="*/ 65465 h 1525042"/>
                <a:gd name="connsiteX11" fmla="*/ 5725111 w 8393514"/>
                <a:gd name="connsiteY11" fmla="*/ 645879 h 1525042"/>
                <a:gd name="connsiteX12" fmla="*/ 5596746 w 8393514"/>
                <a:gd name="connsiteY12" fmla="*/ 777476 h 1525042"/>
                <a:gd name="connsiteX13" fmla="*/ 5426824 w 8393514"/>
                <a:gd name="connsiteY13" fmla="*/ 956633 h 1525042"/>
                <a:gd name="connsiteX14" fmla="*/ 5037572 w 8393514"/>
                <a:gd name="connsiteY14" fmla="*/ 1347270 h 1525042"/>
                <a:gd name="connsiteX15" fmla="*/ 4680181 w 8393514"/>
                <a:gd name="connsiteY15" fmla="*/ 1525042 h 1525042"/>
                <a:gd name="connsiteX16" fmla="*/ 4637239 w 8393514"/>
                <a:gd name="connsiteY16" fmla="*/ 1520886 h 1525042"/>
                <a:gd name="connsiteX17" fmla="*/ 4405443 w 8393514"/>
                <a:gd name="connsiteY17" fmla="*/ 1177348 h 1525042"/>
                <a:gd name="connsiteX18" fmla="*/ 4179650 w 8393514"/>
                <a:gd name="connsiteY18" fmla="*/ 767779 h 1525042"/>
                <a:gd name="connsiteX19" fmla="*/ 3311567 w 8393514"/>
                <a:gd name="connsiteY19" fmla="*/ 772859 h 1525042"/>
                <a:gd name="connsiteX20" fmla="*/ 2360834 w 8393514"/>
                <a:gd name="connsiteY20" fmla="*/ 1000037 h 1525042"/>
                <a:gd name="connsiteX21" fmla="*/ 2342497 w 8393514"/>
                <a:gd name="connsiteY21" fmla="*/ 997809 h 1525042"/>
                <a:gd name="connsiteX22" fmla="*/ 2126238 w 8393514"/>
                <a:gd name="connsiteY22" fmla="*/ 1045907 h 1525042"/>
                <a:gd name="connsiteX23" fmla="*/ 1317343 w 8393514"/>
                <a:gd name="connsiteY23" fmla="*/ 1119040 h 1525042"/>
                <a:gd name="connsiteX24" fmla="*/ 1009685 w 8393514"/>
                <a:gd name="connsiteY24" fmla="*/ 1107610 h 1525042"/>
                <a:gd name="connsiteX25" fmla="*/ 90523 w 8393514"/>
                <a:gd name="connsiteY25" fmla="*/ 747565 h 1525042"/>
                <a:gd name="connsiteX26" fmla="*/ 22895 w 8393514"/>
                <a:gd name="connsiteY26" fmla="*/ 286555 h 1525042"/>
                <a:gd name="connsiteX27" fmla="*/ 33026 w 8393514"/>
                <a:gd name="connsiteY27" fmla="*/ 262655 h 1525042"/>
                <a:gd name="connsiteX28" fmla="*/ 94142 w 8393514"/>
                <a:gd name="connsiteY28" fmla="*/ 262655 h 1525042"/>
                <a:gd name="connsiteX29" fmla="*/ 76235 w 8393514"/>
                <a:gd name="connsiteY29" fmla="*/ 304653 h 1525042"/>
                <a:gd name="connsiteX30" fmla="*/ 140053 w 8393514"/>
                <a:gd name="connsiteY30" fmla="*/ 720895 h 1525042"/>
                <a:gd name="connsiteX31" fmla="*/ 2361283 w 8393514"/>
                <a:gd name="connsiteY31" fmla="*/ 935208 h 1525042"/>
                <a:gd name="connsiteX32" fmla="*/ 2361890 w 8393514"/>
                <a:gd name="connsiteY32" fmla="*/ 937553 h 1525042"/>
                <a:gd name="connsiteX33" fmla="*/ 2418393 w 8393514"/>
                <a:gd name="connsiteY33" fmla="*/ 921911 h 1525042"/>
                <a:gd name="connsiteX34" fmla="*/ 3300486 w 8393514"/>
                <a:gd name="connsiteY34" fmla="*/ 713756 h 1525042"/>
                <a:gd name="connsiteX35" fmla="*/ 4213357 w 8393514"/>
                <a:gd name="connsiteY35" fmla="*/ 717911 h 1525042"/>
                <a:gd name="connsiteX36" fmla="*/ 4462699 w 8393514"/>
                <a:gd name="connsiteY36" fmla="*/ 1159801 h 1525042"/>
                <a:gd name="connsiteX37" fmla="*/ 4648321 w 8393514"/>
                <a:gd name="connsiteY37" fmla="*/ 1461782 h 1525042"/>
                <a:gd name="connsiteX38" fmla="*/ 5382034 w 8393514"/>
                <a:gd name="connsiteY38" fmla="*/ 916000 h 1525042"/>
                <a:gd name="connsiteX39" fmla="*/ 5554727 w 8393514"/>
                <a:gd name="connsiteY39" fmla="*/ 733610 h 1525042"/>
                <a:gd name="connsiteX40" fmla="*/ 5681246 w 8393514"/>
                <a:gd name="connsiteY40" fmla="*/ 604322 h 1525042"/>
                <a:gd name="connsiteX41" fmla="*/ 6613510 w 8393514"/>
                <a:gd name="connsiteY41" fmla="*/ 4976 h 1525042"/>
                <a:gd name="connsiteX0" fmla="*/ 6613510 w 8393514"/>
                <a:gd name="connsiteY0" fmla="*/ 4976 h 1525042"/>
                <a:gd name="connsiteX1" fmla="*/ 6625977 w 8393514"/>
                <a:gd name="connsiteY1" fmla="*/ 4976 h 1525042"/>
                <a:gd name="connsiteX2" fmla="*/ 6944892 w 8393514"/>
                <a:gd name="connsiteY2" fmla="*/ 179872 h 1525042"/>
                <a:gd name="connsiteX3" fmla="*/ 7062175 w 8393514"/>
                <a:gd name="connsiteY3" fmla="*/ 580270 h 1525042"/>
                <a:gd name="connsiteX4" fmla="*/ 7221629 w 8393514"/>
                <a:gd name="connsiteY4" fmla="*/ 904456 h 1525042"/>
                <a:gd name="connsiteX5" fmla="*/ 8348876 w 8393514"/>
                <a:gd name="connsiteY5" fmla="*/ 670798 h 1525042"/>
                <a:gd name="connsiteX6" fmla="*/ 8393514 w 8393514"/>
                <a:gd name="connsiteY6" fmla="*/ 719388 h 1525042"/>
                <a:gd name="connsiteX7" fmla="*/ 7211471 w 8393514"/>
                <a:gd name="connsiteY7" fmla="*/ 964021 h 1525042"/>
                <a:gd name="connsiteX8" fmla="*/ 7023079 w 8393514"/>
                <a:gd name="connsiteY8" fmla="*/ 604783 h 1525042"/>
                <a:gd name="connsiteX9" fmla="*/ 6625054 w 8393514"/>
                <a:gd name="connsiteY9" fmla="*/ 65465 h 1525042"/>
                <a:gd name="connsiteX10" fmla="*/ 6613972 w 8393514"/>
                <a:gd name="connsiteY10" fmla="*/ 65465 h 1525042"/>
                <a:gd name="connsiteX11" fmla="*/ 5725111 w 8393514"/>
                <a:gd name="connsiteY11" fmla="*/ 645879 h 1525042"/>
                <a:gd name="connsiteX12" fmla="*/ 5596746 w 8393514"/>
                <a:gd name="connsiteY12" fmla="*/ 777476 h 1525042"/>
                <a:gd name="connsiteX13" fmla="*/ 5426824 w 8393514"/>
                <a:gd name="connsiteY13" fmla="*/ 956633 h 1525042"/>
                <a:gd name="connsiteX14" fmla="*/ 5037572 w 8393514"/>
                <a:gd name="connsiteY14" fmla="*/ 1347270 h 1525042"/>
                <a:gd name="connsiteX15" fmla="*/ 4680181 w 8393514"/>
                <a:gd name="connsiteY15" fmla="*/ 1525042 h 1525042"/>
                <a:gd name="connsiteX16" fmla="*/ 4637239 w 8393514"/>
                <a:gd name="connsiteY16" fmla="*/ 1520886 h 1525042"/>
                <a:gd name="connsiteX17" fmla="*/ 4405443 w 8393514"/>
                <a:gd name="connsiteY17" fmla="*/ 1177348 h 1525042"/>
                <a:gd name="connsiteX18" fmla="*/ 4179650 w 8393514"/>
                <a:gd name="connsiteY18" fmla="*/ 767779 h 1525042"/>
                <a:gd name="connsiteX19" fmla="*/ 3311567 w 8393514"/>
                <a:gd name="connsiteY19" fmla="*/ 772859 h 1525042"/>
                <a:gd name="connsiteX20" fmla="*/ 2360834 w 8393514"/>
                <a:gd name="connsiteY20" fmla="*/ 1000037 h 1525042"/>
                <a:gd name="connsiteX21" fmla="*/ 2342497 w 8393514"/>
                <a:gd name="connsiteY21" fmla="*/ 997809 h 1525042"/>
                <a:gd name="connsiteX22" fmla="*/ 2126238 w 8393514"/>
                <a:gd name="connsiteY22" fmla="*/ 1045907 h 1525042"/>
                <a:gd name="connsiteX23" fmla="*/ 1317343 w 8393514"/>
                <a:gd name="connsiteY23" fmla="*/ 1119040 h 1525042"/>
                <a:gd name="connsiteX24" fmla="*/ 1009685 w 8393514"/>
                <a:gd name="connsiteY24" fmla="*/ 1107610 h 1525042"/>
                <a:gd name="connsiteX25" fmla="*/ 90523 w 8393514"/>
                <a:gd name="connsiteY25" fmla="*/ 747565 h 1525042"/>
                <a:gd name="connsiteX26" fmla="*/ 22895 w 8393514"/>
                <a:gd name="connsiteY26" fmla="*/ 286555 h 1525042"/>
                <a:gd name="connsiteX27" fmla="*/ 33026 w 8393514"/>
                <a:gd name="connsiteY27" fmla="*/ 262655 h 1525042"/>
                <a:gd name="connsiteX28" fmla="*/ 94142 w 8393514"/>
                <a:gd name="connsiteY28" fmla="*/ 262655 h 1525042"/>
                <a:gd name="connsiteX29" fmla="*/ 76235 w 8393514"/>
                <a:gd name="connsiteY29" fmla="*/ 304653 h 1525042"/>
                <a:gd name="connsiteX30" fmla="*/ 140053 w 8393514"/>
                <a:gd name="connsiteY30" fmla="*/ 720895 h 1525042"/>
                <a:gd name="connsiteX31" fmla="*/ 2361283 w 8393514"/>
                <a:gd name="connsiteY31" fmla="*/ 935208 h 1525042"/>
                <a:gd name="connsiteX32" fmla="*/ 2361890 w 8393514"/>
                <a:gd name="connsiteY32" fmla="*/ 937553 h 1525042"/>
                <a:gd name="connsiteX33" fmla="*/ 2418393 w 8393514"/>
                <a:gd name="connsiteY33" fmla="*/ 921911 h 1525042"/>
                <a:gd name="connsiteX34" fmla="*/ 3300486 w 8393514"/>
                <a:gd name="connsiteY34" fmla="*/ 713756 h 1525042"/>
                <a:gd name="connsiteX35" fmla="*/ 4213357 w 8393514"/>
                <a:gd name="connsiteY35" fmla="*/ 717911 h 1525042"/>
                <a:gd name="connsiteX36" fmla="*/ 4462699 w 8393514"/>
                <a:gd name="connsiteY36" fmla="*/ 1159801 h 1525042"/>
                <a:gd name="connsiteX37" fmla="*/ 4648321 w 8393514"/>
                <a:gd name="connsiteY37" fmla="*/ 1461782 h 1525042"/>
                <a:gd name="connsiteX38" fmla="*/ 5382034 w 8393514"/>
                <a:gd name="connsiteY38" fmla="*/ 916000 h 1525042"/>
                <a:gd name="connsiteX39" fmla="*/ 5554727 w 8393514"/>
                <a:gd name="connsiteY39" fmla="*/ 733610 h 1525042"/>
                <a:gd name="connsiteX40" fmla="*/ 5681246 w 8393514"/>
                <a:gd name="connsiteY40" fmla="*/ 604322 h 1525042"/>
                <a:gd name="connsiteX41" fmla="*/ 6613510 w 8393514"/>
                <a:gd name="connsiteY41" fmla="*/ 4976 h 1525042"/>
                <a:gd name="connsiteX0" fmla="*/ 6613510 w 8393514"/>
                <a:gd name="connsiteY0" fmla="*/ 533 h 1520599"/>
                <a:gd name="connsiteX1" fmla="*/ 6625977 w 8393514"/>
                <a:gd name="connsiteY1" fmla="*/ 533 h 1520599"/>
                <a:gd name="connsiteX2" fmla="*/ 6944892 w 8393514"/>
                <a:gd name="connsiteY2" fmla="*/ 175429 h 1520599"/>
                <a:gd name="connsiteX3" fmla="*/ 7062175 w 8393514"/>
                <a:gd name="connsiteY3" fmla="*/ 575827 h 1520599"/>
                <a:gd name="connsiteX4" fmla="*/ 7221629 w 8393514"/>
                <a:gd name="connsiteY4" fmla="*/ 900013 h 1520599"/>
                <a:gd name="connsiteX5" fmla="*/ 8348876 w 8393514"/>
                <a:gd name="connsiteY5" fmla="*/ 666355 h 1520599"/>
                <a:gd name="connsiteX6" fmla="*/ 8393514 w 8393514"/>
                <a:gd name="connsiteY6" fmla="*/ 714945 h 1520599"/>
                <a:gd name="connsiteX7" fmla="*/ 7211471 w 8393514"/>
                <a:gd name="connsiteY7" fmla="*/ 959578 h 1520599"/>
                <a:gd name="connsiteX8" fmla="*/ 7023079 w 8393514"/>
                <a:gd name="connsiteY8" fmla="*/ 600340 h 1520599"/>
                <a:gd name="connsiteX9" fmla="*/ 6625054 w 8393514"/>
                <a:gd name="connsiteY9" fmla="*/ 61022 h 1520599"/>
                <a:gd name="connsiteX10" fmla="*/ 6613972 w 8393514"/>
                <a:gd name="connsiteY10" fmla="*/ 61022 h 1520599"/>
                <a:gd name="connsiteX11" fmla="*/ 5725111 w 8393514"/>
                <a:gd name="connsiteY11" fmla="*/ 641436 h 1520599"/>
                <a:gd name="connsiteX12" fmla="*/ 5596746 w 8393514"/>
                <a:gd name="connsiteY12" fmla="*/ 773033 h 1520599"/>
                <a:gd name="connsiteX13" fmla="*/ 5426824 w 8393514"/>
                <a:gd name="connsiteY13" fmla="*/ 952190 h 1520599"/>
                <a:gd name="connsiteX14" fmla="*/ 5037572 w 8393514"/>
                <a:gd name="connsiteY14" fmla="*/ 1342827 h 1520599"/>
                <a:gd name="connsiteX15" fmla="*/ 4680181 w 8393514"/>
                <a:gd name="connsiteY15" fmla="*/ 1520599 h 1520599"/>
                <a:gd name="connsiteX16" fmla="*/ 4637239 w 8393514"/>
                <a:gd name="connsiteY16" fmla="*/ 1516443 h 1520599"/>
                <a:gd name="connsiteX17" fmla="*/ 4405443 w 8393514"/>
                <a:gd name="connsiteY17" fmla="*/ 1172905 h 1520599"/>
                <a:gd name="connsiteX18" fmla="*/ 4179650 w 8393514"/>
                <a:gd name="connsiteY18" fmla="*/ 763336 h 1520599"/>
                <a:gd name="connsiteX19" fmla="*/ 3311567 w 8393514"/>
                <a:gd name="connsiteY19" fmla="*/ 768416 h 1520599"/>
                <a:gd name="connsiteX20" fmla="*/ 2360834 w 8393514"/>
                <a:gd name="connsiteY20" fmla="*/ 995594 h 1520599"/>
                <a:gd name="connsiteX21" fmla="*/ 2342497 w 8393514"/>
                <a:gd name="connsiteY21" fmla="*/ 993366 h 1520599"/>
                <a:gd name="connsiteX22" fmla="*/ 2126238 w 8393514"/>
                <a:gd name="connsiteY22" fmla="*/ 1041464 h 1520599"/>
                <a:gd name="connsiteX23" fmla="*/ 1317343 w 8393514"/>
                <a:gd name="connsiteY23" fmla="*/ 1114597 h 1520599"/>
                <a:gd name="connsiteX24" fmla="*/ 1009685 w 8393514"/>
                <a:gd name="connsiteY24" fmla="*/ 1103167 h 1520599"/>
                <a:gd name="connsiteX25" fmla="*/ 90523 w 8393514"/>
                <a:gd name="connsiteY25" fmla="*/ 743122 h 1520599"/>
                <a:gd name="connsiteX26" fmla="*/ 22895 w 8393514"/>
                <a:gd name="connsiteY26" fmla="*/ 282112 h 1520599"/>
                <a:gd name="connsiteX27" fmla="*/ 33026 w 8393514"/>
                <a:gd name="connsiteY27" fmla="*/ 258212 h 1520599"/>
                <a:gd name="connsiteX28" fmla="*/ 94142 w 8393514"/>
                <a:gd name="connsiteY28" fmla="*/ 258212 h 1520599"/>
                <a:gd name="connsiteX29" fmla="*/ 76235 w 8393514"/>
                <a:gd name="connsiteY29" fmla="*/ 300210 h 1520599"/>
                <a:gd name="connsiteX30" fmla="*/ 140053 w 8393514"/>
                <a:gd name="connsiteY30" fmla="*/ 716452 h 1520599"/>
                <a:gd name="connsiteX31" fmla="*/ 2361283 w 8393514"/>
                <a:gd name="connsiteY31" fmla="*/ 930765 h 1520599"/>
                <a:gd name="connsiteX32" fmla="*/ 2361890 w 8393514"/>
                <a:gd name="connsiteY32" fmla="*/ 933110 h 1520599"/>
                <a:gd name="connsiteX33" fmla="*/ 2418393 w 8393514"/>
                <a:gd name="connsiteY33" fmla="*/ 917468 h 1520599"/>
                <a:gd name="connsiteX34" fmla="*/ 3300486 w 8393514"/>
                <a:gd name="connsiteY34" fmla="*/ 709313 h 1520599"/>
                <a:gd name="connsiteX35" fmla="*/ 4213357 w 8393514"/>
                <a:gd name="connsiteY35" fmla="*/ 713468 h 1520599"/>
                <a:gd name="connsiteX36" fmla="*/ 4462699 w 8393514"/>
                <a:gd name="connsiteY36" fmla="*/ 1155358 h 1520599"/>
                <a:gd name="connsiteX37" fmla="*/ 4648321 w 8393514"/>
                <a:gd name="connsiteY37" fmla="*/ 1457339 h 1520599"/>
                <a:gd name="connsiteX38" fmla="*/ 5382034 w 8393514"/>
                <a:gd name="connsiteY38" fmla="*/ 911557 h 1520599"/>
                <a:gd name="connsiteX39" fmla="*/ 5554727 w 8393514"/>
                <a:gd name="connsiteY39" fmla="*/ 729167 h 1520599"/>
                <a:gd name="connsiteX40" fmla="*/ 5681246 w 8393514"/>
                <a:gd name="connsiteY40" fmla="*/ 599879 h 1520599"/>
                <a:gd name="connsiteX41" fmla="*/ 6613510 w 8393514"/>
                <a:gd name="connsiteY41" fmla="*/ 533 h 1520599"/>
                <a:gd name="connsiteX0" fmla="*/ 6613510 w 8393514"/>
                <a:gd name="connsiteY0" fmla="*/ 11170 h 1531236"/>
                <a:gd name="connsiteX1" fmla="*/ 6625977 w 8393514"/>
                <a:gd name="connsiteY1" fmla="*/ 11170 h 1531236"/>
                <a:gd name="connsiteX2" fmla="*/ 6925347 w 8393514"/>
                <a:gd name="connsiteY2" fmla="*/ 161971 h 1531236"/>
                <a:gd name="connsiteX3" fmla="*/ 7062175 w 8393514"/>
                <a:gd name="connsiteY3" fmla="*/ 586464 h 1531236"/>
                <a:gd name="connsiteX4" fmla="*/ 7221629 w 8393514"/>
                <a:gd name="connsiteY4" fmla="*/ 910650 h 1531236"/>
                <a:gd name="connsiteX5" fmla="*/ 8348876 w 8393514"/>
                <a:gd name="connsiteY5" fmla="*/ 676992 h 1531236"/>
                <a:gd name="connsiteX6" fmla="*/ 8393514 w 8393514"/>
                <a:gd name="connsiteY6" fmla="*/ 725582 h 1531236"/>
                <a:gd name="connsiteX7" fmla="*/ 7211471 w 8393514"/>
                <a:gd name="connsiteY7" fmla="*/ 970215 h 1531236"/>
                <a:gd name="connsiteX8" fmla="*/ 7023079 w 8393514"/>
                <a:gd name="connsiteY8" fmla="*/ 610977 h 1531236"/>
                <a:gd name="connsiteX9" fmla="*/ 6625054 w 8393514"/>
                <a:gd name="connsiteY9" fmla="*/ 71659 h 1531236"/>
                <a:gd name="connsiteX10" fmla="*/ 6613972 w 8393514"/>
                <a:gd name="connsiteY10" fmla="*/ 71659 h 1531236"/>
                <a:gd name="connsiteX11" fmla="*/ 5725111 w 8393514"/>
                <a:gd name="connsiteY11" fmla="*/ 652073 h 1531236"/>
                <a:gd name="connsiteX12" fmla="*/ 5596746 w 8393514"/>
                <a:gd name="connsiteY12" fmla="*/ 783670 h 1531236"/>
                <a:gd name="connsiteX13" fmla="*/ 5426824 w 8393514"/>
                <a:gd name="connsiteY13" fmla="*/ 962827 h 1531236"/>
                <a:gd name="connsiteX14" fmla="*/ 5037572 w 8393514"/>
                <a:gd name="connsiteY14" fmla="*/ 1353464 h 1531236"/>
                <a:gd name="connsiteX15" fmla="*/ 4680181 w 8393514"/>
                <a:gd name="connsiteY15" fmla="*/ 1531236 h 1531236"/>
                <a:gd name="connsiteX16" fmla="*/ 4637239 w 8393514"/>
                <a:gd name="connsiteY16" fmla="*/ 1527080 h 1531236"/>
                <a:gd name="connsiteX17" fmla="*/ 4405443 w 8393514"/>
                <a:gd name="connsiteY17" fmla="*/ 1183542 h 1531236"/>
                <a:gd name="connsiteX18" fmla="*/ 4179650 w 8393514"/>
                <a:gd name="connsiteY18" fmla="*/ 773973 h 1531236"/>
                <a:gd name="connsiteX19" fmla="*/ 3311567 w 8393514"/>
                <a:gd name="connsiteY19" fmla="*/ 779053 h 1531236"/>
                <a:gd name="connsiteX20" fmla="*/ 2360834 w 8393514"/>
                <a:gd name="connsiteY20" fmla="*/ 1006231 h 1531236"/>
                <a:gd name="connsiteX21" fmla="*/ 2342497 w 8393514"/>
                <a:gd name="connsiteY21" fmla="*/ 1004003 h 1531236"/>
                <a:gd name="connsiteX22" fmla="*/ 2126238 w 8393514"/>
                <a:gd name="connsiteY22" fmla="*/ 1052101 h 1531236"/>
                <a:gd name="connsiteX23" fmla="*/ 1317343 w 8393514"/>
                <a:gd name="connsiteY23" fmla="*/ 1125234 h 1531236"/>
                <a:gd name="connsiteX24" fmla="*/ 1009685 w 8393514"/>
                <a:gd name="connsiteY24" fmla="*/ 1113804 h 1531236"/>
                <a:gd name="connsiteX25" fmla="*/ 90523 w 8393514"/>
                <a:gd name="connsiteY25" fmla="*/ 753759 h 1531236"/>
                <a:gd name="connsiteX26" fmla="*/ 22895 w 8393514"/>
                <a:gd name="connsiteY26" fmla="*/ 292749 h 1531236"/>
                <a:gd name="connsiteX27" fmla="*/ 33026 w 8393514"/>
                <a:gd name="connsiteY27" fmla="*/ 268849 h 1531236"/>
                <a:gd name="connsiteX28" fmla="*/ 94142 w 8393514"/>
                <a:gd name="connsiteY28" fmla="*/ 268849 h 1531236"/>
                <a:gd name="connsiteX29" fmla="*/ 76235 w 8393514"/>
                <a:gd name="connsiteY29" fmla="*/ 310847 h 1531236"/>
                <a:gd name="connsiteX30" fmla="*/ 140053 w 8393514"/>
                <a:gd name="connsiteY30" fmla="*/ 727089 h 1531236"/>
                <a:gd name="connsiteX31" fmla="*/ 2361283 w 8393514"/>
                <a:gd name="connsiteY31" fmla="*/ 941402 h 1531236"/>
                <a:gd name="connsiteX32" fmla="*/ 2361890 w 8393514"/>
                <a:gd name="connsiteY32" fmla="*/ 943747 h 1531236"/>
                <a:gd name="connsiteX33" fmla="*/ 2418393 w 8393514"/>
                <a:gd name="connsiteY33" fmla="*/ 928105 h 1531236"/>
                <a:gd name="connsiteX34" fmla="*/ 3300486 w 8393514"/>
                <a:gd name="connsiteY34" fmla="*/ 719950 h 1531236"/>
                <a:gd name="connsiteX35" fmla="*/ 4213357 w 8393514"/>
                <a:gd name="connsiteY35" fmla="*/ 724105 h 1531236"/>
                <a:gd name="connsiteX36" fmla="*/ 4462699 w 8393514"/>
                <a:gd name="connsiteY36" fmla="*/ 1165995 h 1531236"/>
                <a:gd name="connsiteX37" fmla="*/ 4648321 w 8393514"/>
                <a:gd name="connsiteY37" fmla="*/ 1467976 h 1531236"/>
                <a:gd name="connsiteX38" fmla="*/ 5382034 w 8393514"/>
                <a:gd name="connsiteY38" fmla="*/ 922194 h 1531236"/>
                <a:gd name="connsiteX39" fmla="*/ 5554727 w 8393514"/>
                <a:gd name="connsiteY39" fmla="*/ 739804 h 1531236"/>
                <a:gd name="connsiteX40" fmla="*/ 5681246 w 8393514"/>
                <a:gd name="connsiteY40" fmla="*/ 610516 h 1531236"/>
                <a:gd name="connsiteX41" fmla="*/ 6613510 w 8393514"/>
                <a:gd name="connsiteY41" fmla="*/ 11170 h 1531236"/>
                <a:gd name="connsiteX0" fmla="*/ 6613510 w 8393514"/>
                <a:gd name="connsiteY0" fmla="*/ 42615 h 1562681"/>
                <a:gd name="connsiteX1" fmla="*/ 6625977 w 8393514"/>
                <a:gd name="connsiteY1" fmla="*/ 42615 h 1562681"/>
                <a:gd name="connsiteX2" fmla="*/ 7062175 w 8393514"/>
                <a:gd name="connsiteY2" fmla="*/ 617909 h 1562681"/>
                <a:gd name="connsiteX3" fmla="*/ 7221629 w 8393514"/>
                <a:gd name="connsiteY3" fmla="*/ 942095 h 1562681"/>
                <a:gd name="connsiteX4" fmla="*/ 8348876 w 8393514"/>
                <a:gd name="connsiteY4" fmla="*/ 708437 h 1562681"/>
                <a:gd name="connsiteX5" fmla="*/ 8393514 w 8393514"/>
                <a:gd name="connsiteY5" fmla="*/ 757027 h 1562681"/>
                <a:gd name="connsiteX6" fmla="*/ 7211471 w 8393514"/>
                <a:gd name="connsiteY6" fmla="*/ 1001660 h 1562681"/>
                <a:gd name="connsiteX7" fmla="*/ 7023079 w 8393514"/>
                <a:gd name="connsiteY7" fmla="*/ 642422 h 1562681"/>
                <a:gd name="connsiteX8" fmla="*/ 6625054 w 8393514"/>
                <a:gd name="connsiteY8" fmla="*/ 103104 h 1562681"/>
                <a:gd name="connsiteX9" fmla="*/ 6613972 w 8393514"/>
                <a:gd name="connsiteY9" fmla="*/ 103104 h 1562681"/>
                <a:gd name="connsiteX10" fmla="*/ 5725111 w 8393514"/>
                <a:gd name="connsiteY10" fmla="*/ 683518 h 1562681"/>
                <a:gd name="connsiteX11" fmla="*/ 5596746 w 8393514"/>
                <a:gd name="connsiteY11" fmla="*/ 815115 h 1562681"/>
                <a:gd name="connsiteX12" fmla="*/ 5426824 w 8393514"/>
                <a:gd name="connsiteY12" fmla="*/ 994272 h 1562681"/>
                <a:gd name="connsiteX13" fmla="*/ 5037572 w 8393514"/>
                <a:gd name="connsiteY13" fmla="*/ 1384909 h 1562681"/>
                <a:gd name="connsiteX14" fmla="*/ 4680181 w 8393514"/>
                <a:gd name="connsiteY14" fmla="*/ 1562681 h 1562681"/>
                <a:gd name="connsiteX15" fmla="*/ 4637239 w 8393514"/>
                <a:gd name="connsiteY15" fmla="*/ 1558525 h 1562681"/>
                <a:gd name="connsiteX16" fmla="*/ 4405443 w 8393514"/>
                <a:gd name="connsiteY16" fmla="*/ 1214987 h 1562681"/>
                <a:gd name="connsiteX17" fmla="*/ 4179650 w 8393514"/>
                <a:gd name="connsiteY17" fmla="*/ 805418 h 1562681"/>
                <a:gd name="connsiteX18" fmla="*/ 3311567 w 8393514"/>
                <a:gd name="connsiteY18" fmla="*/ 810498 h 1562681"/>
                <a:gd name="connsiteX19" fmla="*/ 2360834 w 8393514"/>
                <a:gd name="connsiteY19" fmla="*/ 1037676 h 1562681"/>
                <a:gd name="connsiteX20" fmla="*/ 2342497 w 8393514"/>
                <a:gd name="connsiteY20" fmla="*/ 1035448 h 1562681"/>
                <a:gd name="connsiteX21" fmla="*/ 2126238 w 8393514"/>
                <a:gd name="connsiteY21" fmla="*/ 1083546 h 1562681"/>
                <a:gd name="connsiteX22" fmla="*/ 1317343 w 8393514"/>
                <a:gd name="connsiteY22" fmla="*/ 1156679 h 1562681"/>
                <a:gd name="connsiteX23" fmla="*/ 1009685 w 8393514"/>
                <a:gd name="connsiteY23" fmla="*/ 1145249 h 1562681"/>
                <a:gd name="connsiteX24" fmla="*/ 90523 w 8393514"/>
                <a:gd name="connsiteY24" fmla="*/ 785204 h 1562681"/>
                <a:gd name="connsiteX25" fmla="*/ 22895 w 8393514"/>
                <a:gd name="connsiteY25" fmla="*/ 324194 h 1562681"/>
                <a:gd name="connsiteX26" fmla="*/ 33026 w 8393514"/>
                <a:gd name="connsiteY26" fmla="*/ 300294 h 1562681"/>
                <a:gd name="connsiteX27" fmla="*/ 94142 w 8393514"/>
                <a:gd name="connsiteY27" fmla="*/ 300294 h 1562681"/>
                <a:gd name="connsiteX28" fmla="*/ 76235 w 8393514"/>
                <a:gd name="connsiteY28" fmla="*/ 342292 h 1562681"/>
                <a:gd name="connsiteX29" fmla="*/ 140053 w 8393514"/>
                <a:gd name="connsiteY29" fmla="*/ 758534 h 1562681"/>
                <a:gd name="connsiteX30" fmla="*/ 2361283 w 8393514"/>
                <a:gd name="connsiteY30" fmla="*/ 972847 h 1562681"/>
                <a:gd name="connsiteX31" fmla="*/ 2361890 w 8393514"/>
                <a:gd name="connsiteY31" fmla="*/ 975192 h 1562681"/>
                <a:gd name="connsiteX32" fmla="*/ 2418393 w 8393514"/>
                <a:gd name="connsiteY32" fmla="*/ 959550 h 1562681"/>
                <a:gd name="connsiteX33" fmla="*/ 3300486 w 8393514"/>
                <a:gd name="connsiteY33" fmla="*/ 751395 h 1562681"/>
                <a:gd name="connsiteX34" fmla="*/ 4213357 w 8393514"/>
                <a:gd name="connsiteY34" fmla="*/ 755550 h 1562681"/>
                <a:gd name="connsiteX35" fmla="*/ 4462699 w 8393514"/>
                <a:gd name="connsiteY35" fmla="*/ 1197440 h 1562681"/>
                <a:gd name="connsiteX36" fmla="*/ 4648321 w 8393514"/>
                <a:gd name="connsiteY36" fmla="*/ 1499421 h 1562681"/>
                <a:gd name="connsiteX37" fmla="*/ 5382034 w 8393514"/>
                <a:gd name="connsiteY37" fmla="*/ 953639 h 1562681"/>
                <a:gd name="connsiteX38" fmla="*/ 5554727 w 8393514"/>
                <a:gd name="connsiteY38" fmla="*/ 771249 h 1562681"/>
                <a:gd name="connsiteX39" fmla="*/ 5681246 w 8393514"/>
                <a:gd name="connsiteY39" fmla="*/ 641961 h 1562681"/>
                <a:gd name="connsiteX40" fmla="*/ 6613510 w 8393514"/>
                <a:gd name="connsiteY40" fmla="*/ 42615 h 1562681"/>
                <a:gd name="connsiteX0" fmla="*/ 6613510 w 8393514"/>
                <a:gd name="connsiteY0" fmla="*/ 42615 h 1562681"/>
                <a:gd name="connsiteX1" fmla="*/ 6625977 w 8393514"/>
                <a:gd name="connsiteY1" fmla="*/ 42615 h 1562681"/>
                <a:gd name="connsiteX2" fmla="*/ 7062175 w 8393514"/>
                <a:gd name="connsiteY2" fmla="*/ 617909 h 1562681"/>
                <a:gd name="connsiteX3" fmla="*/ 7221629 w 8393514"/>
                <a:gd name="connsiteY3" fmla="*/ 942095 h 1562681"/>
                <a:gd name="connsiteX4" fmla="*/ 8348876 w 8393514"/>
                <a:gd name="connsiteY4" fmla="*/ 708437 h 1562681"/>
                <a:gd name="connsiteX5" fmla="*/ 8393514 w 8393514"/>
                <a:gd name="connsiteY5" fmla="*/ 757027 h 1562681"/>
                <a:gd name="connsiteX6" fmla="*/ 7211471 w 8393514"/>
                <a:gd name="connsiteY6" fmla="*/ 1001660 h 1562681"/>
                <a:gd name="connsiteX7" fmla="*/ 7023079 w 8393514"/>
                <a:gd name="connsiteY7" fmla="*/ 642422 h 1562681"/>
                <a:gd name="connsiteX8" fmla="*/ 6625054 w 8393514"/>
                <a:gd name="connsiteY8" fmla="*/ 103104 h 1562681"/>
                <a:gd name="connsiteX9" fmla="*/ 6613972 w 8393514"/>
                <a:gd name="connsiteY9" fmla="*/ 103104 h 1562681"/>
                <a:gd name="connsiteX10" fmla="*/ 5725111 w 8393514"/>
                <a:gd name="connsiteY10" fmla="*/ 683518 h 1562681"/>
                <a:gd name="connsiteX11" fmla="*/ 5596746 w 8393514"/>
                <a:gd name="connsiteY11" fmla="*/ 815115 h 1562681"/>
                <a:gd name="connsiteX12" fmla="*/ 5426824 w 8393514"/>
                <a:gd name="connsiteY12" fmla="*/ 994272 h 1562681"/>
                <a:gd name="connsiteX13" fmla="*/ 5037572 w 8393514"/>
                <a:gd name="connsiteY13" fmla="*/ 1384909 h 1562681"/>
                <a:gd name="connsiteX14" fmla="*/ 4680181 w 8393514"/>
                <a:gd name="connsiteY14" fmla="*/ 1562681 h 1562681"/>
                <a:gd name="connsiteX15" fmla="*/ 4637239 w 8393514"/>
                <a:gd name="connsiteY15" fmla="*/ 1558525 h 1562681"/>
                <a:gd name="connsiteX16" fmla="*/ 4405443 w 8393514"/>
                <a:gd name="connsiteY16" fmla="*/ 1214987 h 1562681"/>
                <a:gd name="connsiteX17" fmla="*/ 4179650 w 8393514"/>
                <a:gd name="connsiteY17" fmla="*/ 805418 h 1562681"/>
                <a:gd name="connsiteX18" fmla="*/ 3311567 w 8393514"/>
                <a:gd name="connsiteY18" fmla="*/ 810498 h 1562681"/>
                <a:gd name="connsiteX19" fmla="*/ 2360834 w 8393514"/>
                <a:gd name="connsiteY19" fmla="*/ 1037676 h 1562681"/>
                <a:gd name="connsiteX20" fmla="*/ 2342497 w 8393514"/>
                <a:gd name="connsiteY20" fmla="*/ 1035448 h 1562681"/>
                <a:gd name="connsiteX21" fmla="*/ 2126238 w 8393514"/>
                <a:gd name="connsiteY21" fmla="*/ 1083546 h 1562681"/>
                <a:gd name="connsiteX22" fmla="*/ 1317343 w 8393514"/>
                <a:gd name="connsiteY22" fmla="*/ 1156679 h 1562681"/>
                <a:gd name="connsiteX23" fmla="*/ 1009685 w 8393514"/>
                <a:gd name="connsiteY23" fmla="*/ 1145249 h 1562681"/>
                <a:gd name="connsiteX24" fmla="*/ 90523 w 8393514"/>
                <a:gd name="connsiteY24" fmla="*/ 785204 h 1562681"/>
                <a:gd name="connsiteX25" fmla="*/ 22895 w 8393514"/>
                <a:gd name="connsiteY25" fmla="*/ 324194 h 1562681"/>
                <a:gd name="connsiteX26" fmla="*/ 33026 w 8393514"/>
                <a:gd name="connsiteY26" fmla="*/ 300294 h 1562681"/>
                <a:gd name="connsiteX27" fmla="*/ 94142 w 8393514"/>
                <a:gd name="connsiteY27" fmla="*/ 300294 h 1562681"/>
                <a:gd name="connsiteX28" fmla="*/ 76235 w 8393514"/>
                <a:gd name="connsiteY28" fmla="*/ 342292 h 1562681"/>
                <a:gd name="connsiteX29" fmla="*/ 140053 w 8393514"/>
                <a:gd name="connsiteY29" fmla="*/ 758534 h 1562681"/>
                <a:gd name="connsiteX30" fmla="*/ 2361283 w 8393514"/>
                <a:gd name="connsiteY30" fmla="*/ 972847 h 1562681"/>
                <a:gd name="connsiteX31" fmla="*/ 2361890 w 8393514"/>
                <a:gd name="connsiteY31" fmla="*/ 975192 h 1562681"/>
                <a:gd name="connsiteX32" fmla="*/ 2418393 w 8393514"/>
                <a:gd name="connsiteY32" fmla="*/ 959550 h 1562681"/>
                <a:gd name="connsiteX33" fmla="*/ 3300486 w 8393514"/>
                <a:gd name="connsiteY33" fmla="*/ 751395 h 1562681"/>
                <a:gd name="connsiteX34" fmla="*/ 4213357 w 8393514"/>
                <a:gd name="connsiteY34" fmla="*/ 755550 h 1562681"/>
                <a:gd name="connsiteX35" fmla="*/ 4462699 w 8393514"/>
                <a:gd name="connsiteY35" fmla="*/ 1197440 h 1562681"/>
                <a:gd name="connsiteX36" fmla="*/ 4648321 w 8393514"/>
                <a:gd name="connsiteY36" fmla="*/ 1499421 h 1562681"/>
                <a:gd name="connsiteX37" fmla="*/ 5382034 w 8393514"/>
                <a:gd name="connsiteY37" fmla="*/ 953639 h 1562681"/>
                <a:gd name="connsiteX38" fmla="*/ 5554727 w 8393514"/>
                <a:gd name="connsiteY38" fmla="*/ 771249 h 1562681"/>
                <a:gd name="connsiteX39" fmla="*/ 5681246 w 8393514"/>
                <a:gd name="connsiteY39" fmla="*/ 641961 h 1562681"/>
                <a:gd name="connsiteX40" fmla="*/ 6613510 w 8393514"/>
                <a:gd name="connsiteY40" fmla="*/ 42615 h 1562681"/>
                <a:gd name="connsiteX0" fmla="*/ 6613510 w 8393514"/>
                <a:gd name="connsiteY0" fmla="*/ 42615 h 1562681"/>
                <a:gd name="connsiteX1" fmla="*/ 6625977 w 8393514"/>
                <a:gd name="connsiteY1" fmla="*/ 42615 h 1562681"/>
                <a:gd name="connsiteX2" fmla="*/ 7062175 w 8393514"/>
                <a:gd name="connsiteY2" fmla="*/ 617909 h 1562681"/>
                <a:gd name="connsiteX3" fmla="*/ 7221629 w 8393514"/>
                <a:gd name="connsiteY3" fmla="*/ 942095 h 1562681"/>
                <a:gd name="connsiteX4" fmla="*/ 8348876 w 8393514"/>
                <a:gd name="connsiteY4" fmla="*/ 708437 h 1562681"/>
                <a:gd name="connsiteX5" fmla="*/ 8393514 w 8393514"/>
                <a:gd name="connsiteY5" fmla="*/ 757027 h 1562681"/>
                <a:gd name="connsiteX6" fmla="*/ 7211471 w 8393514"/>
                <a:gd name="connsiteY6" fmla="*/ 1001660 h 1562681"/>
                <a:gd name="connsiteX7" fmla="*/ 7023079 w 8393514"/>
                <a:gd name="connsiteY7" fmla="*/ 642422 h 1562681"/>
                <a:gd name="connsiteX8" fmla="*/ 6625054 w 8393514"/>
                <a:gd name="connsiteY8" fmla="*/ 103104 h 1562681"/>
                <a:gd name="connsiteX9" fmla="*/ 6613972 w 8393514"/>
                <a:gd name="connsiteY9" fmla="*/ 103104 h 1562681"/>
                <a:gd name="connsiteX10" fmla="*/ 5725111 w 8393514"/>
                <a:gd name="connsiteY10" fmla="*/ 683518 h 1562681"/>
                <a:gd name="connsiteX11" fmla="*/ 5596746 w 8393514"/>
                <a:gd name="connsiteY11" fmla="*/ 815115 h 1562681"/>
                <a:gd name="connsiteX12" fmla="*/ 5426824 w 8393514"/>
                <a:gd name="connsiteY12" fmla="*/ 994272 h 1562681"/>
                <a:gd name="connsiteX13" fmla="*/ 5037572 w 8393514"/>
                <a:gd name="connsiteY13" fmla="*/ 1384909 h 1562681"/>
                <a:gd name="connsiteX14" fmla="*/ 4680181 w 8393514"/>
                <a:gd name="connsiteY14" fmla="*/ 1562681 h 1562681"/>
                <a:gd name="connsiteX15" fmla="*/ 4637239 w 8393514"/>
                <a:gd name="connsiteY15" fmla="*/ 1558525 h 1562681"/>
                <a:gd name="connsiteX16" fmla="*/ 4405443 w 8393514"/>
                <a:gd name="connsiteY16" fmla="*/ 1214987 h 1562681"/>
                <a:gd name="connsiteX17" fmla="*/ 4179650 w 8393514"/>
                <a:gd name="connsiteY17" fmla="*/ 805418 h 1562681"/>
                <a:gd name="connsiteX18" fmla="*/ 3311567 w 8393514"/>
                <a:gd name="connsiteY18" fmla="*/ 810498 h 1562681"/>
                <a:gd name="connsiteX19" fmla="*/ 2360834 w 8393514"/>
                <a:gd name="connsiteY19" fmla="*/ 1037676 h 1562681"/>
                <a:gd name="connsiteX20" fmla="*/ 2342497 w 8393514"/>
                <a:gd name="connsiteY20" fmla="*/ 1035448 h 1562681"/>
                <a:gd name="connsiteX21" fmla="*/ 2126238 w 8393514"/>
                <a:gd name="connsiteY21" fmla="*/ 1083546 h 1562681"/>
                <a:gd name="connsiteX22" fmla="*/ 1317343 w 8393514"/>
                <a:gd name="connsiteY22" fmla="*/ 1156679 h 1562681"/>
                <a:gd name="connsiteX23" fmla="*/ 1009685 w 8393514"/>
                <a:gd name="connsiteY23" fmla="*/ 1145249 h 1562681"/>
                <a:gd name="connsiteX24" fmla="*/ 90523 w 8393514"/>
                <a:gd name="connsiteY24" fmla="*/ 785204 h 1562681"/>
                <a:gd name="connsiteX25" fmla="*/ 22895 w 8393514"/>
                <a:gd name="connsiteY25" fmla="*/ 324194 h 1562681"/>
                <a:gd name="connsiteX26" fmla="*/ 33026 w 8393514"/>
                <a:gd name="connsiteY26" fmla="*/ 300294 h 1562681"/>
                <a:gd name="connsiteX27" fmla="*/ 94142 w 8393514"/>
                <a:gd name="connsiteY27" fmla="*/ 300294 h 1562681"/>
                <a:gd name="connsiteX28" fmla="*/ 76235 w 8393514"/>
                <a:gd name="connsiteY28" fmla="*/ 342292 h 1562681"/>
                <a:gd name="connsiteX29" fmla="*/ 140053 w 8393514"/>
                <a:gd name="connsiteY29" fmla="*/ 758534 h 1562681"/>
                <a:gd name="connsiteX30" fmla="*/ 2361283 w 8393514"/>
                <a:gd name="connsiteY30" fmla="*/ 972847 h 1562681"/>
                <a:gd name="connsiteX31" fmla="*/ 2361890 w 8393514"/>
                <a:gd name="connsiteY31" fmla="*/ 975192 h 1562681"/>
                <a:gd name="connsiteX32" fmla="*/ 2418393 w 8393514"/>
                <a:gd name="connsiteY32" fmla="*/ 959550 h 1562681"/>
                <a:gd name="connsiteX33" fmla="*/ 3300486 w 8393514"/>
                <a:gd name="connsiteY33" fmla="*/ 751395 h 1562681"/>
                <a:gd name="connsiteX34" fmla="*/ 4213357 w 8393514"/>
                <a:gd name="connsiteY34" fmla="*/ 755550 h 1562681"/>
                <a:gd name="connsiteX35" fmla="*/ 4462699 w 8393514"/>
                <a:gd name="connsiteY35" fmla="*/ 1197440 h 1562681"/>
                <a:gd name="connsiteX36" fmla="*/ 4648321 w 8393514"/>
                <a:gd name="connsiteY36" fmla="*/ 1499421 h 1562681"/>
                <a:gd name="connsiteX37" fmla="*/ 5382034 w 8393514"/>
                <a:gd name="connsiteY37" fmla="*/ 953639 h 1562681"/>
                <a:gd name="connsiteX38" fmla="*/ 5554727 w 8393514"/>
                <a:gd name="connsiteY38" fmla="*/ 771249 h 1562681"/>
                <a:gd name="connsiteX39" fmla="*/ 5681246 w 8393514"/>
                <a:gd name="connsiteY39" fmla="*/ 641961 h 1562681"/>
                <a:gd name="connsiteX40" fmla="*/ 6613510 w 8393514"/>
                <a:gd name="connsiteY40" fmla="*/ 42615 h 1562681"/>
                <a:gd name="connsiteX0" fmla="*/ 6613510 w 8393514"/>
                <a:gd name="connsiteY0" fmla="*/ 42615 h 1562681"/>
                <a:gd name="connsiteX1" fmla="*/ 6625977 w 8393514"/>
                <a:gd name="connsiteY1" fmla="*/ 42615 h 1562681"/>
                <a:gd name="connsiteX2" fmla="*/ 7062175 w 8393514"/>
                <a:gd name="connsiteY2" fmla="*/ 617909 h 1562681"/>
                <a:gd name="connsiteX3" fmla="*/ 7221629 w 8393514"/>
                <a:gd name="connsiteY3" fmla="*/ 942095 h 1562681"/>
                <a:gd name="connsiteX4" fmla="*/ 8348876 w 8393514"/>
                <a:gd name="connsiteY4" fmla="*/ 708437 h 1562681"/>
                <a:gd name="connsiteX5" fmla="*/ 8393514 w 8393514"/>
                <a:gd name="connsiteY5" fmla="*/ 757027 h 1562681"/>
                <a:gd name="connsiteX6" fmla="*/ 7211471 w 8393514"/>
                <a:gd name="connsiteY6" fmla="*/ 1001660 h 1562681"/>
                <a:gd name="connsiteX7" fmla="*/ 7023079 w 8393514"/>
                <a:gd name="connsiteY7" fmla="*/ 642422 h 1562681"/>
                <a:gd name="connsiteX8" fmla="*/ 6625054 w 8393514"/>
                <a:gd name="connsiteY8" fmla="*/ 103104 h 1562681"/>
                <a:gd name="connsiteX9" fmla="*/ 6613972 w 8393514"/>
                <a:gd name="connsiteY9" fmla="*/ 103104 h 1562681"/>
                <a:gd name="connsiteX10" fmla="*/ 5725111 w 8393514"/>
                <a:gd name="connsiteY10" fmla="*/ 683518 h 1562681"/>
                <a:gd name="connsiteX11" fmla="*/ 5596746 w 8393514"/>
                <a:gd name="connsiteY11" fmla="*/ 815115 h 1562681"/>
                <a:gd name="connsiteX12" fmla="*/ 5426824 w 8393514"/>
                <a:gd name="connsiteY12" fmla="*/ 994272 h 1562681"/>
                <a:gd name="connsiteX13" fmla="*/ 5037572 w 8393514"/>
                <a:gd name="connsiteY13" fmla="*/ 1384909 h 1562681"/>
                <a:gd name="connsiteX14" fmla="*/ 4680181 w 8393514"/>
                <a:gd name="connsiteY14" fmla="*/ 1562681 h 1562681"/>
                <a:gd name="connsiteX15" fmla="*/ 4637239 w 8393514"/>
                <a:gd name="connsiteY15" fmla="*/ 1558525 h 1562681"/>
                <a:gd name="connsiteX16" fmla="*/ 4405443 w 8393514"/>
                <a:gd name="connsiteY16" fmla="*/ 1214987 h 1562681"/>
                <a:gd name="connsiteX17" fmla="*/ 4179650 w 8393514"/>
                <a:gd name="connsiteY17" fmla="*/ 805418 h 1562681"/>
                <a:gd name="connsiteX18" fmla="*/ 3311567 w 8393514"/>
                <a:gd name="connsiteY18" fmla="*/ 810498 h 1562681"/>
                <a:gd name="connsiteX19" fmla="*/ 2360834 w 8393514"/>
                <a:gd name="connsiteY19" fmla="*/ 1037676 h 1562681"/>
                <a:gd name="connsiteX20" fmla="*/ 2342497 w 8393514"/>
                <a:gd name="connsiteY20" fmla="*/ 1035448 h 1562681"/>
                <a:gd name="connsiteX21" fmla="*/ 2126238 w 8393514"/>
                <a:gd name="connsiteY21" fmla="*/ 1083546 h 1562681"/>
                <a:gd name="connsiteX22" fmla="*/ 1317343 w 8393514"/>
                <a:gd name="connsiteY22" fmla="*/ 1156679 h 1562681"/>
                <a:gd name="connsiteX23" fmla="*/ 1009685 w 8393514"/>
                <a:gd name="connsiteY23" fmla="*/ 1145249 h 1562681"/>
                <a:gd name="connsiteX24" fmla="*/ 90523 w 8393514"/>
                <a:gd name="connsiteY24" fmla="*/ 785204 h 1562681"/>
                <a:gd name="connsiteX25" fmla="*/ 22895 w 8393514"/>
                <a:gd name="connsiteY25" fmla="*/ 324194 h 1562681"/>
                <a:gd name="connsiteX26" fmla="*/ 33026 w 8393514"/>
                <a:gd name="connsiteY26" fmla="*/ 300294 h 1562681"/>
                <a:gd name="connsiteX27" fmla="*/ 94142 w 8393514"/>
                <a:gd name="connsiteY27" fmla="*/ 300294 h 1562681"/>
                <a:gd name="connsiteX28" fmla="*/ 76235 w 8393514"/>
                <a:gd name="connsiteY28" fmla="*/ 342292 h 1562681"/>
                <a:gd name="connsiteX29" fmla="*/ 140053 w 8393514"/>
                <a:gd name="connsiteY29" fmla="*/ 758534 h 1562681"/>
                <a:gd name="connsiteX30" fmla="*/ 2361283 w 8393514"/>
                <a:gd name="connsiteY30" fmla="*/ 972847 h 1562681"/>
                <a:gd name="connsiteX31" fmla="*/ 2361890 w 8393514"/>
                <a:gd name="connsiteY31" fmla="*/ 975192 h 1562681"/>
                <a:gd name="connsiteX32" fmla="*/ 2418393 w 8393514"/>
                <a:gd name="connsiteY32" fmla="*/ 959550 h 1562681"/>
                <a:gd name="connsiteX33" fmla="*/ 3300486 w 8393514"/>
                <a:gd name="connsiteY33" fmla="*/ 751395 h 1562681"/>
                <a:gd name="connsiteX34" fmla="*/ 4213357 w 8393514"/>
                <a:gd name="connsiteY34" fmla="*/ 755550 h 1562681"/>
                <a:gd name="connsiteX35" fmla="*/ 4462699 w 8393514"/>
                <a:gd name="connsiteY35" fmla="*/ 1197440 h 1562681"/>
                <a:gd name="connsiteX36" fmla="*/ 4648321 w 8393514"/>
                <a:gd name="connsiteY36" fmla="*/ 1499421 h 1562681"/>
                <a:gd name="connsiteX37" fmla="*/ 5382034 w 8393514"/>
                <a:gd name="connsiteY37" fmla="*/ 953639 h 1562681"/>
                <a:gd name="connsiteX38" fmla="*/ 5554727 w 8393514"/>
                <a:gd name="connsiteY38" fmla="*/ 771249 h 1562681"/>
                <a:gd name="connsiteX39" fmla="*/ 5681246 w 8393514"/>
                <a:gd name="connsiteY39" fmla="*/ 641961 h 1562681"/>
                <a:gd name="connsiteX40" fmla="*/ 6613510 w 8393514"/>
                <a:gd name="connsiteY40" fmla="*/ 42615 h 1562681"/>
                <a:gd name="connsiteX0" fmla="*/ 6613510 w 8393514"/>
                <a:gd name="connsiteY0" fmla="*/ 42615 h 1562681"/>
                <a:gd name="connsiteX1" fmla="*/ 6625977 w 8393514"/>
                <a:gd name="connsiteY1" fmla="*/ 42615 h 1562681"/>
                <a:gd name="connsiteX2" fmla="*/ 7062175 w 8393514"/>
                <a:gd name="connsiteY2" fmla="*/ 617909 h 1562681"/>
                <a:gd name="connsiteX3" fmla="*/ 7221629 w 8393514"/>
                <a:gd name="connsiteY3" fmla="*/ 942095 h 1562681"/>
                <a:gd name="connsiteX4" fmla="*/ 8348876 w 8393514"/>
                <a:gd name="connsiteY4" fmla="*/ 708437 h 1562681"/>
                <a:gd name="connsiteX5" fmla="*/ 8393514 w 8393514"/>
                <a:gd name="connsiteY5" fmla="*/ 757027 h 1562681"/>
                <a:gd name="connsiteX6" fmla="*/ 7211471 w 8393514"/>
                <a:gd name="connsiteY6" fmla="*/ 1001660 h 1562681"/>
                <a:gd name="connsiteX7" fmla="*/ 7023079 w 8393514"/>
                <a:gd name="connsiteY7" fmla="*/ 642422 h 1562681"/>
                <a:gd name="connsiteX8" fmla="*/ 6625054 w 8393514"/>
                <a:gd name="connsiteY8" fmla="*/ 103104 h 1562681"/>
                <a:gd name="connsiteX9" fmla="*/ 6613972 w 8393514"/>
                <a:gd name="connsiteY9" fmla="*/ 103104 h 1562681"/>
                <a:gd name="connsiteX10" fmla="*/ 5725111 w 8393514"/>
                <a:gd name="connsiteY10" fmla="*/ 683518 h 1562681"/>
                <a:gd name="connsiteX11" fmla="*/ 5596746 w 8393514"/>
                <a:gd name="connsiteY11" fmla="*/ 815115 h 1562681"/>
                <a:gd name="connsiteX12" fmla="*/ 5426824 w 8393514"/>
                <a:gd name="connsiteY12" fmla="*/ 994272 h 1562681"/>
                <a:gd name="connsiteX13" fmla="*/ 5037572 w 8393514"/>
                <a:gd name="connsiteY13" fmla="*/ 1384909 h 1562681"/>
                <a:gd name="connsiteX14" fmla="*/ 4680181 w 8393514"/>
                <a:gd name="connsiteY14" fmla="*/ 1562681 h 1562681"/>
                <a:gd name="connsiteX15" fmla="*/ 4637239 w 8393514"/>
                <a:gd name="connsiteY15" fmla="*/ 1558525 h 1562681"/>
                <a:gd name="connsiteX16" fmla="*/ 4405443 w 8393514"/>
                <a:gd name="connsiteY16" fmla="*/ 1214987 h 1562681"/>
                <a:gd name="connsiteX17" fmla="*/ 4179650 w 8393514"/>
                <a:gd name="connsiteY17" fmla="*/ 805418 h 1562681"/>
                <a:gd name="connsiteX18" fmla="*/ 3311567 w 8393514"/>
                <a:gd name="connsiteY18" fmla="*/ 810498 h 1562681"/>
                <a:gd name="connsiteX19" fmla="*/ 2360834 w 8393514"/>
                <a:gd name="connsiteY19" fmla="*/ 1037676 h 1562681"/>
                <a:gd name="connsiteX20" fmla="*/ 2342497 w 8393514"/>
                <a:gd name="connsiteY20" fmla="*/ 1035448 h 1562681"/>
                <a:gd name="connsiteX21" fmla="*/ 2126238 w 8393514"/>
                <a:gd name="connsiteY21" fmla="*/ 1083546 h 1562681"/>
                <a:gd name="connsiteX22" fmla="*/ 1317343 w 8393514"/>
                <a:gd name="connsiteY22" fmla="*/ 1156679 h 1562681"/>
                <a:gd name="connsiteX23" fmla="*/ 1009685 w 8393514"/>
                <a:gd name="connsiteY23" fmla="*/ 1145249 h 1562681"/>
                <a:gd name="connsiteX24" fmla="*/ 90523 w 8393514"/>
                <a:gd name="connsiteY24" fmla="*/ 785204 h 1562681"/>
                <a:gd name="connsiteX25" fmla="*/ 22895 w 8393514"/>
                <a:gd name="connsiteY25" fmla="*/ 324194 h 1562681"/>
                <a:gd name="connsiteX26" fmla="*/ 33026 w 8393514"/>
                <a:gd name="connsiteY26" fmla="*/ 300294 h 1562681"/>
                <a:gd name="connsiteX27" fmla="*/ 94142 w 8393514"/>
                <a:gd name="connsiteY27" fmla="*/ 300294 h 1562681"/>
                <a:gd name="connsiteX28" fmla="*/ 76235 w 8393514"/>
                <a:gd name="connsiteY28" fmla="*/ 342292 h 1562681"/>
                <a:gd name="connsiteX29" fmla="*/ 140053 w 8393514"/>
                <a:gd name="connsiteY29" fmla="*/ 758534 h 1562681"/>
                <a:gd name="connsiteX30" fmla="*/ 2361283 w 8393514"/>
                <a:gd name="connsiteY30" fmla="*/ 972847 h 1562681"/>
                <a:gd name="connsiteX31" fmla="*/ 2361890 w 8393514"/>
                <a:gd name="connsiteY31" fmla="*/ 975192 h 1562681"/>
                <a:gd name="connsiteX32" fmla="*/ 2418393 w 8393514"/>
                <a:gd name="connsiteY32" fmla="*/ 959550 h 1562681"/>
                <a:gd name="connsiteX33" fmla="*/ 3300486 w 8393514"/>
                <a:gd name="connsiteY33" fmla="*/ 751395 h 1562681"/>
                <a:gd name="connsiteX34" fmla="*/ 4213357 w 8393514"/>
                <a:gd name="connsiteY34" fmla="*/ 755550 h 1562681"/>
                <a:gd name="connsiteX35" fmla="*/ 4462699 w 8393514"/>
                <a:gd name="connsiteY35" fmla="*/ 1197440 h 1562681"/>
                <a:gd name="connsiteX36" fmla="*/ 4648321 w 8393514"/>
                <a:gd name="connsiteY36" fmla="*/ 1499421 h 1562681"/>
                <a:gd name="connsiteX37" fmla="*/ 5382034 w 8393514"/>
                <a:gd name="connsiteY37" fmla="*/ 953639 h 1562681"/>
                <a:gd name="connsiteX38" fmla="*/ 5554727 w 8393514"/>
                <a:gd name="connsiteY38" fmla="*/ 771249 h 1562681"/>
                <a:gd name="connsiteX39" fmla="*/ 5681246 w 8393514"/>
                <a:gd name="connsiteY39" fmla="*/ 641961 h 1562681"/>
                <a:gd name="connsiteX40" fmla="*/ 6613510 w 8393514"/>
                <a:gd name="connsiteY40" fmla="*/ 42615 h 1562681"/>
                <a:gd name="connsiteX0" fmla="*/ 6613510 w 8393514"/>
                <a:gd name="connsiteY0" fmla="*/ 42615 h 1562681"/>
                <a:gd name="connsiteX1" fmla="*/ 6625977 w 8393514"/>
                <a:gd name="connsiteY1" fmla="*/ 42615 h 1562681"/>
                <a:gd name="connsiteX2" fmla="*/ 7062175 w 8393514"/>
                <a:gd name="connsiteY2" fmla="*/ 617909 h 1562681"/>
                <a:gd name="connsiteX3" fmla="*/ 7221629 w 8393514"/>
                <a:gd name="connsiteY3" fmla="*/ 942095 h 1562681"/>
                <a:gd name="connsiteX4" fmla="*/ 8348876 w 8393514"/>
                <a:gd name="connsiteY4" fmla="*/ 708437 h 1562681"/>
                <a:gd name="connsiteX5" fmla="*/ 8393514 w 8393514"/>
                <a:gd name="connsiteY5" fmla="*/ 757027 h 1562681"/>
                <a:gd name="connsiteX6" fmla="*/ 7211471 w 8393514"/>
                <a:gd name="connsiteY6" fmla="*/ 1001660 h 1562681"/>
                <a:gd name="connsiteX7" fmla="*/ 7023079 w 8393514"/>
                <a:gd name="connsiteY7" fmla="*/ 642422 h 1562681"/>
                <a:gd name="connsiteX8" fmla="*/ 6625054 w 8393514"/>
                <a:gd name="connsiteY8" fmla="*/ 103104 h 1562681"/>
                <a:gd name="connsiteX9" fmla="*/ 6613972 w 8393514"/>
                <a:gd name="connsiteY9" fmla="*/ 103104 h 1562681"/>
                <a:gd name="connsiteX10" fmla="*/ 5725111 w 8393514"/>
                <a:gd name="connsiteY10" fmla="*/ 683518 h 1562681"/>
                <a:gd name="connsiteX11" fmla="*/ 5596746 w 8393514"/>
                <a:gd name="connsiteY11" fmla="*/ 815115 h 1562681"/>
                <a:gd name="connsiteX12" fmla="*/ 5426824 w 8393514"/>
                <a:gd name="connsiteY12" fmla="*/ 994272 h 1562681"/>
                <a:gd name="connsiteX13" fmla="*/ 5037572 w 8393514"/>
                <a:gd name="connsiteY13" fmla="*/ 1384909 h 1562681"/>
                <a:gd name="connsiteX14" fmla="*/ 4680181 w 8393514"/>
                <a:gd name="connsiteY14" fmla="*/ 1562681 h 1562681"/>
                <a:gd name="connsiteX15" fmla="*/ 4637239 w 8393514"/>
                <a:gd name="connsiteY15" fmla="*/ 1558525 h 1562681"/>
                <a:gd name="connsiteX16" fmla="*/ 4405443 w 8393514"/>
                <a:gd name="connsiteY16" fmla="*/ 1214987 h 1562681"/>
                <a:gd name="connsiteX17" fmla="*/ 4179650 w 8393514"/>
                <a:gd name="connsiteY17" fmla="*/ 805418 h 1562681"/>
                <a:gd name="connsiteX18" fmla="*/ 3311567 w 8393514"/>
                <a:gd name="connsiteY18" fmla="*/ 810498 h 1562681"/>
                <a:gd name="connsiteX19" fmla="*/ 2360834 w 8393514"/>
                <a:gd name="connsiteY19" fmla="*/ 1037676 h 1562681"/>
                <a:gd name="connsiteX20" fmla="*/ 2342497 w 8393514"/>
                <a:gd name="connsiteY20" fmla="*/ 1035448 h 1562681"/>
                <a:gd name="connsiteX21" fmla="*/ 2126238 w 8393514"/>
                <a:gd name="connsiteY21" fmla="*/ 1083546 h 1562681"/>
                <a:gd name="connsiteX22" fmla="*/ 1317343 w 8393514"/>
                <a:gd name="connsiteY22" fmla="*/ 1156679 h 1562681"/>
                <a:gd name="connsiteX23" fmla="*/ 1009685 w 8393514"/>
                <a:gd name="connsiteY23" fmla="*/ 1145249 h 1562681"/>
                <a:gd name="connsiteX24" fmla="*/ 90523 w 8393514"/>
                <a:gd name="connsiteY24" fmla="*/ 785204 h 1562681"/>
                <a:gd name="connsiteX25" fmla="*/ 22895 w 8393514"/>
                <a:gd name="connsiteY25" fmla="*/ 324194 h 1562681"/>
                <a:gd name="connsiteX26" fmla="*/ 33026 w 8393514"/>
                <a:gd name="connsiteY26" fmla="*/ 300294 h 1562681"/>
                <a:gd name="connsiteX27" fmla="*/ 94142 w 8393514"/>
                <a:gd name="connsiteY27" fmla="*/ 300294 h 1562681"/>
                <a:gd name="connsiteX28" fmla="*/ 76235 w 8393514"/>
                <a:gd name="connsiteY28" fmla="*/ 342292 h 1562681"/>
                <a:gd name="connsiteX29" fmla="*/ 140053 w 8393514"/>
                <a:gd name="connsiteY29" fmla="*/ 758534 h 1562681"/>
                <a:gd name="connsiteX30" fmla="*/ 2361283 w 8393514"/>
                <a:gd name="connsiteY30" fmla="*/ 972847 h 1562681"/>
                <a:gd name="connsiteX31" fmla="*/ 2361890 w 8393514"/>
                <a:gd name="connsiteY31" fmla="*/ 975192 h 1562681"/>
                <a:gd name="connsiteX32" fmla="*/ 2418393 w 8393514"/>
                <a:gd name="connsiteY32" fmla="*/ 959550 h 1562681"/>
                <a:gd name="connsiteX33" fmla="*/ 3300486 w 8393514"/>
                <a:gd name="connsiteY33" fmla="*/ 751395 h 1562681"/>
                <a:gd name="connsiteX34" fmla="*/ 4213357 w 8393514"/>
                <a:gd name="connsiteY34" fmla="*/ 755550 h 1562681"/>
                <a:gd name="connsiteX35" fmla="*/ 4462699 w 8393514"/>
                <a:gd name="connsiteY35" fmla="*/ 1197440 h 1562681"/>
                <a:gd name="connsiteX36" fmla="*/ 4648321 w 8393514"/>
                <a:gd name="connsiteY36" fmla="*/ 1499421 h 1562681"/>
                <a:gd name="connsiteX37" fmla="*/ 5382034 w 8393514"/>
                <a:gd name="connsiteY37" fmla="*/ 953639 h 1562681"/>
                <a:gd name="connsiteX38" fmla="*/ 5554727 w 8393514"/>
                <a:gd name="connsiteY38" fmla="*/ 771249 h 1562681"/>
                <a:gd name="connsiteX39" fmla="*/ 5681246 w 8393514"/>
                <a:gd name="connsiteY39" fmla="*/ 641961 h 1562681"/>
                <a:gd name="connsiteX40" fmla="*/ 6613510 w 8393514"/>
                <a:gd name="connsiteY40" fmla="*/ 42615 h 1562681"/>
                <a:gd name="connsiteX0" fmla="*/ 6613510 w 8393514"/>
                <a:gd name="connsiteY0" fmla="*/ 8124 h 1528190"/>
                <a:gd name="connsiteX1" fmla="*/ 6625977 w 8393514"/>
                <a:gd name="connsiteY1" fmla="*/ 8124 h 1528190"/>
                <a:gd name="connsiteX2" fmla="*/ 7062175 w 8393514"/>
                <a:gd name="connsiteY2" fmla="*/ 583418 h 1528190"/>
                <a:gd name="connsiteX3" fmla="*/ 7221629 w 8393514"/>
                <a:gd name="connsiteY3" fmla="*/ 907604 h 1528190"/>
                <a:gd name="connsiteX4" fmla="*/ 8348876 w 8393514"/>
                <a:gd name="connsiteY4" fmla="*/ 673946 h 1528190"/>
                <a:gd name="connsiteX5" fmla="*/ 8393514 w 8393514"/>
                <a:gd name="connsiteY5" fmla="*/ 722536 h 1528190"/>
                <a:gd name="connsiteX6" fmla="*/ 7211471 w 8393514"/>
                <a:gd name="connsiteY6" fmla="*/ 967169 h 1528190"/>
                <a:gd name="connsiteX7" fmla="*/ 7023079 w 8393514"/>
                <a:gd name="connsiteY7" fmla="*/ 607931 h 1528190"/>
                <a:gd name="connsiteX8" fmla="*/ 6625054 w 8393514"/>
                <a:gd name="connsiteY8" fmla="*/ 68613 h 1528190"/>
                <a:gd name="connsiteX9" fmla="*/ 6613972 w 8393514"/>
                <a:gd name="connsiteY9" fmla="*/ 68613 h 1528190"/>
                <a:gd name="connsiteX10" fmla="*/ 5725111 w 8393514"/>
                <a:gd name="connsiteY10" fmla="*/ 649027 h 1528190"/>
                <a:gd name="connsiteX11" fmla="*/ 5596746 w 8393514"/>
                <a:gd name="connsiteY11" fmla="*/ 780624 h 1528190"/>
                <a:gd name="connsiteX12" fmla="*/ 5426824 w 8393514"/>
                <a:gd name="connsiteY12" fmla="*/ 959781 h 1528190"/>
                <a:gd name="connsiteX13" fmla="*/ 5037572 w 8393514"/>
                <a:gd name="connsiteY13" fmla="*/ 1350418 h 1528190"/>
                <a:gd name="connsiteX14" fmla="*/ 4680181 w 8393514"/>
                <a:gd name="connsiteY14" fmla="*/ 1528190 h 1528190"/>
                <a:gd name="connsiteX15" fmla="*/ 4637239 w 8393514"/>
                <a:gd name="connsiteY15" fmla="*/ 1524034 h 1528190"/>
                <a:gd name="connsiteX16" fmla="*/ 4405443 w 8393514"/>
                <a:gd name="connsiteY16" fmla="*/ 1180496 h 1528190"/>
                <a:gd name="connsiteX17" fmla="*/ 4179650 w 8393514"/>
                <a:gd name="connsiteY17" fmla="*/ 770927 h 1528190"/>
                <a:gd name="connsiteX18" fmla="*/ 3311567 w 8393514"/>
                <a:gd name="connsiteY18" fmla="*/ 776007 h 1528190"/>
                <a:gd name="connsiteX19" fmla="*/ 2360834 w 8393514"/>
                <a:gd name="connsiteY19" fmla="*/ 1003185 h 1528190"/>
                <a:gd name="connsiteX20" fmla="*/ 2342497 w 8393514"/>
                <a:gd name="connsiteY20" fmla="*/ 1000957 h 1528190"/>
                <a:gd name="connsiteX21" fmla="*/ 2126238 w 8393514"/>
                <a:gd name="connsiteY21" fmla="*/ 1049055 h 1528190"/>
                <a:gd name="connsiteX22" fmla="*/ 1317343 w 8393514"/>
                <a:gd name="connsiteY22" fmla="*/ 1122188 h 1528190"/>
                <a:gd name="connsiteX23" fmla="*/ 1009685 w 8393514"/>
                <a:gd name="connsiteY23" fmla="*/ 1110758 h 1528190"/>
                <a:gd name="connsiteX24" fmla="*/ 90523 w 8393514"/>
                <a:gd name="connsiteY24" fmla="*/ 750713 h 1528190"/>
                <a:gd name="connsiteX25" fmla="*/ 22895 w 8393514"/>
                <a:gd name="connsiteY25" fmla="*/ 289703 h 1528190"/>
                <a:gd name="connsiteX26" fmla="*/ 33026 w 8393514"/>
                <a:gd name="connsiteY26" fmla="*/ 265803 h 1528190"/>
                <a:gd name="connsiteX27" fmla="*/ 94142 w 8393514"/>
                <a:gd name="connsiteY27" fmla="*/ 265803 h 1528190"/>
                <a:gd name="connsiteX28" fmla="*/ 76235 w 8393514"/>
                <a:gd name="connsiteY28" fmla="*/ 307801 h 1528190"/>
                <a:gd name="connsiteX29" fmla="*/ 140053 w 8393514"/>
                <a:gd name="connsiteY29" fmla="*/ 724043 h 1528190"/>
                <a:gd name="connsiteX30" fmla="*/ 2361283 w 8393514"/>
                <a:gd name="connsiteY30" fmla="*/ 938356 h 1528190"/>
                <a:gd name="connsiteX31" fmla="*/ 2361890 w 8393514"/>
                <a:gd name="connsiteY31" fmla="*/ 940701 h 1528190"/>
                <a:gd name="connsiteX32" fmla="*/ 2418393 w 8393514"/>
                <a:gd name="connsiteY32" fmla="*/ 925059 h 1528190"/>
                <a:gd name="connsiteX33" fmla="*/ 3300486 w 8393514"/>
                <a:gd name="connsiteY33" fmla="*/ 716904 h 1528190"/>
                <a:gd name="connsiteX34" fmla="*/ 4213357 w 8393514"/>
                <a:gd name="connsiteY34" fmla="*/ 721059 h 1528190"/>
                <a:gd name="connsiteX35" fmla="*/ 4462699 w 8393514"/>
                <a:gd name="connsiteY35" fmla="*/ 1162949 h 1528190"/>
                <a:gd name="connsiteX36" fmla="*/ 4648321 w 8393514"/>
                <a:gd name="connsiteY36" fmla="*/ 1464930 h 1528190"/>
                <a:gd name="connsiteX37" fmla="*/ 5382034 w 8393514"/>
                <a:gd name="connsiteY37" fmla="*/ 919148 h 1528190"/>
                <a:gd name="connsiteX38" fmla="*/ 5554727 w 8393514"/>
                <a:gd name="connsiteY38" fmla="*/ 736758 h 1528190"/>
                <a:gd name="connsiteX39" fmla="*/ 5681246 w 8393514"/>
                <a:gd name="connsiteY39" fmla="*/ 607470 h 1528190"/>
                <a:gd name="connsiteX40" fmla="*/ 6613510 w 8393514"/>
                <a:gd name="connsiteY40" fmla="*/ 8124 h 1528190"/>
                <a:gd name="connsiteX0" fmla="*/ 6613510 w 8393514"/>
                <a:gd name="connsiteY0" fmla="*/ 1470 h 1521536"/>
                <a:gd name="connsiteX1" fmla="*/ 6625977 w 8393514"/>
                <a:gd name="connsiteY1" fmla="*/ 1470 h 1521536"/>
                <a:gd name="connsiteX2" fmla="*/ 7062175 w 8393514"/>
                <a:gd name="connsiteY2" fmla="*/ 576764 h 1521536"/>
                <a:gd name="connsiteX3" fmla="*/ 7221629 w 8393514"/>
                <a:gd name="connsiteY3" fmla="*/ 900950 h 1521536"/>
                <a:gd name="connsiteX4" fmla="*/ 8348876 w 8393514"/>
                <a:gd name="connsiteY4" fmla="*/ 667292 h 1521536"/>
                <a:gd name="connsiteX5" fmla="*/ 8393514 w 8393514"/>
                <a:gd name="connsiteY5" fmla="*/ 715882 h 1521536"/>
                <a:gd name="connsiteX6" fmla="*/ 7211471 w 8393514"/>
                <a:gd name="connsiteY6" fmla="*/ 960515 h 1521536"/>
                <a:gd name="connsiteX7" fmla="*/ 7023079 w 8393514"/>
                <a:gd name="connsiteY7" fmla="*/ 601277 h 1521536"/>
                <a:gd name="connsiteX8" fmla="*/ 6625054 w 8393514"/>
                <a:gd name="connsiteY8" fmla="*/ 61959 h 1521536"/>
                <a:gd name="connsiteX9" fmla="*/ 6613972 w 8393514"/>
                <a:gd name="connsiteY9" fmla="*/ 61959 h 1521536"/>
                <a:gd name="connsiteX10" fmla="*/ 5725111 w 8393514"/>
                <a:gd name="connsiteY10" fmla="*/ 642373 h 1521536"/>
                <a:gd name="connsiteX11" fmla="*/ 5596746 w 8393514"/>
                <a:gd name="connsiteY11" fmla="*/ 773970 h 1521536"/>
                <a:gd name="connsiteX12" fmla="*/ 5426824 w 8393514"/>
                <a:gd name="connsiteY12" fmla="*/ 953127 h 1521536"/>
                <a:gd name="connsiteX13" fmla="*/ 5037572 w 8393514"/>
                <a:gd name="connsiteY13" fmla="*/ 1343764 h 1521536"/>
                <a:gd name="connsiteX14" fmla="*/ 4680181 w 8393514"/>
                <a:gd name="connsiteY14" fmla="*/ 1521536 h 1521536"/>
                <a:gd name="connsiteX15" fmla="*/ 4637239 w 8393514"/>
                <a:gd name="connsiteY15" fmla="*/ 1517380 h 1521536"/>
                <a:gd name="connsiteX16" fmla="*/ 4405443 w 8393514"/>
                <a:gd name="connsiteY16" fmla="*/ 1173842 h 1521536"/>
                <a:gd name="connsiteX17" fmla="*/ 4179650 w 8393514"/>
                <a:gd name="connsiteY17" fmla="*/ 764273 h 1521536"/>
                <a:gd name="connsiteX18" fmla="*/ 3311567 w 8393514"/>
                <a:gd name="connsiteY18" fmla="*/ 769353 h 1521536"/>
                <a:gd name="connsiteX19" fmla="*/ 2360834 w 8393514"/>
                <a:gd name="connsiteY19" fmla="*/ 996531 h 1521536"/>
                <a:gd name="connsiteX20" fmla="*/ 2342497 w 8393514"/>
                <a:gd name="connsiteY20" fmla="*/ 994303 h 1521536"/>
                <a:gd name="connsiteX21" fmla="*/ 2126238 w 8393514"/>
                <a:gd name="connsiteY21" fmla="*/ 1042401 h 1521536"/>
                <a:gd name="connsiteX22" fmla="*/ 1317343 w 8393514"/>
                <a:gd name="connsiteY22" fmla="*/ 1115534 h 1521536"/>
                <a:gd name="connsiteX23" fmla="*/ 1009685 w 8393514"/>
                <a:gd name="connsiteY23" fmla="*/ 1104104 h 1521536"/>
                <a:gd name="connsiteX24" fmla="*/ 90523 w 8393514"/>
                <a:gd name="connsiteY24" fmla="*/ 744059 h 1521536"/>
                <a:gd name="connsiteX25" fmla="*/ 22895 w 8393514"/>
                <a:gd name="connsiteY25" fmla="*/ 283049 h 1521536"/>
                <a:gd name="connsiteX26" fmla="*/ 33026 w 8393514"/>
                <a:gd name="connsiteY26" fmla="*/ 259149 h 1521536"/>
                <a:gd name="connsiteX27" fmla="*/ 94142 w 8393514"/>
                <a:gd name="connsiteY27" fmla="*/ 259149 h 1521536"/>
                <a:gd name="connsiteX28" fmla="*/ 76235 w 8393514"/>
                <a:gd name="connsiteY28" fmla="*/ 301147 h 1521536"/>
                <a:gd name="connsiteX29" fmla="*/ 140053 w 8393514"/>
                <a:gd name="connsiteY29" fmla="*/ 717389 h 1521536"/>
                <a:gd name="connsiteX30" fmla="*/ 2361283 w 8393514"/>
                <a:gd name="connsiteY30" fmla="*/ 931702 h 1521536"/>
                <a:gd name="connsiteX31" fmla="*/ 2361890 w 8393514"/>
                <a:gd name="connsiteY31" fmla="*/ 934047 h 1521536"/>
                <a:gd name="connsiteX32" fmla="*/ 2418393 w 8393514"/>
                <a:gd name="connsiteY32" fmla="*/ 918405 h 1521536"/>
                <a:gd name="connsiteX33" fmla="*/ 3300486 w 8393514"/>
                <a:gd name="connsiteY33" fmla="*/ 710250 h 1521536"/>
                <a:gd name="connsiteX34" fmla="*/ 4213357 w 8393514"/>
                <a:gd name="connsiteY34" fmla="*/ 714405 h 1521536"/>
                <a:gd name="connsiteX35" fmla="*/ 4462699 w 8393514"/>
                <a:gd name="connsiteY35" fmla="*/ 1156295 h 1521536"/>
                <a:gd name="connsiteX36" fmla="*/ 4648321 w 8393514"/>
                <a:gd name="connsiteY36" fmla="*/ 1458276 h 1521536"/>
                <a:gd name="connsiteX37" fmla="*/ 5382034 w 8393514"/>
                <a:gd name="connsiteY37" fmla="*/ 912494 h 1521536"/>
                <a:gd name="connsiteX38" fmla="*/ 5554727 w 8393514"/>
                <a:gd name="connsiteY38" fmla="*/ 730104 h 1521536"/>
                <a:gd name="connsiteX39" fmla="*/ 5681246 w 8393514"/>
                <a:gd name="connsiteY39" fmla="*/ 600816 h 1521536"/>
                <a:gd name="connsiteX40" fmla="*/ 6613510 w 8393514"/>
                <a:gd name="connsiteY40" fmla="*/ 1470 h 1521536"/>
                <a:gd name="connsiteX0" fmla="*/ 6613510 w 8393514"/>
                <a:gd name="connsiteY0" fmla="*/ 30305 h 1550371"/>
                <a:gd name="connsiteX1" fmla="*/ 6625977 w 8393514"/>
                <a:gd name="connsiteY1" fmla="*/ 30305 h 1550371"/>
                <a:gd name="connsiteX2" fmla="*/ 7062175 w 8393514"/>
                <a:gd name="connsiteY2" fmla="*/ 605599 h 1550371"/>
                <a:gd name="connsiteX3" fmla="*/ 7221629 w 8393514"/>
                <a:gd name="connsiteY3" fmla="*/ 929785 h 1550371"/>
                <a:gd name="connsiteX4" fmla="*/ 8348876 w 8393514"/>
                <a:gd name="connsiteY4" fmla="*/ 696127 h 1550371"/>
                <a:gd name="connsiteX5" fmla="*/ 8393514 w 8393514"/>
                <a:gd name="connsiteY5" fmla="*/ 744717 h 1550371"/>
                <a:gd name="connsiteX6" fmla="*/ 7211471 w 8393514"/>
                <a:gd name="connsiteY6" fmla="*/ 989350 h 1550371"/>
                <a:gd name="connsiteX7" fmla="*/ 7023079 w 8393514"/>
                <a:gd name="connsiteY7" fmla="*/ 630112 h 1550371"/>
                <a:gd name="connsiteX8" fmla="*/ 6625054 w 8393514"/>
                <a:gd name="connsiteY8" fmla="*/ 90794 h 1550371"/>
                <a:gd name="connsiteX9" fmla="*/ 6613972 w 8393514"/>
                <a:gd name="connsiteY9" fmla="*/ 90794 h 1550371"/>
                <a:gd name="connsiteX10" fmla="*/ 5725111 w 8393514"/>
                <a:gd name="connsiteY10" fmla="*/ 671208 h 1550371"/>
                <a:gd name="connsiteX11" fmla="*/ 5596746 w 8393514"/>
                <a:gd name="connsiteY11" fmla="*/ 802805 h 1550371"/>
                <a:gd name="connsiteX12" fmla="*/ 5426824 w 8393514"/>
                <a:gd name="connsiteY12" fmla="*/ 981962 h 1550371"/>
                <a:gd name="connsiteX13" fmla="*/ 5037572 w 8393514"/>
                <a:gd name="connsiteY13" fmla="*/ 1372599 h 1550371"/>
                <a:gd name="connsiteX14" fmla="*/ 4680181 w 8393514"/>
                <a:gd name="connsiteY14" fmla="*/ 1550371 h 1550371"/>
                <a:gd name="connsiteX15" fmla="*/ 4637239 w 8393514"/>
                <a:gd name="connsiteY15" fmla="*/ 1546215 h 1550371"/>
                <a:gd name="connsiteX16" fmla="*/ 4405443 w 8393514"/>
                <a:gd name="connsiteY16" fmla="*/ 1202677 h 1550371"/>
                <a:gd name="connsiteX17" fmla="*/ 4179650 w 8393514"/>
                <a:gd name="connsiteY17" fmla="*/ 793108 h 1550371"/>
                <a:gd name="connsiteX18" fmla="*/ 3311567 w 8393514"/>
                <a:gd name="connsiteY18" fmla="*/ 798188 h 1550371"/>
                <a:gd name="connsiteX19" fmla="*/ 2360834 w 8393514"/>
                <a:gd name="connsiteY19" fmla="*/ 1025366 h 1550371"/>
                <a:gd name="connsiteX20" fmla="*/ 2342497 w 8393514"/>
                <a:gd name="connsiteY20" fmla="*/ 1023138 h 1550371"/>
                <a:gd name="connsiteX21" fmla="*/ 2126238 w 8393514"/>
                <a:gd name="connsiteY21" fmla="*/ 1071236 h 1550371"/>
                <a:gd name="connsiteX22" fmla="*/ 1317343 w 8393514"/>
                <a:gd name="connsiteY22" fmla="*/ 1144369 h 1550371"/>
                <a:gd name="connsiteX23" fmla="*/ 1009685 w 8393514"/>
                <a:gd name="connsiteY23" fmla="*/ 1132939 h 1550371"/>
                <a:gd name="connsiteX24" fmla="*/ 90523 w 8393514"/>
                <a:gd name="connsiteY24" fmla="*/ 772894 h 1550371"/>
                <a:gd name="connsiteX25" fmla="*/ 22895 w 8393514"/>
                <a:gd name="connsiteY25" fmla="*/ 311884 h 1550371"/>
                <a:gd name="connsiteX26" fmla="*/ 33026 w 8393514"/>
                <a:gd name="connsiteY26" fmla="*/ 287984 h 1550371"/>
                <a:gd name="connsiteX27" fmla="*/ 94142 w 8393514"/>
                <a:gd name="connsiteY27" fmla="*/ 287984 h 1550371"/>
                <a:gd name="connsiteX28" fmla="*/ 76235 w 8393514"/>
                <a:gd name="connsiteY28" fmla="*/ 329982 h 1550371"/>
                <a:gd name="connsiteX29" fmla="*/ 140053 w 8393514"/>
                <a:gd name="connsiteY29" fmla="*/ 746224 h 1550371"/>
                <a:gd name="connsiteX30" fmla="*/ 2361283 w 8393514"/>
                <a:gd name="connsiteY30" fmla="*/ 960537 h 1550371"/>
                <a:gd name="connsiteX31" fmla="*/ 2361890 w 8393514"/>
                <a:gd name="connsiteY31" fmla="*/ 962882 h 1550371"/>
                <a:gd name="connsiteX32" fmla="*/ 2418393 w 8393514"/>
                <a:gd name="connsiteY32" fmla="*/ 947240 h 1550371"/>
                <a:gd name="connsiteX33" fmla="*/ 3300486 w 8393514"/>
                <a:gd name="connsiteY33" fmla="*/ 739085 h 1550371"/>
                <a:gd name="connsiteX34" fmla="*/ 4213357 w 8393514"/>
                <a:gd name="connsiteY34" fmla="*/ 743240 h 1550371"/>
                <a:gd name="connsiteX35" fmla="*/ 4462699 w 8393514"/>
                <a:gd name="connsiteY35" fmla="*/ 1185130 h 1550371"/>
                <a:gd name="connsiteX36" fmla="*/ 4648321 w 8393514"/>
                <a:gd name="connsiteY36" fmla="*/ 1487111 h 1550371"/>
                <a:gd name="connsiteX37" fmla="*/ 5382034 w 8393514"/>
                <a:gd name="connsiteY37" fmla="*/ 941329 h 1550371"/>
                <a:gd name="connsiteX38" fmla="*/ 5554727 w 8393514"/>
                <a:gd name="connsiteY38" fmla="*/ 758939 h 1550371"/>
                <a:gd name="connsiteX39" fmla="*/ 5681246 w 8393514"/>
                <a:gd name="connsiteY39" fmla="*/ 629651 h 1550371"/>
                <a:gd name="connsiteX40" fmla="*/ 6613510 w 8393514"/>
                <a:gd name="connsiteY40" fmla="*/ 30305 h 1550371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62699 w 8393514"/>
                <a:gd name="connsiteY35" fmla="*/ 1156118 h 1521359"/>
                <a:gd name="connsiteX36" fmla="*/ 4648321 w 8393514"/>
                <a:gd name="connsiteY36" fmla="*/ 1458099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48321 w 8393514"/>
                <a:gd name="connsiteY36" fmla="*/ 1458099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48321 w 8393514"/>
                <a:gd name="connsiteY36" fmla="*/ 1458099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48321 w 8393514"/>
                <a:gd name="connsiteY36" fmla="*/ 1458099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48321 w 8393514"/>
                <a:gd name="connsiteY36" fmla="*/ 1458099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48321 w 8393514"/>
                <a:gd name="connsiteY36" fmla="*/ 1458099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56698 w 8393514"/>
                <a:gd name="connsiteY36" fmla="*/ 1440029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56698 w 8393514"/>
                <a:gd name="connsiteY36" fmla="*/ 1440029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31568 w 8393514"/>
                <a:gd name="connsiteY36" fmla="*/ 1452075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31568 w 8393514"/>
                <a:gd name="connsiteY36" fmla="*/ 1452075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31568 w 8393514"/>
                <a:gd name="connsiteY36" fmla="*/ 1452075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31568 w 8393514"/>
                <a:gd name="connsiteY36" fmla="*/ 1452075 h 1521359"/>
                <a:gd name="connsiteX37" fmla="*/ 5382034 w 8393514"/>
                <a:gd name="connsiteY37" fmla="*/ 912317 h 1521359"/>
                <a:gd name="connsiteX38" fmla="*/ 5681246 w 8393514"/>
                <a:gd name="connsiteY38" fmla="*/ 600639 h 1521359"/>
                <a:gd name="connsiteX39" fmla="*/ 6613510 w 8393514"/>
                <a:gd name="connsiteY39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31568 w 8393514"/>
                <a:gd name="connsiteY36" fmla="*/ 1452075 h 1521359"/>
                <a:gd name="connsiteX37" fmla="*/ 5382034 w 8393514"/>
                <a:gd name="connsiteY37" fmla="*/ 912317 h 1521359"/>
                <a:gd name="connsiteX38" fmla="*/ 5681246 w 8393514"/>
                <a:gd name="connsiteY38" fmla="*/ 600639 h 1521359"/>
                <a:gd name="connsiteX39" fmla="*/ 6613510 w 8393514"/>
                <a:gd name="connsiteY39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31568 w 8393514"/>
                <a:gd name="connsiteY36" fmla="*/ 1452075 h 1521359"/>
                <a:gd name="connsiteX37" fmla="*/ 5382034 w 8393514"/>
                <a:gd name="connsiteY37" fmla="*/ 912317 h 1521359"/>
                <a:gd name="connsiteX38" fmla="*/ 5681246 w 8393514"/>
                <a:gd name="connsiteY38" fmla="*/ 600639 h 1521359"/>
                <a:gd name="connsiteX39" fmla="*/ 6613510 w 8393514"/>
                <a:gd name="connsiteY39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140053 w 8393514"/>
                <a:gd name="connsiteY28" fmla="*/ 717212 h 1521359"/>
                <a:gd name="connsiteX29" fmla="*/ 2361283 w 8393514"/>
                <a:gd name="connsiteY29" fmla="*/ 931525 h 1521359"/>
                <a:gd name="connsiteX30" fmla="*/ 2361890 w 8393514"/>
                <a:gd name="connsiteY30" fmla="*/ 933870 h 1521359"/>
                <a:gd name="connsiteX31" fmla="*/ 2418393 w 8393514"/>
                <a:gd name="connsiteY31" fmla="*/ 918228 h 1521359"/>
                <a:gd name="connsiteX32" fmla="*/ 3300486 w 8393514"/>
                <a:gd name="connsiteY32" fmla="*/ 710073 h 1521359"/>
                <a:gd name="connsiteX33" fmla="*/ 4213357 w 8393514"/>
                <a:gd name="connsiteY33" fmla="*/ 714228 h 1521359"/>
                <a:gd name="connsiteX34" fmla="*/ 4437569 w 8393514"/>
                <a:gd name="connsiteY34" fmla="*/ 1132024 h 1521359"/>
                <a:gd name="connsiteX35" fmla="*/ 4631568 w 8393514"/>
                <a:gd name="connsiteY35" fmla="*/ 1452075 h 1521359"/>
                <a:gd name="connsiteX36" fmla="*/ 5382034 w 8393514"/>
                <a:gd name="connsiteY36" fmla="*/ 912317 h 1521359"/>
                <a:gd name="connsiteX37" fmla="*/ 5681246 w 8393514"/>
                <a:gd name="connsiteY37" fmla="*/ 600639 h 1521359"/>
                <a:gd name="connsiteX38" fmla="*/ 6613510 w 8393514"/>
                <a:gd name="connsiteY38" fmla="*/ 1293 h 1521359"/>
                <a:gd name="connsiteX0" fmla="*/ 6625404 w 8405408"/>
                <a:gd name="connsiteY0" fmla="*/ 311945 h 1832011"/>
                <a:gd name="connsiteX1" fmla="*/ 6637871 w 8405408"/>
                <a:gd name="connsiteY1" fmla="*/ 311945 h 1832011"/>
                <a:gd name="connsiteX2" fmla="*/ 7074069 w 8405408"/>
                <a:gd name="connsiteY2" fmla="*/ 887239 h 1832011"/>
                <a:gd name="connsiteX3" fmla="*/ 7233523 w 8405408"/>
                <a:gd name="connsiteY3" fmla="*/ 1211425 h 1832011"/>
                <a:gd name="connsiteX4" fmla="*/ 8360770 w 8405408"/>
                <a:gd name="connsiteY4" fmla="*/ 977767 h 1832011"/>
                <a:gd name="connsiteX5" fmla="*/ 8405408 w 8405408"/>
                <a:gd name="connsiteY5" fmla="*/ 1026357 h 1832011"/>
                <a:gd name="connsiteX6" fmla="*/ 7223365 w 8405408"/>
                <a:gd name="connsiteY6" fmla="*/ 1270990 h 1832011"/>
                <a:gd name="connsiteX7" fmla="*/ 7034973 w 8405408"/>
                <a:gd name="connsiteY7" fmla="*/ 911752 h 1832011"/>
                <a:gd name="connsiteX8" fmla="*/ 6636948 w 8405408"/>
                <a:gd name="connsiteY8" fmla="*/ 372434 h 1832011"/>
                <a:gd name="connsiteX9" fmla="*/ 6625866 w 8405408"/>
                <a:gd name="connsiteY9" fmla="*/ 372434 h 1832011"/>
                <a:gd name="connsiteX10" fmla="*/ 5737005 w 8405408"/>
                <a:gd name="connsiteY10" fmla="*/ 952848 h 1832011"/>
                <a:gd name="connsiteX11" fmla="*/ 5608640 w 8405408"/>
                <a:gd name="connsiteY11" fmla="*/ 1084445 h 1832011"/>
                <a:gd name="connsiteX12" fmla="*/ 5438718 w 8405408"/>
                <a:gd name="connsiteY12" fmla="*/ 1263602 h 1832011"/>
                <a:gd name="connsiteX13" fmla="*/ 5049466 w 8405408"/>
                <a:gd name="connsiteY13" fmla="*/ 1654239 h 1832011"/>
                <a:gd name="connsiteX14" fmla="*/ 4692075 w 8405408"/>
                <a:gd name="connsiteY14" fmla="*/ 1832011 h 1832011"/>
                <a:gd name="connsiteX15" fmla="*/ 4649133 w 8405408"/>
                <a:gd name="connsiteY15" fmla="*/ 1827855 h 1832011"/>
                <a:gd name="connsiteX16" fmla="*/ 4417337 w 8405408"/>
                <a:gd name="connsiteY16" fmla="*/ 1484317 h 1832011"/>
                <a:gd name="connsiteX17" fmla="*/ 4191544 w 8405408"/>
                <a:gd name="connsiteY17" fmla="*/ 1074748 h 1832011"/>
                <a:gd name="connsiteX18" fmla="*/ 3323461 w 8405408"/>
                <a:gd name="connsiteY18" fmla="*/ 1079828 h 1832011"/>
                <a:gd name="connsiteX19" fmla="*/ 2372728 w 8405408"/>
                <a:gd name="connsiteY19" fmla="*/ 1307006 h 1832011"/>
                <a:gd name="connsiteX20" fmla="*/ 2354391 w 8405408"/>
                <a:gd name="connsiteY20" fmla="*/ 1304778 h 1832011"/>
                <a:gd name="connsiteX21" fmla="*/ 2138132 w 8405408"/>
                <a:gd name="connsiteY21" fmla="*/ 1352876 h 1832011"/>
                <a:gd name="connsiteX22" fmla="*/ 1329237 w 8405408"/>
                <a:gd name="connsiteY22" fmla="*/ 1426009 h 1832011"/>
                <a:gd name="connsiteX23" fmla="*/ 1021579 w 8405408"/>
                <a:gd name="connsiteY23" fmla="*/ 1414579 h 1832011"/>
                <a:gd name="connsiteX24" fmla="*/ 102417 w 8405408"/>
                <a:gd name="connsiteY24" fmla="*/ 1054534 h 1832011"/>
                <a:gd name="connsiteX25" fmla="*/ 34789 w 8405408"/>
                <a:gd name="connsiteY25" fmla="*/ 593524 h 1832011"/>
                <a:gd name="connsiteX26" fmla="*/ 44920 w 8405408"/>
                <a:gd name="connsiteY26" fmla="*/ 569624 h 1832011"/>
                <a:gd name="connsiteX27" fmla="*/ 202638 w 8405408"/>
                <a:gd name="connsiteY27" fmla="*/ 0 h 1832011"/>
                <a:gd name="connsiteX28" fmla="*/ 151947 w 8405408"/>
                <a:gd name="connsiteY28" fmla="*/ 1027864 h 1832011"/>
                <a:gd name="connsiteX29" fmla="*/ 2373177 w 8405408"/>
                <a:gd name="connsiteY29" fmla="*/ 1242177 h 1832011"/>
                <a:gd name="connsiteX30" fmla="*/ 2373784 w 8405408"/>
                <a:gd name="connsiteY30" fmla="*/ 1244522 h 1832011"/>
                <a:gd name="connsiteX31" fmla="*/ 2430287 w 8405408"/>
                <a:gd name="connsiteY31" fmla="*/ 1228880 h 1832011"/>
                <a:gd name="connsiteX32" fmla="*/ 3312380 w 8405408"/>
                <a:gd name="connsiteY32" fmla="*/ 1020725 h 1832011"/>
                <a:gd name="connsiteX33" fmla="*/ 4225251 w 8405408"/>
                <a:gd name="connsiteY33" fmla="*/ 1024880 h 1832011"/>
                <a:gd name="connsiteX34" fmla="*/ 4449463 w 8405408"/>
                <a:gd name="connsiteY34" fmla="*/ 1442676 h 1832011"/>
                <a:gd name="connsiteX35" fmla="*/ 4643462 w 8405408"/>
                <a:gd name="connsiteY35" fmla="*/ 1762727 h 1832011"/>
                <a:gd name="connsiteX36" fmla="*/ 5393928 w 8405408"/>
                <a:gd name="connsiteY36" fmla="*/ 1222969 h 1832011"/>
                <a:gd name="connsiteX37" fmla="*/ 5693140 w 8405408"/>
                <a:gd name="connsiteY37" fmla="*/ 911291 h 1832011"/>
                <a:gd name="connsiteX38" fmla="*/ 6625404 w 8405408"/>
                <a:gd name="connsiteY38" fmla="*/ 311945 h 1832011"/>
                <a:gd name="connsiteX0" fmla="*/ 6625404 w 8405408"/>
                <a:gd name="connsiteY0" fmla="*/ 311945 h 1832011"/>
                <a:gd name="connsiteX1" fmla="*/ 6637871 w 8405408"/>
                <a:gd name="connsiteY1" fmla="*/ 311945 h 1832011"/>
                <a:gd name="connsiteX2" fmla="*/ 7074069 w 8405408"/>
                <a:gd name="connsiteY2" fmla="*/ 887239 h 1832011"/>
                <a:gd name="connsiteX3" fmla="*/ 7233523 w 8405408"/>
                <a:gd name="connsiteY3" fmla="*/ 1211425 h 1832011"/>
                <a:gd name="connsiteX4" fmla="*/ 8360770 w 8405408"/>
                <a:gd name="connsiteY4" fmla="*/ 977767 h 1832011"/>
                <a:gd name="connsiteX5" fmla="*/ 8405408 w 8405408"/>
                <a:gd name="connsiteY5" fmla="*/ 1026357 h 1832011"/>
                <a:gd name="connsiteX6" fmla="*/ 7223365 w 8405408"/>
                <a:gd name="connsiteY6" fmla="*/ 1270990 h 1832011"/>
                <a:gd name="connsiteX7" fmla="*/ 7034973 w 8405408"/>
                <a:gd name="connsiteY7" fmla="*/ 911752 h 1832011"/>
                <a:gd name="connsiteX8" fmla="*/ 6636948 w 8405408"/>
                <a:gd name="connsiteY8" fmla="*/ 372434 h 1832011"/>
                <a:gd name="connsiteX9" fmla="*/ 6625866 w 8405408"/>
                <a:gd name="connsiteY9" fmla="*/ 372434 h 1832011"/>
                <a:gd name="connsiteX10" fmla="*/ 5737005 w 8405408"/>
                <a:gd name="connsiteY10" fmla="*/ 952848 h 1832011"/>
                <a:gd name="connsiteX11" fmla="*/ 5608640 w 8405408"/>
                <a:gd name="connsiteY11" fmla="*/ 1084445 h 1832011"/>
                <a:gd name="connsiteX12" fmla="*/ 5438718 w 8405408"/>
                <a:gd name="connsiteY12" fmla="*/ 1263602 h 1832011"/>
                <a:gd name="connsiteX13" fmla="*/ 5049466 w 8405408"/>
                <a:gd name="connsiteY13" fmla="*/ 1654239 h 1832011"/>
                <a:gd name="connsiteX14" fmla="*/ 4692075 w 8405408"/>
                <a:gd name="connsiteY14" fmla="*/ 1832011 h 1832011"/>
                <a:gd name="connsiteX15" fmla="*/ 4649133 w 8405408"/>
                <a:gd name="connsiteY15" fmla="*/ 1827855 h 1832011"/>
                <a:gd name="connsiteX16" fmla="*/ 4417337 w 8405408"/>
                <a:gd name="connsiteY16" fmla="*/ 1484317 h 1832011"/>
                <a:gd name="connsiteX17" fmla="*/ 4191544 w 8405408"/>
                <a:gd name="connsiteY17" fmla="*/ 1074748 h 1832011"/>
                <a:gd name="connsiteX18" fmla="*/ 3323461 w 8405408"/>
                <a:gd name="connsiteY18" fmla="*/ 1079828 h 1832011"/>
                <a:gd name="connsiteX19" fmla="*/ 2372728 w 8405408"/>
                <a:gd name="connsiteY19" fmla="*/ 1307006 h 1832011"/>
                <a:gd name="connsiteX20" fmla="*/ 2354391 w 8405408"/>
                <a:gd name="connsiteY20" fmla="*/ 1304778 h 1832011"/>
                <a:gd name="connsiteX21" fmla="*/ 2138132 w 8405408"/>
                <a:gd name="connsiteY21" fmla="*/ 1352876 h 1832011"/>
                <a:gd name="connsiteX22" fmla="*/ 1329237 w 8405408"/>
                <a:gd name="connsiteY22" fmla="*/ 1426009 h 1832011"/>
                <a:gd name="connsiteX23" fmla="*/ 1021579 w 8405408"/>
                <a:gd name="connsiteY23" fmla="*/ 1414579 h 1832011"/>
                <a:gd name="connsiteX24" fmla="*/ 102417 w 8405408"/>
                <a:gd name="connsiteY24" fmla="*/ 1054534 h 1832011"/>
                <a:gd name="connsiteX25" fmla="*/ 34789 w 8405408"/>
                <a:gd name="connsiteY25" fmla="*/ 593524 h 1832011"/>
                <a:gd name="connsiteX26" fmla="*/ 102881 w 8405408"/>
                <a:gd name="connsiteY26" fmla="*/ 97254 h 1832011"/>
                <a:gd name="connsiteX27" fmla="*/ 202638 w 8405408"/>
                <a:gd name="connsiteY27" fmla="*/ 0 h 1832011"/>
                <a:gd name="connsiteX28" fmla="*/ 151947 w 8405408"/>
                <a:gd name="connsiteY28" fmla="*/ 1027864 h 1832011"/>
                <a:gd name="connsiteX29" fmla="*/ 2373177 w 8405408"/>
                <a:gd name="connsiteY29" fmla="*/ 1242177 h 1832011"/>
                <a:gd name="connsiteX30" fmla="*/ 2373784 w 8405408"/>
                <a:gd name="connsiteY30" fmla="*/ 1244522 h 1832011"/>
                <a:gd name="connsiteX31" fmla="*/ 2430287 w 8405408"/>
                <a:gd name="connsiteY31" fmla="*/ 1228880 h 1832011"/>
                <a:gd name="connsiteX32" fmla="*/ 3312380 w 8405408"/>
                <a:gd name="connsiteY32" fmla="*/ 1020725 h 1832011"/>
                <a:gd name="connsiteX33" fmla="*/ 4225251 w 8405408"/>
                <a:gd name="connsiteY33" fmla="*/ 1024880 h 1832011"/>
                <a:gd name="connsiteX34" fmla="*/ 4449463 w 8405408"/>
                <a:gd name="connsiteY34" fmla="*/ 1442676 h 1832011"/>
                <a:gd name="connsiteX35" fmla="*/ 4643462 w 8405408"/>
                <a:gd name="connsiteY35" fmla="*/ 1762727 h 1832011"/>
                <a:gd name="connsiteX36" fmla="*/ 5393928 w 8405408"/>
                <a:gd name="connsiteY36" fmla="*/ 1222969 h 1832011"/>
                <a:gd name="connsiteX37" fmla="*/ 5693140 w 8405408"/>
                <a:gd name="connsiteY37" fmla="*/ 911291 h 1832011"/>
                <a:gd name="connsiteX38" fmla="*/ 6625404 w 8405408"/>
                <a:gd name="connsiteY38" fmla="*/ 311945 h 1832011"/>
                <a:gd name="connsiteX0" fmla="*/ 6697297 w 8477301"/>
                <a:gd name="connsiteY0" fmla="*/ 311945 h 1832011"/>
                <a:gd name="connsiteX1" fmla="*/ 6709764 w 8477301"/>
                <a:gd name="connsiteY1" fmla="*/ 311945 h 1832011"/>
                <a:gd name="connsiteX2" fmla="*/ 7145962 w 8477301"/>
                <a:gd name="connsiteY2" fmla="*/ 887239 h 1832011"/>
                <a:gd name="connsiteX3" fmla="*/ 7305416 w 8477301"/>
                <a:gd name="connsiteY3" fmla="*/ 1211425 h 1832011"/>
                <a:gd name="connsiteX4" fmla="*/ 8432663 w 8477301"/>
                <a:gd name="connsiteY4" fmla="*/ 977767 h 1832011"/>
                <a:gd name="connsiteX5" fmla="*/ 8477301 w 8477301"/>
                <a:gd name="connsiteY5" fmla="*/ 1026357 h 1832011"/>
                <a:gd name="connsiteX6" fmla="*/ 7295258 w 8477301"/>
                <a:gd name="connsiteY6" fmla="*/ 1270990 h 1832011"/>
                <a:gd name="connsiteX7" fmla="*/ 7106866 w 8477301"/>
                <a:gd name="connsiteY7" fmla="*/ 911752 h 1832011"/>
                <a:gd name="connsiteX8" fmla="*/ 6708841 w 8477301"/>
                <a:gd name="connsiteY8" fmla="*/ 372434 h 1832011"/>
                <a:gd name="connsiteX9" fmla="*/ 6697759 w 8477301"/>
                <a:gd name="connsiteY9" fmla="*/ 372434 h 1832011"/>
                <a:gd name="connsiteX10" fmla="*/ 5808898 w 8477301"/>
                <a:gd name="connsiteY10" fmla="*/ 952848 h 1832011"/>
                <a:gd name="connsiteX11" fmla="*/ 5680533 w 8477301"/>
                <a:gd name="connsiteY11" fmla="*/ 1084445 h 1832011"/>
                <a:gd name="connsiteX12" fmla="*/ 5510611 w 8477301"/>
                <a:gd name="connsiteY12" fmla="*/ 1263602 h 1832011"/>
                <a:gd name="connsiteX13" fmla="*/ 5121359 w 8477301"/>
                <a:gd name="connsiteY13" fmla="*/ 1654239 h 1832011"/>
                <a:gd name="connsiteX14" fmla="*/ 4763968 w 8477301"/>
                <a:gd name="connsiteY14" fmla="*/ 1832011 h 1832011"/>
                <a:gd name="connsiteX15" fmla="*/ 4721026 w 8477301"/>
                <a:gd name="connsiteY15" fmla="*/ 1827855 h 1832011"/>
                <a:gd name="connsiteX16" fmla="*/ 4489230 w 8477301"/>
                <a:gd name="connsiteY16" fmla="*/ 1484317 h 1832011"/>
                <a:gd name="connsiteX17" fmla="*/ 4263437 w 8477301"/>
                <a:gd name="connsiteY17" fmla="*/ 1074748 h 1832011"/>
                <a:gd name="connsiteX18" fmla="*/ 3395354 w 8477301"/>
                <a:gd name="connsiteY18" fmla="*/ 1079828 h 1832011"/>
                <a:gd name="connsiteX19" fmla="*/ 2444621 w 8477301"/>
                <a:gd name="connsiteY19" fmla="*/ 1307006 h 1832011"/>
                <a:gd name="connsiteX20" fmla="*/ 2426284 w 8477301"/>
                <a:gd name="connsiteY20" fmla="*/ 1304778 h 1832011"/>
                <a:gd name="connsiteX21" fmla="*/ 2210025 w 8477301"/>
                <a:gd name="connsiteY21" fmla="*/ 1352876 h 1832011"/>
                <a:gd name="connsiteX22" fmla="*/ 1401130 w 8477301"/>
                <a:gd name="connsiteY22" fmla="*/ 1426009 h 1832011"/>
                <a:gd name="connsiteX23" fmla="*/ 1093472 w 8477301"/>
                <a:gd name="connsiteY23" fmla="*/ 1414579 h 1832011"/>
                <a:gd name="connsiteX24" fmla="*/ 174310 w 8477301"/>
                <a:gd name="connsiteY24" fmla="*/ 1054534 h 1832011"/>
                <a:gd name="connsiteX25" fmla="*/ 10081 w 8477301"/>
                <a:gd name="connsiteY25" fmla="*/ 593524 h 1832011"/>
                <a:gd name="connsiteX26" fmla="*/ 174774 w 8477301"/>
                <a:gd name="connsiteY26" fmla="*/ 97254 h 1832011"/>
                <a:gd name="connsiteX27" fmla="*/ 274531 w 8477301"/>
                <a:gd name="connsiteY27" fmla="*/ 0 h 1832011"/>
                <a:gd name="connsiteX28" fmla="*/ 223840 w 8477301"/>
                <a:gd name="connsiteY28" fmla="*/ 1027864 h 1832011"/>
                <a:gd name="connsiteX29" fmla="*/ 2445070 w 8477301"/>
                <a:gd name="connsiteY29" fmla="*/ 1242177 h 1832011"/>
                <a:gd name="connsiteX30" fmla="*/ 2445677 w 8477301"/>
                <a:gd name="connsiteY30" fmla="*/ 1244522 h 1832011"/>
                <a:gd name="connsiteX31" fmla="*/ 2502180 w 8477301"/>
                <a:gd name="connsiteY31" fmla="*/ 1228880 h 1832011"/>
                <a:gd name="connsiteX32" fmla="*/ 3384273 w 8477301"/>
                <a:gd name="connsiteY32" fmla="*/ 1020725 h 1832011"/>
                <a:gd name="connsiteX33" fmla="*/ 4297144 w 8477301"/>
                <a:gd name="connsiteY33" fmla="*/ 1024880 h 1832011"/>
                <a:gd name="connsiteX34" fmla="*/ 4521356 w 8477301"/>
                <a:gd name="connsiteY34" fmla="*/ 1442676 h 1832011"/>
                <a:gd name="connsiteX35" fmla="*/ 4715355 w 8477301"/>
                <a:gd name="connsiteY35" fmla="*/ 1762727 h 1832011"/>
                <a:gd name="connsiteX36" fmla="*/ 5465821 w 8477301"/>
                <a:gd name="connsiteY36" fmla="*/ 1222969 h 1832011"/>
                <a:gd name="connsiteX37" fmla="*/ 5765033 w 8477301"/>
                <a:gd name="connsiteY37" fmla="*/ 911291 h 1832011"/>
                <a:gd name="connsiteX38" fmla="*/ 6697297 w 8477301"/>
                <a:gd name="connsiteY38" fmla="*/ 311945 h 1832011"/>
                <a:gd name="connsiteX0" fmla="*/ 6697297 w 8477301"/>
                <a:gd name="connsiteY0" fmla="*/ 311945 h 1832011"/>
                <a:gd name="connsiteX1" fmla="*/ 6709764 w 8477301"/>
                <a:gd name="connsiteY1" fmla="*/ 311945 h 1832011"/>
                <a:gd name="connsiteX2" fmla="*/ 7145962 w 8477301"/>
                <a:gd name="connsiteY2" fmla="*/ 887239 h 1832011"/>
                <a:gd name="connsiteX3" fmla="*/ 7305416 w 8477301"/>
                <a:gd name="connsiteY3" fmla="*/ 1211425 h 1832011"/>
                <a:gd name="connsiteX4" fmla="*/ 8432663 w 8477301"/>
                <a:gd name="connsiteY4" fmla="*/ 977767 h 1832011"/>
                <a:gd name="connsiteX5" fmla="*/ 8477301 w 8477301"/>
                <a:gd name="connsiteY5" fmla="*/ 1026357 h 1832011"/>
                <a:gd name="connsiteX6" fmla="*/ 7295258 w 8477301"/>
                <a:gd name="connsiteY6" fmla="*/ 1270990 h 1832011"/>
                <a:gd name="connsiteX7" fmla="*/ 7106866 w 8477301"/>
                <a:gd name="connsiteY7" fmla="*/ 911752 h 1832011"/>
                <a:gd name="connsiteX8" fmla="*/ 6708841 w 8477301"/>
                <a:gd name="connsiteY8" fmla="*/ 372434 h 1832011"/>
                <a:gd name="connsiteX9" fmla="*/ 6697759 w 8477301"/>
                <a:gd name="connsiteY9" fmla="*/ 372434 h 1832011"/>
                <a:gd name="connsiteX10" fmla="*/ 5808898 w 8477301"/>
                <a:gd name="connsiteY10" fmla="*/ 952848 h 1832011"/>
                <a:gd name="connsiteX11" fmla="*/ 5680533 w 8477301"/>
                <a:gd name="connsiteY11" fmla="*/ 1084445 h 1832011"/>
                <a:gd name="connsiteX12" fmla="*/ 5510611 w 8477301"/>
                <a:gd name="connsiteY12" fmla="*/ 1263602 h 1832011"/>
                <a:gd name="connsiteX13" fmla="*/ 5121359 w 8477301"/>
                <a:gd name="connsiteY13" fmla="*/ 1654239 h 1832011"/>
                <a:gd name="connsiteX14" fmla="*/ 4763968 w 8477301"/>
                <a:gd name="connsiteY14" fmla="*/ 1832011 h 1832011"/>
                <a:gd name="connsiteX15" fmla="*/ 4721026 w 8477301"/>
                <a:gd name="connsiteY15" fmla="*/ 1827855 h 1832011"/>
                <a:gd name="connsiteX16" fmla="*/ 4489230 w 8477301"/>
                <a:gd name="connsiteY16" fmla="*/ 1484317 h 1832011"/>
                <a:gd name="connsiteX17" fmla="*/ 4263437 w 8477301"/>
                <a:gd name="connsiteY17" fmla="*/ 1074748 h 1832011"/>
                <a:gd name="connsiteX18" fmla="*/ 3395354 w 8477301"/>
                <a:gd name="connsiteY18" fmla="*/ 1079828 h 1832011"/>
                <a:gd name="connsiteX19" fmla="*/ 2444621 w 8477301"/>
                <a:gd name="connsiteY19" fmla="*/ 1307006 h 1832011"/>
                <a:gd name="connsiteX20" fmla="*/ 2426284 w 8477301"/>
                <a:gd name="connsiteY20" fmla="*/ 1304778 h 1832011"/>
                <a:gd name="connsiteX21" fmla="*/ 2210025 w 8477301"/>
                <a:gd name="connsiteY21" fmla="*/ 1352876 h 1832011"/>
                <a:gd name="connsiteX22" fmla="*/ 1401130 w 8477301"/>
                <a:gd name="connsiteY22" fmla="*/ 1426009 h 1832011"/>
                <a:gd name="connsiteX23" fmla="*/ 1093472 w 8477301"/>
                <a:gd name="connsiteY23" fmla="*/ 1414579 h 1832011"/>
                <a:gd name="connsiteX24" fmla="*/ 174310 w 8477301"/>
                <a:gd name="connsiteY24" fmla="*/ 1054534 h 1832011"/>
                <a:gd name="connsiteX25" fmla="*/ 10081 w 8477301"/>
                <a:gd name="connsiteY25" fmla="*/ 593524 h 1832011"/>
                <a:gd name="connsiteX26" fmla="*/ 174774 w 8477301"/>
                <a:gd name="connsiteY26" fmla="*/ 97254 h 1832011"/>
                <a:gd name="connsiteX27" fmla="*/ 274531 w 8477301"/>
                <a:gd name="connsiteY27" fmla="*/ 0 h 1832011"/>
                <a:gd name="connsiteX28" fmla="*/ 223840 w 8477301"/>
                <a:gd name="connsiteY28" fmla="*/ 1027864 h 1832011"/>
                <a:gd name="connsiteX29" fmla="*/ 2445070 w 8477301"/>
                <a:gd name="connsiteY29" fmla="*/ 1242177 h 1832011"/>
                <a:gd name="connsiteX30" fmla="*/ 2445677 w 8477301"/>
                <a:gd name="connsiteY30" fmla="*/ 1244522 h 1832011"/>
                <a:gd name="connsiteX31" fmla="*/ 2502180 w 8477301"/>
                <a:gd name="connsiteY31" fmla="*/ 1228880 h 1832011"/>
                <a:gd name="connsiteX32" fmla="*/ 3384273 w 8477301"/>
                <a:gd name="connsiteY32" fmla="*/ 1020725 h 1832011"/>
                <a:gd name="connsiteX33" fmla="*/ 4297144 w 8477301"/>
                <a:gd name="connsiteY33" fmla="*/ 1024880 h 1832011"/>
                <a:gd name="connsiteX34" fmla="*/ 4521356 w 8477301"/>
                <a:gd name="connsiteY34" fmla="*/ 1442676 h 1832011"/>
                <a:gd name="connsiteX35" fmla="*/ 4715355 w 8477301"/>
                <a:gd name="connsiteY35" fmla="*/ 1762727 h 1832011"/>
                <a:gd name="connsiteX36" fmla="*/ 5465821 w 8477301"/>
                <a:gd name="connsiteY36" fmla="*/ 1222969 h 1832011"/>
                <a:gd name="connsiteX37" fmla="*/ 5765033 w 8477301"/>
                <a:gd name="connsiteY37" fmla="*/ 911291 h 1832011"/>
                <a:gd name="connsiteX38" fmla="*/ 6697297 w 8477301"/>
                <a:gd name="connsiteY38" fmla="*/ 311945 h 1832011"/>
                <a:gd name="connsiteX0" fmla="*/ 6702701 w 8482705"/>
                <a:gd name="connsiteY0" fmla="*/ 311945 h 1832011"/>
                <a:gd name="connsiteX1" fmla="*/ 6715168 w 8482705"/>
                <a:gd name="connsiteY1" fmla="*/ 311945 h 1832011"/>
                <a:gd name="connsiteX2" fmla="*/ 7151366 w 8482705"/>
                <a:gd name="connsiteY2" fmla="*/ 887239 h 1832011"/>
                <a:gd name="connsiteX3" fmla="*/ 7310820 w 8482705"/>
                <a:gd name="connsiteY3" fmla="*/ 1211425 h 1832011"/>
                <a:gd name="connsiteX4" fmla="*/ 8438067 w 8482705"/>
                <a:gd name="connsiteY4" fmla="*/ 977767 h 1832011"/>
                <a:gd name="connsiteX5" fmla="*/ 8482705 w 8482705"/>
                <a:gd name="connsiteY5" fmla="*/ 1026357 h 1832011"/>
                <a:gd name="connsiteX6" fmla="*/ 7300662 w 8482705"/>
                <a:gd name="connsiteY6" fmla="*/ 1270990 h 1832011"/>
                <a:gd name="connsiteX7" fmla="*/ 7112270 w 8482705"/>
                <a:gd name="connsiteY7" fmla="*/ 911752 h 1832011"/>
                <a:gd name="connsiteX8" fmla="*/ 6714245 w 8482705"/>
                <a:gd name="connsiteY8" fmla="*/ 372434 h 1832011"/>
                <a:gd name="connsiteX9" fmla="*/ 6703163 w 8482705"/>
                <a:gd name="connsiteY9" fmla="*/ 372434 h 1832011"/>
                <a:gd name="connsiteX10" fmla="*/ 5814302 w 8482705"/>
                <a:gd name="connsiteY10" fmla="*/ 952848 h 1832011"/>
                <a:gd name="connsiteX11" fmla="*/ 5685937 w 8482705"/>
                <a:gd name="connsiteY11" fmla="*/ 1084445 h 1832011"/>
                <a:gd name="connsiteX12" fmla="*/ 5516015 w 8482705"/>
                <a:gd name="connsiteY12" fmla="*/ 1263602 h 1832011"/>
                <a:gd name="connsiteX13" fmla="*/ 5126763 w 8482705"/>
                <a:gd name="connsiteY13" fmla="*/ 1654239 h 1832011"/>
                <a:gd name="connsiteX14" fmla="*/ 4769372 w 8482705"/>
                <a:gd name="connsiteY14" fmla="*/ 1832011 h 1832011"/>
                <a:gd name="connsiteX15" fmla="*/ 4726430 w 8482705"/>
                <a:gd name="connsiteY15" fmla="*/ 1827855 h 1832011"/>
                <a:gd name="connsiteX16" fmla="*/ 4494634 w 8482705"/>
                <a:gd name="connsiteY16" fmla="*/ 1484317 h 1832011"/>
                <a:gd name="connsiteX17" fmla="*/ 4268841 w 8482705"/>
                <a:gd name="connsiteY17" fmla="*/ 1074748 h 1832011"/>
                <a:gd name="connsiteX18" fmla="*/ 3400758 w 8482705"/>
                <a:gd name="connsiteY18" fmla="*/ 1079828 h 1832011"/>
                <a:gd name="connsiteX19" fmla="*/ 2450025 w 8482705"/>
                <a:gd name="connsiteY19" fmla="*/ 1307006 h 1832011"/>
                <a:gd name="connsiteX20" fmla="*/ 2431688 w 8482705"/>
                <a:gd name="connsiteY20" fmla="*/ 1304778 h 1832011"/>
                <a:gd name="connsiteX21" fmla="*/ 2215429 w 8482705"/>
                <a:gd name="connsiteY21" fmla="*/ 1352876 h 1832011"/>
                <a:gd name="connsiteX22" fmla="*/ 1406534 w 8482705"/>
                <a:gd name="connsiteY22" fmla="*/ 1426009 h 1832011"/>
                <a:gd name="connsiteX23" fmla="*/ 1098876 w 8482705"/>
                <a:gd name="connsiteY23" fmla="*/ 1414579 h 1832011"/>
                <a:gd name="connsiteX24" fmla="*/ 121753 w 8482705"/>
                <a:gd name="connsiteY24" fmla="*/ 1068426 h 1832011"/>
                <a:gd name="connsiteX25" fmla="*/ 15485 w 8482705"/>
                <a:gd name="connsiteY25" fmla="*/ 593524 h 1832011"/>
                <a:gd name="connsiteX26" fmla="*/ 180178 w 8482705"/>
                <a:gd name="connsiteY26" fmla="*/ 97254 h 1832011"/>
                <a:gd name="connsiteX27" fmla="*/ 279935 w 8482705"/>
                <a:gd name="connsiteY27" fmla="*/ 0 h 1832011"/>
                <a:gd name="connsiteX28" fmla="*/ 229244 w 8482705"/>
                <a:gd name="connsiteY28" fmla="*/ 1027864 h 1832011"/>
                <a:gd name="connsiteX29" fmla="*/ 2450474 w 8482705"/>
                <a:gd name="connsiteY29" fmla="*/ 1242177 h 1832011"/>
                <a:gd name="connsiteX30" fmla="*/ 2451081 w 8482705"/>
                <a:gd name="connsiteY30" fmla="*/ 1244522 h 1832011"/>
                <a:gd name="connsiteX31" fmla="*/ 2507584 w 8482705"/>
                <a:gd name="connsiteY31" fmla="*/ 1228880 h 1832011"/>
                <a:gd name="connsiteX32" fmla="*/ 3389677 w 8482705"/>
                <a:gd name="connsiteY32" fmla="*/ 1020725 h 1832011"/>
                <a:gd name="connsiteX33" fmla="*/ 4302548 w 8482705"/>
                <a:gd name="connsiteY33" fmla="*/ 1024880 h 1832011"/>
                <a:gd name="connsiteX34" fmla="*/ 4526760 w 8482705"/>
                <a:gd name="connsiteY34" fmla="*/ 1442676 h 1832011"/>
                <a:gd name="connsiteX35" fmla="*/ 4720759 w 8482705"/>
                <a:gd name="connsiteY35" fmla="*/ 1762727 h 1832011"/>
                <a:gd name="connsiteX36" fmla="*/ 5471225 w 8482705"/>
                <a:gd name="connsiteY36" fmla="*/ 1222969 h 1832011"/>
                <a:gd name="connsiteX37" fmla="*/ 5770437 w 8482705"/>
                <a:gd name="connsiteY37" fmla="*/ 911291 h 1832011"/>
                <a:gd name="connsiteX38" fmla="*/ 6702701 w 8482705"/>
                <a:gd name="connsiteY38" fmla="*/ 311945 h 1832011"/>
                <a:gd name="connsiteX0" fmla="*/ 6702701 w 8482705"/>
                <a:gd name="connsiteY0" fmla="*/ 311945 h 1832011"/>
                <a:gd name="connsiteX1" fmla="*/ 6715168 w 8482705"/>
                <a:gd name="connsiteY1" fmla="*/ 311945 h 1832011"/>
                <a:gd name="connsiteX2" fmla="*/ 7151366 w 8482705"/>
                <a:gd name="connsiteY2" fmla="*/ 887239 h 1832011"/>
                <a:gd name="connsiteX3" fmla="*/ 7310820 w 8482705"/>
                <a:gd name="connsiteY3" fmla="*/ 1211425 h 1832011"/>
                <a:gd name="connsiteX4" fmla="*/ 8438067 w 8482705"/>
                <a:gd name="connsiteY4" fmla="*/ 977767 h 1832011"/>
                <a:gd name="connsiteX5" fmla="*/ 8482705 w 8482705"/>
                <a:gd name="connsiteY5" fmla="*/ 1026357 h 1832011"/>
                <a:gd name="connsiteX6" fmla="*/ 7300662 w 8482705"/>
                <a:gd name="connsiteY6" fmla="*/ 1270990 h 1832011"/>
                <a:gd name="connsiteX7" fmla="*/ 7112270 w 8482705"/>
                <a:gd name="connsiteY7" fmla="*/ 911752 h 1832011"/>
                <a:gd name="connsiteX8" fmla="*/ 6714245 w 8482705"/>
                <a:gd name="connsiteY8" fmla="*/ 372434 h 1832011"/>
                <a:gd name="connsiteX9" fmla="*/ 6703163 w 8482705"/>
                <a:gd name="connsiteY9" fmla="*/ 372434 h 1832011"/>
                <a:gd name="connsiteX10" fmla="*/ 5814302 w 8482705"/>
                <a:gd name="connsiteY10" fmla="*/ 952848 h 1832011"/>
                <a:gd name="connsiteX11" fmla="*/ 5685937 w 8482705"/>
                <a:gd name="connsiteY11" fmla="*/ 1084445 h 1832011"/>
                <a:gd name="connsiteX12" fmla="*/ 5516015 w 8482705"/>
                <a:gd name="connsiteY12" fmla="*/ 1263602 h 1832011"/>
                <a:gd name="connsiteX13" fmla="*/ 5126763 w 8482705"/>
                <a:gd name="connsiteY13" fmla="*/ 1654239 h 1832011"/>
                <a:gd name="connsiteX14" fmla="*/ 4769372 w 8482705"/>
                <a:gd name="connsiteY14" fmla="*/ 1832011 h 1832011"/>
                <a:gd name="connsiteX15" fmla="*/ 4726430 w 8482705"/>
                <a:gd name="connsiteY15" fmla="*/ 1827855 h 1832011"/>
                <a:gd name="connsiteX16" fmla="*/ 4494634 w 8482705"/>
                <a:gd name="connsiteY16" fmla="*/ 1484317 h 1832011"/>
                <a:gd name="connsiteX17" fmla="*/ 4268841 w 8482705"/>
                <a:gd name="connsiteY17" fmla="*/ 1074748 h 1832011"/>
                <a:gd name="connsiteX18" fmla="*/ 3400758 w 8482705"/>
                <a:gd name="connsiteY18" fmla="*/ 1079828 h 1832011"/>
                <a:gd name="connsiteX19" fmla="*/ 2450025 w 8482705"/>
                <a:gd name="connsiteY19" fmla="*/ 1307006 h 1832011"/>
                <a:gd name="connsiteX20" fmla="*/ 2431688 w 8482705"/>
                <a:gd name="connsiteY20" fmla="*/ 1304778 h 1832011"/>
                <a:gd name="connsiteX21" fmla="*/ 2215429 w 8482705"/>
                <a:gd name="connsiteY21" fmla="*/ 1352876 h 1832011"/>
                <a:gd name="connsiteX22" fmla="*/ 1406534 w 8482705"/>
                <a:gd name="connsiteY22" fmla="*/ 1426009 h 1832011"/>
                <a:gd name="connsiteX23" fmla="*/ 1098876 w 8482705"/>
                <a:gd name="connsiteY23" fmla="*/ 1414579 h 1832011"/>
                <a:gd name="connsiteX24" fmla="*/ 121753 w 8482705"/>
                <a:gd name="connsiteY24" fmla="*/ 1068426 h 1832011"/>
                <a:gd name="connsiteX25" fmla="*/ 15485 w 8482705"/>
                <a:gd name="connsiteY25" fmla="*/ 593524 h 1832011"/>
                <a:gd name="connsiteX26" fmla="*/ 180178 w 8482705"/>
                <a:gd name="connsiteY26" fmla="*/ 97254 h 1832011"/>
                <a:gd name="connsiteX27" fmla="*/ 279935 w 8482705"/>
                <a:gd name="connsiteY27" fmla="*/ 0 h 1832011"/>
                <a:gd name="connsiteX28" fmla="*/ 229244 w 8482705"/>
                <a:gd name="connsiteY28" fmla="*/ 1027864 h 1832011"/>
                <a:gd name="connsiteX29" fmla="*/ 2450474 w 8482705"/>
                <a:gd name="connsiteY29" fmla="*/ 1242177 h 1832011"/>
                <a:gd name="connsiteX30" fmla="*/ 2451081 w 8482705"/>
                <a:gd name="connsiteY30" fmla="*/ 1244522 h 1832011"/>
                <a:gd name="connsiteX31" fmla="*/ 2507584 w 8482705"/>
                <a:gd name="connsiteY31" fmla="*/ 1228880 h 1832011"/>
                <a:gd name="connsiteX32" fmla="*/ 3389677 w 8482705"/>
                <a:gd name="connsiteY32" fmla="*/ 1020725 h 1832011"/>
                <a:gd name="connsiteX33" fmla="*/ 4302548 w 8482705"/>
                <a:gd name="connsiteY33" fmla="*/ 1024880 h 1832011"/>
                <a:gd name="connsiteX34" fmla="*/ 4526760 w 8482705"/>
                <a:gd name="connsiteY34" fmla="*/ 1442676 h 1832011"/>
                <a:gd name="connsiteX35" fmla="*/ 4720759 w 8482705"/>
                <a:gd name="connsiteY35" fmla="*/ 1762727 h 1832011"/>
                <a:gd name="connsiteX36" fmla="*/ 5471225 w 8482705"/>
                <a:gd name="connsiteY36" fmla="*/ 1222969 h 1832011"/>
                <a:gd name="connsiteX37" fmla="*/ 5770437 w 8482705"/>
                <a:gd name="connsiteY37" fmla="*/ 911291 h 1832011"/>
                <a:gd name="connsiteX38" fmla="*/ 6702701 w 8482705"/>
                <a:gd name="connsiteY38" fmla="*/ 311945 h 1832011"/>
                <a:gd name="connsiteX0" fmla="*/ 6702701 w 8482705"/>
                <a:gd name="connsiteY0" fmla="*/ 311945 h 1832011"/>
                <a:gd name="connsiteX1" fmla="*/ 6715168 w 8482705"/>
                <a:gd name="connsiteY1" fmla="*/ 311945 h 1832011"/>
                <a:gd name="connsiteX2" fmla="*/ 7151366 w 8482705"/>
                <a:gd name="connsiteY2" fmla="*/ 887239 h 1832011"/>
                <a:gd name="connsiteX3" fmla="*/ 7310820 w 8482705"/>
                <a:gd name="connsiteY3" fmla="*/ 1211425 h 1832011"/>
                <a:gd name="connsiteX4" fmla="*/ 8438067 w 8482705"/>
                <a:gd name="connsiteY4" fmla="*/ 977767 h 1832011"/>
                <a:gd name="connsiteX5" fmla="*/ 8482705 w 8482705"/>
                <a:gd name="connsiteY5" fmla="*/ 1026357 h 1832011"/>
                <a:gd name="connsiteX6" fmla="*/ 7300662 w 8482705"/>
                <a:gd name="connsiteY6" fmla="*/ 1270990 h 1832011"/>
                <a:gd name="connsiteX7" fmla="*/ 7112270 w 8482705"/>
                <a:gd name="connsiteY7" fmla="*/ 911752 h 1832011"/>
                <a:gd name="connsiteX8" fmla="*/ 6714245 w 8482705"/>
                <a:gd name="connsiteY8" fmla="*/ 372434 h 1832011"/>
                <a:gd name="connsiteX9" fmla="*/ 6703163 w 8482705"/>
                <a:gd name="connsiteY9" fmla="*/ 372434 h 1832011"/>
                <a:gd name="connsiteX10" fmla="*/ 5814302 w 8482705"/>
                <a:gd name="connsiteY10" fmla="*/ 952848 h 1832011"/>
                <a:gd name="connsiteX11" fmla="*/ 5685937 w 8482705"/>
                <a:gd name="connsiteY11" fmla="*/ 1084445 h 1832011"/>
                <a:gd name="connsiteX12" fmla="*/ 5516015 w 8482705"/>
                <a:gd name="connsiteY12" fmla="*/ 1263602 h 1832011"/>
                <a:gd name="connsiteX13" fmla="*/ 5126763 w 8482705"/>
                <a:gd name="connsiteY13" fmla="*/ 1654239 h 1832011"/>
                <a:gd name="connsiteX14" fmla="*/ 4769372 w 8482705"/>
                <a:gd name="connsiteY14" fmla="*/ 1832011 h 1832011"/>
                <a:gd name="connsiteX15" fmla="*/ 4726430 w 8482705"/>
                <a:gd name="connsiteY15" fmla="*/ 1827855 h 1832011"/>
                <a:gd name="connsiteX16" fmla="*/ 4494634 w 8482705"/>
                <a:gd name="connsiteY16" fmla="*/ 1484317 h 1832011"/>
                <a:gd name="connsiteX17" fmla="*/ 4268841 w 8482705"/>
                <a:gd name="connsiteY17" fmla="*/ 1074748 h 1832011"/>
                <a:gd name="connsiteX18" fmla="*/ 3400758 w 8482705"/>
                <a:gd name="connsiteY18" fmla="*/ 1079828 h 1832011"/>
                <a:gd name="connsiteX19" fmla="*/ 2450025 w 8482705"/>
                <a:gd name="connsiteY19" fmla="*/ 1307006 h 1832011"/>
                <a:gd name="connsiteX20" fmla="*/ 2431688 w 8482705"/>
                <a:gd name="connsiteY20" fmla="*/ 1304778 h 1832011"/>
                <a:gd name="connsiteX21" fmla="*/ 2215429 w 8482705"/>
                <a:gd name="connsiteY21" fmla="*/ 1352876 h 1832011"/>
                <a:gd name="connsiteX22" fmla="*/ 1406534 w 8482705"/>
                <a:gd name="connsiteY22" fmla="*/ 1426009 h 1832011"/>
                <a:gd name="connsiteX23" fmla="*/ 1098876 w 8482705"/>
                <a:gd name="connsiteY23" fmla="*/ 1414579 h 1832011"/>
                <a:gd name="connsiteX24" fmla="*/ 121753 w 8482705"/>
                <a:gd name="connsiteY24" fmla="*/ 1068426 h 1832011"/>
                <a:gd name="connsiteX25" fmla="*/ 15485 w 8482705"/>
                <a:gd name="connsiteY25" fmla="*/ 593524 h 1832011"/>
                <a:gd name="connsiteX26" fmla="*/ 180178 w 8482705"/>
                <a:gd name="connsiteY26" fmla="*/ 97254 h 1832011"/>
                <a:gd name="connsiteX27" fmla="*/ 279935 w 8482705"/>
                <a:gd name="connsiteY27" fmla="*/ 0 h 1832011"/>
                <a:gd name="connsiteX28" fmla="*/ 229244 w 8482705"/>
                <a:gd name="connsiteY28" fmla="*/ 1027864 h 1832011"/>
                <a:gd name="connsiteX29" fmla="*/ 2450474 w 8482705"/>
                <a:gd name="connsiteY29" fmla="*/ 1242177 h 1832011"/>
                <a:gd name="connsiteX30" fmla="*/ 2451081 w 8482705"/>
                <a:gd name="connsiteY30" fmla="*/ 1244522 h 1832011"/>
                <a:gd name="connsiteX31" fmla="*/ 2507584 w 8482705"/>
                <a:gd name="connsiteY31" fmla="*/ 1228880 h 1832011"/>
                <a:gd name="connsiteX32" fmla="*/ 3389677 w 8482705"/>
                <a:gd name="connsiteY32" fmla="*/ 1020725 h 1832011"/>
                <a:gd name="connsiteX33" fmla="*/ 4302548 w 8482705"/>
                <a:gd name="connsiteY33" fmla="*/ 1024880 h 1832011"/>
                <a:gd name="connsiteX34" fmla="*/ 4526760 w 8482705"/>
                <a:gd name="connsiteY34" fmla="*/ 1442676 h 1832011"/>
                <a:gd name="connsiteX35" fmla="*/ 4720759 w 8482705"/>
                <a:gd name="connsiteY35" fmla="*/ 1762727 h 1832011"/>
                <a:gd name="connsiteX36" fmla="*/ 5471225 w 8482705"/>
                <a:gd name="connsiteY36" fmla="*/ 1222969 h 1832011"/>
                <a:gd name="connsiteX37" fmla="*/ 5770437 w 8482705"/>
                <a:gd name="connsiteY37" fmla="*/ 911291 h 1832011"/>
                <a:gd name="connsiteX38" fmla="*/ 6702701 w 8482705"/>
                <a:gd name="connsiteY38" fmla="*/ 311945 h 1832011"/>
                <a:gd name="connsiteX0" fmla="*/ 6702701 w 8482705"/>
                <a:gd name="connsiteY0" fmla="*/ 214691 h 1734757"/>
                <a:gd name="connsiteX1" fmla="*/ 6715168 w 8482705"/>
                <a:gd name="connsiteY1" fmla="*/ 214691 h 1734757"/>
                <a:gd name="connsiteX2" fmla="*/ 7151366 w 8482705"/>
                <a:gd name="connsiteY2" fmla="*/ 789985 h 1734757"/>
                <a:gd name="connsiteX3" fmla="*/ 7310820 w 8482705"/>
                <a:gd name="connsiteY3" fmla="*/ 1114171 h 1734757"/>
                <a:gd name="connsiteX4" fmla="*/ 8438067 w 8482705"/>
                <a:gd name="connsiteY4" fmla="*/ 880513 h 1734757"/>
                <a:gd name="connsiteX5" fmla="*/ 8482705 w 8482705"/>
                <a:gd name="connsiteY5" fmla="*/ 929103 h 1734757"/>
                <a:gd name="connsiteX6" fmla="*/ 7300662 w 8482705"/>
                <a:gd name="connsiteY6" fmla="*/ 1173736 h 1734757"/>
                <a:gd name="connsiteX7" fmla="*/ 7112270 w 8482705"/>
                <a:gd name="connsiteY7" fmla="*/ 814498 h 1734757"/>
                <a:gd name="connsiteX8" fmla="*/ 6714245 w 8482705"/>
                <a:gd name="connsiteY8" fmla="*/ 275180 h 1734757"/>
                <a:gd name="connsiteX9" fmla="*/ 6703163 w 8482705"/>
                <a:gd name="connsiteY9" fmla="*/ 275180 h 1734757"/>
                <a:gd name="connsiteX10" fmla="*/ 5814302 w 8482705"/>
                <a:gd name="connsiteY10" fmla="*/ 855594 h 1734757"/>
                <a:gd name="connsiteX11" fmla="*/ 5685937 w 8482705"/>
                <a:gd name="connsiteY11" fmla="*/ 987191 h 1734757"/>
                <a:gd name="connsiteX12" fmla="*/ 5516015 w 8482705"/>
                <a:gd name="connsiteY12" fmla="*/ 1166348 h 1734757"/>
                <a:gd name="connsiteX13" fmla="*/ 5126763 w 8482705"/>
                <a:gd name="connsiteY13" fmla="*/ 1556985 h 1734757"/>
                <a:gd name="connsiteX14" fmla="*/ 4769372 w 8482705"/>
                <a:gd name="connsiteY14" fmla="*/ 1734757 h 1734757"/>
                <a:gd name="connsiteX15" fmla="*/ 4726430 w 8482705"/>
                <a:gd name="connsiteY15" fmla="*/ 1730601 h 1734757"/>
                <a:gd name="connsiteX16" fmla="*/ 4494634 w 8482705"/>
                <a:gd name="connsiteY16" fmla="*/ 1387063 h 1734757"/>
                <a:gd name="connsiteX17" fmla="*/ 4268841 w 8482705"/>
                <a:gd name="connsiteY17" fmla="*/ 977494 h 1734757"/>
                <a:gd name="connsiteX18" fmla="*/ 3400758 w 8482705"/>
                <a:gd name="connsiteY18" fmla="*/ 982574 h 1734757"/>
                <a:gd name="connsiteX19" fmla="*/ 2450025 w 8482705"/>
                <a:gd name="connsiteY19" fmla="*/ 1209752 h 1734757"/>
                <a:gd name="connsiteX20" fmla="*/ 2431688 w 8482705"/>
                <a:gd name="connsiteY20" fmla="*/ 1207524 h 1734757"/>
                <a:gd name="connsiteX21" fmla="*/ 2215429 w 8482705"/>
                <a:gd name="connsiteY21" fmla="*/ 1255622 h 1734757"/>
                <a:gd name="connsiteX22" fmla="*/ 1406534 w 8482705"/>
                <a:gd name="connsiteY22" fmla="*/ 1328755 h 1734757"/>
                <a:gd name="connsiteX23" fmla="*/ 1098876 w 8482705"/>
                <a:gd name="connsiteY23" fmla="*/ 1317325 h 1734757"/>
                <a:gd name="connsiteX24" fmla="*/ 121753 w 8482705"/>
                <a:gd name="connsiteY24" fmla="*/ 971172 h 1734757"/>
                <a:gd name="connsiteX25" fmla="*/ 15485 w 8482705"/>
                <a:gd name="connsiteY25" fmla="*/ 496270 h 1734757"/>
                <a:gd name="connsiteX26" fmla="*/ 180178 w 8482705"/>
                <a:gd name="connsiteY26" fmla="*/ 0 h 1734757"/>
                <a:gd name="connsiteX27" fmla="*/ 254175 w 8482705"/>
                <a:gd name="connsiteY27" fmla="*/ 55572 h 1734757"/>
                <a:gd name="connsiteX28" fmla="*/ 229244 w 8482705"/>
                <a:gd name="connsiteY28" fmla="*/ 930610 h 1734757"/>
                <a:gd name="connsiteX29" fmla="*/ 2450474 w 8482705"/>
                <a:gd name="connsiteY29" fmla="*/ 1144923 h 1734757"/>
                <a:gd name="connsiteX30" fmla="*/ 2451081 w 8482705"/>
                <a:gd name="connsiteY30" fmla="*/ 1147268 h 1734757"/>
                <a:gd name="connsiteX31" fmla="*/ 2507584 w 8482705"/>
                <a:gd name="connsiteY31" fmla="*/ 1131626 h 1734757"/>
                <a:gd name="connsiteX32" fmla="*/ 3389677 w 8482705"/>
                <a:gd name="connsiteY32" fmla="*/ 923471 h 1734757"/>
                <a:gd name="connsiteX33" fmla="*/ 4302548 w 8482705"/>
                <a:gd name="connsiteY33" fmla="*/ 927626 h 1734757"/>
                <a:gd name="connsiteX34" fmla="*/ 4526760 w 8482705"/>
                <a:gd name="connsiteY34" fmla="*/ 1345422 h 1734757"/>
                <a:gd name="connsiteX35" fmla="*/ 4720759 w 8482705"/>
                <a:gd name="connsiteY35" fmla="*/ 1665473 h 1734757"/>
                <a:gd name="connsiteX36" fmla="*/ 5471225 w 8482705"/>
                <a:gd name="connsiteY36" fmla="*/ 1125715 h 1734757"/>
                <a:gd name="connsiteX37" fmla="*/ 5770437 w 8482705"/>
                <a:gd name="connsiteY37" fmla="*/ 814037 h 1734757"/>
                <a:gd name="connsiteX38" fmla="*/ 6702701 w 8482705"/>
                <a:gd name="connsiteY38" fmla="*/ 214691 h 1734757"/>
                <a:gd name="connsiteX0" fmla="*/ 6702701 w 8482705"/>
                <a:gd name="connsiteY0" fmla="*/ 214691 h 1734757"/>
                <a:gd name="connsiteX1" fmla="*/ 6715168 w 8482705"/>
                <a:gd name="connsiteY1" fmla="*/ 214691 h 1734757"/>
                <a:gd name="connsiteX2" fmla="*/ 7151366 w 8482705"/>
                <a:gd name="connsiteY2" fmla="*/ 789985 h 1734757"/>
                <a:gd name="connsiteX3" fmla="*/ 7310820 w 8482705"/>
                <a:gd name="connsiteY3" fmla="*/ 1114171 h 1734757"/>
                <a:gd name="connsiteX4" fmla="*/ 8438067 w 8482705"/>
                <a:gd name="connsiteY4" fmla="*/ 880513 h 1734757"/>
                <a:gd name="connsiteX5" fmla="*/ 8482705 w 8482705"/>
                <a:gd name="connsiteY5" fmla="*/ 929103 h 1734757"/>
                <a:gd name="connsiteX6" fmla="*/ 7300662 w 8482705"/>
                <a:gd name="connsiteY6" fmla="*/ 1173736 h 1734757"/>
                <a:gd name="connsiteX7" fmla="*/ 7112270 w 8482705"/>
                <a:gd name="connsiteY7" fmla="*/ 814498 h 1734757"/>
                <a:gd name="connsiteX8" fmla="*/ 6714245 w 8482705"/>
                <a:gd name="connsiteY8" fmla="*/ 275180 h 1734757"/>
                <a:gd name="connsiteX9" fmla="*/ 6703163 w 8482705"/>
                <a:gd name="connsiteY9" fmla="*/ 275180 h 1734757"/>
                <a:gd name="connsiteX10" fmla="*/ 5814302 w 8482705"/>
                <a:gd name="connsiteY10" fmla="*/ 855594 h 1734757"/>
                <a:gd name="connsiteX11" fmla="*/ 5685937 w 8482705"/>
                <a:gd name="connsiteY11" fmla="*/ 987191 h 1734757"/>
                <a:gd name="connsiteX12" fmla="*/ 5516015 w 8482705"/>
                <a:gd name="connsiteY12" fmla="*/ 1166348 h 1734757"/>
                <a:gd name="connsiteX13" fmla="*/ 5126763 w 8482705"/>
                <a:gd name="connsiteY13" fmla="*/ 1556985 h 1734757"/>
                <a:gd name="connsiteX14" fmla="*/ 4769372 w 8482705"/>
                <a:gd name="connsiteY14" fmla="*/ 1734757 h 1734757"/>
                <a:gd name="connsiteX15" fmla="*/ 4726430 w 8482705"/>
                <a:gd name="connsiteY15" fmla="*/ 1730601 h 1734757"/>
                <a:gd name="connsiteX16" fmla="*/ 4494634 w 8482705"/>
                <a:gd name="connsiteY16" fmla="*/ 1387063 h 1734757"/>
                <a:gd name="connsiteX17" fmla="*/ 4268841 w 8482705"/>
                <a:gd name="connsiteY17" fmla="*/ 977494 h 1734757"/>
                <a:gd name="connsiteX18" fmla="*/ 3400758 w 8482705"/>
                <a:gd name="connsiteY18" fmla="*/ 982574 h 1734757"/>
                <a:gd name="connsiteX19" fmla="*/ 2450025 w 8482705"/>
                <a:gd name="connsiteY19" fmla="*/ 1209752 h 1734757"/>
                <a:gd name="connsiteX20" fmla="*/ 2431688 w 8482705"/>
                <a:gd name="connsiteY20" fmla="*/ 1207524 h 1734757"/>
                <a:gd name="connsiteX21" fmla="*/ 2215429 w 8482705"/>
                <a:gd name="connsiteY21" fmla="*/ 1255622 h 1734757"/>
                <a:gd name="connsiteX22" fmla="*/ 1406534 w 8482705"/>
                <a:gd name="connsiteY22" fmla="*/ 1328755 h 1734757"/>
                <a:gd name="connsiteX23" fmla="*/ 1098876 w 8482705"/>
                <a:gd name="connsiteY23" fmla="*/ 1317325 h 1734757"/>
                <a:gd name="connsiteX24" fmla="*/ 121753 w 8482705"/>
                <a:gd name="connsiteY24" fmla="*/ 971172 h 1734757"/>
                <a:gd name="connsiteX25" fmla="*/ 15485 w 8482705"/>
                <a:gd name="connsiteY25" fmla="*/ 496270 h 1734757"/>
                <a:gd name="connsiteX26" fmla="*/ 180178 w 8482705"/>
                <a:gd name="connsiteY26" fmla="*/ 0 h 1734757"/>
                <a:gd name="connsiteX27" fmla="*/ 254175 w 8482705"/>
                <a:gd name="connsiteY27" fmla="*/ 55572 h 1734757"/>
                <a:gd name="connsiteX28" fmla="*/ 229244 w 8482705"/>
                <a:gd name="connsiteY28" fmla="*/ 930610 h 1734757"/>
                <a:gd name="connsiteX29" fmla="*/ 2450474 w 8482705"/>
                <a:gd name="connsiteY29" fmla="*/ 1144923 h 1734757"/>
                <a:gd name="connsiteX30" fmla="*/ 2451081 w 8482705"/>
                <a:gd name="connsiteY30" fmla="*/ 1147268 h 1734757"/>
                <a:gd name="connsiteX31" fmla="*/ 2507584 w 8482705"/>
                <a:gd name="connsiteY31" fmla="*/ 1131626 h 1734757"/>
                <a:gd name="connsiteX32" fmla="*/ 3389677 w 8482705"/>
                <a:gd name="connsiteY32" fmla="*/ 923471 h 1734757"/>
                <a:gd name="connsiteX33" fmla="*/ 4302548 w 8482705"/>
                <a:gd name="connsiteY33" fmla="*/ 927626 h 1734757"/>
                <a:gd name="connsiteX34" fmla="*/ 4526760 w 8482705"/>
                <a:gd name="connsiteY34" fmla="*/ 1345422 h 1734757"/>
                <a:gd name="connsiteX35" fmla="*/ 4720759 w 8482705"/>
                <a:gd name="connsiteY35" fmla="*/ 1665473 h 1734757"/>
                <a:gd name="connsiteX36" fmla="*/ 5471225 w 8482705"/>
                <a:gd name="connsiteY36" fmla="*/ 1125715 h 1734757"/>
                <a:gd name="connsiteX37" fmla="*/ 5770437 w 8482705"/>
                <a:gd name="connsiteY37" fmla="*/ 814037 h 1734757"/>
                <a:gd name="connsiteX38" fmla="*/ 6702701 w 8482705"/>
                <a:gd name="connsiteY38" fmla="*/ 214691 h 1734757"/>
                <a:gd name="connsiteX0" fmla="*/ 6702701 w 8482705"/>
                <a:gd name="connsiteY0" fmla="*/ 214691 h 1734757"/>
                <a:gd name="connsiteX1" fmla="*/ 6715168 w 8482705"/>
                <a:gd name="connsiteY1" fmla="*/ 214691 h 1734757"/>
                <a:gd name="connsiteX2" fmla="*/ 7151366 w 8482705"/>
                <a:gd name="connsiteY2" fmla="*/ 789985 h 1734757"/>
                <a:gd name="connsiteX3" fmla="*/ 7310820 w 8482705"/>
                <a:gd name="connsiteY3" fmla="*/ 1114171 h 1734757"/>
                <a:gd name="connsiteX4" fmla="*/ 8438067 w 8482705"/>
                <a:gd name="connsiteY4" fmla="*/ 880513 h 1734757"/>
                <a:gd name="connsiteX5" fmla="*/ 8482705 w 8482705"/>
                <a:gd name="connsiteY5" fmla="*/ 929103 h 1734757"/>
                <a:gd name="connsiteX6" fmla="*/ 7300662 w 8482705"/>
                <a:gd name="connsiteY6" fmla="*/ 1173736 h 1734757"/>
                <a:gd name="connsiteX7" fmla="*/ 7112270 w 8482705"/>
                <a:gd name="connsiteY7" fmla="*/ 814498 h 1734757"/>
                <a:gd name="connsiteX8" fmla="*/ 6714245 w 8482705"/>
                <a:gd name="connsiteY8" fmla="*/ 275180 h 1734757"/>
                <a:gd name="connsiteX9" fmla="*/ 6703163 w 8482705"/>
                <a:gd name="connsiteY9" fmla="*/ 275180 h 1734757"/>
                <a:gd name="connsiteX10" fmla="*/ 5814302 w 8482705"/>
                <a:gd name="connsiteY10" fmla="*/ 855594 h 1734757"/>
                <a:gd name="connsiteX11" fmla="*/ 5685937 w 8482705"/>
                <a:gd name="connsiteY11" fmla="*/ 987191 h 1734757"/>
                <a:gd name="connsiteX12" fmla="*/ 5516015 w 8482705"/>
                <a:gd name="connsiteY12" fmla="*/ 1166348 h 1734757"/>
                <a:gd name="connsiteX13" fmla="*/ 5126763 w 8482705"/>
                <a:gd name="connsiteY13" fmla="*/ 1556985 h 1734757"/>
                <a:gd name="connsiteX14" fmla="*/ 4769372 w 8482705"/>
                <a:gd name="connsiteY14" fmla="*/ 1734757 h 1734757"/>
                <a:gd name="connsiteX15" fmla="*/ 4726430 w 8482705"/>
                <a:gd name="connsiteY15" fmla="*/ 1730601 h 1734757"/>
                <a:gd name="connsiteX16" fmla="*/ 4494634 w 8482705"/>
                <a:gd name="connsiteY16" fmla="*/ 1387063 h 1734757"/>
                <a:gd name="connsiteX17" fmla="*/ 4268841 w 8482705"/>
                <a:gd name="connsiteY17" fmla="*/ 977494 h 1734757"/>
                <a:gd name="connsiteX18" fmla="*/ 3400758 w 8482705"/>
                <a:gd name="connsiteY18" fmla="*/ 982574 h 1734757"/>
                <a:gd name="connsiteX19" fmla="*/ 2450025 w 8482705"/>
                <a:gd name="connsiteY19" fmla="*/ 1209752 h 1734757"/>
                <a:gd name="connsiteX20" fmla="*/ 2431688 w 8482705"/>
                <a:gd name="connsiteY20" fmla="*/ 1207524 h 1734757"/>
                <a:gd name="connsiteX21" fmla="*/ 2215429 w 8482705"/>
                <a:gd name="connsiteY21" fmla="*/ 1255622 h 1734757"/>
                <a:gd name="connsiteX22" fmla="*/ 1406534 w 8482705"/>
                <a:gd name="connsiteY22" fmla="*/ 1328755 h 1734757"/>
                <a:gd name="connsiteX23" fmla="*/ 1098876 w 8482705"/>
                <a:gd name="connsiteY23" fmla="*/ 1317325 h 1734757"/>
                <a:gd name="connsiteX24" fmla="*/ 121753 w 8482705"/>
                <a:gd name="connsiteY24" fmla="*/ 971172 h 1734757"/>
                <a:gd name="connsiteX25" fmla="*/ 15485 w 8482705"/>
                <a:gd name="connsiteY25" fmla="*/ 496270 h 1734757"/>
                <a:gd name="connsiteX26" fmla="*/ 180178 w 8482705"/>
                <a:gd name="connsiteY26" fmla="*/ 0 h 1734757"/>
                <a:gd name="connsiteX27" fmla="*/ 254175 w 8482705"/>
                <a:gd name="connsiteY27" fmla="*/ 55572 h 1734757"/>
                <a:gd name="connsiteX28" fmla="*/ 229244 w 8482705"/>
                <a:gd name="connsiteY28" fmla="*/ 930610 h 1734757"/>
                <a:gd name="connsiteX29" fmla="*/ 2450474 w 8482705"/>
                <a:gd name="connsiteY29" fmla="*/ 1144923 h 1734757"/>
                <a:gd name="connsiteX30" fmla="*/ 2451081 w 8482705"/>
                <a:gd name="connsiteY30" fmla="*/ 1147268 h 1734757"/>
                <a:gd name="connsiteX31" fmla="*/ 2507584 w 8482705"/>
                <a:gd name="connsiteY31" fmla="*/ 1131626 h 1734757"/>
                <a:gd name="connsiteX32" fmla="*/ 3389677 w 8482705"/>
                <a:gd name="connsiteY32" fmla="*/ 923471 h 1734757"/>
                <a:gd name="connsiteX33" fmla="*/ 4302548 w 8482705"/>
                <a:gd name="connsiteY33" fmla="*/ 927626 h 1734757"/>
                <a:gd name="connsiteX34" fmla="*/ 4526760 w 8482705"/>
                <a:gd name="connsiteY34" fmla="*/ 1345422 h 1734757"/>
                <a:gd name="connsiteX35" fmla="*/ 4720759 w 8482705"/>
                <a:gd name="connsiteY35" fmla="*/ 1665473 h 1734757"/>
                <a:gd name="connsiteX36" fmla="*/ 5471225 w 8482705"/>
                <a:gd name="connsiteY36" fmla="*/ 1125715 h 1734757"/>
                <a:gd name="connsiteX37" fmla="*/ 5770437 w 8482705"/>
                <a:gd name="connsiteY37" fmla="*/ 814037 h 1734757"/>
                <a:gd name="connsiteX38" fmla="*/ 6702701 w 8482705"/>
                <a:gd name="connsiteY38" fmla="*/ 214691 h 1734757"/>
                <a:gd name="connsiteX0" fmla="*/ 6702701 w 8482705"/>
                <a:gd name="connsiteY0" fmla="*/ 214691 h 1734757"/>
                <a:gd name="connsiteX1" fmla="*/ 6715168 w 8482705"/>
                <a:gd name="connsiteY1" fmla="*/ 214691 h 1734757"/>
                <a:gd name="connsiteX2" fmla="*/ 7151366 w 8482705"/>
                <a:gd name="connsiteY2" fmla="*/ 789985 h 1734757"/>
                <a:gd name="connsiteX3" fmla="*/ 7310820 w 8482705"/>
                <a:gd name="connsiteY3" fmla="*/ 1114171 h 1734757"/>
                <a:gd name="connsiteX4" fmla="*/ 8438067 w 8482705"/>
                <a:gd name="connsiteY4" fmla="*/ 880513 h 1734757"/>
                <a:gd name="connsiteX5" fmla="*/ 8482705 w 8482705"/>
                <a:gd name="connsiteY5" fmla="*/ 929103 h 1734757"/>
                <a:gd name="connsiteX6" fmla="*/ 7300662 w 8482705"/>
                <a:gd name="connsiteY6" fmla="*/ 1173736 h 1734757"/>
                <a:gd name="connsiteX7" fmla="*/ 7112270 w 8482705"/>
                <a:gd name="connsiteY7" fmla="*/ 814498 h 1734757"/>
                <a:gd name="connsiteX8" fmla="*/ 6714245 w 8482705"/>
                <a:gd name="connsiteY8" fmla="*/ 275180 h 1734757"/>
                <a:gd name="connsiteX9" fmla="*/ 6703163 w 8482705"/>
                <a:gd name="connsiteY9" fmla="*/ 275180 h 1734757"/>
                <a:gd name="connsiteX10" fmla="*/ 5814302 w 8482705"/>
                <a:gd name="connsiteY10" fmla="*/ 855594 h 1734757"/>
                <a:gd name="connsiteX11" fmla="*/ 5685937 w 8482705"/>
                <a:gd name="connsiteY11" fmla="*/ 987191 h 1734757"/>
                <a:gd name="connsiteX12" fmla="*/ 5516015 w 8482705"/>
                <a:gd name="connsiteY12" fmla="*/ 1166348 h 1734757"/>
                <a:gd name="connsiteX13" fmla="*/ 5126763 w 8482705"/>
                <a:gd name="connsiteY13" fmla="*/ 1556985 h 1734757"/>
                <a:gd name="connsiteX14" fmla="*/ 4769372 w 8482705"/>
                <a:gd name="connsiteY14" fmla="*/ 1734757 h 1734757"/>
                <a:gd name="connsiteX15" fmla="*/ 4726430 w 8482705"/>
                <a:gd name="connsiteY15" fmla="*/ 1730601 h 1734757"/>
                <a:gd name="connsiteX16" fmla="*/ 4494634 w 8482705"/>
                <a:gd name="connsiteY16" fmla="*/ 1387063 h 1734757"/>
                <a:gd name="connsiteX17" fmla="*/ 4268841 w 8482705"/>
                <a:gd name="connsiteY17" fmla="*/ 977494 h 1734757"/>
                <a:gd name="connsiteX18" fmla="*/ 3400758 w 8482705"/>
                <a:gd name="connsiteY18" fmla="*/ 982574 h 1734757"/>
                <a:gd name="connsiteX19" fmla="*/ 2450025 w 8482705"/>
                <a:gd name="connsiteY19" fmla="*/ 1209752 h 1734757"/>
                <a:gd name="connsiteX20" fmla="*/ 2431688 w 8482705"/>
                <a:gd name="connsiteY20" fmla="*/ 1207524 h 1734757"/>
                <a:gd name="connsiteX21" fmla="*/ 2215429 w 8482705"/>
                <a:gd name="connsiteY21" fmla="*/ 1255622 h 1734757"/>
                <a:gd name="connsiteX22" fmla="*/ 1406534 w 8482705"/>
                <a:gd name="connsiteY22" fmla="*/ 1328755 h 1734757"/>
                <a:gd name="connsiteX23" fmla="*/ 1098876 w 8482705"/>
                <a:gd name="connsiteY23" fmla="*/ 1317325 h 1734757"/>
                <a:gd name="connsiteX24" fmla="*/ 121753 w 8482705"/>
                <a:gd name="connsiteY24" fmla="*/ 971172 h 1734757"/>
                <a:gd name="connsiteX25" fmla="*/ 15485 w 8482705"/>
                <a:gd name="connsiteY25" fmla="*/ 496270 h 1734757"/>
                <a:gd name="connsiteX26" fmla="*/ 180178 w 8482705"/>
                <a:gd name="connsiteY26" fmla="*/ 0 h 1734757"/>
                <a:gd name="connsiteX27" fmla="*/ 254175 w 8482705"/>
                <a:gd name="connsiteY27" fmla="*/ 55572 h 1734757"/>
                <a:gd name="connsiteX28" fmla="*/ 229244 w 8482705"/>
                <a:gd name="connsiteY28" fmla="*/ 930610 h 1734757"/>
                <a:gd name="connsiteX29" fmla="*/ 2450474 w 8482705"/>
                <a:gd name="connsiteY29" fmla="*/ 1144923 h 1734757"/>
                <a:gd name="connsiteX30" fmla="*/ 2451081 w 8482705"/>
                <a:gd name="connsiteY30" fmla="*/ 1147268 h 1734757"/>
                <a:gd name="connsiteX31" fmla="*/ 2507584 w 8482705"/>
                <a:gd name="connsiteY31" fmla="*/ 1131626 h 1734757"/>
                <a:gd name="connsiteX32" fmla="*/ 3389677 w 8482705"/>
                <a:gd name="connsiteY32" fmla="*/ 923471 h 1734757"/>
                <a:gd name="connsiteX33" fmla="*/ 4302548 w 8482705"/>
                <a:gd name="connsiteY33" fmla="*/ 927626 h 1734757"/>
                <a:gd name="connsiteX34" fmla="*/ 4526760 w 8482705"/>
                <a:gd name="connsiteY34" fmla="*/ 1345422 h 1734757"/>
                <a:gd name="connsiteX35" fmla="*/ 4720759 w 8482705"/>
                <a:gd name="connsiteY35" fmla="*/ 1665473 h 1734757"/>
                <a:gd name="connsiteX36" fmla="*/ 5471225 w 8482705"/>
                <a:gd name="connsiteY36" fmla="*/ 1125715 h 1734757"/>
                <a:gd name="connsiteX37" fmla="*/ 5770437 w 8482705"/>
                <a:gd name="connsiteY37" fmla="*/ 814037 h 1734757"/>
                <a:gd name="connsiteX38" fmla="*/ 6702701 w 8482705"/>
                <a:gd name="connsiteY38" fmla="*/ 214691 h 1734757"/>
                <a:gd name="connsiteX0" fmla="*/ 6702701 w 8482705"/>
                <a:gd name="connsiteY0" fmla="*/ 214691 h 1734757"/>
                <a:gd name="connsiteX1" fmla="*/ 6715168 w 8482705"/>
                <a:gd name="connsiteY1" fmla="*/ 214691 h 1734757"/>
                <a:gd name="connsiteX2" fmla="*/ 7151366 w 8482705"/>
                <a:gd name="connsiteY2" fmla="*/ 789985 h 1734757"/>
                <a:gd name="connsiteX3" fmla="*/ 7310820 w 8482705"/>
                <a:gd name="connsiteY3" fmla="*/ 1114171 h 1734757"/>
                <a:gd name="connsiteX4" fmla="*/ 8438067 w 8482705"/>
                <a:gd name="connsiteY4" fmla="*/ 880513 h 1734757"/>
                <a:gd name="connsiteX5" fmla="*/ 8482705 w 8482705"/>
                <a:gd name="connsiteY5" fmla="*/ 929103 h 1734757"/>
                <a:gd name="connsiteX6" fmla="*/ 7300662 w 8482705"/>
                <a:gd name="connsiteY6" fmla="*/ 1173736 h 1734757"/>
                <a:gd name="connsiteX7" fmla="*/ 7112270 w 8482705"/>
                <a:gd name="connsiteY7" fmla="*/ 814498 h 1734757"/>
                <a:gd name="connsiteX8" fmla="*/ 6714245 w 8482705"/>
                <a:gd name="connsiteY8" fmla="*/ 275180 h 1734757"/>
                <a:gd name="connsiteX9" fmla="*/ 6703163 w 8482705"/>
                <a:gd name="connsiteY9" fmla="*/ 275180 h 1734757"/>
                <a:gd name="connsiteX10" fmla="*/ 5814302 w 8482705"/>
                <a:gd name="connsiteY10" fmla="*/ 855594 h 1734757"/>
                <a:gd name="connsiteX11" fmla="*/ 5685937 w 8482705"/>
                <a:gd name="connsiteY11" fmla="*/ 987191 h 1734757"/>
                <a:gd name="connsiteX12" fmla="*/ 5516015 w 8482705"/>
                <a:gd name="connsiteY12" fmla="*/ 1166348 h 1734757"/>
                <a:gd name="connsiteX13" fmla="*/ 5126763 w 8482705"/>
                <a:gd name="connsiteY13" fmla="*/ 1556985 h 1734757"/>
                <a:gd name="connsiteX14" fmla="*/ 4769372 w 8482705"/>
                <a:gd name="connsiteY14" fmla="*/ 1734757 h 1734757"/>
                <a:gd name="connsiteX15" fmla="*/ 4726430 w 8482705"/>
                <a:gd name="connsiteY15" fmla="*/ 1730601 h 1734757"/>
                <a:gd name="connsiteX16" fmla="*/ 4494634 w 8482705"/>
                <a:gd name="connsiteY16" fmla="*/ 1387063 h 1734757"/>
                <a:gd name="connsiteX17" fmla="*/ 4268841 w 8482705"/>
                <a:gd name="connsiteY17" fmla="*/ 977494 h 1734757"/>
                <a:gd name="connsiteX18" fmla="*/ 3400758 w 8482705"/>
                <a:gd name="connsiteY18" fmla="*/ 982574 h 1734757"/>
                <a:gd name="connsiteX19" fmla="*/ 2450025 w 8482705"/>
                <a:gd name="connsiteY19" fmla="*/ 1209752 h 1734757"/>
                <a:gd name="connsiteX20" fmla="*/ 2431688 w 8482705"/>
                <a:gd name="connsiteY20" fmla="*/ 1207524 h 1734757"/>
                <a:gd name="connsiteX21" fmla="*/ 2215429 w 8482705"/>
                <a:gd name="connsiteY21" fmla="*/ 1255622 h 1734757"/>
                <a:gd name="connsiteX22" fmla="*/ 1406534 w 8482705"/>
                <a:gd name="connsiteY22" fmla="*/ 1328755 h 1734757"/>
                <a:gd name="connsiteX23" fmla="*/ 1098876 w 8482705"/>
                <a:gd name="connsiteY23" fmla="*/ 1317325 h 1734757"/>
                <a:gd name="connsiteX24" fmla="*/ 121753 w 8482705"/>
                <a:gd name="connsiteY24" fmla="*/ 971172 h 1734757"/>
                <a:gd name="connsiteX25" fmla="*/ 15485 w 8482705"/>
                <a:gd name="connsiteY25" fmla="*/ 496270 h 1734757"/>
                <a:gd name="connsiteX26" fmla="*/ 180178 w 8482705"/>
                <a:gd name="connsiteY26" fmla="*/ 0 h 1734757"/>
                <a:gd name="connsiteX27" fmla="*/ 254175 w 8482705"/>
                <a:gd name="connsiteY27" fmla="*/ 55572 h 1734757"/>
                <a:gd name="connsiteX28" fmla="*/ 229244 w 8482705"/>
                <a:gd name="connsiteY28" fmla="*/ 930610 h 1734757"/>
                <a:gd name="connsiteX29" fmla="*/ 2450474 w 8482705"/>
                <a:gd name="connsiteY29" fmla="*/ 1144923 h 1734757"/>
                <a:gd name="connsiteX30" fmla="*/ 2451081 w 8482705"/>
                <a:gd name="connsiteY30" fmla="*/ 1147268 h 1734757"/>
                <a:gd name="connsiteX31" fmla="*/ 2507584 w 8482705"/>
                <a:gd name="connsiteY31" fmla="*/ 1131626 h 1734757"/>
                <a:gd name="connsiteX32" fmla="*/ 3389677 w 8482705"/>
                <a:gd name="connsiteY32" fmla="*/ 923471 h 1734757"/>
                <a:gd name="connsiteX33" fmla="*/ 4302548 w 8482705"/>
                <a:gd name="connsiteY33" fmla="*/ 927626 h 1734757"/>
                <a:gd name="connsiteX34" fmla="*/ 4526760 w 8482705"/>
                <a:gd name="connsiteY34" fmla="*/ 1345422 h 1734757"/>
                <a:gd name="connsiteX35" fmla="*/ 4720759 w 8482705"/>
                <a:gd name="connsiteY35" fmla="*/ 1665473 h 1734757"/>
                <a:gd name="connsiteX36" fmla="*/ 5471225 w 8482705"/>
                <a:gd name="connsiteY36" fmla="*/ 1125715 h 1734757"/>
                <a:gd name="connsiteX37" fmla="*/ 5770437 w 8482705"/>
                <a:gd name="connsiteY37" fmla="*/ 814037 h 1734757"/>
                <a:gd name="connsiteX38" fmla="*/ 6702701 w 8482705"/>
                <a:gd name="connsiteY38" fmla="*/ 214691 h 1734757"/>
                <a:gd name="connsiteX0" fmla="*/ 6694989 w 8474993"/>
                <a:gd name="connsiteY0" fmla="*/ 214691 h 1734757"/>
                <a:gd name="connsiteX1" fmla="*/ 6707456 w 8474993"/>
                <a:gd name="connsiteY1" fmla="*/ 214691 h 1734757"/>
                <a:gd name="connsiteX2" fmla="*/ 7143654 w 8474993"/>
                <a:gd name="connsiteY2" fmla="*/ 789985 h 1734757"/>
                <a:gd name="connsiteX3" fmla="*/ 7303108 w 8474993"/>
                <a:gd name="connsiteY3" fmla="*/ 1114171 h 1734757"/>
                <a:gd name="connsiteX4" fmla="*/ 8430355 w 8474993"/>
                <a:gd name="connsiteY4" fmla="*/ 880513 h 1734757"/>
                <a:gd name="connsiteX5" fmla="*/ 8474993 w 8474993"/>
                <a:gd name="connsiteY5" fmla="*/ 929103 h 1734757"/>
                <a:gd name="connsiteX6" fmla="*/ 7292950 w 8474993"/>
                <a:gd name="connsiteY6" fmla="*/ 1173736 h 1734757"/>
                <a:gd name="connsiteX7" fmla="*/ 7104558 w 8474993"/>
                <a:gd name="connsiteY7" fmla="*/ 814498 h 1734757"/>
                <a:gd name="connsiteX8" fmla="*/ 6706533 w 8474993"/>
                <a:gd name="connsiteY8" fmla="*/ 275180 h 1734757"/>
                <a:gd name="connsiteX9" fmla="*/ 6695451 w 8474993"/>
                <a:gd name="connsiteY9" fmla="*/ 275180 h 1734757"/>
                <a:gd name="connsiteX10" fmla="*/ 5806590 w 8474993"/>
                <a:gd name="connsiteY10" fmla="*/ 855594 h 1734757"/>
                <a:gd name="connsiteX11" fmla="*/ 5678225 w 8474993"/>
                <a:gd name="connsiteY11" fmla="*/ 987191 h 1734757"/>
                <a:gd name="connsiteX12" fmla="*/ 5508303 w 8474993"/>
                <a:gd name="connsiteY12" fmla="*/ 1166348 h 1734757"/>
                <a:gd name="connsiteX13" fmla="*/ 5119051 w 8474993"/>
                <a:gd name="connsiteY13" fmla="*/ 1556985 h 1734757"/>
                <a:gd name="connsiteX14" fmla="*/ 4761660 w 8474993"/>
                <a:gd name="connsiteY14" fmla="*/ 1734757 h 1734757"/>
                <a:gd name="connsiteX15" fmla="*/ 4718718 w 8474993"/>
                <a:gd name="connsiteY15" fmla="*/ 1730601 h 1734757"/>
                <a:gd name="connsiteX16" fmla="*/ 4486922 w 8474993"/>
                <a:gd name="connsiteY16" fmla="*/ 1387063 h 1734757"/>
                <a:gd name="connsiteX17" fmla="*/ 4261129 w 8474993"/>
                <a:gd name="connsiteY17" fmla="*/ 977494 h 1734757"/>
                <a:gd name="connsiteX18" fmla="*/ 3393046 w 8474993"/>
                <a:gd name="connsiteY18" fmla="*/ 982574 h 1734757"/>
                <a:gd name="connsiteX19" fmla="*/ 2442313 w 8474993"/>
                <a:gd name="connsiteY19" fmla="*/ 1209752 h 1734757"/>
                <a:gd name="connsiteX20" fmla="*/ 2423976 w 8474993"/>
                <a:gd name="connsiteY20" fmla="*/ 1207524 h 1734757"/>
                <a:gd name="connsiteX21" fmla="*/ 2207717 w 8474993"/>
                <a:gd name="connsiteY21" fmla="*/ 1255622 h 1734757"/>
                <a:gd name="connsiteX22" fmla="*/ 1398822 w 8474993"/>
                <a:gd name="connsiteY22" fmla="*/ 1328755 h 1734757"/>
                <a:gd name="connsiteX23" fmla="*/ 1091164 w 8474993"/>
                <a:gd name="connsiteY23" fmla="*/ 1317325 h 1734757"/>
                <a:gd name="connsiteX24" fmla="*/ 114041 w 8474993"/>
                <a:gd name="connsiteY24" fmla="*/ 971172 h 1734757"/>
                <a:gd name="connsiteX25" fmla="*/ 7773 w 8474993"/>
                <a:gd name="connsiteY25" fmla="*/ 496270 h 1734757"/>
                <a:gd name="connsiteX26" fmla="*/ 172466 w 8474993"/>
                <a:gd name="connsiteY26" fmla="*/ 0 h 1734757"/>
                <a:gd name="connsiteX27" fmla="*/ 246463 w 8474993"/>
                <a:gd name="connsiteY27" fmla="*/ 55572 h 1734757"/>
                <a:gd name="connsiteX28" fmla="*/ 221532 w 8474993"/>
                <a:gd name="connsiteY28" fmla="*/ 930610 h 1734757"/>
                <a:gd name="connsiteX29" fmla="*/ 2442762 w 8474993"/>
                <a:gd name="connsiteY29" fmla="*/ 1144923 h 1734757"/>
                <a:gd name="connsiteX30" fmla="*/ 2443369 w 8474993"/>
                <a:gd name="connsiteY30" fmla="*/ 1147268 h 1734757"/>
                <a:gd name="connsiteX31" fmla="*/ 2499872 w 8474993"/>
                <a:gd name="connsiteY31" fmla="*/ 1131626 h 1734757"/>
                <a:gd name="connsiteX32" fmla="*/ 3381965 w 8474993"/>
                <a:gd name="connsiteY32" fmla="*/ 923471 h 1734757"/>
                <a:gd name="connsiteX33" fmla="*/ 4294836 w 8474993"/>
                <a:gd name="connsiteY33" fmla="*/ 927626 h 1734757"/>
                <a:gd name="connsiteX34" fmla="*/ 4519048 w 8474993"/>
                <a:gd name="connsiteY34" fmla="*/ 1345422 h 1734757"/>
                <a:gd name="connsiteX35" fmla="*/ 4713047 w 8474993"/>
                <a:gd name="connsiteY35" fmla="*/ 1665473 h 1734757"/>
                <a:gd name="connsiteX36" fmla="*/ 5463513 w 8474993"/>
                <a:gd name="connsiteY36" fmla="*/ 1125715 h 1734757"/>
                <a:gd name="connsiteX37" fmla="*/ 5762725 w 8474993"/>
                <a:gd name="connsiteY37" fmla="*/ 814037 h 1734757"/>
                <a:gd name="connsiteX38" fmla="*/ 6694989 w 8474993"/>
                <a:gd name="connsiteY38" fmla="*/ 214691 h 1734757"/>
                <a:gd name="connsiteX0" fmla="*/ 6697194 w 8477198"/>
                <a:gd name="connsiteY0" fmla="*/ 214691 h 1734757"/>
                <a:gd name="connsiteX1" fmla="*/ 6709661 w 8477198"/>
                <a:gd name="connsiteY1" fmla="*/ 214691 h 1734757"/>
                <a:gd name="connsiteX2" fmla="*/ 7145859 w 8477198"/>
                <a:gd name="connsiteY2" fmla="*/ 789985 h 1734757"/>
                <a:gd name="connsiteX3" fmla="*/ 7305313 w 8477198"/>
                <a:gd name="connsiteY3" fmla="*/ 1114171 h 1734757"/>
                <a:gd name="connsiteX4" fmla="*/ 8432560 w 8477198"/>
                <a:gd name="connsiteY4" fmla="*/ 880513 h 1734757"/>
                <a:gd name="connsiteX5" fmla="*/ 8477198 w 8477198"/>
                <a:gd name="connsiteY5" fmla="*/ 929103 h 1734757"/>
                <a:gd name="connsiteX6" fmla="*/ 7295155 w 8477198"/>
                <a:gd name="connsiteY6" fmla="*/ 1173736 h 1734757"/>
                <a:gd name="connsiteX7" fmla="*/ 7106763 w 8477198"/>
                <a:gd name="connsiteY7" fmla="*/ 814498 h 1734757"/>
                <a:gd name="connsiteX8" fmla="*/ 6708738 w 8477198"/>
                <a:gd name="connsiteY8" fmla="*/ 275180 h 1734757"/>
                <a:gd name="connsiteX9" fmla="*/ 6697656 w 8477198"/>
                <a:gd name="connsiteY9" fmla="*/ 275180 h 1734757"/>
                <a:gd name="connsiteX10" fmla="*/ 5808795 w 8477198"/>
                <a:gd name="connsiteY10" fmla="*/ 855594 h 1734757"/>
                <a:gd name="connsiteX11" fmla="*/ 5680430 w 8477198"/>
                <a:gd name="connsiteY11" fmla="*/ 987191 h 1734757"/>
                <a:gd name="connsiteX12" fmla="*/ 5510508 w 8477198"/>
                <a:gd name="connsiteY12" fmla="*/ 1166348 h 1734757"/>
                <a:gd name="connsiteX13" fmla="*/ 5121256 w 8477198"/>
                <a:gd name="connsiteY13" fmla="*/ 1556985 h 1734757"/>
                <a:gd name="connsiteX14" fmla="*/ 4763865 w 8477198"/>
                <a:gd name="connsiteY14" fmla="*/ 1734757 h 1734757"/>
                <a:gd name="connsiteX15" fmla="*/ 4720923 w 8477198"/>
                <a:gd name="connsiteY15" fmla="*/ 1730601 h 1734757"/>
                <a:gd name="connsiteX16" fmla="*/ 4489127 w 8477198"/>
                <a:gd name="connsiteY16" fmla="*/ 1387063 h 1734757"/>
                <a:gd name="connsiteX17" fmla="*/ 4263334 w 8477198"/>
                <a:gd name="connsiteY17" fmla="*/ 977494 h 1734757"/>
                <a:gd name="connsiteX18" fmla="*/ 3395251 w 8477198"/>
                <a:gd name="connsiteY18" fmla="*/ 982574 h 1734757"/>
                <a:gd name="connsiteX19" fmla="*/ 2444518 w 8477198"/>
                <a:gd name="connsiteY19" fmla="*/ 1209752 h 1734757"/>
                <a:gd name="connsiteX20" fmla="*/ 2426181 w 8477198"/>
                <a:gd name="connsiteY20" fmla="*/ 1207524 h 1734757"/>
                <a:gd name="connsiteX21" fmla="*/ 2209922 w 8477198"/>
                <a:gd name="connsiteY21" fmla="*/ 1255622 h 1734757"/>
                <a:gd name="connsiteX22" fmla="*/ 1401027 w 8477198"/>
                <a:gd name="connsiteY22" fmla="*/ 1328755 h 1734757"/>
                <a:gd name="connsiteX23" fmla="*/ 1093369 w 8477198"/>
                <a:gd name="connsiteY23" fmla="*/ 1317325 h 1734757"/>
                <a:gd name="connsiteX24" fmla="*/ 116246 w 8477198"/>
                <a:gd name="connsiteY24" fmla="*/ 971172 h 1734757"/>
                <a:gd name="connsiteX25" fmla="*/ 9978 w 8477198"/>
                <a:gd name="connsiteY25" fmla="*/ 496270 h 1734757"/>
                <a:gd name="connsiteX26" fmla="*/ 174671 w 8477198"/>
                <a:gd name="connsiteY26" fmla="*/ 0 h 1734757"/>
                <a:gd name="connsiteX27" fmla="*/ 248668 w 8477198"/>
                <a:gd name="connsiteY27" fmla="*/ 55572 h 1734757"/>
                <a:gd name="connsiteX28" fmla="*/ 223737 w 8477198"/>
                <a:gd name="connsiteY28" fmla="*/ 930610 h 1734757"/>
                <a:gd name="connsiteX29" fmla="*/ 2444967 w 8477198"/>
                <a:gd name="connsiteY29" fmla="*/ 1144923 h 1734757"/>
                <a:gd name="connsiteX30" fmla="*/ 2445574 w 8477198"/>
                <a:gd name="connsiteY30" fmla="*/ 1147268 h 1734757"/>
                <a:gd name="connsiteX31" fmla="*/ 2502077 w 8477198"/>
                <a:gd name="connsiteY31" fmla="*/ 1131626 h 1734757"/>
                <a:gd name="connsiteX32" fmla="*/ 3384170 w 8477198"/>
                <a:gd name="connsiteY32" fmla="*/ 923471 h 1734757"/>
                <a:gd name="connsiteX33" fmla="*/ 4297041 w 8477198"/>
                <a:gd name="connsiteY33" fmla="*/ 927626 h 1734757"/>
                <a:gd name="connsiteX34" fmla="*/ 4521253 w 8477198"/>
                <a:gd name="connsiteY34" fmla="*/ 1345422 h 1734757"/>
                <a:gd name="connsiteX35" fmla="*/ 4715252 w 8477198"/>
                <a:gd name="connsiteY35" fmla="*/ 1665473 h 1734757"/>
                <a:gd name="connsiteX36" fmla="*/ 5465718 w 8477198"/>
                <a:gd name="connsiteY36" fmla="*/ 1125715 h 1734757"/>
                <a:gd name="connsiteX37" fmla="*/ 5764930 w 8477198"/>
                <a:gd name="connsiteY37" fmla="*/ 814037 h 1734757"/>
                <a:gd name="connsiteX38" fmla="*/ 6697194 w 8477198"/>
                <a:gd name="connsiteY38" fmla="*/ 214691 h 1734757"/>
                <a:gd name="connsiteX0" fmla="*/ 6697194 w 8477198"/>
                <a:gd name="connsiteY0" fmla="*/ 214691 h 1734757"/>
                <a:gd name="connsiteX1" fmla="*/ 6709661 w 8477198"/>
                <a:gd name="connsiteY1" fmla="*/ 214691 h 1734757"/>
                <a:gd name="connsiteX2" fmla="*/ 7145859 w 8477198"/>
                <a:gd name="connsiteY2" fmla="*/ 789985 h 1734757"/>
                <a:gd name="connsiteX3" fmla="*/ 7305313 w 8477198"/>
                <a:gd name="connsiteY3" fmla="*/ 1114171 h 1734757"/>
                <a:gd name="connsiteX4" fmla="*/ 8432560 w 8477198"/>
                <a:gd name="connsiteY4" fmla="*/ 880513 h 1734757"/>
                <a:gd name="connsiteX5" fmla="*/ 8477198 w 8477198"/>
                <a:gd name="connsiteY5" fmla="*/ 929103 h 1734757"/>
                <a:gd name="connsiteX6" fmla="*/ 7295155 w 8477198"/>
                <a:gd name="connsiteY6" fmla="*/ 1173736 h 1734757"/>
                <a:gd name="connsiteX7" fmla="*/ 7106763 w 8477198"/>
                <a:gd name="connsiteY7" fmla="*/ 814498 h 1734757"/>
                <a:gd name="connsiteX8" fmla="*/ 6708738 w 8477198"/>
                <a:gd name="connsiteY8" fmla="*/ 275180 h 1734757"/>
                <a:gd name="connsiteX9" fmla="*/ 6697656 w 8477198"/>
                <a:gd name="connsiteY9" fmla="*/ 275180 h 1734757"/>
                <a:gd name="connsiteX10" fmla="*/ 5808795 w 8477198"/>
                <a:gd name="connsiteY10" fmla="*/ 855594 h 1734757"/>
                <a:gd name="connsiteX11" fmla="*/ 5680430 w 8477198"/>
                <a:gd name="connsiteY11" fmla="*/ 987191 h 1734757"/>
                <a:gd name="connsiteX12" fmla="*/ 5510508 w 8477198"/>
                <a:gd name="connsiteY12" fmla="*/ 1166348 h 1734757"/>
                <a:gd name="connsiteX13" fmla="*/ 5121256 w 8477198"/>
                <a:gd name="connsiteY13" fmla="*/ 1556985 h 1734757"/>
                <a:gd name="connsiteX14" fmla="*/ 4763865 w 8477198"/>
                <a:gd name="connsiteY14" fmla="*/ 1734757 h 1734757"/>
                <a:gd name="connsiteX15" fmla="*/ 4720923 w 8477198"/>
                <a:gd name="connsiteY15" fmla="*/ 1730601 h 1734757"/>
                <a:gd name="connsiteX16" fmla="*/ 4489127 w 8477198"/>
                <a:gd name="connsiteY16" fmla="*/ 1387063 h 1734757"/>
                <a:gd name="connsiteX17" fmla="*/ 4263334 w 8477198"/>
                <a:gd name="connsiteY17" fmla="*/ 977494 h 1734757"/>
                <a:gd name="connsiteX18" fmla="*/ 3395251 w 8477198"/>
                <a:gd name="connsiteY18" fmla="*/ 982574 h 1734757"/>
                <a:gd name="connsiteX19" fmla="*/ 2444518 w 8477198"/>
                <a:gd name="connsiteY19" fmla="*/ 1209752 h 1734757"/>
                <a:gd name="connsiteX20" fmla="*/ 2426181 w 8477198"/>
                <a:gd name="connsiteY20" fmla="*/ 1207524 h 1734757"/>
                <a:gd name="connsiteX21" fmla="*/ 2209922 w 8477198"/>
                <a:gd name="connsiteY21" fmla="*/ 1255622 h 1734757"/>
                <a:gd name="connsiteX22" fmla="*/ 1401027 w 8477198"/>
                <a:gd name="connsiteY22" fmla="*/ 1328755 h 1734757"/>
                <a:gd name="connsiteX23" fmla="*/ 1093369 w 8477198"/>
                <a:gd name="connsiteY23" fmla="*/ 1317325 h 1734757"/>
                <a:gd name="connsiteX24" fmla="*/ 116246 w 8477198"/>
                <a:gd name="connsiteY24" fmla="*/ 971172 h 1734757"/>
                <a:gd name="connsiteX25" fmla="*/ 9978 w 8477198"/>
                <a:gd name="connsiteY25" fmla="*/ 496270 h 1734757"/>
                <a:gd name="connsiteX26" fmla="*/ 174671 w 8477198"/>
                <a:gd name="connsiteY26" fmla="*/ 0 h 1734757"/>
                <a:gd name="connsiteX27" fmla="*/ 248668 w 8477198"/>
                <a:gd name="connsiteY27" fmla="*/ 55572 h 1734757"/>
                <a:gd name="connsiteX28" fmla="*/ 223737 w 8477198"/>
                <a:gd name="connsiteY28" fmla="*/ 930610 h 1734757"/>
                <a:gd name="connsiteX29" fmla="*/ 2444967 w 8477198"/>
                <a:gd name="connsiteY29" fmla="*/ 1144923 h 1734757"/>
                <a:gd name="connsiteX30" fmla="*/ 2413374 w 8477198"/>
                <a:gd name="connsiteY30" fmla="*/ 938870 h 1734757"/>
                <a:gd name="connsiteX31" fmla="*/ 2502077 w 8477198"/>
                <a:gd name="connsiteY31" fmla="*/ 1131626 h 1734757"/>
                <a:gd name="connsiteX32" fmla="*/ 3384170 w 8477198"/>
                <a:gd name="connsiteY32" fmla="*/ 923471 h 1734757"/>
                <a:gd name="connsiteX33" fmla="*/ 4297041 w 8477198"/>
                <a:gd name="connsiteY33" fmla="*/ 927626 h 1734757"/>
                <a:gd name="connsiteX34" fmla="*/ 4521253 w 8477198"/>
                <a:gd name="connsiteY34" fmla="*/ 1345422 h 1734757"/>
                <a:gd name="connsiteX35" fmla="*/ 4715252 w 8477198"/>
                <a:gd name="connsiteY35" fmla="*/ 1665473 h 1734757"/>
                <a:gd name="connsiteX36" fmla="*/ 5465718 w 8477198"/>
                <a:gd name="connsiteY36" fmla="*/ 1125715 h 1734757"/>
                <a:gd name="connsiteX37" fmla="*/ 5764930 w 8477198"/>
                <a:gd name="connsiteY37" fmla="*/ 814037 h 1734757"/>
                <a:gd name="connsiteX38" fmla="*/ 6697194 w 8477198"/>
                <a:gd name="connsiteY38" fmla="*/ 214691 h 1734757"/>
                <a:gd name="connsiteX0" fmla="*/ 6697194 w 8477198"/>
                <a:gd name="connsiteY0" fmla="*/ 214691 h 1734757"/>
                <a:gd name="connsiteX1" fmla="*/ 6709661 w 8477198"/>
                <a:gd name="connsiteY1" fmla="*/ 214691 h 1734757"/>
                <a:gd name="connsiteX2" fmla="*/ 7145859 w 8477198"/>
                <a:gd name="connsiteY2" fmla="*/ 789985 h 1734757"/>
                <a:gd name="connsiteX3" fmla="*/ 7305313 w 8477198"/>
                <a:gd name="connsiteY3" fmla="*/ 1114171 h 1734757"/>
                <a:gd name="connsiteX4" fmla="*/ 8432560 w 8477198"/>
                <a:gd name="connsiteY4" fmla="*/ 880513 h 1734757"/>
                <a:gd name="connsiteX5" fmla="*/ 8477198 w 8477198"/>
                <a:gd name="connsiteY5" fmla="*/ 929103 h 1734757"/>
                <a:gd name="connsiteX6" fmla="*/ 7295155 w 8477198"/>
                <a:gd name="connsiteY6" fmla="*/ 1173736 h 1734757"/>
                <a:gd name="connsiteX7" fmla="*/ 7106763 w 8477198"/>
                <a:gd name="connsiteY7" fmla="*/ 814498 h 1734757"/>
                <a:gd name="connsiteX8" fmla="*/ 6708738 w 8477198"/>
                <a:gd name="connsiteY8" fmla="*/ 275180 h 1734757"/>
                <a:gd name="connsiteX9" fmla="*/ 6697656 w 8477198"/>
                <a:gd name="connsiteY9" fmla="*/ 275180 h 1734757"/>
                <a:gd name="connsiteX10" fmla="*/ 5808795 w 8477198"/>
                <a:gd name="connsiteY10" fmla="*/ 855594 h 1734757"/>
                <a:gd name="connsiteX11" fmla="*/ 5680430 w 8477198"/>
                <a:gd name="connsiteY11" fmla="*/ 987191 h 1734757"/>
                <a:gd name="connsiteX12" fmla="*/ 5510508 w 8477198"/>
                <a:gd name="connsiteY12" fmla="*/ 1166348 h 1734757"/>
                <a:gd name="connsiteX13" fmla="*/ 5121256 w 8477198"/>
                <a:gd name="connsiteY13" fmla="*/ 1556985 h 1734757"/>
                <a:gd name="connsiteX14" fmla="*/ 4763865 w 8477198"/>
                <a:gd name="connsiteY14" fmla="*/ 1734757 h 1734757"/>
                <a:gd name="connsiteX15" fmla="*/ 4720923 w 8477198"/>
                <a:gd name="connsiteY15" fmla="*/ 1730601 h 1734757"/>
                <a:gd name="connsiteX16" fmla="*/ 4489127 w 8477198"/>
                <a:gd name="connsiteY16" fmla="*/ 1387063 h 1734757"/>
                <a:gd name="connsiteX17" fmla="*/ 4263334 w 8477198"/>
                <a:gd name="connsiteY17" fmla="*/ 977494 h 1734757"/>
                <a:gd name="connsiteX18" fmla="*/ 3395251 w 8477198"/>
                <a:gd name="connsiteY18" fmla="*/ 982574 h 1734757"/>
                <a:gd name="connsiteX19" fmla="*/ 2444518 w 8477198"/>
                <a:gd name="connsiteY19" fmla="*/ 1209752 h 1734757"/>
                <a:gd name="connsiteX20" fmla="*/ 2426181 w 8477198"/>
                <a:gd name="connsiteY20" fmla="*/ 1207524 h 1734757"/>
                <a:gd name="connsiteX21" fmla="*/ 2209922 w 8477198"/>
                <a:gd name="connsiteY21" fmla="*/ 1255622 h 1734757"/>
                <a:gd name="connsiteX22" fmla="*/ 1401027 w 8477198"/>
                <a:gd name="connsiteY22" fmla="*/ 1328755 h 1734757"/>
                <a:gd name="connsiteX23" fmla="*/ 1093369 w 8477198"/>
                <a:gd name="connsiteY23" fmla="*/ 1317325 h 1734757"/>
                <a:gd name="connsiteX24" fmla="*/ 116246 w 8477198"/>
                <a:gd name="connsiteY24" fmla="*/ 971172 h 1734757"/>
                <a:gd name="connsiteX25" fmla="*/ 9978 w 8477198"/>
                <a:gd name="connsiteY25" fmla="*/ 496270 h 1734757"/>
                <a:gd name="connsiteX26" fmla="*/ 174671 w 8477198"/>
                <a:gd name="connsiteY26" fmla="*/ 0 h 1734757"/>
                <a:gd name="connsiteX27" fmla="*/ 248668 w 8477198"/>
                <a:gd name="connsiteY27" fmla="*/ 55572 h 1734757"/>
                <a:gd name="connsiteX28" fmla="*/ 223737 w 8477198"/>
                <a:gd name="connsiteY28" fmla="*/ 930610 h 1734757"/>
                <a:gd name="connsiteX29" fmla="*/ 2444967 w 8477198"/>
                <a:gd name="connsiteY29" fmla="*/ 1144923 h 1734757"/>
                <a:gd name="connsiteX30" fmla="*/ 2502077 w 8477198"/>
                <a:gd name="connsiteY30" fmla="*/ 1131626 h 1734757"/>
                <a:gd name="connsiteX31" fmla="*/ 3384170 w 8477198"/>
                <a:gd name="connsiteY31" fmla="*/ 923471 h 1734757"/>
                <a:gd name="connsiteX32" fmla="*/ 4297041 w 8477198"/>
                <a:gd name="connsiteY32" fmla="*/ 927626 h 1734757"/>
                <a:gd name="connsiteX33" fmla="*/ 4521253 w 8477198"/>
                <a:gd name="connsiteY33" fmla="*/ 1345422 h 1734757"/>
                <a:gd name="connsiteX34" fmla="*/ 4715252 w 8477198"/>
                <a:gd name="connsiteY34" fmla="*/ 1665473 h 1734757"/>
                <a:gd name="connsiteX35" fmla="*/ 5465718 w 8477198"/>
                <a:gd name="connsiteY35" fmla="*/ 1125715 h 1734757"/>
                <a:gd name="connsiteX36" fmla="*/ 5764930 w 8477198"/>
                <a:gd name="connsiteY36" fmla="*/ 814037 h 1734757"/>
                <a:gd name="connsiteX37" fmla="*/ 6697194 w 8477198"/>
                <a:gd name="connsiteY37" fmla="*/ 214691 h 1734757"/>
                <a:gd name="connsiteX0" fmla="*/ 6697194 w 8477198"/>
                <a:gd name="connsiteY0" fmla="*/ 214691 h 1734757"/>
                <a:gd name="connsiteX1" fmla="*/ 6709661 w 8477198"/>
                <a:gd name="connsiteY1" fmla="*/ 214691 h 1734757"/>
                <a:gd name="connsiteX2" fmla="*/ 7145859 w 8477198"/>
                <a:gd name="connsiteY2" fmla="*/ 789985 h 1734757"/>
                <a:gd name="connsiteX3" fmla="*/ 7305313 w 8477198"/>
                <a:gd name="connsiteY3" fmla="*/ 1114171 h 1734757"/>
                <a:gd name="connsiteX4" fmla="*/ 8432560 w 8477198"/>
                <a:gd name="connsiteY4" fmla="*/ 880513 h 1734757"/>
                <a:gd name="connsiteX5" fmla="*/ 8477198 w 8477198"/>
                <a:gd name="connsiteY5" fmla="*/ 929103 h 1734757"/>
                <a:gd name="connsiteX6" fmla="*/ 7295155 w 8477198"/>
                <a:gd name="connsiteY6" fmla="*/ 1173736 h 1734757"/>
                <a:gd name="connsiteX7" fmla="*/ 7106763 w 8477198"/>
                <a:gd name="connsiteY7" fmla="*/ 814498 h 1734757"/>
                <a:gd name="connsiteX8" fmla="*/ 6708738 w 8477198"/>
                <a:gd name="connsiteY8" fmla="*/ 275180 h 1734757"/>
                <a:gd name="connsiteX9" fmla="*/ 6697656 w 8477198"/>
                <a:gd name="connsiteY9" fmla="*/ 275180 h 1734757"/>
                <a:gd name="connsiteX10" fmla="*/ 5808795 w 8477198"/>
                <a:gd name="connsiteY10" fmla="*/ 855594 h 1734757"/>
                <a:gd name="connsiteX11" fmla="*/ 5680430 w 8477198"/>
                <a:gd name="connsiteY11" fmla="*/ 987191 h 1734757"/>
                <a:gd name="connsiteX12" fmla="*/ 5510508 w 8477198"/>
                <a:gd name="connsiteY12" fmla="*/ 1166348 h 1734757"/>
                <a:gd name="connsiteX13" fmla="*/ 5121256 w 8477198"/>
                <a:gd name="connsiteY13" fmla="*/ 1556985 h 1734757"/>
                <a:gd name="connsiteX14" fmla="*/ 4763865 w 8477198"/>
                <a:gd name="connsiteY14" fmla="*/ 1734757 h 1734757"/>
                <a:gd name="connsiteX15" fmla="*/ 4720923 w 8477198"/>
                <a:gd name="connsiteY15" fmla="*/ 1730601 h 1734757"/>
                <a:gd name="connsiteX16" fmla="*/ 4489127 w 8477198"/>
                <a:gd name="connsiteY16" fmla="*/ 1387063 h 1734757"/>
                <a:gd name="connsiteX17" fmla="*/ 4263334 w 8477198"/>
                <a:gd name="connsiteY17" fmla="*/ 977494 h 1734757"/>
                <a:gd name="connsiteX18" fmla="*/ 3395251 w 8477198"/>
                <a:gd name="connsiteY18" fmla="*/ 982574 h 1734757"/>
                <a:gd name="connsiteX19" fmla="*/ 2444518 w 8477198"/>
                <a:gd name="connsiteY19" fmla="*/ 1209752 h 1734757"/>
                <a:gd name="connsiteX20" fmla="*/ 2426181 w 8477198"/>
                <a:gd name="connsiteY20" fmla="*/ 1207524 h 1734757"/>
                <a:gd name="connsiteX21" fmla="*/ 2209922 w 8477198"/>
                <a:gd name="connsiteY21" fmla="*/ 1255622 h 1734757"/>
                <a:gd name="connsiteX22" fmla="*/ 1401027 w 8477198"/>
                <a:gd name="connsiteY22" fmla="*/ 1328755 h 1734757"/>
                <a:gd name="connsiteX23" fmla="*/ 1093369 w 8477198"/>
                <a:gd name="connsiteY23" fmla="*/ 1317325 h 1734757"/>
                <a:gd name="connsiteX24" fmla="*/ 116246 w 8477198"/>
                <a:gd name="connsiteY24" fmla="*/ 971172 h 1734757"/>
                <a:gd name="connsiteX25" fmla="*/ 9978 w 8477198"/>
                <a:gd name="connsiteY25" fmla="*/ 496270 h 1734757"/>
                <a:gd name="connsiteX26" fmla="*/ 174671 w 8477198"/>
                <a:gd name="connsiteY26" fmla="*/ 0 h 1734757"/>
                <a:gd name="connsiteX27" fmla="*/ 248668 w 8477198"/>
                <a:gd name="connsiteY27" fmla="*/ 55572 h 1734757"/>
                <a:gd name="connsiteX28" fmla="*/ 223737 w 8477198"/>
                <a:gd name="connsiteY28" fmla="*/ 930610 h 1734757"/>
                <a:gd name="connsiteX29" fmla="*/ 2502077 w 8477198"/>
                <a:gd name="connsiteY29" fmla="*/ 1131626 h 1734757"/>
                <a:gd name="connsiteX30" fmla="*/ 3384170 w 8477198"/>
                <a:gd name="connsiteY30" fmla="*/ 923471 h 1734757"/>
                <a:gd name="connsiteX31" fmla="*/ 4297041 w 8477198"/>
                <a:gd name="connsiteY31" fmla="*/ 927626 h 1734757"/>
                <a:gd name="connsiteX32" fmla="*/ 4521253 w 8477198"/>
                <a:gd name="connsiteY32" fmla="*/ 1345422 h 1734757"/>
                <a:gd name="connsiteX33" fmla="*/ 4715252 w 8477198"/>
                <a:gd name="connsiteY33" fmla="*/ 1665473 h 1734757"/>
                <a:gd name="connsiteX34" fmla="*/ 5465718 w 8477198"/>
                <a:gd name="connsiteY34" fmla="*/ 1125715 h 1734757"/>
                <a:gd name="connsiteX35" fmla="*/ 5764930 w 8477198"/>
                <a:gd name="connsiteY35" fmla="*/ 814037 h 1734757"/>
                <a:gd name="connsiteX36" fmla="*/ 6697194 w 8477198"/>
                <a:gd name="connsiteY36" fmla="*/ 214691 h 1734757"/>
                <a:gd name="connsiteX0" fmla="*/ 6714652 w 8494656"/>
                <a:gd name="connsiteY0" fmla="*/ 214691 h 1734757"/>
                <a:gd name="connsiteX1" fmla="*/ 6727119 w 8494656"/>
                <a:gd name="connsiteY1" fmla="*/ 214691 h 1734757"/>
                <a:gd name="connsiteX2" fmla="*/ 7163317 w 8494656"/>
                <a:gd name="connsiteY2" fmla="*/ 789985 h 1734757"/>
                <a:gd name="connsiteX3" fmla="*/ 7322771 w 8494656"/>
                <a:gd name="connsiteY3" fmla="*/ 1114171 h 1734757"/>
                <a:gd name="connsiteX4" fmla="*/ 8450018 w 8494656"/>
                <a:gd name="connsiteY4" fmla="*/ 880513 h 1734757"/>
                <a:gd name="connsiteX5" fmla="*/ 8494656 w 8494656"/>
                <a:gd name="connsiteY5" fmla="*/ 929103 h 1734757"/>
                <a:gd name="connsiteX6" fmla="*/ 7312613 w 8494656"/>
                <a:gd name="connsiteY6" fmla="*/ 1173736 h 1734757"/>
                <a:gd name="connsiteX7" fmla="*/ 7124221 w 8494656"/>
                <a:gd name="connsiteY7" fmla="*/ 814498 h 1734757"/>
                <a:gd name="connsiteX8" fmla="*/ 6726196 w 8494656"/>
                <a:gd name="connsiteY8" fmla="*/ 275180 h 1734757"/>
                <a:gd name="connsiteX9" fmla="*/ 6715114 w 8494656"/>
                <a:gd name="connsiteY9" fmla="*/ 275180 h 1734757"/>
                <a:gd name="connsiteX10" fmla="*/ 5826253 w 8494656"/>
                <a:gd name="connsiteY10" fmla="*/ 855594 h 1734757"/>
                <a:gd name="connsiteX11" fmla="*/ 5697888 w 8494656"/>
                <a:gd name="connsiteY11" fmla="*/ 987191 h 1734757"/>
                <a:gd name="connsiteX12" fmla="*/ 5527966 w 8494656"/>
                <a:gd name="connsiteY12" fmla="*/ 1166348 h 1734757"/>
                <a:gd name="connsiteX13" fmla="*/ 5138714 w 8494656"/>
                <a:gd name="connsiteY13" fmla="*/ 1556985 h 1734757"/>
                <a:gd name="connsiteX14" fmla="*/ 4781323 w 8494656"/>
                <a:gd name="connsiteY14" fmla="*/ 1734757 h 1734757"/>
                <a:gd name="connsiteX15" fmla="*/ 4738381 w 8494656"/>
                <a:gd name="connsiteY15" fmla="*/ 1730601 h 1734757"/>
                <a:gd name="connsiteX16" fmla="*/ 4506585 w 8494656"/>
                <a:gd name="connsiteY16" fmla="*/ 1387063 h 1734757"/>
                <a:gd name="connsiteX17" fmla="*/ 4280792 w 8494656"/>
                <a:gd name="connsiteY17" fmla="*/ 977494 h 1734757"/>
                <a:gd name="connsiteX18" fmla="*/ 3412709 w 8494656"/>
                <a:gd name="connsiteY18" fmla="*/ 982574 h 1734757"/>
                <a:gd name="connsiteX19" fmla="*/ 2461976 w 8494656"/>
                <a:gd name="connsiteY19" fmla="*/ 1209752 h 1734757"/>
                <a:gd name="connsiteX20" fmla="*/ 2443639 w 8494656"/>
                <a:gd name="connsiteY20" fmla="*/ 1207524 h 1734757"/>
                <a:gd name="connsiteX21" fmla="*/ 2227380 w 8494656"/>
                <a:gd name="connsiteY21" fmla="*/ 1255622 h 1734757"/>
                <a:gd name="connsiteX22" fmla="*/ 1418485 w 8494656"/>
                <a:gd name="connsiteY22" fmla="*/ 1328755 h 1734757"/>
                <a:gd name="connsiteX23" fmla="*/ 1110827 w 8494656"/>
                <a:gd name="connsiteY23" fmla="*/ 1317325 h 1734757"/>
                <a:gd name="connsiteX24" fmla="*/ 133704 w 8494656"/>
                <a:gd name="connsiteY24" fmla="*/ 971172 h 1734757"/>
                <a:gd name="connsiteX25" fmla="*/ 27436 w 8494656"/>
                <a:gd name="connsiteY25" fmla="*/ 496270 h 1734757"/>
                <a:gd name="connsiteX26" fmla="*/ 192129 w 8494656"/>
                <a:gd name="connsiteY26" fmla="*/ 0 h 1734757"/>
                <a:gd name="connsiteX27" fmla="*/ 266126 w 8494656"/>
                <a:gd name="connsiteY27" fmla="*/ 55572 h 1734757"/>
                <a:gd name="connsiteX28" fmla="*/ 241195 w 8494656"/>
                <a:gd name="connsiteY28" fmla="*/ 930610 h 1734757"/>
                <a:gd name="connsiteX29" fmla="*/ 3401628 w 8494656"/>
                <a:gd name="connsiteY29" fmla="*/ 923471 h 1734757"/>
                <a:gd name="connsiteX30" fmla="*/ 4314499 w 8494656"/>
                <a:gd name="connsiteY30" fmla="*/ 927626 h 1734757"/>
                <a:gd name="connsiteX31" fmla="*/ 4538711 w 8494656"/>
                <a:gd name="connsiteY31" fmla="*/ 1345422 h 1734757"/>
                <a:gd name="connsiteX32" fmla="*/ 4732710 w 8494656"/>
                <a:gd name="connsiteY32" fmla="*/ 1665473 h 1734757"/>
                <a:gd name="connsiteX33" fmla="*/ 5483176 w 8494656"/>
                <a:gd name="connsiteY33" fmla="*/ 1125715 h 1734757"/>
                <a:gd name="connsiteX34" fmla="*/ 5782388 w 8494656"/>
                <a:gd name="connsiteY34" fmla="*/ 814037 h 1734757"/>
                <a:gd name="connsiteX35" fmla="*/ 6714652 w 849465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323079 w 8503236"/>
                <a:gd name="connsiteY30" fmla="*/ 927626 h 1734757"/>
                <a:gd name="connsiteX31" fmla="*/ 4547291 w 8503236"/>
                <a:gd name="connsiteY31" fmla="*/ 1345422 h 1734757"/>
                <a:gd name="connsiteX32" fmla="*/ 4741290 w 8503236"/>
                <a:gd name="connsiteY32" fmla="*/ 1665473 h 1734757"/>
                <a:gd name="connsiteX33" fmla="*/ 5491756 w 8503236"/>
                <a:gd name="connsiteY33" fmla="*/ 1125715 h 1734757"/>
                <a:gd name="connsiteX34" fmla="*/ 5790968 w 8503236"/>
                <a:gd name="connsiteY34" fmla="*/ 814037 h 1734757"/>
                <a:gd name="connsiteX35" fmla="*/ 6723232 w 850323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323079 w 8503236"/>
                <a:gd name="connsiteY30" fmla="*/ 927626 h 1734757"/>
                <a:gd name="connsiteX31" fmla="*/ 4547291 w 8503236"/>
                <a:gd name="connsiteY31" fmla="*/ 1345422 h 1734757"/>
                <a:gd name="connsiteX32" fmla="*/ 4741290 w 8503236"/>
                <a:gd name="connsiteY32" fmla="*/ 1665473 h 1734757"/>
                <a:gd name="connsiteX33" fmla="*/ 5491756 w 8503236"/>
                <a:gd name="connsiteY33" fmla="*/ 1125715 h 1734757"/>
                <a:gd name="connsiteX34" fmla="*/ 5790968 w 8503236"/>
                <a:gd name="connsiteY34" fmla="*/ 814037 h 1734757"/>
                <a:gd name="connsiteX35" fmla="*/ 6723232 w 850323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323079 w 8503236"/>
                <a:gd name="connsiteY30" fmla="*/ 927626 h 1734757"/>
                <a:gd name="connsiteX31" fmla="*/ 4547291 w 8503236"/>
                <a:gd name="connsiteY31" fmla="*/ 1345422 h 1734757"/>
                <a:gd name="connsiteX32" fmla="*/ 4741290 w 8503236"/>
                <a:gd name="connsiteY32" fmla="*/ 1665473 h 1734757"/>
                <a:gd name="connsiteX33" fmla="*/ 5491756 w 8503236"/>
                <a:gd name="connsiteY33" fmla="*/ 1125715 h 1734757"/>
                <a:gd name="connsiteX34" fmla="*/ 5790968 w 8503236"/>
                <a:gd name="connsiteY34" fmla="*/ 814037 h 1734757"/>
                <a:gd name="connsiteX35" fmla="*/ 6723232 w 850323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47291 w 8503236"/>
                <a:gd name="connsiteY31" fmla="*/ 1345422 h 1734757"/>
                <a:gd name="connsiteX32" fmla="*/ 4741290 w 8503236"/>
                <a:gd name="connsiteY32" fmla="*/ 1665473 h 1734757"/>
                <a:gd name="connsiteX33" fmla="*/ 5491756 w 8503236"/>
                <a:gd name="connsiteY33" fmla="*/ 1125715 h 1734757"/>
                <a:gd name="connsiteX34" fmla="*/ 5790968 w 8503236"/>
                <a:gd name="connsiteY34" fmla="*/ 814037 h 1734757"/>
                <a:gd name="connsiteX35" fmla="*/ 6723232 w 850323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275955 h 1734757"/>
                <a:gd name="connsiteX32" fmla="*/ 4741290 w 8503236"/>
                <a:gd name="connsiteY32" fmla="*/ 1665473 h 1734757"/>
                <a:gd name="connsiteX33" fmla="*/ 5491756 w 8503236"/>
                <a:gd name="connsiteY33" fmla="*/ 1125715 h 1734757"/>
                <a:gd name="connsiteX34" fmla="*/ 5790968 w 8503236"/>
                <a:gd name="connsiteY34" fmla="*/ 814037 h 1734757"/>
                <a:gd name="connsiteX35" fmla="*/ 6723232 w 850323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275955 h 1734757"/>
                <a:gd name="connsiteX32" fmla="*/ 4779931 w 8503236"/>
                <a:gd name="connsiteY32" fmla="*/ 1609900 h 1734757"/>
                <a:gd name="connsiteX33" fmla="*/ 5491756 w 8503236"/>
                <a:gd name="connsiteY33" fmla="*/ 1125715 h 1734757"/>
                <a:gd name="connsiteX34" fmla="*/ 5790968 w 8503236"/>
                <a:gd name="connsiteY34" fmla="*/ 814037 h 1734757"/>
                <a:gd name="connsiteX35" fmla="*/ 6723232 w 850323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275955 h 1734757"/>
                <a:gd name="connsiteX32" fmla="*/ 4779931 w 8503236"/>
                <a:gd name="connsiteY32" fmla="*/ 1609900 h 1734757"/>
                <a:gd name="connsiteX33" fmla="*/ 5491756 w 8503236"/>
                <a:gd name="connsiteY33" fmla="*/ 1125715 h 1734757"/>
                <a:gd name="connsiteX34" fmla="*/ 5790968 w 8503236"/>
                <a:gd name="connsiteY34" fmla="*/ 814037 h 1734757"/>
                <a:gd name="connsiteX35" fmla="*/ 6723232 w 850323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275955 h 1734757"/>
                <a:gd name="connsiteX32" fmla="*/ 4779931 w 8503236"/>
                <a:gd name="connsiteY32" fmla="*/ 1609900 h 1734757"/>
                <a:gd name="connsiteX33" fmla="*/ 5491756 w 8503236"/>
                <a:gd name="connsiteY33" fmla="*/ 1070143 h 1734757"/>
                <a:gd name="connsiteX34" fmla="*/ 5790968 w 8503236"/>
                <a:gd name="connsiteY34" fmla="*/ 814037 h 1734757"/>
                <a:gd name="connsiteX35" fmla="*/ 6723232 w 850323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275955 h 1734757"/>
                <a:gd name="connsiteX32" fmla="*/ 4779931 w 8503236"/>
                <a:gd name="connsiteY32" fmla="*/ 1609900 h 1734757"/>
                <a:gd name="connsiteX33" fmla="*/ 5491756 w 8503236"/>
                <a:gd name="connsiteY33" fmla="*/ 1070143 h 1734757"/>
                <a:gd name="connsiteX34" fmla="*/ 5829609 w 8503236"/>
                <a:gd name="connsiteY34" fmla="*/ 744571 h 1734757"/>
                <a:gd name="connsiteX35" fmla="*/ 6723232 w 850323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275955 h 1734757"/>
                <a:gd name="connsiteX32" fmla="*/ 4779931 w 8503236"/>
                <a:gd name="connsiteY32" fmla="*/ 1609900 h 1734757"/>
                <a:gd name="connsiteX33" fmla="*/ 5356514 w 8503236"/>
                <a:gd name="connsiteY33" fmla="*/ 1209076 h 1734757"/>
                <a:gd name="connsiteX34" fmla="*/ 5829609 w 8503236"/>
                <a:gd name="connsiteY34" fmla="*/ 744571 h 1734757"/>
                <a:gd name="connsiteX35" fmla="*/ 6723232 w 850323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275955 h 1734757"/>
                <a:gd name="connsiteX32" fmla="*/ 4779931 w 8503236"/>
                <a:gd name="connsiteY32" fmla="*/ 1609900 h 1734757"/>
                <a:gd name="connsiteX33" fmla="*/ 5829609 w 8503236"/>
                <a:gd name="connsiteY33" fmla="*/ 744571 h 1734757"/>
                <a:gd name="connsiteX34" fmla="*/ 6723232 w 8503236"/>
                <a:gd name="connsiteY34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275955 h 1734757"/>
                <a:gd name="connsiteX32" fmla="*/ 4779931 w 8503236"/>
                <a:gd name="connsiteY32" fmla="*/ 1609900 h 1734757"/>
                <a:gd name="connsiteX33" fmla="*/ 5829609 w 8503236"/>
                <a:gd name="connsiteY33" fmla="*/ 744571 h 1734757"/>
                <a:gd name="connsiteX34" fmla="*/ 6723232 w 8503236"/>
                <a:gd name="connsiteY34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275955 h 1734757"/>
                <a:gd name="connsiteX32" fmla="*/ 4882973 w 8503236"/>
                <a:gd name="connsiteY32" fmla="*/ 1596007 h 1734757"/>
                <a:gd name="connsiteX33" fmla="*/ 5829609 w 8503236"/>
                <a:gd name="connsiteY33" fmla="*/ 744571 h 1734757"/>
                <a:gd name="connsiteX34" fmla="*/ 6723232 w 8503236"/>
                <a:gd name="connsiteY34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275955 h 1734757"/>
                <a:gd name="connsiteX32" fmla="*/ 4850773 w 8503236"/>
                <a:gd name="connsiteY32" fmla="*/ 1596007 h 1734757"/>
                <a:gd name="connsiteX33" fmla="*/ 5829609 w 8503236"/>
                <a:gd name="connsiteY33" fmla="*/ 744571 h 1734757"/>
                <a:gd name="connsiteX34" fmla="*/ 6723232 w 8503236"/>
                <a:gd name="connsiteY34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303743 h 1734757"/>
                <a:gd name="connsiteX32" fmla="*/ 4850773 w 8503236"/>
                <a:gd name="connsiteY32" fmla="*/ 1596007 h 1734757"/>
                <a:gd name="connsiteX33" fmla="*/ 5829609 w 8503236"/>
                <a:gd name="connsiteY33" fmla="*/ 744571 h 1734757"/>
                <a:gd name="connsiteX34" fmla="*/ 6723232 w 8503236"/>
                <a:gd name="connsiteY34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303743 h 1734757"/>
                <a:gd name="connsiteX32" fmla="*/ 4850773 w 8503236"/>
                <a:gd name="connsiteY32" fmla="*/ 1596007 h 1734757"/>
                <a:gd name="connsiteX33" fmla="*/ 5829609 w 8503236"/>
                <a:gd name="connsiteY33" fmla="*/ 744571 h 1734757"/>
                <a:gd name="connsiteX34" fmla="*/ 6723232 w 8503236"/>
                <a:gd name="connsiteY34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66370 w 8503236"/>
                <a:gd name="connsiteY18" fmla="*/ 1010362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303743 h 1734757"/>
                <a:gd name="connsiteX32" fmla="*/ 4850773 w 8503236"/>
                <a:gd name="connsiteY32" fmla="*/ 1596007 h 1734757"/>
                <a:gd name="connsiteX33" fmla="*/ 5829609 w 8503236"/>
                <a:gd name="connsiteY33" fmla="*/ 744571 h 1734757"/>
                <a:gd name="connsiteX34" fmla="*/ 6723232 w 8503236"/>
                <a:gd name="connsiteY34" fmla="*/ 214691 h 1734757"/>
                <a:gd name="connsiteX0" fmla="*/ 6719897 w 8499901"/>
                <a:gd name="connsiteY0" fmla="*/ 214691 h 1734757"/>
                <a:gd name="connsiteX1" fmla="*/ 6732364 w 8499901"/>
                <a:gd name="connsiteY1" fmla="*/ 214691 h 1734757"/>
                <a:gd name="connsiteX2" fmla="*/ 7168562 w 8499901"/>
                <a:gd name="connsiteY2" fmla="*/ 789985 h 1734757"/>
                <a:gd name="connsiteX3" fmla="*/ 7328016 w 8499901"/>
                <a:gd name="connsiteY3" fmla="*/ 1114171 h 1734757"/>
                <a:gd name="connsiteX4" fmla="*/ 8455263 w 8499901"/>
                <a:gd name="connsiteY4" fmla="*/ 880513 h 1734757"/>
                <a:gd name="connsiteX5" fmla="*/ 8499901 w 8499901"/>
                <a:gd name="connsiteY5" fmla="*/ 929103 h 1734757"/>
                <a:gd name="connsiteX6" fmla="*/ 7317858 w 8499901"/>
                <a:gd name="connsiteY6" fmla="*/ 1173736 h 1734757"/>
                <a:gd name="connsiteX7" fmla="*/ 7129466 w 8499901"/>
                <a:gd name="connsiteY7" fmla="*/ 814498 h 1734757"/>
                <a:gd name="connsiteX8" fmla="*/ 6731441 w 8499901"/>
                <a:gd name="connsiteY8" fmla="*/ 275180 h 1734757"/>
                <a:gd name="connsiteX9" fmla="*/ 6720359 w 8499901"/>
                <a:gd name="connsiteY9" fmla="*/ 275180 h 1734757"/>
                <a:gd name="connsiteX10" fmla="*/ 5831498 w 8499901"/>
                <a:gd name="connsiteY10" fmla="*/ 855594 h 1734757"/>
                <a:gd name="connsiteX11" fmla="*/ 5703133 w 8499901"/>
                <a:gd name="connsiteY11" fmla="*/ 987191 h 1734757"/>
                <a:gd name="connsiteX12" fmla="*/ 5533211 w 8499901"/>
                <a:gd name="connsiteY12" fmla="*/ 1166348 h 1734757"/>
                <a:gd name="connsiteX13" fmla="*/ 5143959 w 8499901"/>
                <a:gd name="connsiteY13" fmla="*/ 1556985 h 1734757"/>
                <a:gd name="connsiteX14" fmla="*/ 4786568 w 8499901"/>
                <a:gd name="connsiteY14" fmla="*/ 1734757 h 1734757"/>
                <a:gd name="connsiteX15" fmla="*/ 4743626 w 8499901"/>
                <a:gd name="connsiteY15" fmla="*/ 1730601 h 1734757"/>
                <a:gd name="connsiteX16" fmla="*/ 4511830 w 8499901"/>
                <a:gd name="connsiteY16" fmla="*/ 1387063 h 1734757"/>
                <a:gd name="connsiteX17" fmla="*/ 4286037 w 8499901"/>
                <a:gd name="connsiteY17" fmla="*/ 977494 h 1734757"/>
                <a:gd name="connsiteX18" fmla="*/ 3463035 w 8499901"/>
                <a:gd name="connsiteY18" fmla="*/ 1010362 h 1734757"/>
                <a:gd name="connsiteX19" fmla="*/ 2467221 w 8499901"/>
                <a:gd name="connsiteY19" fmla="*/ 1209752 h 1734757"/>
                <a:gd name="connsiteX20" fmla="*/ 2448884 w 8499901"/>
                <a:gd name="connsiteY20" fmla="*/ 1207524 h 1734757"/>
                <a:gd name="connsiteX21" fmla="*/ 2232625 w 8499901"/>
                <a:gd name="connsiteY21" fmla="*/ 1255622 h 1734757"/>
                <a:gd name="connsiteX22" fmla="*/ 1423730 w 8499901"/>
                <a:gd name="connsiteY22" fmla="*/ 1328755 h 1734757"/>
                <a:gd name="connsiteX23" fmla="*/ 1116072 w 8499901"/>
                <a:gd name="connsiteY23" fmla="*/ 1317325 h 1734757"/>
                <a:gd name="connsiteX24" fmla="*/ 138949 w 8499901"/>
                <a:gd name="connsiteY24" fmla="*/ 971172 h 1734757"/>
                <a:gd name="connsiteX25" fmla="*/ 32681 w 8499901"/>
                <a:gd name="connsiteY25" fmla="*/ 496270 h 1734757"/>
                <a:gd name="connsiteX26" fmla="*/ 197374 w 8499901"/>
                <a:gd name="connsiteY26" fmla="*/ 0 h 1734757"/>
                <a:gd name="connsiteX27" fmla="*/ 271371 w 8499901"/>
                <a:gd name="connsiteY27" fmla="*/ 55572 h 1734757"/>
                <a:gd name="connsiteX28" fmla="*/ 246440 w 8499901"/>
                <a:gd name="connsiteY28" fmla="*/ 930610 h 1734757"/>
                <a:gd name="connsiteX29" fmla="*/ 3477714 w 8499901"/>
                <a:gd name="connsiteY29" fmla="*/ 840111 h 1734757"/>
                <a:gd name="connsiteX30" fmla="*/ 4293984 w 8499901"/>
                <a:gd name="connsiteY30" fmla="*/ 872053 h 1734757"/>
                <a:gd name="connsiteX31" fmla="*/ 4556837 w 8499901"/>
                <a:gd name="connsiteY31" fmla="*/ 1303743 h 1734757"/>
                <a:gd name="connsiteX32" fmla="*/ 4847438 w 8499901"/>
                <a:gd name="connsiteY32" fmla="*/ 1596007 h 1734757"/>
                <a:gd name="connsiteX33" fmla="*/ 5826274 w 8499901"/>
                <a:gd name="connsiteY33" fmla="*/ 744571 h 1734757"/>
                <a:gd name="connsiteX34" fmla="*/ 6719897 w 8499901"/>
                <a:gd name="connsiteY34" fmla="*/ 214691 h 1734757"/>
                <a:gd name="connsiteX0" fmla="*/ 6719897 w 8499901"/>
                <a:gd name="connsiteY0" fmla="*/ 214691 h 1734757"/>
                <a:gd name="connsiteX1" fmla="*/ 6732364 w 8499901"/>
                <a:gd name="connsiteY1" fmla="*/ 214691 h 1734757"/>
                <a:gd name="connsiteX2" fmla="*/ 7168562 w 8499901"/>
                <a:gd name="connsiteY2" fmla="*/ 789985 h 1734757"/>
                <a:gd name="connsiteX3" fmla="*/ 7328016 w 8499901"/>
                <a:gd name="connsiteY3" fmla="*/ 1114171 h 1734757"/>
                <a:gd name="connsiteX4" fmla="*/ 8455263 w 8499901"/>
                <a:gd name="connsiteY4" fmla="*/ 880513 h 1734757"/>
                <a:gd name="connsiteX5" fmla="*/ 8499901 w 8499901"/>
                <a:gd name="connsiteY5" fmla="*/ 929103 h 1734757"/>
                <a:gd name="connsiteX6" fmla="*/ 7317858 w 8499901"/>
                <a:gd name="connsiteY6" fmla="*/ 1173736 h 1734757"/>
                <a:gd name="connsiteX7" fmla="*/ 7129466 w 8499901"/>
                <a:gd name="connsiteY7" fmla="*/ 814498 h 1734757"/>
                <a:gd name="connsiteX8" fmla="*/ 6731441 w 8499901"/>
                <a:gd name="connsiteY8" fmla="*/ 275180 h 1734757"/>
                <a:gd name="connsiteX9" fmla="*/ 6720359 w 8499901"/>
                <a:gd name="connsiteY9" fmla="*/ 275180 h 1734757"/>
                <a:gd name="connsiteX10" fmla="*/ 5831498 w 8499901"/>
                <a:gd name="connsiteY10" fmla="*/ 855594 h 1734757"/>
                <a:gd name="connsiteX11" fmla="*/ 5703133 w 8499901"/>
                <a:gd name="connsiteY11" fmla="*/ 987191 h 1734757"/>
                <a:gd name="connsiteX12" fmla="*/ 5533211 w 8499901"/>
                <a:gd name="connsiteY12" fmla="*/ 1166348 h 1734757"/>
                <a:gd name="connsiteX13" fmla="*/ 5143959 w 8499901"/>
                <a:gd name="connsiteY13" fmla="*/ 1556985 h 1734757"/>
                <a:gd name="connsiteX14" fmla="*/ 4786568 w 8499901"/>
                <a:gd name="connsiteY14" fmla="*/ 1734757 h 1734757"/>
                <a:gd name="connsiteX15" fmla="*/ 4743626 w 8499901"/>
                <a:gd name="connsiteY15" fmla="*/ 1730601 h 1734757"/>
                <a:gd name="connsiteX16" fmla="*/ 4511830 w 8499901"/>
                <a:gd name="connsiteY16" fmla="*/ 1387063 h 1734757"/>
                <a:gd name="connsiteX17" fmla="*/ 4286037 w 8499901"/>
                <a:gd name="connsiteY17" fmla="*/ 977494 h 1734757"/>
                <a:gd name="connsiteX18" fmla="*/ 3463035 w 8499901"/>
                <a:gd name="connsiteY18" fmla="*/ 1010362 h 1734757"/>
                <a:gd name="connsiteX19" fmla="*/ 2467221 w 8499901"/>
                <a:gd name="connsiteY19" fmla="*/ 1209752 h 1734757"/>
                <a:gd name="connsiteX20" fmla="*/ 2448884 w 8499901"/>
                <a:gd name="connsiteY20" fmla="*/ 1207524 h 1734757"/>
                <a:gd name="connsiteX21" fmla="*/ 2232625 w 8499901"/>
                <a:gd name="connsiteY21" fmla="*/ 1255622 h 1734757"/>
                <a:gd name="connsiteX22" fmla="*/ 1423730 w 8499901"/>
                <a:gd name="connsiteY22" fmla="*/ 1328755 h 1734757"/>
                <a:gd name="connsiteX23" fmla="*/ 1116072 w 8499901"/>
                <a:gd name="connsiteY23" fmla="*/ 1317325 h 1734757"/>
                <a:gd name="connsiteX24" fmla="*/ 138949 w 8499901"/>
                <a:gd name="connsiteY24" fmla="*/ 971172 h 1734757"/>
                <a:gd name="connsiteX25" fmla="*/ 32681 w 8499901"/>
                <a:gd name="connsiteY25" fmla="*/ 496270 h 1734757"/>
                <a:gd name="connsiteX26" fmla="*/ 197374 w 8499901"/>
                <a:gd name="connsiteY26" fmla="*/ 0 h 1734757"/>
                <a:gd name="connsiteX27" fmla="*/ 271371 w 8499901"/>
                <a:gd name="connsiteY27" fmla="*/ 55572 h 1734757"/>
                <a:gd name="connsiteX28" fmla="*/ 246440 w 8499901"/>
                <a:gd name="connsiteY28" fmla="*/ 930610 h 1734757"/>
                <a:gd name="connsiteX29" fmla="*/ 3477714 w 8499901"/>
                <a:gd name="connsiteY29" fmla="*/ 840111 h 1734757"/>
                <a:gd name="connsiteX30" fmla="*/ 4293984 w 8499901"/>
                <a:gd name="connsiteY30" fmla="*/ 872053 h 1734757"/>
                <a:gd name="connsiteX31" fmla="*/ 4556837 w 8499901"/>
                <a:gd name="connsiteY31" fmla="*/ 1303743 h 1734757"/>
                <a:gd name="connsiteX32" fmla="*/ 4847438 w 8499901"/>
                <a:gd name="connsiteY32" fmla="*/ 1596007 h 1734757"/>
                <a:gd name="connsiteX33" fmla="*/ 5826274 w 8499901"/>
                <a:gd name="connsiteY33" fmla="*/ 744571 h 1734757"/>
                <a:gd name="connsiteX34" fmla="*/ 6719897 w 8499901"/>
                <a:gd name="connsiteY34" fmla="*/ 214691 h 1734757"/>
                <a:gd name="connsiteX0" fmla="*/ 6702261 w 8482265"/>
                <a:gd name="connsiteY0" fmla="*/ 214691 h 1734757"/>
                <a:gd name="connsiteX1" fmla="*/ 6714728 w 8482265"/>
                <a:gd name="connsiteY1" fmla="*/ 214691 h 1734757"/>
                <a:gd name="connsiteX2" fmla="*/ 7150926 w 8482265"/>
                <a:gd name="connsiteY2" fmla="*/ 789985 h 1734757"/>
                <a:gd name="connsiteX3" fmla="*/ 7310380 w 8482265"/>
                <a:gd name="connsiteY3" fmla="*/ 1114171 h 1734757"/>
                <a:gd name="connsiteX4" fmla="*/ 8437627 w 8482265"/>
                <a:gd name="connsiteY4" fmla="*/ 880513 h 1734757"/>
                <a:gd name="connsiteX5" fmla="*/ 8482265 w 8482265"/>
                <a:gd name="connsiteY5" fmla="*/ 929103 h 1734757"/>
                <a:gd name="connsiteX6" fmla="*/ 7300222 w 8482265"/>
                <a:gd name="connsiteY6" fmla="*/ 1173736 h 1734757"/>
                <a:gd name="connsiteX7" fmla="*/ 7111830 w 8482265"/>
                <a:gd name="connsiteY7" fmla="*/ 814498 h 1734757"/>
                <a:gd name="connsiteX8" fmla="*/ 6713805 w 8482265"/>
                <a:gd name="connsiteY8" fmla="*/ 275180 h 1734757"/>
                <a:gd name="connsiteX9" fmla="*/ 6702723 w 8482265"/>
                <a:gd name="connsiteY9" fmla="*/ 275180 h 1734757"/>
                <a:gd name="connsiteX10" fmla="*/ 5813862 w 8482265"/>
                <a:gd name="connsiteY10" fmla="*/ 855594 h 1734757"/>
                <a:gd name="connsiteX11" fmla="*/ 5685497 w 8482265"/>
                <a:gd name="connsiteY11" fmla="*/ 987191 h 1734757"/>
                <a:gd name="connsiteX12" fmla="*/ 5515575 w 8482265"/>
                <a:gd name="connsiteY12" fmla="*/ 1166348 h 1734757"/>
                <a:gd name="connsiteX13" fmla="*/ 5126323 w 8482265"/>
                <a:gd name="connsiteY13" fmla="*/ 1556985 h 1734757"/>
                <a:gd name="connsiteX14" fmla="*/ 4768932 w 8482265"/>
                <a:gd name="connsiteY14" fmla="*/ 1734757 h 1734757"/>
                <a:gd name="connsiteX15" fmla="*/ 4725990 w 8482265"/>
                <a:gd name="connsiteY15" fmla="*/ 1730601 h 1734757"/>
                <a:gd name="connsiteX16" fmla="*/ 4494194 w 8482265"/>
                <a:gd name="connsiteY16" fmla="*/ 1387063 h 1734757"/>
                <a:gd name="connsiteX17" fmla="*/ 4268401 w 8482265"/>
                <a:gd name="connsiteY17" fmla="*/ 977494 h 1734757"/>
                <a:gd name="connsiteX18" fmla="*/ 3445399 w 8482265"/>
                <a:gd name="connsiteY18" fmla="*/ 1010362 h 1734757"/>
                <a:gd name="connsiteX19" fmla="*/ 2449585 w 8482265"/>
                <a:gd name="connsiteY19" fmla="*/ 1209752 h 1734757"/>
                <a:gd name="connsiteX20" fmla="*/ 2431248 w 8482265"/>
                <a:gd name="connsiteY20" fmla="*/ 1207524 h 1734757"/>
                <a:gd name="connsiteX21" fmla="*/ 2214989 w 8482265"/>
                <a:gd name="connsiteY21" fmla="*/ 1255622 h 1734757"/>
                <a:gd name="connsiteX22" fmla="*/ 1406094 w 8482265"/>
                <a:gd name="connsiteY22" fmla="*/ 1328755 h 1734757"/>
                <a:gd name="connsiteX23" fmla="*/ 1098436 w 8482265"/>
                <a:gd name="connsiteY23" fmla="*/ 1317325 h 1734757"/>
                <a:gd name="connsiteX24" fmla="*/ 121313 w 8482265"/>
                <a:gd name="connsiteY24" fmla="*/ 971172 h 1734757"/>
                <a:gd name="connsiteX25" fmla="*/ 15045 w 8482265"/>
                <a:gd name="connsiteY25" fmla="*/ 496270 h 1734757"/>
                <a:gd name="connsiteX26" fmla="*/ 179738 w 8482265"/>
                <a:gd name="connsiteY26" fmla="*/ 0 h 1734757"/>
                <a:gd name="connsiteX27" fmla="*/ 253735 w 8482265"/>
                <a:gd name="connsiteY27" fmla="*/ 55572 h 1734757"/>
                <a:gd name="connsiteX28" fmla="*/ 228804 w 8482265"/>
                <a:gd name="connsiteY28" fmla="*/ 930610 h 1734757"/>
                <a:gd name="connsiteX29" fmla="*/ 3221793 w 8482265"/>
                <a:gd name="connsiteY29" fmla="*/ 923472 h 1734757"/>
                <a:gd name="connsiteX30" fmla="*/ 4276348 w 8482265"/>
                <a:gd name="connsiteY30" fmla="*/ 872053 h 1734757"/>
                <a:gd name="connsiteX31" fmla="*/ 4539201 w 8482265"/>
                <a:gd name="connsiteY31" fmla="*/ 1303743 h 1734757"/>
                <a:gd name="connsiteX32" fmla="*/ 4829802 w 8482265"/>
                <a:gd name="connsiteY32" fmla="*/ 1596007 h 1734757"/>
                <a:gd name="connsiteX33" fmla="*/ 5808638 w 8482265"/>
                <a:gd name="connsiteY33" fmla="*/ 744571 h 1734757"/>
                <a:gd name="connsiteX34" fmla="*/ 6702261 w 8482265"/>
                <a:gd name="connsiteY34" fmla="*/ 214691 h 1734757"/>
                <a:gd name="connsiteX0" fmla="*/ 6702261 w 8482265"/>
                <a:gd name="connsiteY0" fmla="*/ 214691 h 1734757"/>
                <a:gd name="connsiteX1" fmla="*/ 6714728 w 8482265"/>
                <a:gd name="connsiteY1" fmla="*/ 214691 h 1734757"/>
                <a:gd name="connsiteX2" fmla="*/ 7150926 w 8482265"/>
                <a:gd name="connsiteY2" fmla="*/ 789985 h 1734757"/>
                <a:gd name="connsiteX3" fmla="*/ 7310380 w 8482265"/>
                <a:gd name="connsiteY3" fmla="*/ 1114171 h 1734757"/>
                <a:gd name="connsiteX4" fmla="*/ 8437627 w 8482265"/>
                <a:gd name="connsiteY4" fmla="*/ 880513 h 1734757"/>
                <a:gd name="connsiteX5" fmla="*/ 8482265 w 8482265"/>
                <a:gd name="connsiteY5" fmla="*/ 929103 h 1734757"/>
                <a:gd name="connsiteX6" fmla="*/ 7300222 w 8482265"/>
                <a:gd name="connsiteY6" fmla="*/ 1173736 h 1734757"/>
                <a:gd name="connsiteX7" fmla="*/ 7111830 w 8482265"/>
                <a:gd name="connsiteY7" fmla="*/ 814498 h 1734757"/>
                <a:gd name="connsiteX8" fmla="*/ 6713805 w 8482265"/>
                <a:gd name="connsiteY8" fmla="*/ 275180 h 1734757"/>
                <a:gd name="connsiteX9" fmla="*/ 6702723 w 8482265"/>
                <a:gd name="connsiteY9" fmla="*/ 275180 h 1734757"/>
                <a:gd name="connsiteX10" fmla="*/ 5813862 w 8482265"/>
                <a:gd name="connsiteY10" fmla="*/ 855594 h 1734757"/>
                <a:gd name="connsiteX11" fmla="*/ 5685497 w 8482265"/>
                <a:gd name="connsiteY11" fmla="*/ 987191 h 1734757"/>
                <a:gd name="connsiteX12" fmla="*/ 5515575 w 8482265"/>
                <a:gd name="connsiteY12" fmla="*/ 1166348 h 1734757"/>
                <a:gd name="connsiteX13" fmla="*/ 5126323 w 8482265"/>
                <a:gd name="connsiteY13" fmla="*/ 1556985 h 1734757"/>
                <a:gd name="connsiteX14" fmla="*/ 4768932 w 8482265"/>
                <a:gd name="connsiteY14" fmla="*/ 1734757 h 1734757"/>
                <a:gd name="connsiteX15" fmla="*/ 4725990 w 8482265"/>
                <a:gd name="connsiteY15" fmla="*/ 1730601 h 1734757"/>
                <a:gd name="connsiteX16" fmla="*/ 4494194 w 8482265"/>
                <a:gd name="connsiteY16" fmla="*/ 1387063 h 1734757"/>
                <a:gd name="connsiteX17" fmla="*/ 4268401 w 8482265"/>
                <a:gd name="connsiteY17" fmla="*/ 977494 h 1734757"/>
                <a:gd name="connsiteX18" fmla="*/ 3445399 w 8482265"/>
                <a:gd name="connsiteY18" fmla="*/ 1010362 h 1734757"/>
                <a:gd name="connsiteX19" fmla="*/ 2449585 w 8482265"/>
                <a:gd name="connsiteY19" fmla="*/ 1209752 h 1734757"/>
                <a:gd name="connsiteX20" fmla="*/ 2431248 w 8482265"/>
                <a:gd name="connsiteY20" fmla="*/ 1207524 h 1734757"/>
                <a:gd name="connsiteX21" fmla="*/ 2214989 w 8482265"/>
                <a:gd name="connsiteY21" fmla="*/ 1255622 h 1734757"/>
                <a:gd name="connsiteX22" fmla="*/ 1406094 w 8482265"/>
                <a:gd name="connsiteY22" fmla="*/ 1328755 h 1734757"/>
                <a:gd name="connsiteX23" fmla="*/ 1098436 w 8482265"/>
                <a:gd name="connsiteY23" fmla="*/ 1317325 h 1734757"/>
                <a:gd name="connsiteX24" fmla="*/ 121313 w 8482265"/>
                <a:gd name="connsiteY24" fmla="*/ 971172 h 1734757"/>
                <a:gd name="connsiteX25" fmla="*/ 15045 w 8482265"/>
                <a:gd name="connsiteY25" fmla="*/ 496270 h 1734757"/>
                <a:gd name="connsiteX26" fmla="*/ 179738 w 8482265"/>
                <a:gd name="connsiteY26" fmla="*/ 0 h 1734757"/>
                <a:gd name="connsiteX27" fmla="*/ 253735 w 8482265"/>
                <a:gd name="connsiteY27" fmla="*/ 55572 h 1734757"/>
                <a:gd name="connsiteX28" fmla="*/ 228804 w 8482265"/>
                <a:gd name="connsiteY28" fmla="*/ 930610 h 1734757"/>
                <a:gd name="connsiteX29" fmla="*/ 3221793 w 8482265"/>
                <a:gd name="connsiteY29" fmla="*/ 923472 h 1734757"/>
                <a:gd name="connsiteX30" fmla="*/ 4276348 w 8482265"/>
                <a:gd name="connsiteY30" fmla="*/ 872053 h 1734757"/>
                <a:gd name="connsiteX31" fmla="*/ 4539201 w 8482265"/>
                <a:gd name="connsiteY31" fmla="*/ 1303743 h 1734757"/>
                <a:gd name="connsiteX32" fmla="*/ 4829802 w 8482265"/>
                <a:gd name="connsiteY32" fmla="*/ 1596007 h 1734757"/>
                <a:gd name="connsiteX33" fmla="*/ 5808638 w 8482265"/>
                <a:gd name="connsiteY33" fmla="*/ 744571 h 1734757"/>
                <a:gd name="connsiteX34" fmla="*/ 6702261 w 8482265"/>
                <a:gd name="connsiteY34" fmla="*/ 214691 h 1734757"/>
                <a:gd name="connsiteX0" fmla="*/ 6702261 w 8482265"/>
                <a:gd name="connsiteY0" fmla="*/ 214691 h 1734757"/>
                <a:gd name="connsiteX1" fmla="*/ 6714728 w 8482265"/>
                <a:gd name="connsiteY1" fmla="*/ 214691 h 1734757"/>
                <a:gd name="connsiteX2" fmla="*/ 7150926 w 8482265"/>
                <a:gd name="connsiteY2" fmla="*/ 789985 h 1734757"/>
                <a:gd name="connsiteX3" fmla="*/ 7310380 w 8482265"/>
                <a:gd name="connsiteY3" fmla="*/ 1114171 h 1734757"/>
                <a:gd name="connsiteX4" fmla="*/ 8437627 w 8482265"/>
                <a:gd name="connsiteY4" fmla="*/ 880513 h 1734757"/>
                <a:gd name="connsiteX5" fmla="*/ 8482265 w 8482265"/>
                <a:gd name="connsiteY5" fmla="*/ 929103 h 1734757"/>
                <a:gd name="connsiteX6" fmla="*/ 7300222 w 8482265"/>
                <a:gd name="connsiteY6" fmla="*/ 1173736 h 1734757"/>
                <a:gd name="connsiteX7" fmla="*/ 7111830 w 8482265"/>
                <a:gd name="connsiteY7" fmla="*/ 814498 h 1734757"/>
                <a:gd name="connsiteX8" fmla="*/ 6713805 w 8482265"/>
                <a:gd name="connsiteY8" fmla="*/ 275180 h 1734757"/>
                <a:gd name="connsiteX9" fmla="*/ 6702723 w 8482265"/>
                <a:gd name="connsiteY9" fmla="*/ 275180 h 1734757"/>
                <a:gd name="connsiteX10" fmla="*/ 5813862 w 8482265"/>
                <a:gd name="connsiteY10" fmla="*/ 855594 h 1734757"/>
                <a:gd name="connsiteX11" fmla="*/ 5685497 w 8482265"/>
                <a:gd name="connsiteY11" fmla="*/ 987191 h 1734757"/>
                <a:gd name="connsiteX12" fmla="*/ 5515575 w 8482265"/>
                <a:gd name="connsiteY12" fmla="*/ 1166348 h 1734757"/>
                <a:gd name="connsiteX13" fmla="*/ 5126323 w 8482265"/>
                <a:gd name="connsiteY13" fmla="*/ 1556985 h 1734757"/>
                <a:gd name="connsiteX14" fmla="*/ 4768932 w 8482265"/>
                <a:gd name="connsiteY14" fmla="*/ 1734757 h 1734757"/>
                <a:gd name="connsiteX15" fmla="*/ 4725990 w 8482265"/>
                <a:gd name="connsiteY15" fmla="*/ 1730601 h 1734757"/>
                <a:gd name="connsiteX16" fmla="*/ 4494194 w 8482265"/>
                <a:gd name="connsiteY16" fmla="*/ 1387063 h 1734757"/>
                <a:gd name="connsiteX17" fmla="*/ 4268401 w 8482265"/>
                <a:gd name="connsiteY17" fmla="*/ 977494 h 1734757"/>
                <a:gd name="connsiteX18" fmla="*/ 3445399 w 8482265"/>
                <a:gd name="connsiteY18" fmla="*/ 1010362 h 1734757"/>
                <a:gd name="connsiteX19" fmla="*/ 2449585 w 8482265"/>
                <a:gd name="connsiteY19" fmla="*/ 1209752 h 1734757"/>
                <a:gd name="connsiteX20" fmla="*/ 2431248 w 8482265"/>
                <a:gd name="connsiteY20" fmla="*/ 1207524 h 1734757"/>
                <a:gd name="connsiteX21" fmla="*/ 2214989 w 8482265"/>
                <a:gd name="connsiteY21" fmla="*/ 1255622 h 1734757"/>
                <a:gd name="connsiteX22" fmla="*/ 1406094 w 8482265"/>
                <a:gd name="connsiteY22" fmla="*/ 1328755 h 1734757"/>
                <a:gd name="connsiteX23" fmla="*/ 1098436 w 8482265"/>
                <a:gd name="connsiteY23" fmla="*/ 1317325 h 1734757"/>
                <a:gd name="connsiteX24" fmla="*/ 121313 w 8482265"/>
                <a:gd name="connsiteY24" fmla="*/ 971172 h 1734757"/>
                <a:gd name="connsiteX25" fmla="*/ 15045 w 8482265"/>
                <a:gd name="connsiteY25" fmla="*/ 496270 h 1734757"/>
                <a:gd name="connsiteX26" fmla="*/ 179738 w 8482265"/>
                <a:gd name="connsiteY26" fmla="*/ 0 h 1734757"/>
                <a:gd name="connsiteX27" fmla="*/ 253735 w 8482265"/>
                <a:gd name="connsiteY27" fmla="*/ 55572 h 1734757"/>
                <a:gd name="connsiteX28" fmla="*/ 228804 w 8482265"/>
                <a:gd name="connsiteY28" fmla="*/ 930610 h 1734757"/>
                <a:gd name="connsiteX29" fmla="*/ 3221793 w 8482265"/>
                <a:gd name="connsiteY29" fmla="*/ 923472 h 1734757"/>
                <a:gd name="connsiteX30" fmla="*/ 4276348 w 8482265"/>
                <a:gd name="connsiteY30" fmla="*/ 872053 h 1734757"/>
                <a:gd name="connsiteX31" fmla="*/ 4539201 w 8482265"/>
                <a:gd name="connsiteY31" fmla="*/ 1303743 h 1734757"/>
                <a:gd name="connsiteX32" fmla="*/ 4829802 w 8482265"/>
                <a:gd name="connsiteY32" fmla="*/ 1596007 h 1734757"/>
                <a:gd name="connsiteX33" fmla="*/ 5808638 w 8482265"/>
                <a:gd name="connsiteY33" fmla="*/ 744571 h 1734757"/>
                <a:gd name="connsiteX34" fmla="*/ 6702261 w 8482265"/>
                <a:gd name="connsiteY34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444519 w 8477199"/>
                <a:gd name="connsiteY19" fmla="*/ 1209752 h 1734757"/>
                <a:gd name="connsiteX20" fmla="*/ 2426182 w 8477199"/>
                <a:gd name="connsiteY20" fmla="*/ 1207524 h 1734757"/>
                <a:gd name="connsiteX21" fmla="*/ 2209923 w 8477199"/>
                <a:gd name="connsiteY21" fmla="*/ 1255622 h 1734757"/>
                <a:gd name="connsiteX22" fmla="*/ 1401028 w 8477199"/>
                <a:gd name="connsiteY22" fmla="*/ 1328755 h 1734757"/>
                <a:gd name="connsiteX23" fmla="*/ 1093370 w 8477199"/>
                <a:gd name="connsiteY23" fmla="*/ 1317325 h 1734757"/>
                <a:gd name="connsiteX24" fmla="*/ 116247 w 8477199"/>
                <a:gd name="connsiteY24" fmla="*/ 971172 h 1734757"/>
                <a:gd name="connsiteX25" fmla="*/ 9979 w 8477199"/>
                <a:gd name="connsiteY25" fmla="*/ 496270 h 1734757"/>
                <a:gd name="connsiteX26" fmla="*/ 174672 w 8477199"/>
                <a:gd name="connsiteY26" fmla="*/ 0 h 1734757"/>
                <a:gd name="connsiteX27" fmla="*/ 248669 w 8477199"/>
                <a:gd name="connsiteY27" fmla="*/ 55572 h 1734757"/>
                <a:gd name="connsiteX28" fmla="*/ 307460 w 8477199"/>
                <a:gd name="connsiteY28" fmla="*/ 944504 h 1734757"/>
                <a:gd name="connsiteX29" fmla="*/ 3216727 w 8477199"/>
                <a:gd name="connsiteY29" fmla="*/ 923472 h 1734757"/>
                <a:gd name="connsiteX30" fmla="*/ 4271282 w 8477199"/>
                <a:gd name="connsiteY30" fmla="*/ 872053 h 1734757"/>
                <a:gd name="connsiteX31" fmla="*/ 4534135 w 8477199"/>
                <a:gd name="connsiteY31" fmla="*/ 1303743 h 1734757"/>
                <a:gd name="connsiteX32" fmla="*/ 4824736 w 8477199"/>
                <a:gd name="connsiteY32" fmla="*/ 1596007 h 1734757"/>
                <a:gd name="connsiteX33" fmla="*/ 5803572 w 8477199"/>
                <a:gd name="connsiteY33" fmla="*/ 744571 h 1734757"/>
                <a:gd name="connsiteX34" fmla="*/ 6697195 w 8477199"/>
                <a:gd name="connsiteY34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444519 w 8477199"/>
                <a:gd name="connsiteY19" fmla="*/ 1209752 h 1734757"/>
                <a:gd name="connsiteX20" fmla="*/ 2426182 w 8477199"/>
                <a:gd name="connsiteY20" fmla="*/ 1207524 h 1734757"/>
                <a:gd name="connsiteX21" fmla="*/ 2209923 w 8477199"/>
                <a:gd name="connsiteY21" fmla="*/ 1255622 h 1734757"/>
                <a:gd name="connsiteX22" fmla="*/ 1401028 w 8477199"/>
                <a:gd name="connsiteY22" fmla="*/ 1328755 h 1734757"/>
                <a:gd name="connsiteX23" fmla="*/ 1093370 w 8477199"/>
                <a:gd name="connsiteY23" fmla="*/ 1317325 h 1734757"/>
                <a:gd name="connsiteX24" fmla="*/ 116247 w 8477199"/>
                <a:gd name="connsiteY24" fmla="*/ 971172 h 1734757"/>
                <a:gd name="connsiteX25" fmla="*/ 9979 w 8477199"/>
                <a:gd name="connsiteY25" fmla="*/ 496270 h 1734757"/>
                <a:gd name="connsiteX26" fmla="*/ 174672 w 8477199"/>
                <a:gd name="connsiteY26" fmla="*/ 0 h 1734757"/>
                <a:gd name="connsiteX27" fmla="*/ 248669 w 8477199"/>
                <a:gd name="connsiteY27" fmla="*/ 55572 h 1734757"/>
                <a:gd name="connsiteX28" fmla="*/ 307460 w 8477199"/>
                <a:gd name="connsiteY28" fmla="*/ 944504 h 1734757"/>
                <a:gd name="connsiteX29" fmla="*/ 3216727 w 8477199"/>
                <a:gd name="connsiteY29" fmla="*/ 923472 h 1734757"/>
                <a:gd name="connsiteX30" fmla="*/ 4271282 w 8477199"/>
                <a:gd name="connsiteY30" fmla="*/ 872053 h 1734757"/>
                <a:gd name="connsiteX31" fmla="*/ 4534135 w 8477199"/>
                <a:gd name="connsiteY31" fmla="*/ 1303743 h 1734757"/>
                <a:gd name="connsiteX32" fmla="*/ 4824736 w 8477199"/>
                <a:gd name="connsiteY32" fmla="*/ 1596007 h 1734757"/>
                <a:gd name="connsiteX33" fmla="*/ 5803572 w 8477199"/>
                <a:gd name="connsiteY33" fmla="*/ 744571 h 1734757"/>
                <a:gd name="connsiteX34" fmla="*/ 6697195 w 8477199"/>
                <a:gd name="connsiteY34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444519 w 8477199"/>
                <a:gd name="connsiteY19" fmla="*/ 1209752 h 1734757"/>
                <a:gd name="connsiteX20" fmla="*/ 2426182 w 8477199"/>
                <a:gd name="connsiteY20" fmla="*/ 1207524 h 1734757"/>
                <a:gd name="connsiteX21" fmla="*/ 2209923 w 8477199"/>
                <a:gd name="connsiteY21" fmla="*/ 1255622 h 1734757"/>
                <a:gd name="connsiteX22" fmla="*/ 1401028 w 8477199"/>
                <a:gd name="connsiteY22" fmla="*/ 1328755 h 1734757"/>
                <a:gd name="connsiteX23" fmla="*/ 1093370 w 8477199"/>
                <a:gd name="connsiteY23" fmla="*/ 1317325 h 1734757"/>
                <a:gd name="connsiteX24" fmla="*/ 116247 w 8477199"/>
                <a:gd name="connsiteY24" fmla="*/ 971172 h 1734757"/>
                <a:gd name="connsiteX25" fmla="*/ 9979 w 8477199"/>
                <a:gd name="connsiteY25" fmla="*/ 496270 h 1734757"/>
                <a:gd name="connsiteX26" fmla="*/ 174672 w 8477199"/>
                <a:gd name="connsiteY26" fmla="*/ 0 h 1734757"/>
                <a:gd name="connsiteX27" fmla="*/ 248669 w 8477199"/>
                <a:gd name="connsiteY27" fmla="*/ 55572 h 1734757"/>
                <a:gd name="connsiteX28" fmla="*/ 307460 w 8477199"/>
                <a:gd name="connsiteY28" fmla="*/ 944504 h 1734757"/>
                <a:gd name="connsiteX29" fmla="*/ 3216727 w 8477199"/>
                <a:gd name="connsiteY29" fmla="*/ 923472 h 1734757"/>
                <a:gd name="connsiteX30" fmla="*/ 4271282 w 8477199"/>
                <a:gd name="connsiteY30" fmla="*/ 872053 h 1734757"/>
                <a:gd name="connsiteX31" fmla="*/ 4534135 w 8477199"/>
                <a:gd name="connsiteY31" fmla="*/ 1303743 h 1734757"/>
                <a:gd name="connsiteX32" fmla="*/ 4824736 w 8477199"/>
                <a:gd name="connsiteY32" fmla="*/ 1596007 h 1734757"/>
                <a:gd name="connsiteX33" fmla="*/ 5803572 w 8477199"/>
                <a:gd name="connsiteY33" fmla="*/ 744571 h 1734757"/>
                <a:gd name="connsiteX34" fmla="*/ 6697195 w 8477199"/>
                <a:gd name="connsiteY34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444519 w 8477199"/>
                <a:gd name="connsiteY19" fmla="*/ 1209752 h 1734757"/>
                <a:gd name="connsiteX20" fmla="*/ 2426182 w 8477199"/>
                <a:gd name="connsiteY20" fmla="*/ 1207524 h 1734757"/>
                <a:gd name="connsiteX21" fmla="*/ 2209923 w 8477199"/>
                <a:gd name="connsiteY21" fmla="*/ 1255622 h 1734757"/>
                <a:gd name="connsiteX22" fmla="*/ 1401028 w 8477199"/>
                <a:gd name="connsiteY22" fmla="*/ 1328755 h 1734757"/>
                <a:gd name="connsiteX23" fmla="*/ 1093370 w 8477199"/>
                <a:gd name="connsiteY23" fmla="*/ 1317325 h 1734757"/>
                <a:gd name="connsiteX24" fmla="*/ 116247 w 8477199"/>
                <a:gd name="connsiteY24" fmla="*/ 971172 h 1734757"/>
                <a:gd name="connsiteX25" fmla="*/ 9979 w 8477199"/>
                <a:gd name="connsiteY25" fmla="*/ 496270 h 1734757"/>
                <a:gd name="connsiteX26" fmla="*/ 174672 w 8477199"/>
                <a:gd name="connsiteY26" fmla="*/ 0 h 1734757"/>
                <a:gd name="connsiteX27" fmla="*/ 248669 w 8477199"/>
                <a:gd name="connsiteY27" fmla="*/ 55572 h 1734757"/>
                <a:gd name="connsiteX28" fmla="*/ 307460 w 8477199"/>
                <a:gd name="connsiteY28" fmla="*/ 944504 h 1734757"/>
                <a:gd name="connsiteX29" fmla="*/ 3216727 w 8477199"/>
                <a:gd name="connsiteY29" fmla="*/ 923472 h 1734757"/>
                <a:gd name="connsiteX30" fmla="*/ 4271282 w 8477199"/>
                <a:gd name="connsiteY30" fmla="*/ 872053 h 1734757"/>
                <a:gd name="connsiteX31" fmla="*/ 4534135 w 8477199"/>
                <a:gd name="connsiteY31" fmla="*/ 1303743 h 1734757"/>
                <a:gd name="connsiteX32" fmla="*/ 4824736 w 8477199"/>
                <a:gd name="connsiteY32" fmla="*/ 1596007 h 1734757"/>
                <a:gd name="connsiteX33" fmla="*/ 5803572 w 8477199"/>
                <a:gd name="connsiteY33" fmla="*/ 744571 h 1734757"/>
                <a:gd name="connsiteX34" fmla="*/ 6697195 w 8477199"/>
                <a:gd name="connsiteY34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444519 w 8477199"/>
                <a:gd name="connsiteY19" fmla="*/ 1209752 h 1734757"/>
                <a:gd name="connsiteX20" fmla="*/ 2426182 w 8477199"/>
                <a:gd name="connsiteY20" fmla="*/ 1207524 h 1734757"/>
                <a:gd name="connsiteX21" fmla="*/ 2209923 w 8477199"/>
                <a:gd name="connsiteY21" fmla="*/ 1255622 h 1734757"/>
                <a:gd name="connsiteX22" fmla="*/ 1401028 w 8477199"/>
                <a:gd name="connsiteY22" fmla="*/ 1328755 h 1734757"/>
                <a:gd name="connsiteX23" fmla="*/ 1093370 w 8477199"/>
                <a:gd name="connsiteY23" fmla="*/ 1317325 h 1734757"/>
                <a:gd name="connsiteX24" fmla="*/ 116247 w 8477199"/>
                <a:gd name="connsiteY24" fmla="*/ 971172 h 1734757"/>
                <a:gd name="connsiteX25" fmla="*/ 9979 w 8477199"/>
                <a:gd name="connsiteY25" fmla="*/ 496270 h 1734757"/>
                <a:gd name="connsiteX26" fmla="*/ 174672 w 8477199"/>
                <a:gd name="connsiteY26" fmla="*/ 0 h 1734757"/>
                <a:gd name="connsiteX27" fmla="*/ 248669 w 8477199"/>
                <a:gd name="connsiteY27" fmla="*/ 55572 h 1734757"/>
                <a:gd name="connsiteX28" fmla="*/ 307460 w 8477199"/>
                <a:gd name="connsiteY28" fmla="*/ 1000075 h 1734757"/>
                <a:gd name="connsiteX29" fmla="*/ 3216727 w 8477199"/>
                <a:gd name="connsiteY29" fmla="*/ 923472 h 1734757"/>
                <a:gd name="connsiteX30" fmla="*/ 4271282 w 8477199"/>
                <a:gd name="connsiteY30" fmla="*/ 872053 h 1734757"/>
                <a:gd name="connsiteX31" fmla="*/ 4534135 w 8477199"/>
                <a:gd name="connsiteY31" fmla="*/ 1303743 h 1734757"/>
                <a:gd name="connsiteX32" fmla="*/ 4824736 w 8477199"/>
                <a:gd name="connsiteY32" fmla="*/ 1596007 h 1734757"/>
                <a:gd name="connsiteX33" fmla="*/ 5803572 w 8477199"/>
                <a:gd name="connsiteY33" fmla="*/ 744571 h 1734757"/>
                <a:gd name="connsiteX34" fmla="*/ 6697195 w 8477199"/>
                <a:gd name="connsiteY34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444519 w 8477199"/>
                <a:gd name="connsiteY19" fmla="*/ 1209752 h 1734757"/>
                <a:gd name="connsiteX20" fmla="*/ 2426182 w 8477199"/>
                <a:gd name="connsiteY20" fmla="*/ 1207524 h 1734757"/>
                <a:gd name="connsiteX21" fmla="*/ 2209923 w 8477199"/>
                <a:gd name="connsiteY21" fmla="*/ 1255622 h 1734757"/>
                <a:gd name="connsiteX22" fmla="*/ 1401028 w 8477199"/>
                <a:gd name="connsiteY22" fmla="*/ 1328755 h 1734757"/>
                <a:gd name="connsiteX23" fmla="*/ 1093370 w 8477199"/>
                <a:gd name="connsiteY23" fmla="*/ 1317325 h 1734757"/>
                <a:gd name="connsiteX24" fmla="*/ 116247 w 8477199"/>
                <a:gd name="connsiteY24" fmla="*/ 971172 h 1734757"/>
                <a:gd name="connsiteX25" fmla="*/ 9979 w 8477199"/>
                <a:gd name="connsiteY25" fmla="*/ 496270 h 1734757"/>
                <a:gd name="connsiteX26" fmla="*/ 174672 w 8477199"/>
                <a:gd name="connsiteY26" fmla="*/ 0 h 1734757"/>
                <a:gd name="connsiteX27" fmla="*/ 248669 w 8477199"/>
                <a:gd name="connsiteY27" fmla="*/ 55572 h 1734757"/>
                <a:gd name="connsiteX28" fmla="*/ 307460 w 8477199"/>
                <a:gd name="connsiteY28" fmla="*/ 1000075 h 1734757"/>
                <a:gd name="connsiteX29" fmla="*/ 3216727 w 8477199"/>
                <a:gd name="connsiteY29" fmla="*/ 923472 h 1734757"/>
                <a:gd name="connsiteX30" fmla="*/ 4271282 w 8477199"/>
                <a:gd name="connsiteY30" fmla="*/ 872053 h 1734757"/>
                <a:gd name="connsiteX31" fmla="*/ 4534135 w 8477199"/>
                <a:gd name="connsiteY31" fmla="*/ 1303743 h 1734757"/>
                <a:gd name="connsiteX32" fmla="*/ 4824736 w 8477199"/>
                <a:gd name="connsiteY32" fmla="*/ 1596007 h 1734757"/>
                <a:gd name="connsiteX33" fmla="*/ 5803572 w 8477199"/>
                <a:gd name="connsiteY33" fmla="*/ 744571 h 1734757"/>
                <a:gd name="connsiteX34" fmla="*/ 6697195 w 8477199"/>
                <a:gd name="connsiteY34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444519 w 8477199"/>
                <a:gd name="connsiteY19" fmla="*/ 1209752 h 1734757"/>
                <a:gd name="connsiteX20" fmla="*/ 2426182 w 8477199"/>
                <a:gd name="connsiteY20" fmla="*/ 1207524 h 1734757"/>
                <a:gd name="connsiteX21" fmla="*/ 2209923 w 8477199"/>
                <a:gd name="connsiteY21" fmla="*/ 1255622 h 1734757"/>
                <a:gd name="connsiteX22" fmla="*/ 1401028 w 8477199"/>
                <a:gd name="connsiteY22" fmla="*/ 1328755 h 1734757"/>
                <a:gd name="connsiteX23" fmla="*/ 1093370 w 8477199"/>
                <a:gd name="connsiteY23" fmla="*/ 1317325 h 1734757"/>
                <a:gd name="connsiteX24" fmla="*/ 116247 w 8477199"/>
                <a:gd name="connsiteY24" fmla="*/ 971172 h 1734757"/>
                <a:gd name="connsiteX25" fmla="*/ 9979 w 8477199"/>
                <a:gd name="connsiteY25" fmla="*/ 496270 h 1734757"/>
                <a:gd name="connsiteX26" fmla="*/ 174672 w 8477199"/>
                <a:gd name="connsiteY26" fmla="*/ 0 h 1734757"/>
                <a:gd name="connsiteX27" fmla="*/ 248669 w 8477199"/>
                <a:gd name="connsiteY27" fmla="*/ 55572 h 1734757"/>
                <a:gd name="connsiteX28" fmla="*/ 307460 w 8477199"/>
                <a:gd name="connsiteY28" fmla="*/ 1000075 h 1734757"/>
                <a:gd name="connsiteX29" fmla="*/ 3216727 w 8477199"/>
                <a:gd name="connsiteY29" fmla="*/ 923472 h 1734757"/>
                <a:gd name="connsiteX30" fmla="*/ 4271282 w 8477199"/>
                <a:gd name="connsiteY30" fmla="*/ 872053 h 1734757"/>
                <a:gd name="connsiteX31" fmla="*/ 4534135 w 8477199"/>
                <a:gd name="connsiteY31" fmla="*/ 1303743 h 1734757"/>
                <a:gd name="connsiteX32" fmla="*/ 4824736 w 8477199"/>
                <a:gd name="connsiteY32" fmla="*/ 1596007 h 1734757"/>
                <a:gd name="connsiteX33" fmla="*/ 5803572 w 8477199"/>
                <a:gd name="connsiteY33" fmla="*/ 744571 h 1734757"/>
                <a:gd name="connsiteX34" fmla="*/ 6697195 w 8477199"/>
                <a:gd name="connsiteY34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444519 w 8477199"/>
                <a:gd name="connsiteY19" fmla="*/ 1209752 h 1734757"/>
                <a:gd name="connsiteX20" fmla="*/ 2209923 w 8477199"/>
                <a:gd name="connsiteY20" fmla="*/ 1255622 h 1734757"/>
                <a:gd name="connsiteX21" fmla="*/ 1401028 w 8477199"/>
                <a:gd name="connsiteY21" fmla="*/ 1328755 h 1734757"/>
                <a:gd name="connsiteX22" fmla="*/ 1093370 w 8477199"/>
                <a:gd name="connsiteY22" fmla="*/ 1317325 h 1734757"/>
                <a:gd name="connsiteX23" fmla="*/ 116247 w 8477199"/>
                <a:gd name="connsiteY23" fmla="*/ 971172 h 1734757"/>
                <a:gd name="connsiteX24" fmla="*/ 9979 w 8477199"/>
                <a:gd name="connsiteY24" fmla="*/ 496270 h 1734757"/>
                <a:gd name="connsiteX25" fmla="*/ 174672 w 8477199"/>
                <a:gd name="connsiteY25" fmla="*/ 0 h 1734757"/>
                <a:gd name="connsiteX26" fmla="*/ 248669 w 8477199"/>
                <a:gd name="connsiteY26" fmla="*/ 55572 h 1734757"/>
                <a:gd name="connsiteX27" fmla="*/ 307460 w 8477199"/>
                <a:gd name="connsiteY27" fmla="*/ 1000075 h 1734757"/>
                <a:gd name="connsiteX28" fmla="*/ 3216727 w 8477199"/>
                <a:gd name="connsiteY28" fmla="*/ 923472 h 1734757"/>
                <a:gd name="connsiteX29" fmla="*/ 4271282 w 8477199"/>
                <a:gd name="connsiteY29" fmla="*/ 872053 h 1734757"/>
                <a:gd name="connsiteX30" fmla="*/ 4534135 w 8477199"/>
                <a:gd name="connsiteY30" fmla="*/ 1303743 h 1734757"/>
                <a:gd name="connsiteX31" fmla="*/ 4824736 w 8477199"/>
                <a:gd name="connsiteY31" fmla="*/ 1596007 h 1734757"/>
                <a:gd name="connsiteX32" fmla="*/ 5803572 w 8477199"/>
                <a:gd name="connsiteY32" fmla="*/ 744571 h 1734757"/>
                <a:gd name="connsiteX33" fmla="*/ 6697195 w 8477199"/>
                <a:gd name="connsiteY33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09923 w 8477199"/>
                <a:gd name="connsiteY19" fmla="*/ 1255622 h 1734757"/>
                <a:gd name="connsiteX20" fmla="*/ 1401028 w 8477199"/>
                <a:gd name="connsiteY20" fmla="*/ 1328755 h 1734757"/>
                <a:gd name="connsiteX21" fmla="*/ 1093370 w 8477199"/>
                <a:gd name="connsiteY21" fmla="*/ 1317325 h 1734757"/>
                <a:gd name="connsiteX22" fmla="*/ 116247 w 8477199"/>
                <a:gd name="connsiteY22" fmla="*/ 971172 h 1734757"/>
                <a:gd name="connsiteX23" fmla="*/ 9979 w 8477199"/>
                <a:gd name="connsiteY23" fmla="*/ 496270 h 1734757"/>
                <a:gd name="connsiteX24" fmla="*/ 174672 w 8477199"/>
                <a:gd name="connsiteY24" fmla="*/ 0 h 1734757"/>
                <a:gd name="connsiteX25" fmla="*/ 248669 w 8477199"/>
                <a:gd name="connsiteY25" fmla="*/ 55572 h 1734757"/>
                <a:gd name="connsiteX26" fmla="*/ 307460 w 8477199"/>
                <a:gd name="connsiteY26" fmla="*/ 1000075 h 1734757"/>
                <a:gd name="connsiteX27" fmla="*/ 3216727 w 8477199"/>
                <a:gd name="connsiteY27" fmla="*/ 923472 h 1734757"/>
                <a:gd name="connsiteX28" fmla="*/ 4271282 w 8477199"/>
                <a:gd name="connsiteY28" fmla="*/ 872053 h 1734757"/>
                <a:gd name="connsiteX29" fmla="*/ 4534135 w 8477199"/>
                <a:gd name="connsiteY29" fmla="*/ 1303743 h 1734757"/>
                <a:gd name="connsiteX30" fmla="*/ 4824736 w 8477199"/>
                <a:gd name="connsiteY30" fmla="*/ 1596007 h 1734757"/>
                <a:gd name="connsiteX31" fmla="*/ 5803572 w 8477199"/>
                <a:gd name="connsiteY31" fmla="*/ 744571 h 1734757"/>
                <a:gd name="connsiteX32" fmla="*/ 6697195 w 8477199"/>
                <a:gd name="connsiteY32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401028 w 8477199"/>
                <a:gd name="connsiteY20" fmla="*/ 1328755 h 1734757"/>
                <a:gd name="connsiteX21" fmla="*/ 1093370 w 8477199"/>
                <a:gd name="connsiteY21" fmla="*/ 1317325 h 1734757"/>
                <a:gd name="connsiteX22" fmla="*/ 116247 w 8477199"/>
                <a:gd name="connsiteY22" fmla="*/ 971172 h 1734757"/>
                <a:gd name="connsiteX23" fmla="*/ 9979 w 8477199"/>
                <a:gd name="connsiteY23" fmla="*/ 496270 h 1734757"/>
                <a:gd name="connsiteX24" fmla="*/ 174672 w 8477199"/>
                <a:gd name="connsiteY24" fmla="*/ 0 h 1734757"/>
                <a:gd name="connsiteX25" fmla="*/ 248669 w 8477199"/>
                <a:gd name="connsiteY25" fmla="*/ 55572 h 1734757"/>
                <a:gd name="connsiteX26" fmla="*/ 307460 w 8477199"/>
                <a:gd name="connsiteY26" fmla="*/ 1000075 h 1734757"/>
                <a:gd name="connsiteX27" fmla="*/ 3216727 w 8477199"/>
                <a:gd name="connsiteY27" fmla="*/ 923472 h 1734757"/>
                <a:gd name="connsiteX28" fmla="*/ 4271282 w 8477199"/>
                <a:gd name="connsiteY28" fmla="*/ 872053 h 1734757"/>
                <a:gd name="connsiteX29" fmla="*/ 4534135 w 8477199"/>
                <a:gd name="connsiteY29" fmla="*/ 1303743 h 1734757"/>
                <a:gd name="connsiteX30" fmla="*/ 4824736 w 8477199"/>
                <a:gd name="connsiteY30" fmla="*/ 1596007 h 1734757"/>
                <a:gd name="connsiteX31" fmla="*/ 5803572 w 8477199"/>
                <a:gd name="connsiteY31" fmla="*/ 744571 h 1734757"/>
                <a:gd name="connsiteX32" fmla="*/ 6697195 w 8477199"/>
                <a:gd name="connsiteY32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093370 w 8477199"/>
                <a:gd name="connsiteY20" fmla="*/ 1317325 h 1734757"/>
                <a:gd name="connsiteX21" fmla="*/ 116247 w 8477199"/>
                <a:gd name="connsiteY21" fmla="*/ 971172 h 1734757"/>
                <a:gd name="connsiteX22" fmla="*/ 9979 w 8477199"/>
                <a:gd name="connsiteY22" fmla="*/ 496270 h 1734757"/>
                <a:gd name="connsiteX23" fmla="*/ 174672 w 8477199"/>
                <a:gd name="connsiteY23" fmla="*/ 0 h 1734757"/>
                <a:gd name="connsiteX24" fmla="*/ 248669 w 8477199"/>
                <a:gd name="connsiteY24" fmla="*/ 55572 h 1734757"/>
                <a:gd name="connsiteX25" fmla="*/ 307460 w 8477199"/>
                <a:gd name="connsiteY25" fmla="*/ 1000075 h 1734757"/>
                <a:gd name="connsiteX26" fmla="*/ 3216727 w 8477199"/>
                <a:gd name="connsiteY26" fmla="*/ 923472 h 1734757"/>
                <a:gd name="connsiteX27" fmla="*/ 4271282 w 8477199"/>
                <a:gd name="connsiteY27" fmla="*/ 872053 h 1734757"/>
                <a:gd name="connsiteX28" fmla="*/ 4534135 w 8477199"/>
                <a:gd name="connsiteY28" fmla="*/ 1303743 h 1734757"/>
                <a:gd name="connsiteX29" fmla="*/ 4824736 w 8477199"/>
                <a:gd name="connsiteY29" fmla="*/ 1596007 h 1734757"/>
                <a:gd name="connsiteX30" fmla="*/ 5803572 w 8477199"/>
                <a:gd name="connsiteY30" fmla="*/ 744571 h 1734757"/>
                <a:gd name="connsiteX31" fmla="*/ 6697195 w 8477199"/>
                <a:gd name="connsiteY31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093370 w 8477199"/>
                <a:gd name="connsiteY20" fmla="*/ 1317325 h 1734757"/>
                <a:gd name="connsiteX21" fmla="*/ 116247 w 8477199"/>
                <a:gd name="connsiteY21" fmla="*/ 971172 h 1734757"/>
                <a:gd name="connsiteX22" fmla="*/ 9979 w 8477199"/>
                <a:gd name="connsiteY22" fmla="*/ 496270 h 1734757"/>
                <a:gd name="connsiteX23" fmla="*/ 174672 w 8477199"/>
                <a:gd name="connsiteY23" fmla="*/ 0 h 1734757"/>
                <a:gd name="connsiteX24" fmla="*/ 248669 w 8477199"/>
                <a:gd name="connsiteY24" fmla="*/ 55572 h 1734757"/>
                <a:gd name="connsiteX25" fmla="*/ 307460 w 8477199"/>
                <a:gd name="connsiteY25" fmla="*/ 1000075 h 1734757"/>
                <a:gd name="connsiteX26" fmla="*/ 3216727 w 8477199"/>
                <a:gd name="connsiteY26" fmla="*/ 923472 h 1734757"/>
                <a:gd name="connsiteX27" fmla="*/ 4271282 w 8477199"/>
                <a:gd name="connsiteY27" fmla="*/ 872053 h 1734757"/>
                <a:gd name="connsiteX28" fmla="*/ 4534135 w 8477199"/>
                <a:gd name="connsiteY28" fmla="*/ 1303743 h 1734757"/>
                <a:gd name="connsiteX29" fmla="*/ 4824736 w 8477199"/>
                <a:gd name="connsiteY29" fmla="*/ 1596007 h 1734757"/>
                <a:gd name="connsiteX30" fmla="*/ 5803572 w 8477199"/>
                <a:gd name="connsiteY30" fmla="*/ 744571 h 1734757"/>
                <a:gd name="connsiteX31" fmla="*/ 6697195 w 8477199"/>
                <a:gd name="connsiteY31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093370 w 8477199"/>
                <a:gd name="connsiteY20" fmla="*/ 1317325 h 1734757"/>
                <a:gd name="connsiteX21" fmla="*/ 116247 w 8477199"/>
                <a:gd name="connsiteY21" fmla="*/ 971172 h 1734757"/>
                <a:gd name="connsiteX22" fmla="*/ 9979 w 8477199"/>
                <a:gd name="connsiteY22" fmla="*/ 496270 h 1734757"/>
                <a:gd name="connsiteX23" fmla="*/ 174672 w 8477199"/>
                <a:gd name="connsiteY23" fmla="*/ 0 h 1734757"/>
                <a:gd name="connsiteX24" fmla="*/ 248669 w 8477199"/>
                <a:gd name="connsiteY24" fmla="*/ 55572 h 1734757"/>
                <a:gd name="connsiteX25" fmla="*/ 307460 w 8477199"/>
                <a:gd name="connsiteY25" fmla="*/ 1000075 h 1734757"/>
                <a:gd name="connsiteX26" fmla="*/ 3216727 w 8477199"/>
                <a:gd name="connsiteY26" fmla="*/ 923472 h 1734757"/>
                <a:gd name="connsiteX27" fmla="*/ 4271282 w 8477199"/>
                <a:gd name="connsiteY27" fmla="*/ 872053 h 1734757"/>
                <a:gd name="connsiteX28" fmla="*/ 4534135 w 8477199"/>
                <a:gd name="connsiteY28" fmla="*/ 1303743 h 1734757"/>
                <a:gd name="connsiteX29" fmla="*/ 4824736 w 8477199"/>
                <a:gd name="connsiteY29" fmla="*/ 1596007 h 1734757"/>
                <a:gd name="connsiteX30" fmla="*/ 5803572 w 8477199"/>
                <a:gd name="connsiteY30" fmla="*/ 744571 h 1734757"/>
                <a:gd name="connsiteX31" fmla="*/ 6697195 w 8477199"/>
                <a:gd name="connsiteY31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093370 w 8477199"/>
                <a:gd name="connsiteY20" fmla="*/ 1317325 h 1734757"/>
                <a:gd name="connsiteX21" fmla="*/ 116247 w 8477199"/>
                <a:gd name="connsiteY21" fmla="*/ 971172 h 1734757"/>
                <a:gd name="connsiteX22" fmla="*/ 9979 w 8477199"/>
                <a:gd name="connsiteY22" fmla="*/ 496270 h 1734757"/>
                <a:gd name="connsiteX23" fmla="*/ 174672 w 8477199"/>
                <a:gd name="connsiteY23" fmla="*/ 0 h 1734757"/>
                <a:gd name="connsiteX24" fmla="*/ 248669 w 8477199"/>
                <a:gd name="connsiteY24" fmla="*/ 55572 h 1734757"/>
                <a:gd name="connsiteX25" fmla="*/ 307460 w 8477199"/>
                <a:gd name="connsiteY25" fmla="*/ 1000075 h 1734757"/>
                <a:gd name="connsiteX26" fmla="*/ 3216727 w 8477199"/>
                <a:gd name="connsiteY26" fmla="*/ 923472 h 1734757"/>
                <a:gd name="connsiteX27" fmla="*/ 4271282 w 8477199"/>
                <a:gd name="connsiteY27" fmla="*/ 872053 h 1734757"/>
                <a:gd name="connsiteX28" fmla="*/ 4534135 w 8477199"/>
                <a:gd name="connsiteY28" fmla="*/ 1303743 h 1734757"/>
                <a:gd name="connsiteX29" fmla="*/ 4824736 w 8477199"/>
                <a:gd name="connsiteY29" fmla="*/ 1596007 h 1734757"/>
                <a:gd name="connsiteX30" fmla="*/ 5803572 w 8477199"/>
                <a:gd name="connsiteY30" fmla="*/ 744571 h 1734757"/>
                <a:gd name="connsiteX31" fmla="*/ 6697195 w 8477199"/>
                <a:gd name="connsiteY31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093370 w 8477199"/>
                <a:gd name="connsiteY20" fmla="*/ 1317325 h 1734757"/>
                <a:gd name="connsiteX21" fmla="*/ 116247 w 8477199"/>
                <a:gd name="connsiteY21" fmla="*/ 971172 h 1734757"/>
                <a:gd name="connsiteX22" fmla="*/ 9979 w 8477199"/>
                <a:gd name="connsiteY22" fmla="*/ 496270 h 1734757"/>
                <a:gd name="connsiteX23" fmla="*/ 174672 w 8477199"/>
                <a:gd name="connsiteY23" fmla="*/ 0 h 1734757"/>
                <a:gd name="connsiteX24" fmla="*/ 248669 w 8477199"/>
                <a:gd name="connsiteY24" fmla="*/ 55572 h 1734757"/>
                <a:gd name="connsiteX25" fmla="*/ 307460 w 8477199"/>
                <a:gd name="connsiteY25" fmla="*/ 1000075 h 1734757"/>
                <a:gd name="connsiteX26" fmla="*/ 3216727 w 8477199"/>
                <a:gd name="connsiteY26" fmla="*/ 923472 h 1734757"/>
                <a:gd name="connsiteX27" fmla="*/ 4271282 w 8477199"/>
                <a:gd name="connsiteY27" fmla="*/ 872053 h 1734757"/>
                <a:gd name="connsiteX28" fmla="*/ 4534135 w 8477199"/>
                <a:gd name="connsiteY28" fmla="*/ 1303743 h 1734757"/>
                <a:gd name="connsiteX29" fmla="*/ 4824736 w 8477199"/>
                <a:gd name="connsiteY29" fmla="*/ 1596007 h 1734757"/>
                <a:gd name="connsiteX30" fmla="*/ 5803572 w 8477199"/>
                <a:gd name="connsiteY30" fmla="*/ 744571 h 1734757"/>
                <a:gd name="connsiteX31" fmla="*/ 6697195 w 8477199"/>
                <a:gd name="connsiteY31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093370 w 8477199"/>
                <a:gd name="connsiteY20" fmla="*/ 1317325 h 1734757"/>
                <a:gd name="connsiteX21" fmla="*/ 116247 w 8477199"/>
                <a:gd name="connsiteY21" fmla="*/ 971172 h 1734757"/>
                <a:gd name="connsiteX22" fmla="*/ 9979 w 8477199"/>
                <a:gd name="connsiteY22" fmla="*/ 496270 h 1734757"/>
                <a:gd name="connsiteX23" fmla="*/ 174672 w 8477199"/>
                <a:gd name="connsiteY23" fmla="*/ 0 h 1734757"/>
                <a:gd name="connsiteX24" fmla="*/ 248669 w 8477199"/>
                <a:gd name="connsiteY24" fmla="*/ 55572 h 1734757"/>
                <a:gd name="connsiteX25" fmla="*/ 307460 w 8477199"/>
                <a:gd name="connsiteY25" fmla="*/ 1000075 h 1734757"/>
                <a:gd name="connsiteX26" fmla="*/ 3216727 w 8477199"/>
                <a:gd name="connsiteY26" fmla="*/ 923472 h 1734757"/>
                <a:gd name="connsiteX27" fmla="*/ 4271282 w 8477199"/>
                <a:gd name="connsiteY27" fmla="*/ 872053 h 1734757"/>
                <a:gd name="connsiteX28" fmla="*/ 4534135 w 8477199"/>
                <a:gd name="connsiteY28" fmla="*/ 1303743 h 1734757"/>
                <a:gd name="connsiteX29" fmla="*/ 4824736 w 8477199"/>
                <a:gd name="connsiteY29" fmla="*/ 1596007 h 1734757"/>
                <a:gd name="connsiteX30" fmla="*/ 5803572 w 8477199"/>
                <a:gd name="connsiteY30" fmla="*/ 744571 h 1734757"/>
                <a:gd name="connsiteX31" fmla="*/ 6697195 w 8477199"/>
                <a:gd name="connsiteY31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093370 w 8477199"/>
                <a:gd name="connsiteY20" fmla="*/ 1317325 h 1734757"/>
                <a:gd name="connsiteX21" fmla="*/ 116247 w 8477199"/>
                <a:gd name="connsiteY21" fmla="*/ 971172 h 1734757"/>
                <a:gd name="connsiteX22" fmla="*/ 9979 w 8477199"/>
                <a:gd name="connsiteY22" fmla="*/ 496270 h 1734757"/>
                <a:gd name="connsiteX23" fmla="*/ 174672 w 8477199"/>
                <a:gd name="connsiteY23" fmla="*/ 0 h 1734757"/>
                <a:gd name="connsiteX24" fmla="*/ 248669 w 8477199"/>
                <a:gd name="connsiteY24" fmla="*/ 55572 h 1734757"/>
                <a:gd name="connsiteX25" fmla="*/ 307460 w 8477199"/>
                <a:gd name="connsiteY25" fmla="*/ 1000075 h 1734757"/>
                <a:gd name="connsiteX26" fmla="*/ 3216727 w 8477199"/>
                <a:gd name="connsiteY26" fmla="*/ 923472 h 1734757"/>
                <a:gd name="connsiteX27" fmla="*/ 4271282 w 8477199"/>
                <a:gd name="connsiteY27" fmla="*/ 872053 h 1734757"/>
                <a:gd name="connsiteX28" fmla="*/ 4534135 w 8477199"/>
                <a:gd name="connsiteY28" fmla="*/ 1303743 h 1734757"/>
                <a:gd name="connsiteX29" fmla="*/ 4824736 w 8477199"/>
                <a:gd name="connsiteY29" fmla="*/ 1596007 h 1734757"/>
                <a:gd name="connsiteX30" fmla="*/ 5803572 w 8477199"/>
                <a:gd name="connsiteY30" fmla="*/ 744571 h 1734757"/>
                <a:gd name="connsiteX31" fmla="*/ 6697195 w 8477199"/>
                <a:gd name="connsiteY31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093370 w 8477199"/>
                <a:gd name="connsiteY20" fmla="*/ 1317325 h 1734757"/>
                <a:gd name="connsiteX21" fmla="*/ 116247 w 8477199"/>
                <a:gd name="connsiteY21" fmla="*/ 971172 h 1734757"/>
                <a:gd name="connsiteX22" fmla="*/ 9979 w 8477199"/>
                <a:gd name="connsiteY22" fmla="*/ 496270 h 1734757"/>
                <a:gd name="connsiteX23" fmla="*/ 174672 w 8477199"/>
                <a:gd name="connsiteY23" fmla="*/ 0 h 1734757"/>
                <a:gd name="connsiteX24" fmla="*/ 248669 w 8477199"/>
                <a:gd name="connsiteY24" fmla="*/ 55572 h 1734757"/>
                <a:gd name="connsiteX25" fmla="*/ 307460 w 8477199"/>
                <a:gd name="connsiteY25" fmla="*/ 1000075 h 1734757"/>
                <a:gd name="connsiteX26" fmla="*/ 3216727 w 8477199"/>
                <a:gd name="connsiteY26" fmla="*/ 923472 h 1734757"/>
                <a:gd name="connsiteX27" fmla="*/ 4271282 w 8477199"/>
                <a:gd name="connsiteY27" fmla="*/ 872053 h 1734757"/>
                <a:gd name="connsiteX28" fmla="*/ 4534135 w 8477199"/>
                <a:gd name="connsiteY28" fmla="*/ 1303743 h 1734757"/>
                <a:gd name="connsiteX29" fmla="*/ 4824736 w 8477199"/>
                <a:gd name="connsiteY29" fmla="*/ 1596007 h 1734757"/>
                <a:gd name="connsiteX30" fmla="*/ 5803572 w 8477199"/>
                <a:gd name="connsiteY30" fmla="*/ 744571 h 1734757"/>
                <a:gd name="connsiteX31" fmla="*/ 6697195 w 8477199"/>
                <a:gd name="connsiteY31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093370 w 8477199"/>
                <a:gd name="connsiteY20" fmla="*/ 1317325 h 1734757"/>
                <a:gd name="connsiteX21" fmla="*/ 116247 w 8477199"/>
                <a:gd name="connsiteY21" fmla="*/ 971172 h 1734757"/>
                <a:gd name="connsiteX22" fmla="*/ 9979 w 8477199"/>
                <a:gd name="connsiteY22" fmla="*/ 496270 h 1734757"/>
                <a:gd name="connsiteX23" fmla="*/ 174672 w 8477199"/>
                <a:gd name="connsiteY23" fmla="*/ 0 h 1734757"/>
                <a:gd name="connsiteX24" fmla="*/ 248669 w 8477199"/>
                <a:gd name="connsiteY24" fmla="*/ 55572 h 1734757"/>
                <a:gd name="connsiteX25" fmla="*/ 307460 w 8477199"/>
                <a:gd name="connsiteY25" fmla="*/ 1000075 h 1734757"/>
                <a:gd name="connsiteX26" fmla="*/ 3216727 w 8477199"/>
                <a:gd name="connsiteY26" fmla="*/ 923472 h 1734757"/>
                <a:gd name="connsiteX27" fmla="*/ 4271282 w 8477199"/>
                <a:gd name="connsiteY27" fmla="*/ 872053 h 1734757"/>
                <a:gd name="connsiteX28" fmla="*/ 4534135 w 8477199"/>
                <a:gd name="connsiteY28" fmla="*/ 1303743 h 1734757"/>
                <a:gd name="connsiteX29" fmla="*/ 4824736 w 8477199"/>
                <a:gd name="connsiteY29" fmla="*/ 1596007 h 1734757"/>
                <a:gd name="connsiteX30" fmla="*/ 5803572 w 8477199"/>
                <a:gd name="connsiteY30" fmla="*/ 744571 h 1734757"/>
                <a:gd name="connsiteX31" fmla="*/ 6697195 w 8477199"/>
                <a:gd name="connsiteY31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07460 w 8477199"/>
                <a:gd name="connsiteY24" fmla="*/ 1000075 h 1734757"/>
                <a:gd name="connsiteX25" fmla="*/ 3216727 w 8477199"/>
                <a:gd name="connsiteY25" fmla="*/ 923472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07460 w 8477199"/>
                <a:gd name="connsiteY24" fmla="*/ 1000075 h 1734757"/>
                <a:gd name="connsiteX25" fmla="*/ 3216727 w 8477199"/>
                <a:gd name="connsiteY25" fmla="*/ 923472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07460 w 8477199"/>
                <a:gd name="connsiteY24" fmla="*/ 1000075 h 1734757"/>
                <a:gd name="connsiteX25" fmla="*/ 3216727 w 8477199"/>
                <a:gd name="connsiteY25" fmla="*/ 923472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07460 w 8477199"/>
                <a:gd name="connsiteY24" fmla="*/ 1000075 h 1734757"/>
                <a:gd name="connsiteX25" fmla="*/ 3216727 w 8477199"/>
                <a:gd name="connsiteY25" fmla="*/ 923472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07460 w 8477199"/>
                <a:gd name="connsiteY24" fmla="*/ 1000075 h 1734757"/>
                <a:gd name="connsiteX25" fmla="*/ 3216727 w 8477199"/>
                <a:gd name="connsiteY25" fmla="*/ 923472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07460 w 8477199"/>
                <a:gd name="connsiteY24" fmla="*/ 1000075 h 1734757"/>
                <a:gd name="connsiteX25" fmla="*/ 3216727 w 8477199"/>
                <a:gd name="connsiteY25" fmla="*/ 923472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3216727 w 8477199"/>
                <a:gd name="connsiteY25" fmla="*/ 923472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3216727 w 8477199"/>
                <a:gd name="connsiteY25" fmla="*/ 923472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3255368 w 8477199"/>
                <a:gd name="connsiteY25" fmla="*/ 867898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3255368 w 8477199"/>
                <a:gd name="connsiteY25" fmla="*/ 867898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2901161 w 8477199"/>
                <a:gd name="connsiteY25" fmla="*/ 992937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2901161 w 8477199"/>
                <a:gd name="connsiteY25" fmla="*/ 992937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2901161 w 8477199"/>
                <a:gd name="connsiteY25" fmla="*/ 992937 h 1734757"/>
                <a:gd name="connsiteX26" fmla="*/ 4251961 w 8477199"/>
                <a:gd name="connsiteY26" fmla="*/ 816481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2901161 w 8477199"/>
                <a:gd name="connsiteY25" fmla="*/ 992937 h 1734757"/>
                <a:gd name="connsiteX26" fmla="*/ 4206880 w 8477199"/>
                <a:gd name="connsiteY26" fmla="*/ 816481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2901161 w 8477199"/>
                <a:gd name="connsiteY25" fmla="*/ 992937 h 1734757"/>
                <a:gd name="connsiteX26" fmla="*/ 4206880 w 8477199"/>
                <a:gd name="connsiteY26" fmla="*/ 816481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1735499 w 8477199"/>
                <a:gd name="connsiteY25" fmla="*/ 1229124 h 1734757"/>
                <a:gd name="connsiteX26" fmla="*/ 4206880 w 8477199"/>
                <a:gd name="connsiteY26" fmla="*/ 816481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1735499 w 8477199"/>
                <a:gd name="connsiteY25" fmla="*/ 1229124 h 1734757"/>
                <a:gd name="connsiteX26" fmla="*/ 4206880 w 8477199"/>
                <a:gd name="connsiteY26" fmla="*/ 816481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1735499 w 8477199"/>
                <a:gd name="connsiteY25" fmla="*/ 1229124 h 1734757"/>
                <a:gd name="connsiteX26" fmla="*/ 4071638 w 8477199"/>
                <a:gd name="connsiteY26" fmla="*/ 78869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1735499 w 8477199"/>
                <a:gd name="connsiteY25" fmla="*/ 1229124 h 1734757"/>
                <a:gd name="connsiteX26" fmla="*/ 4052317 w 8477199"/>
                <a:gd name="connsiteY26" fmla="*/ 760908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1735499 w 8477199"/>
                <a:gd name="connsiteY25" fmla="*/ 1229124 h 1734757"/>
                <a:gd name="connsiteX26" fmla="*/ 4052317 w 8477199"/>
                <a:gd name="connsiteY26" fmla="*/ 760908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1735499 w 8477199"/>
                <a:gd name="connsiteY25" fmla="*/ 1229124 h 1734757"/>
                <a:gd name="connsiteX26" fmla="*/ 4052317 w 8477199"/>
                <a:gd name="connsiteY26" fmla="*/ 760908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222804 w 8477199"/>
                <a:gd name="connsiteY19" fmla="*/ 2234984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248669 w 8477199"/>
                <a:gd name="connsiteY23" fmla="*/ 979360 h 2658545"/>
                <a:gd name="connsiteX24" fmla="*/ 313900 w 8477199"/>
                <a:gd name="connsiteY24" fmla="*/ 1868290 h 2658545"/>
                <a:gd name="connsiteX25" fmla="*/ 1735499 w 8477199"/>
                <a:gd name="connsiteY25" fmla="*/ 2152912 h 2658545"/>
                <a:gd name="connsiteX26" fmla="*/ 4052317 w 8477199"/>
                <a:gd name="connsiteY26" fmla="*/ 1684696 h 2658545"/>
                <a:gd name="connsiteX27" fmla="*/ 4534135 w 8477199"/>
                <a:gd name="connsiteY27" fmla="*/ 2227531 h 2658545"/>
                <a:gd name="connsiteX28" fmla="*/ 4824736 w 8477199"/>
                <a:gd name="connsiteY28" fmla="*/ 2519795 h 2658545"/>
                <a:gd name="connsiteX29" fmla="*/ 5803572 w 8477199"/>
                <a:gd name="connsiteY29" fmla="*/ 1668359 h 2658545"/>
                <a:gd name="connsiteX30" fmla="*/ 6697195 w 8477199"/>
                <a:gd name="connsiteY30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222804 w 8477199"/>
                <a:gd name="connsiteY19" fmla="*/ 2234984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1847 w 8477199"/>
                <a:gd name="connsiteY23" fmla="*/ 85614 h 2658545"/>
                <a:gd name="connsiteX24" fmla="*/ 313900 w 8477199"/>
                <a:gd name="connsiteY24" fmla="*/ 1868290 h 2658545"/>
                <a:gd name="connsiteX25" fmla="*/ 1735499 w 8477199"/>
                <a:gd name="connsiteY25" fmla="*/ 2152912 h 2658545"/>
                <a:gd name="connsiteX26" fmla="*/ 4052317 w 8477199"/>
                <a:gd name="connsiteY26" fmla="*/ 1684696 h 2658545"/>
                <a:gd name="connsiteX27" fmla="*/ 4534135 w 8477199"/>
                <a:gd name="connsiteY27" fmla="*/ 2227531 h 2658545"/>
                <a:gd name="connsiteX28" fmla="*/ 4824736 w 8477199"/>
                <a:gd name="connsiteY28" fmla="*/ 2519795 h 2658545"/>
                <a:gd name="connsiteX29" fmla="*/ 5803572 w 8477199"/>
                <a:gd name="connsiteY29" fmla="*/ 1668359 h 2658545"/>
                <a:gd name="connsiteX30" fmla="*/ 6697195 w 8477199"/>
                <a:gd name="connsiteY30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222804 w 8477199"/>
                <a:gd name="connsiteY19" fmla="*/ 2234984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1847 w 8477199"/>
                <a:gd name="connsiteY23" fmla="*/ 85614 h 2658545"/>
                <a:gd name="connsiteX24" fmla="*/ 313900 w 8477199"/>
                <a:gd name="connsiteY24" fmla="*/ 1868290 h 2658545"/>
                <a:gd name="connsiteX25" fmla="*/ 1735499 w 8477199"/>
                <a:gd name="connsiteY25" fmla="*/ 2152912 h 2658545"/>
                <a:gd name="connsiteX26" fmla="*/ 4052317 w 8477199"/>
                <a:gd name="connsiteY26" fmla="*/ 1684696 h 2658545"/>
                <a:gd name="connsiteX27" fmla="*/ 4534135 w 8477199"/>
                <a:gd name="connsiteY27" fmla="*/ 2227531 h 2658545"/>
                <a:gd name="connsiteX28" fmla="*/ 4824736 w 8477199"/>
                <a:gd name="connsiteY28" fmla="*/ 2519795 h 2658545"/>
                <a:gd name="connsiteX29" fmla="*/ 5803572 w 8477199"/>
                <a:gd name="connsiteY29" fmla="*/ 1668359 h 2658545"/>
                <a:gd name="connsiteX30" fmla="*/ 6697195 w 8477199"/>
                <a:gd name="connsiteY30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222804 w 8477199"/>
                <a:gd name="connsiteY19" fmla="*/ 2234984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1847 w 8477199"/>
                <a:gd name="connsiteY23" fmla="*/ 85614 h 2658545"/>
                <a:gd name="connsiteX24" fmla="*/ 313900 w 8477199"/>
                <a:gd name="connsiteY24" fmla="*/ 1868290 h 2658545"/>
                <a:gd name="connsiteX25" fmla="*/ 1735499 w 8477199"/>
                <a:gd name="connsiteY25" fmla="*/ 2152912 h 2658545"/>
                <a:gd name="connsiteX26" fmla="*/ 4052317 w 8477199"/>
                <a:gd name="connsiteY26" fmla="*/ 1684696 h 2658545"/>
                <a:gd name="connsiteX27" fmla="*/ 4534135 w 8477199"/>
                <a:gd name="connsiteY27" fmla="*/ 2227531 h 2658545"/>
                <a:gd name="connsiteX28" fmla="*/ 4824736 w 8477199"/>
                <a:gd name="connsiteY28" fmla="*/ 2519795 h 2658545"/>
                <a:gd name="connsiteX29" fmla="*/ 5803572 w 8477199"/>
                <a:gd name="connsiteY29" fmla="*/ 1668359 h 2658545"/>
                <a:gd name="connsiteX30" fmla="*/ 6697195 w 8477199"/>
                <a:gd name="connsiteY30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222804 w 8477199"/>
                <a:gd name="connsiteY19" fmla="*/ 2234984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1847 w 8477199"/>
                <a:gd name="connsiteY23" fmla="*/ 85614 h 2658545"/>
                <a:gd name="connsiteX24" fmla="*/ 107198 w 8477199"/>
                <a:gd name="connsiteY24" fmla="*/ 1725589 h 2658545"/>
                <a:gd name="connsiteX25" fmla="*/ 1735499 w 8477199"/>
                <a:gd name="connsiteY25" fmla="*/ 2152912 h 2658545"/>
                <a:gd name="connsiteX26" fmla="*/ 4052317 w 8477199"/>
                <a:gd name="connsiteY26" fmla="*/ 1684696 h 2658545"/>
                <a:gd name="connsiteX27" fmla="*/ 4534135 w 8477199"/>
                <a:gd name="connsiteY27" fmla="*/ 2227531 h 2658545"/>
                <a:gd name="connsiteX28" fmla="*/ 4824736 w 8477199"/>
                <a:gd name="connsiteY28" fmla="*/ 2519795 h 2658545"/>
                <a:gd name="connsiteX29" fmla="*/ 5803572 w 8477199"/>
                <a:gd name="connsiteY29" fmla="*/ 1668359 h 2658545"/>
                <a:gd name="connsiteX30" fmla="*/ 6697195 w 8477199"/>
                <a:gd name="connsiteY30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222804 w 8477199"/>
                <a:gd name="connsiteY19" fmla="*/ 2234984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07198 w 8477199"/>
                <a:gd name="connsiteY24" fmla="*/ 1725589 h 2658545"/>
                <a:gd name="connsiteX25" fmla="*/ 1735499 w 8477199"/>
                <a:gd name="connsiteY25" fmla="*/ 2152912 h 2658545"/>
                <a:gd name="connsiteX26" fmla="*/ 4052317 w 8477199"/>
                <a:gd name="connsiteY26" fmla="*/ 1684696 h 2658545"/>
                <a:gd name="connsiteX27" fmla="*/ 4534135 w 8477199"/>
                <a:gd name="connsiteY27" fmla="*/ 2227531 h 2658545"/>
                <a:gd name="connsiteX28" fmla="*/ 4824736 w 8477199"/>
                <a:gd name="connsiteY28" fmla="*/ 2519795 h 2658545"/>
                <a:gd name="connsiteX29" fmla="*/ 5803572 w 8477199"/>
                <a:gd name="connsiteY29" fmla="*/ 1668359 h 2658545"/>
                <a:gd name="connsiteX30" fmla="*/ 6697195 w 8477199"/>
                <a:gd name="connsiteY30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222804 w 8477199"/>
                <a:gd name="connsiteY19" fmla="*/ 2234984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07198 w 8477199"/>
                <a:gd name="connsiteY24" fmla="*/ 1725589 h 2658545"/>
                <a:gd name="connsiteX25" fmla="*/ 1735499 w 8477199"/>
                <a:gd name="connsiteY25" fmla="*/ 2152912 h 2658545"/>
                <a:gd name="connsiteX26" fmla="*/ 4052317 w 8477199"/>
                <a:gd name="connsiteY26" fmla="*/ 1684696 h 2658545"/>
                <a:gd name="connsiteX27" fmla="*/ 4534135 w 8477199"/>
                <a:gd name="connsiteY27" fmla="*/ 2227531 h 2658545"/>
                <a:gd name="connsiteX28" fmla="*/ 4824736 w 8477199"/>
                <a:gd name="connsiteY28" fmla="*/ 2519795 h 2658545"/>
                <a:gd name="connsiteX29" fmla="*/ 5803572 w 8477199"/>
                <a:gd name="connsiteY29" fmla="*/ 1668359 h 2658545"/>
                <a:gd name="connsiteX30" fmla="*/ 6697195 w 8477199"/>
                <a:gd name="connsiteY30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222804 w 8477199"/>
                <a:gd name="connsiteY19" fmla="*/ 2234984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07198 w 8477199"/>
                <a:gd name="connsiteY24" fmla="*/ 1725589 h 2658545"/>
                <a:gd name="connsiteX25" fmla="*/ 1735499 w 8477199"/>
                <a:gd name="connsiteY25" fmla="*/ 2152912 h 2658545"/>
                <a:gd name="connsiteX26" fmla="*/ 4052317 w 8477199"/>
                <a:gd name="connsiteY26" fmla="*/ 1684696 h 2658545"/>
                <a:gd name="connsiteX27" fmla="*/ 4534135 w 8477199"/>
                <a:gd name="connsiteY27" fmla="*/ 2227531 h 2658545"/>
                <a:gd name="connsiteX28" fmla="*/ 4824736 w 8477199"/>
                <a:gd name="connsiteY28" fmla="*/ 2519795 h 2658545"/>
                <a:gd name="connsiteX29" fmla="*/ 5803572 w 8477199"/>
                <a:gd name="connsiteY29" fmla="*/ 1668359 h 2658545"/>
                <a:gd name="connsiteX30" fmla="*/ 6697195 w 8477199"/>
                <a:gd name="connsiteY30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222804 w 8477199"/>
                <a:gd name="connsiteY19" fmla="*/ 2234984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01611 w 8477199"/>
                <a:gd name="connsiteY24" fmla="*/ 1763143 h 2658545"/>
                <a:gd name="connsiteX25" fmla="*/ 1735499 w 8477199"/>
                <a:gd name="connsiteY25" fmla="*/ 2152912 h 2658545"/>
                <a:gd name="connsiteX26" fmla="*/ 4052317 w 8477199"/>
                <a:gd name="connsiteY26" fmla="*/ 1684696 h 2658545"/>
                <a:gd name="connsiteX27" fmla="*/ 4534135 w 8477199"/>
                <a:gd name="connsiteY27" fmla="*/ 2227531 h 2658545"/>
                <a:gd name="connsiteX28" fmla="*/ 4824736 w 8477199"/>
                <a:gd name="connsiteY28" fmla="*/ 2519795 h 2658545"/>
                <a:gd name="connsiteX29" fmla="*/ 5803572 w 8477199"/>
                <a:gd name="connsiteY29" fmla="*/ 1668359 h 2658545"/>
                <a:gd name="connsiteX30" fmla="*/ 6697195 w 8477199"/>
                <a:gd name="connsiteY30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222804 w 8477199"/>
                <a:gd name="connsiteY19" fmla="*/ 2234984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01611 w 8477199"/>
                <a:gd name="connsiteY24" fmla="*/ 1763143 h 2658545"/>
                <a:gd name="connsiteX25" fmla="*/ 1674047 w 8477199"/>
                <a:gd name="connsiteY25" fmla="*/ 2190466 h 2658545"/>
                <a:gd name="connsiteX26" fmla="*/ 4052317 w 8477199"/>
                <a:gd name="connsiteY26" fmla="*/ 1684696 h 2658545"/>
                <a:gd name="connsiteX27" fmla="*/ 4534135 w 8477199"/>
                <a:gd name="connsiteY27" fmla="*/ 2227531 h 2658545"/>
                <a:gd name="connsiteX28" fmla="*/ 4824736 w 8477199"/>
                <a:gd name="connsiteY28" fmla="*/ 2519795 h 2658545"/>
                <a:gd name="connsiteX29" fmla="*/ 5803572 w 8477199"/>
                <a:gd name="connsiteY29" fmla="*/ 1668359 h 2658545"/>
                <a:gd name="connsiteX30" fmla="*/ 6697195 w 8477199"/>
                <a:gd name="connsiteY30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222804 w 8477199"/>
                <a:gd name="connsiteY19" fmla="*/ 2234984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01611 w 8477199"/>
                <a:gd name="connsiteY24" fmla="*/ 1763143 h 2658545"/>
                <a:gd name="connsiteX25" fmla="*/ 1674047 w 8477199"/>
                <a:gd name="connsiteY25" fmla="*/ 2190466 h 2658545"/>
                <a:gd name="connsiteX26" fmla="*/ 4052317 w 8477199"/>
                <a:gd name="connsiteY26" fmla="*/ 1684696 h 2658545"/>
                <a:gd name="connsiteX27" fmla="*/ 4534135 w 8477199"/>
                <a:gd name="connsiteY27" fmla="*/ 2227531 h 2658545"/>
                <a:gd name="connsiteX28" fmla="*/ 4824736 w 8477199"/>
                <a:gd name="connsiteY28" fmla="*/ 2519795 h 2658545"/>
                <a:gd name="connsiteX29" fmla="*/ 5803572 w 8477199"/>
                <a:gd name="connsiteY29" fmla="*/ 1668359 h 2658545"/>
                <a:gd name="connsiteX30" fmla="*/ 6697195 w 8477199"/>
                <a:gd name="connsiteY30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222804 w 8477199"/>
                <a:gd name="connsiteY19" fmla="*/ 2234984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01611 w 8477199"/>
                <a:gd name="connsiteY24" fmla="*/ 1763143 h 2658545"/>
                <a:gd name="connsiteX25" fmla="*/ 1674047 w 8477199"/>
                <a:gd name="connsiteY25" fmla="*/ 2190466 h 2658545"/>
                <a:gd name="connsiteX26" fmla="*/ 4052317 w 8477199"/>
                <a:gd name="connsiteY26" fmla="*/ 1684696 h 2658545"/>
                <a:gd name="connsiteX27" fmla="*/ 4534135 w 8477199"/>
                <a:gd name="connsiteY27" fmla="*/ 2227531 h 2658545"/>
                <a:gd name="connsiteX28" fmla="*/ 4824736 w 8477199"/>
                <a:gd name="connsiteY28" fmla="*/ 2519795 h 2658545"/>
                <a:gd name="connsiteX29" fmla="*/ 5803572 w 8477199"/>
                <a:gd name="connsiteY29" fmla="*/ 1668359 h 2658545"/>
                <a:gd name="connsiteX30" fmla="*/ 6697195 w 8477199"/>
                <a:gd name="connsiteY30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222804 w 8477199"/>
                <a:gd name="connsiteY19" fmla="*/ 2234984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01611 w 8477199"/>
                <a:gd name="connsiteY24" fmla="*/ 1763143 h 2658545"/>
                <a:gd name="connsiteX25" fmla="*/ 1724326 w 8477199"/>
                <a:gd name="connsiteY25" fmla="*/ 2212995 h 2658545"/>
                <a:gd name="connsiteX26" fmla="*/ 4052317 w 8477199"/>
                <a:gd name="connsiteY26" fmla="*/ 1684696 h 2658545"/>
                <a:gd name="connsiteX27" fmla="*/ 4534135 w 8477199"/>
                <a:gd name="connsiteY27" fmla="*/ 2227531 h 2658545"/>
                <a:gd name="connsiteX28" fmla="*/ 4824736 w 8477199"/>
                <a:gd name="connsiteY28" fmla="*/ 2519795 h 2658545"/>
                <a:gd name="connsiteX29" fmla="*/ 5803572 w 8477199"/>
                <a:gd name="connsiteY29" fmla="*/ 1668359 h 2658545"/>
                <a:gd name="connsiteX30" fmla="*/ 6697195 w 8477199"/>
                <a:gd name="connsiteY30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222804 w 8477199"/>
                <a:gd name="connsiteY19" fmla="*/ 2234984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07198 w 8477199"/>
                <a:gd name="connsiteY24" fmla="*/ 1725589 h 2658545"/>
                <a:gd name="connsiteX25" fmla="*/ 1724326 w 8477199"/>
                <a:gd name="connsiteY25" fmla="*/ 2212995 h 2658545"/>
                <a:gd name="connsiteX26" fmla="*/ 4052317 w 8477199"/>
                <a:gd name="connsiteY26" fmla="*/ 1684696 h 2658545"/>
                <a:gd name="connsiteX27" fmla="*/ 4534135 w 8477199"/>
                <a:gd name="connsiteY27" fmla="*/ 2227531 h 2658545"/>
                <a:gd name="connsiteX28" fmla="*/ 4824736 w 8477199"/>
                <a:gd name="connsiteY28" fmla="*/ 2519795 h 2658545"/>
                <a:gd name="connsiteX29" fmla="*/ 5803572 w 8477199"/>
                <a:gd name="connsiteY29" fmla="*/ 1668359 h 2658545"/>
                <a:gd name="connsiteX30" fmla="*/ 6697195 w 8477199"/>
                <a:gd name="connsiteY30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222804 w 8477199"/>
                <a:gd name="connsiteY19" fmla="*/ 2234984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07198 w 8477199"/>
                <a:gd name="connsiteY24" fmla="*/ 1725589 h 2658545"/>
                <a:gd name="connsiteX25" fmla="*/ 1724326 w 8477199"/>
                <a:gd name="connsiteY25" fmla="*/ 2212995 h 2658545"/>
                <a:gd name="connsiteX26" fmla="*/ 4052317 w 8477199"/>
                <a:gd name="connsiteY26" fmla="*/ 1684696 h 2658545"/>
                <a:gd name="connsiteX27" fmla="*/ 4534135 w 8477199"/>
                <a:gd name="connsiteY27" fmla="*/ 2227531 h 2658545"/>
                <a:gd name="connsiteX28" fmla="*/ 4824736 w 8477199"/>
                <a:gd name="connsiteY28" fmla="*/ 2519795 h 2658545"/>
                <a:gd name="connsiteX29" fmla="*/ 5803572 w 8477199"/>
                <a:gd name="connsiteY29" fmla="*/ 1668359 h 2658545"/>
                <a:gd name="connsiteX30" fmla="*/ 6697195 w 8477199"/>
                <a:gd name="connsiteY30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222804 w 8477199"/>
                <a:gd name="connsiteY19" fmla="*/ 2234984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23956 w 8477199"/>
                <a:gd name="connsiteY24" fmla="*/ 1748118 h 2658545"/>
                <a:gd name="connsiteX25" fmla="*/ 1724326 w 8477199"/>
                <a:gd name="connsiteY25" fmla="*/ 2212995 h 2658545"/>
                <a:gd name="connsiteX26" fmla="*/ 4052317 w 8477199"/>
                <a:gd name="connsiteY26" fmla="*/ 1684696 h 2658545"/>
                <a:gd name="connsiteX27" fmla="*/ 4534135 w 8477199"/>
                <a:gd name="connsiteY27" fmla="*/ 2227531 h 2658545"/>
                <a:gd name="connsiteX28" fmla="*/ 4824736 w 8477199"/>
                <a:gd name="connsiteY28" fmla="*/ 2519795 h 2658545"/>
                <a:gd name="connsiteX29" fmla="*/ 5803572 w 8477199"/>
                <a:gd name="connsiteY29" fmla="*/ 1668359 h 2658545"/>
                <a:gd name="connsiteX30" fmla="*/ 6697195 w 8477199"/>
                <a:gd name="connsiteY30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222804 w 8477199"/>
                <a:gd name="connsiteY19" fmla="*/ 2234984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23956 w 8477199"/>
                <a:gd name="connsiteY24" fmla="*/ 1748118 h 2658545"/>
                <a:gd name="connsiteX25" fmla="*/ 1724326 w 8477199"/>
                <a:gd name="connsiteY25" fmla="*/ 2212995 h 2658545"/>
                <a:gd name="connsiteX26" fmla="*/ 4052317 w 8477199"/>
                <a:gd name="connsiteY26" fmla="*/ 1684696 h 2658545"/>
                <a:gd name="connsiteX27" fmla="*/ 4534135 w 8477199"/>
                <a:gd name="connsiteY27" fmla="*/ 2227531 h 2658545"/>
                <a:gd name="connsiteX28" fmla="*/ 4824736 w 8477199"/>
                <a:gd name="connsiteY28" fmla="*/ 2519795 h 2658545"/>
                <a:gd name="connsiteX29" fmla="*/ 5803572 w 8477199"/>
                <a:gd name="connsiteY29" fmla="*/ 1668359 h 2658545"/>
                <a:gd name="connsiteX30" fmla="*/ 6697195 w 8477199"/>
                <a:gd name="connsiteY30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222804 w 8477199"/>
                <a:gd name="connsiteY19" fmla="*/ 2234984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23956 w 8477199"/>
                <a:gd name="connsiteY24" fmla="*/ 1748118 h 2658545"/>
                <a:gd name="connsiteX25" fmla="*/ 1724326 w 8477199"/>
                <a:gd name="connsiteY25" fmla="*/ 2212995 h 2658545"/>
                <a:gd name="connsiteX26" fmla="*/ 4052317 w 8477199"/>
                <a:gd name="connsiteY26" fmla="*/ 1684696 h 2658545"/>
                <a:gd name="connsiteX27" fmla="*/ 4534135 w 8477199"/>
                <a:gd name="connsiteY27" fmla="*/ 2227531 h 2658545"/>
                <a:gd name="connsiteX28" fmla="*/ 4824736 w 8477199"/>
                <a:gd name="connsiteY28" fmla="*/ 2519795 h 2658545"/>
                <a:gd name="connsiteX29" fmla="*/ 5803572 w 8477199"/>
                <a:gd name="connsiteY29" fmla="*/ 1668359 h 2658545"/>
                <a:gd name="connsiteX30" fmla="*/ 6697195 w 8477199"/>
                <a:gd name="connsiteY30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166939 w 8477199"/>
                <a:gd name="connsiteY19" fmla="*/ 2242495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23956 w 8477199"/>
                <a:gd name="connsiteY24" fmla="*/ 1748118 h 2658545"/>
                <a:gd name="connsiteX25" fmla="*/ 1724326 w 8477199"/>
                <a:gd name="connsiteY25" fmla="*/ 2212995 h 2658545"/>
                <a:gd name="connsiteX26" fmla="*/ 4052317 w 8477199"/>
                <a:gd name="connsiteY26" fmla="*/ 1684696 h 2658545"/>
                <a:gd name="connsiteX27" fmla="*/ 4534135 w 8477199"/>
                <a:gd name="connsiteY27" fmla="*/ 2227531 h 2658545"/>
                <a:gd name="connsiteX28" fmla="*/ 4824736 w 8477199"/>
                <a:gd name="connsiteY28" fmla="*/ 2519795 h 2658545"/>
                <a:gd name="connsiteX29" fmla="*/ 5803572 w 8477199"/>
                <a:gd name="connsiteY29" fmla="*/ 1668359 h 2658545"/>
                <a:gd name="connsiteX30" fmla="*/ 6697195 w 8477199"/>
                <a:gd name="connsiteY30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166939 w 8477199"/>
                <a:gd name="connsiteY19" fmla="*/ 2242495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23956 w 8477199"/>
                <a:gd name="connsiteY24" fmla="*/ 1748118 h 2658545"/>
                <a:gd name="connsiteX25" fmla="*/ 1724326 w 8477199"/>
                <a:gd name="connsiteY25" fmla="*/ 2212995 h 2658545"/>
                <a:gd name="connsiteX26" fmla="*/ 4052317 w 8477199"/>
                <a:gd name="connsiteY26" fmla="*/ 1684696 h 2658545"/>
                <a:gd name="connsiteX27" fmla="*/ 4534135 w 8477199"/>
                <a:gd name="connsiteY27" fmla="*/ 2227531 h 2658545"/>
                <a:gd name="connsiteX28" fmla="*/ 4824736 w 8477199"/>
                <a:gd name="connsiteY28" fmla="*/ 2519795 h 2658545"/>
                <a:gd name="connsiteX29" fmla="*/ 5803572 w 8477199"/>
                <a:gd name="connsiteY29" fmla="*/ 1668359 h 2658545"/>
                <a:gd name="connsiteX30" fmla="*/ 6697195 w 8477199"/>
                <a:gd name="connsiteY30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166939 w 8477199"/>
                <a:gd name="connsiteY19" fmla="*/ 2242495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23956 w 8477199"/>
                <a:gd name="connsiteY24" fmla="*/ 1748118 h 2658545"/>
                <a:gd name="connsiteX25" fmla="*/ 1724326 w 8477199"/>
                <a:gd name="connsiteY25" fmla="*/ 2212995 h 2658545"/>
                <a:gd name="connsiteX26" fmla="*/ 4018796 w 8477199"/>
                <a:gd name="connsiteY26" fmla="*/ 1744782 h 2658545"/>
                <a:gd name="connsiteX27" fmla="*/ 4534135 w 8477199"/>
                <a:gd name="connsiteY27" fmla="*/ 2227531 h 2658545"/>
                <a:gd name="connsiteX28" fmla="*/ 4824736 w 8477199"/>
                <a:gd name="connsiteY28" fmla="*/ 2519795 h 2658545"/>
                <a:gd name="connsiteX29" fmla="*/ 5803572 w 8477199"/>
                <a:gd name="connsiteY29" fmla="*/ 1668359 h 2658545"/>
                <a:gd name="connsiteX30" fmla="*/ 6697195 w 8477199"/>
                <a:gd name="connsiteY30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166939 w 8477199"/>
                <a:gd name="connsiteY19" fmla="*/ 2242495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23956 w 8477199"/>
                <a:gd name="connsiteY24" fmla="*/ 1748118 h 2658545"/>
                <a:gd name="connsiteX25" fmla="*/ 1724326 w 8477199"/>
                <a:gd name="connsiteY25" fmla="*/ 2212995 h 2658545"/>
                <a:gd name="connsiteX26" fmla="*/ 4018796 w 8477199"/>
                <a:gd name="connsiteY26" fmla="*/ 1744782 h 2658545"/>
                <a:gd name="connsiteX27" fmla="*/ 4824736 w 8477199"/>
                <a:gd name="connsiteY27" fmla="*/ 2519795 h 2658545"/>
                <a:gd name="connsiteX28" fmla="*/ 5803572 w 8477199"/>
                <a:gd name="connsiteY28" fmla="*/ 1668359 h 2658545"/>
                <a:gd name="connsiteX29" fmla="*/ 6697195 w 8477199"/>
                <a:gd name="connsiteY29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166939 w 8477199"/>
                <a:gd name="connsiteY19" fmla="*/ 2242495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23956 w 8477199"/>
                <a:gd name="connsiteY24" fmla="*/ 1748118 h 2658545"/>
                <a:gd name="connsiteX25" fmla="*/ 1724326 w 8477199"/>
                <a:gd name="connsiteY25" fmla="*/ 2212995 h 2658545"/>
                <a:gd name="connsiteX26" fmla="*/ 4018796 w 8477199"/>
                <a:gd name="connsiteY26" fmla="*/ 1744782 h 2658545"/>
                <a:gd name="connsiteX27" fmla="*/ 4824736 w 8477199"/>
                <a:gd name="connsiteY27" fmla="*/ 2519795 h 2658545"/>
                <a:gd name="connsiteX28" fmla="*/ 5803572 w 8477199"/>
                <a:gd name="connsiteY28" fmla="*/ 1668359 h 2658545"/>
                <a:gd name="connsiteX29" fmla="*/ 6697195 w 8477199"/>
                <a:gd name="connsiteY29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166939 w 8477199"/>
                <a:gd name="connsiteY19" fmla="*/ 2242495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23956 w 8477199"/>
                <a:gd name="connsiteY24" fmla="*/ 1748118 h 2658545"/>
                <a:gd name="connsiteX25" fmla="*/ 1724326 w 8477199"/>
                <a:gd name="connsiteY25" fmla="*/ 2212995 h 2658545"/>
                <a:gd name="connsiteX26" fmla="*/ 4018796 w 8477199"/>
                <a:gd name="connsiteY26" fmla="*/ 1744782 h 2658545"/>
                <a:gd name="connsiteX27" fmla="*/ 4824736 w 8477199"/>
                <a:gd name="connsiteY27" fmla="*/ 2519795 h 2658545"/>
                <a:gd name="connsiteX28" fmla="*/ 5803572 w 8477199"/>
                <a:gd name="connsiteY28" fmla="*/ 1668359 h 2658545"/>
                <a:gd name="connsiteX29" fmla="*/ 6697195 w 8477199"/>
                <a:gd name="connsiteY29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166939 w 8477199"/>
                <a:gd name="connsiteY19" fmla="*/ 2242495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23956 w 8477199"/>
                <a:gd name="connsiteY24" fmla="*/ 1748118 h 2658545"/>
                <a:gd name="connsiteX25" fmla="*/ 1724326 w 8477199"/>
                <a:gd name="connsiteY25" fmla="*/ 2212995 h 2658545"/>
                <a:gd name="connsiteX26" fmla="*/ 4018796 w 8477199"/>
                <a:gd name="connsiteY26" fmla="*/ 1744782 h 2658545"/>
                <a:gd name="connsiteX27" fmla="*/ 4740936 w 8477199"/>
                <a:gd name="connsiteY27" fmla="*/ 2542328 h 2658545"/>
                <a:gd name="connsiteX28" fmla="*/ 5803572 w 8477199"/>
                <a:gd name="connsiteY28" fmla="*/ 1668359 h 2658545"/>
                <a:gd name="connsiteX29" fmla="*/ 6697195 w 8477199"/>
                <a:gd name="connsiteY29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166939 w 8477199"/>
                <a:gd name="connsiteY19" fmla="*/ 2242495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23956 w 8477199"/>
                <a:gd name="connsiteY24" fmla="*/ 1748118 h 2658545"/>
                <a:gd name="connsiteX25" fmla="*/ 1724326 w 8477199"/>
                <a:gd name="connsiteY25" fmla="*/ 2212995 h 2658545"/>
                <a:gd name="connsiteX26" fmla="*/ 4018796 w 8477199"/>
                <a:gd name="connsiteY26" fmla="*/ 1744782 h 2658545"/>
                <a:gd name="connsiteX27" fmla="*/ 4740936 w 8477199"/>
                <a:gd name="connsiteY27" fmla="*/ 2542328 h 2658545"/>
                <a:gd name="connsiteX28" fmla="*/ 5803572 w 8477199"/>
                <a:gd name="connsiteY28" fmla="*/ 1668359 h 2658545"/>
                <a:gd name="connsiteX29" fmla="*/ 6697195 w 8477199"/>
                <a:gd name="connsiteY29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166939 w 8477199"/>
                <a:gd name="connsiteY19" fmla="*/ 2242495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23956 w 8477199"/>
                <a:gd name="connsiteY24" fmla="*/ 1748118 h 2658545"/>
                <a:gd name="connsiteX25" fmla="*/ 1724326 w 8477199"/>
                <a:gd name="connsiteY25" fmla="*/ 2212995 h 2658545"/>
                <a:gd name="connsiteX26" fmla="*/ 4018796 w 8477199"/>
                <a:gd name="connsiteY26" fmla="*/ 1744782 h 2658545"/>
                <a:gd name="connsiteX27" fmla="*/ 4740936 w 8477199"/>
                <a:gd name="connsiteY27" fmla="*/ 2542328 h 2658545"/>
                <a:gd name="connsiteX28" fmla="*/ 5803572 w 8477199"/>
                <a:gd name="connsiteY28" fmla="*/ 1668359 h 2658545"/>
                <a:gd name="connsiteX29" fmla="*/ 6697195 w 8477199"/>
                <a:gd name="connsiteY29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166939 w 8477199"/>
                <a:gd name="connsiteY19" fmla="*/ 2242495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23956 w 8477199"/>
                <a:gd name="connsiteY24" fmla="*/ 1748118 h 2658545"/>
                <a:gd name="connsiteX25" fmla="*/ 1724326 w 8477199"/>
                <a:gd name="connsiteY25" fmla="*/ 2212995 h 2658545"/>
                <a:gd name="connsiteX26" fmla="*/ 4018796 w 8477199"/>
                <a:gd name="connsiteY26" fmla="*/ 1744782 h 2658545"/>
                <a:gd name="connsiteX27" fmla="*/ 4740936 w 8477199"/>
                <a:gd name="connsiteY27" fmla="*/ 2542328 h 2658545"/>
                <a:gd name="connsiteX28" fmla="*/ 5803572 w 8477199"/>
                <a:gd name="connsiteY28" fmla="*/ 1668359 h 2658545"/>
                <a:gd name="connsiteX29" fmla="*/ 6697195 w 8477199"/>
                <a:gd name="connsiteY29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166939 w 8477199"/>
                <a:gd name="connsiteY19" fmla="*/ 2242495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23956 w 8477199"/>
                <a:gd name="connsiteY24" fmla="*/ 1748118 h 2658545"/>
                <a:gd name="connsiteX25" fmla="*/ 1724326 w 8477199"/>
                <a:gd name="connsiteY25" fmla="*/ 2212995 h 2658545"/>
                <a:gd name="connsiteX26" fmla="*/ 4018796 w 8477199"/>
                <a:gd name="connsiteY26" fmla="*/ 1744782 h 2658545"/>
                <a:gd name="connsiteX27" fmla="*/ 4735350 w 8477199"/>
                <a:gd name="connsiteY27" fmla="*/ 2564861 h 2658545"/>
                <a:gd name="connsiteX28" fmla="*/ 5803572 w 8477199"/>
                <a:gd name="connsiteY28" fmla="*/ 1668359 h 2658545"/>
                <a:gd name="connsiteX29" fmla="*/ 6697195 w 8477199"/>
                <a:gd name="connsiteY29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166939 w 8477199"/>
                <a:gd name="connsiteY19" fmla="*/ 2242495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23956 w 8477199"/>
                <a:gd name="connsiteY24" fmla="*/ 1748118 h 2658545"/>
                <a:gd name="connsiteX25" fmla="*/ 1724326 w 8477199"/>
                <a:gd name="connsiteY25" fmla="*/ 2212995 h 2658545"/>
                <a:gd name="connsiteX26" fmla="*/ 4018796 w 8477199"/>
                <a:gd name="connsiteY26" fmla="*/ 1744782 h 2658545"/>
                <a:gd name="connsiteX27" fmla="*/ 4735350 w 8477199"/>
                <a:gd name="connsiteY27" fmla="*/ 2564861 h 2658545"/>
                <a:gd name="connsiteX28" fmla="*/ 5803572 w 8477199"/>
                <a:gd name="connsiteY28" fmla="*/ 1668359 h 2658545"/>
                <a:gd name="connsiteX29" fmla="*/ 6697195 w 8477199"/>
                <a:gd name="connsiteY29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166939 w 8477199"/>
                <a:gd name="connsiteY19" fmla="*/ 2242495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23956 w 8477199"/>
                <a:gd name="connsiteY24" fmla="*/ 1748118 h 2658545"/>
                <a:gd name="connsiteX25" fmla="*/ 1724326 w 8477199"/>
                <a:gd name="connsiteY25" fmla="*/ 2212995 h 2658545"/>
                <a:gd name="connsiteX26" fmla="*/ 4018796 w 8477199"/>
                <a:gd name="connsiteY26" fmla="*/ 1744782 h 2658545"/>
                <a:gd name="connsiteX27" fmla="*/ 4735350 w 8477199"/>
                <a:gd name="connsiteY27" fmla="*/ 2564861 h 2658545"/>
                <a:gd name="connsiteX28" fmla="*/ 5803572 w 8477199"/>
                <a:gd name="connsiteY28" fmla="*/ 1668359 h 2658545"/>
                <a:gd name="connsiteX29" fmla="*/ 6697195 w 8477199"/>
                <a:gd name="connsiteY29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166939 w 8477199"/>
                <a:gd name="connsiteY19" fmla="*/ 2242495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23956 w 8477199"/>
                <a:gd name="connsiteY24" fmla="*/ 1748118 h 2658545"/>
                <a:gd name="connsiteX25" fmla="*/ 1724326 w 8477199"/>
                <a:gd name="connsiteY25" fmla="*/ 2212995 h 2658545"/>
                <a:gd name="connsiteX26" fmla="*/ 4018796 w 8477199"/>
                <a:gd name="connsiteY26" fmla="*/ 1744782 h 2658545"/>
                <a:gd name="connsiteX27" fmla="*/ 4735350 w 8477199"/>
                <a:gd name="connsiteY27" fmla="*/ 2564861 h 2658545"/>
                <a:gd name="connsiteX28" fmla="*/ 5803572 w 8477199"/>
                <a:gd name="connsiteY28" fmla="*/ 1668359 h 2658545"/>
                <a:gd name="connsiteX29" fmla="*/ 6697195 w 8477199"/>
                <a:gd name="connsiteY29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166939 w 8477199"/>
                <a:gd name="connsiteY19" fmla="*/ 2242495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23956 w 8477199"/>
                <a:gd name="connsiteY24" fmla="*/ 1748118 h 2658545"/>
                <a:gd name="connsiteX25" fmla="*/ 1724326 w 8477199"/>
                <a:gd name="connsiteY25" fmla="*/ 2212995 h 2658545"/>
                <a:gd name="connsiteX26" fmla="*/ 4018796 w 8477199"/>
                <a:gd name="connsiteY26" fmla="*/ 1744782 h 2658545"/>
                <a:gd name="connsiteX27" fmla="*/ 4735350 w 8477199"/>
                <a:gd name="connsiteY27" fmla="*/ 2564861 h 2658545"/>
                <a:gd name="connsiteX28" fmla="*/ 5803572 w 8477199"/>
                <a:gd name="connsiteY28" fmla="*/ 1668359 h 2658545"/>
                <a:gd name="connsiteX29" fmla="*/ 6697195 w 8477199"/>
                <a:gd name="connsiteY29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166939 w 8477199"/>
                <a:gd name="connsiteY19" fmla="*/ 2242495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23956 w 8477199"/>
                <a:gd name="connsiteY24" fmla="*/ 1748118 h 2658545"/>
                <a:gd name="connsiteX25" fmla="*/ 1724326 w 8477199"/>
                <a:gd name="connsiteY25" fmla="*/ 2212995 h 2658545"/>
                <a:gd name="connsiteX26" fmla="*/ 4018796 w 8477199"/>
                <a:gd name="connsiteY26" fmla="*/ 1744782 h 2658545"/>
                <a:gd name="connsiteX27" fmla="*/ 4735350 w 8477199"/>
                <a:gd name="connsiteY27" fmla="*/ 2564861 h 2658545"/>
                <a:gd name="connsiteX28" fmla="*/ 5803572 w 8477199"/>
                <a:gd name="connsiteY28" fmla="*/ 1668359 h 2658545"/>
                <a:gd name="connsiteX29" fmla="*/ 6697195 w 8477199"/>
                <a:gd name="connsiteY29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166939 w 8477199"/>
                <a:gd name="connsiteY19" fmla="*/ 2242495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23956 w 8477199"/>
                <a:gd name="connsiteY24" fmla="*/ 1748118 h 2658545"/>
                <a:gd name="connsiteX25" fmla="*/ 1724326 w 8477199"/>
                <a:gd name="connsiteY25" fmla="*/ 2212995 h 2658545"/>
                <a:gd name="connsiteX26" fmla="*/ 4018796 w 8477199"/>
                <a:gd name="connsiteY26" fmla="*/ 1744782 h 2658545"/>
                <a:gd name="connsiteX27" fmla="*/ 4735350 w 8477199"/>
                <a:gd name="connsiteY27" fmla="*/ 2564861 h 2658545"/>
                <a:gd name="connsiteX28" fmla="*/ 5803572 w 8477199"/>
                <a:gd name="connsiteY28" fmla="*/ 1668359 h 2658545"/>
                <a:gd name="connsiteX29" fmla="*/ 6697195 w 8477199"/>
                <a:gd name="connsiteY29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6764 w 8477199"/>
                <a:gd name="connsiteY7" fmla="*/ 1738286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166939 w 8477199"/>
                <a:gd name="connsiteY19" fmla="*/ 2242495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23956 w 8477199"/>
                <a:gd name="connsiteY24" fmla="*/ 1748118 h 2658545"/>
                <a:gd name="connsiteX25" fmla="*/ 1724326 w 8477199"/>
                <a:gd name="connsiteY25" fmla="*/ 2212995 h 2658545"/>
                <a:gd name="connsiteX26" fmla="*/ 4018796 w 8477199"/>
                <a:gd name="connsiteY26" fmla="*/ 1759804 h 2658545"/>
                <a:gd name="connsiteX27" fmla="*/ 4735350 w 8477199"/>
                <a:gd name="connsiteY27" fmla="*/ 2564861 h 2658545"/>
                <a:gd name="connsiteX28" fmla="*/ 5803572 w 8477199"/>
                <a:gd name="connsiteY28" fmla="*/ 1668359 h 2658545"/>
                <a:gd name="connsiteX29" fmla="*/ 6697195 w 8477199"/>
                <a:gd name="connsiteY29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084419 w 8477199"/>
                <a:gd name="connsiteY7" fmla="*/ 1715757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166939 w 8477199"/>
                <a:gd name="connsiteY19" fmla="*/ 2242495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23956 w 8477199"/>
                <a:gd name="connsiteY24" fmla="*/ 1748118 h 2658545"/>
                <a:gd name="connsiteX25" fmla="*/ 1724326 w 8477199"/>
                <a:gd name="connsiteY25" fmla="*/ 2212995 h 2658545"/>
                <a:gd name="connsiteX26" fmla="*/ 4018796 w 8477199"/>
                <a:gd name="connsiteY26" fmla="*/ 1759804 h 2658545"/>
                <a:gd name="connsiteX27" fmla="*/ 4735350 w 8477199"/>
                <a:gd name="connsiteY27" fmla="*/ 2564861 h 2658545"/>
                <a:gd name="connsiteX28" fmla="*/ 5803572 w 8477199"/>
                <a:gd name="connsiteY28" fmla="*/ 1668359 h 2658545"/>
                <a:gd name="connsiteX29" fmla="*/ 6697195 w 8477199"/>
                <a:gd name="connsiteY29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1177 w 8477199"/>
                <a:gd name="connsiteY7" fmla="*/ 1715757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166939 w 8477199"/>
                <a:gd name="connsiteY19" fmla="*/ 2242495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27434 w 8477199"/>
                <a:gd name="connsiteY23" fmla="*/ 100633 h 2658545"/>
                <a:gd name="connsiteX24" fmla="*/ 123956 w 8477199"/>
                <a:gd name="connsiteY24" fmla="*/ 1748118 h 2658545"/>
                <a:gd name="connsiteX25" fmla="*/ 1724326 w 8477199"/>
                <a:gd name="connsiteY25" fmla="*/ 2212995 h 2658545"/>
                <a:gd name="connsiteX26" fmla="*/ 4018796 w 8477199"/>
                <a:gd name="connsiteY26" fmla="*/ 1759804 h 2658545"/>
                <a:gd name="connsiteX27" fmla="*/ 4735350 w 8477199"/>
                <a:gd name="connsiteY27" fmla="*/ 2564861 h 2658545"/>
                <a:gd name="connsiteX28" fmla="*/ 5803572 w 8477199"/>
                <a:gd name="connsiteY28" fmla="*/ 1668359 h 2658545"/>
                <a:gd name="connsiteX29" fmla="*/ 6697195 w 8477199"/>
                <a:gd name="connsiteY29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1177 w 8477199"/>
                <a:gd name="connsiteY7" fmla="*/ 1715757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166939 w 8477199"/>
                <a:gd name="connsiteY19" fmla="*/ 2242495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38607 w 8477199"/>
                <a:gd name="connsiteY23" fmla="*/ 115654 h 2658545"/>
                <a:gd name="connsiteX24" fmla="*/ 123956 w 8477199"/>
                <a:gd name="connsiteY24" fmla="*/ 1748118 h 2658545"/>
                <a:gd name="connsiteX25" fmla="*/ 1724326 w 8477199"/>
                <a:gd name="connsiteY25" fmla="*/ 2212995 h 2658545"/>
                <a:gd name="connsiteX26" fmla="*/ 4018796 w 8477199"/>
                <a:gd name="connsiteY26" fmla="*/ 1759804 h 2658545"/>
                <a:gd name="connsiteX27" fmla="*/ 4735350 w 8477199"/>
                <a:gd name="connsiteY27" fmla="*/ 2564861 h 2658545"/>
                <a:gd name="connsiteX28" fmla="*/ 5803572 w 8477199"/>
                <a:gd name="connsiteY28" fmla="*/ 1668359 h 2658545"/>
                <a:gd name="connsiteX29" fmla="*/ 6697195 w 8477199"/>
                <a:gd name="connsiteY29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1177 w 8477199"/>
                <a:gd name="connsiteY7" fmla="*/ 1715757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166939 w 8477199"/>
                <a:gd name="connsiteY19" fmla="*/ 2242495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38607 w 8477199"/>
                <a:gd name="connsiteY23" fmla="*/ 115654 h 2658545"/>
                <a:gd name="connsiteX24" fmla="*/ 123956 w 8477199"/>
                <a:gd name="connsiteY24" fmla="*/ 1748118 h 2658545"/>
                <a:gd name="connsiteX25" fmla="*/ 1724326 w 8477199"/>
                <a:gd name="connsiteY25" fmla="*/ 2212995 h 2658545"/>
                <a:gd name="connsiteX26" fmla="*/ 4018796 w 8477199"/>
                <a:gd name="connsiteY26" fmla="*/ 1759804 h 2658545"/>
                <a:gd name="connsiteX27" fmla="*/ 4735350 w 8477199"/>
                <a:gd name="connsiteY27" fmla="*/ 2564861 h 2658545"/>
                <a:gd name="connsiteX28" fmla="*/ 5803572 w 8477199"/>
                <a:gd name="connsiteY28" fmla="*/ 1668359 h 2658545"/>
                <a:gd name="connsiteX29" fmla="*/ 6697195 w 8477199"/>
                <a:gd name="connsiteY29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1177 w 8477199"/>
                <a:gd name="connsiteY7" fmla="*/ 1715757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166939 w 8477199"/>
                <a:gd name="connsiteY19" fmla="*/ 2242495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38607 w 8477199"/>
                <a:gd name="connsiteY23" fmla="*/ 115654 h 2658545"/>
                <a:gd name="connsiteX24" fmla="*/ 140716 w 8477199"/>
                <a:gd name="connsiteY24" fmla="*/ 1785672 h 2658545"/>
                <a:gd name="connsiteX25" fmla="*/ 1724326 w 8477199"/>
                <a:gd name="connsiteY25" fmla="*/ 2212995 h 2658545"/>
                <a:gd name="connsiteX26" fmla="*/ 4018796 w 8477199"/>
                <a:gd name="connsiteY26" fmla="*/ 1759804 h 2658545"/>
                <a:gd name="connsiteX27" fmla="*/ 4735350 w 8477199"/>
                <a:gd name="connsiteY27" fmla="*/ 2564861 h 2658545"/>
                <a:gd name="connsiteX28" fmla="*/ 5803572 w 8477199"/>
                <a:gd name="connsiteY28" fmla="*/ 1668359 h 2658545"/>
                <a:gd name="connsiteX29" fmla="*/ 6697195 w 8477199"/>
                <a:gd name="connsiteY29" fmla="*/ 1138479 h 2658545"/>
                <a:gd name="connsiteX0" fmla="*/ 6697195 w 8477199"/>
                <a:gd name="connsiteY0" fmla="*/ 1138479 h 2658545"/>
                <a:gd name="connsiteX1" fmla="*/ 6709662 w 8477199"/>
                <a:gd name="connsiteY1" fmla="*/ 1138479 h 2658545"/>
                <a:gd name="connsiteX2" fmla="*/ 7145860 w 8477199"/>
                <a:gd name="connsiteY2" fmla="*/ 1713773 h 2658545"/>
                <a:gd name="connsiteX3" fmla="*/ 7305314 w 8477199"/>
                <a:gd name="connsiteY3" fmla="*/ 2037959 h 2658545"/>
                <a:gd name="connsiteX4" fmla="*/ 8432561 w 8477199"/>
                <a:gd name="connsiteY4" fmla="*/ 1804301 h 2658545"/>
                <a:gd name="connsiteX5" fmla="*/ 8477199 w 8477199"/>
                <a:gd name="connsiteY5" fmla="*/ 1852891 h 2658545"/>
                <a:gd name="connsiteX6" fmla="*/ 7295156 w 8477199"/>
                <a:gd name="connsiteY6" fmla="*/ 2097524 h 2658545"/>
                <a:gd name="connsiteX7" fmla="*/ 7101177 w 8477199"/>
                <a:gd name="connsiteY7" fmla="*/ 1715757 h 2658545"/>
                <a:gd name="connsiteX8" fmla="*/ 6708739 w 8477199"/>
                <a:gd name="connsiteY8" fmla="*/ 1198968 h 2658545"/>
                <a:gd name="connsiteX9" fmla="*/ 6697657 w 8477199"/>
                <a:gd name="connsiteY9" fmla="*/ 1198968 h 2658545"/>
                <a:gd name="connsiteX10" fmla="*/ 5808796 w 8477199"/>
                <a:gd name="connsiteY10" fmla="*/ 1779382 h 2658545"/>
                <a:gd name="connsiteX11" fmla="*/ 5680431 w 8477199"/>
                <a:gd name="connsiteY11" fmla="*/ 1910979 h 2658545"/>
                <a:gd name="connsiteX12" fmla="*/ 5510509 w 8477199"/>
                <a:gd name="connsiteY12" fmla="*/ 2090136 h 2658545"/>
                <a:gd name="connsiteX13" fmla="*/ 5121257 w 8477199"/>
                <a:gd name="connsiteY13" fmla="*/ 2480773 h 2658545"/>
                <a:gd name="connsiteX14" fmla="*/ 4763866 w 8477199"/>
                <a:gd name="connsiteY14" fmla="*/ 2658545 h 2658545"/>
                <a:gd name="connsiteX15" fmla="*/ 4720924 w 8477199"/>
                <a:gd name="connsiteY15" fmla="*/ 2654389 h 2658545"/>
                <a:gd name="connsiteX16" fmla="*/ 4489128 w 8477199"/>
                <a:gd name="connsiteY16" fmla="*/ 2310851 h 2658545"/>
                <a:gd name="connsiteX17" fmla="*/ 4263335 w 8477199"/>
                <a:gd name="connsiteY17" fmla="*/ 1901282 h 2658545"/>
                <a:gd name="connsiteX18" fmla="*/ 3440333 w 8477199"/>
                <a:gd name="connsiteY18" fmla="*/ 1934150 h 2658545"/>
                <a:gd name="connsiteX19" fmla="*/ 2166939 w 8477199"/>
                <a:gd name="connsiteY19" fmla="*/ 2242495 h 2658545"/>
                <a:gd name="connsiteX20" fmla="*/ 116247 w 8477199"/>
                <a:gd name="connsiteY20" fmla="*/ 1894960 h 2658545"/>
                <a:gd name="connsiteX21" fmla="*/ 9979 w 8477199"/>
                <a:gd name="connsiteY21" fmla="*/ 1420058 h 2658545"/>
                <a:gd name="connsiteX22" fmla="*/ 1437237 w 8477199"/>
                <a:gd name="connsiteY22" fmla="*/ 0 h 2658545"/>
                <a:gd name="connsiteX23" fmla="*/ 1438607 w 8477199"/>
                <a:gd name="connsiteY23" fmla="*/ 115654 h 2658545"/>
                <a:gd name="connsiteX24" fmla="*/ 140716 w 8477199"/>
                <a:gd name="connsiteY24" fmla="*/ 1785672 h 2658545"/>
                <a:gd name="connsiteX25" fmla="*/ 1724326 w 8477199"/>
                <a:gd name="connsiteY25" fmla="*/ 2212995 h 2658545"/>
                <a:gd name="connsiteX26" fmla="*/ 4018796 w 8477199"/>
                <a:gd name="connsiteY26" fmla="*/ 1759804 h 2658545"/>
                <a:gd name="connsiteX27" fmla="*/ 4735350 w 8477199"/>
                <a:gd name="connsiteY27" fmla="*/ 2564861 h 2658545"/>
                <a:gd name="connsiteX28" fmla="*/ 5803572 w 8477199"/>
                <a:gd name="connsiteY28" fmla="*/ 1668359 h 2658545"/>
                <a:gd name="connsiteX29" fmla="*/ 6697195 w 8477199"/>
                <a:gd name="connsiteY29" fmla="*/ 1138479 h 2658545"/>
                <a:gd name="connsiteX0" fmla="*/ 6697195 w 8493959"/>
                <a:gd name="connsiteY0" fmla="*/ 1138479 h 2658545"/>
                <a:gd name="connsiteX1" fmla="*/ 6709662 w 8493959"/>
                <a:gd name="connsiteY1" fmla="*/ 1138479 h 2658545"/>
                <a:gd name="connsiteX2" fmla="*/ 7145860 w 8493959"/>
                <a:gd name="connsiteY2" fmla="*/ 1713773 h 2658545"/>
                <a:gd name="connsiteX3" fmla="*/ 7305314 w 8493959"/>
                <a:gd name="connsiteY3" fmla="*/ 2037959 h 2658545"/>
                <a:gd name="connsiteX4" fmla="*/ 8432561 w 8493959"/>
                <a:gd name="connsiteY4" fmla="*/ 1804301 h 2658545"/>
                <a:gd name="connsiteX5" fmla="*/ 8493959 w 8493959"/>
                <a:gd name="connsiteY5" fmla="*/ 1867912 h 2658545"/>
                <a:gd name="connsiteX6" fmla="*/ 7295156 w 8493959"/>
                <a:gd name="connsiteY6" fmla="*/ 2097524 h 2658545"/>
                <a:gd name="connsiteX7" fmla="*/ 7101177 w 8493959"/>
                <a:gd name="connsiteY7" fmla="*/ 1715757 h 2658545"/>
                <a:gd name="connsiteX8" fmla="*/ 6708739 w 8493959"/>
                <a:gd name="connsiteY8" fmla="*/ 1198968 h 2658545"/>
                <a:gd name="connsiteX9" fmla="*/ 6697657 w 8493959"/>
                <a:gd name="connsiteY9" fmla="*/ 1198968 h 2658545"/>
                <a:gd name="connsiteX10" fmla="*/ 5808796 w 8493959"/>
                <a:gd name="connsiteY10" fmla="*/ 1779382 h 2658545"/>
                <a:gd name="connsiteX11" fmla="*/ 5680431 w 8493959"/>
                <a:gd name="connsiteY11" fmla="*/ 1910979 h 2658545"/>
                <a:gd name="connsiteX12" fmla="*/ 5510509 w 8493959"/>
                <a:gd name="connsiteY12" fmla="*/ 2090136 h 2658545"/>
                <a:gd name="connsiteX13" fmla="*/ 5121257 w 8493959"/>
                <a:gd name="connsiteY13" fmla="*/ 2480773 h 2658545"/>
                <a:gd name="connsiteX14" fmla="*/ 4763866 w 8493959"/>
                <a:gd name="connsiteY14" fmla="*/ 2658545 h 2658545"/>
                <a:gd name="connsiteX15" fmla="*/ 4720924 w 8493959"/>
                <a:gd name="connsiteY15" fmla="*/ 2654389 h 2658545"/>
                <a:gd name="connsiteX16" fmla="*/ 4489128 w 8493959"/>
                <a:gd name="connsiteY16" fmla="*/ 2310851 h 2658545"/>
                <a:gd name="connsiteX17" fmla="*/ 4263335 w 8493959"/>
                <a:gd name="connsiteY17" fmla="*/ 1901282 h 2658545"/>
                <a:gd name="connsiteX18" fmla="*/ 3440333 w 8493959"/>
                <a:gd name="connsiteY18" fmla="*/ 1934150 h 2658545"/>
                <a:gd name="connsiteX19" fmla="*/ 2166939 w 8493959"/>
                <a:gd name="connsiteY19" fmla="*/ 2242495 h 2658545"/>
                <a:gd name="connsiteX20" fmla="*/ 116247 w 8493959"/>
                <a:gd name="connsiteY20" fmla="*/ 1894960 h 2658545"/>
                <a:gd name="connsiteX21" fmla="*/ 9979 w 8493959"/>
                <a:gd name="connsiteY21" fmla="*/ 1420058 h 2658545"/>
                <a:gd name="connsiteX22" fmla="*/ 1437237 w 8493959"/>
                <a:gd name="connsiteY22" fmla="*/ 0 h 2658545"/>
                <a:gd name="connsiteX23" fmla="*/ 1438607 w 8493959"/>
                <a:gd name="connsiteY23" fmla="*/ 115654 h 2658545"/>
                <a:gd name="connsiteX24" fmla="*/ 140716 w 8493959"/>
                <a:gd name="connsiteY24" fmla="*/ 1785672 h 2658545"/>
                <a:gd name="connsiteX25" fmla="*/ 1724326 w 8493959"/>
                <a:gd name="connsiteY25" fmla="*/ 2212995 h 2658545"/>
                <a:gd name="connsiteX26" fmla="*/ 4018796 w 8493959"/>
                <a:gd name="connsiteY26" fmla="*/ 1759804 h 2658545"/>
                <a:gd name="connsiteX27" fmla="*/ 4735350 w 8493959"/>
                <a:gd name="connsiteY27" fmla="*/ 2564861 h 2658545"/>
                <a:gd name="connsiteX28" fmla="*/ 5803572 w 8493959"/>
                <a:gd name="connsiteY28" fmla="*/ 1668359 h 2658545"/>
                <a:gd name="connsiteX29" fmla="*/ 6697195 w 8493959"/>
                <a:gd name="connsiteY29" fmla="*/ 1138479 h 2658545"/>
                <a:gd name="connsiteX0" fmla="*/ 6697195 w 8493959"/>
                <a:gd name="connsiteY0" fmla="*/ 1138479 h 2658545"/>
                <a:gd name="connsiteX1" fmla="*/ 6709662 w 8493959"/>
                <a:gd name="connsiteY1" fmla="*/ 1138479 h 2658545"/>
                <a:gd name="connsiteX2" fmla="*/ 7145860 w 8493959"/>
                <a:gd name="connsiteY2" fmla="*/ 1713773 h 2658545"/>
                <a:gd name="connsiteX3" fmla="*/ 7305314 w 8493959"/>
                <a:gd name="connsiteY3" fmla="*/ 2037959 h 2658545"/>
                <a:gd name="connsiteX4" fmla="*/ 8432561 w 8493959"/>
                <a:gd name="connsiteY4" fmla="*/ 1804301 h 2658545"/>
                <a:gd name="connsiteX5" fmla="*/ 8493959 w 8493959"/>
                <a:gd name="connsiteY5" fmla="*/ 1867912 h 2658545"/>
                <a:gd name="connsiteX6" fmla="*/ 7311916 w 8493959"/>
                <a:gd name="connsiteY6" fmla="*/ 2120053 h 2658545"/>
                <a:gd name="connsiteX7" fmla="*/ 7101177 w 8493959"/>
                <a:gd name="connsiteY7" fmla="*/ 1715757 h 2658545"/>
                <a:gd name="connsiteX8" fmla="*/ 6708739 w 8493959"/>
                <a:gd name="connsiteY8" fmla="*/ 1198968 h 2658545"/>
                <a:gd name="connsiteX9" fmla="*/ 6697657 w 8493959"/>
                <a:gd name="connsiteY9" fmla="*/ 1198968 h 2658545"/>
                <a:gd name="connsiteX10" fmla="*/ 5808796 w 8493959"/>
                <a:gd name="connsiteY10" fmla="*/ 1779382 h 2658545"/>
                <a:gd name="connsiteX11" fmla="*/ 5680431 w 8493959"/>
                <a:gd name="connsiteY11" fmla="*/ 1910979 h 2658545"/>
                <a:gd name="connsiteX12" fmla="*/ 5510509 w 8493959"/>
                <a:gd name="connsiteY12" fmla="*/ 2090136 h 2658545"/>
                <a:gd name="connsiteX13" fmla="*/ 5121257 w 8493959"/>
                <a:gd name="connsiteY13" fmla="*/ 2480773 h 2658545"/>
                <a:gd name="connsiteX14" fmla="*/ 4763866 w 8493959"/>
                <a:gd name="connsiteY14" fmla="*/ 2658545 h 2658545"/>
                <a:gd name="connsiteX15" fmla="*/ 4720924 w 8493959"/>
                <a:gd name="connsiteY15" fmla="*/ 2654389 h 2658545"/>
                <a:gd name="connsiteX16" fmla="*/ 4489128 w 8493959"/>
                <a:gd name="connsiteY16" fmla="*/ 2310851 h 2658545"/>
                <a:gd name="connsiteX17" fmla="*/ 4263335 w 8493959"/>
                <a:gd name="connsiteY17" fmla="*/ 1901282 h 2658545"/>
                <a:gd name="connsiteX18" fmla="*/ 3440333 w 8493959"/>
                <a:gd name="connsiteY18" fmla="*/ 1934150 h 2658545"/>
                <a:gd name="connsiteX19" fmla="*/ 2166939 w 8493959"/>
                <a:gd name="connsiteY19" fmla="*/ 2242495 h 2658545"/>
                <a:gd name="connsiteX20" fmla="*/ 116247 w 8493959"/>
                <a:gd name="connsiteY20" fmla="*/ 1894960 h 2658545"/>
                <a:gd name="connsiteX21" fmla="*/ 9979 w 8493959"/>
                <a:gd name="connsiteY21" fmla="*/ 1420058 h 2658545"/>
                <a:gd name="connsiteX22" fmla="*/ 1437237 w 8493959"/>
                <a:gd name="connsiteY22" fmla="*/ 0 h 2658545"/>
                <a:gd name="connsiteX23" fmla="*/ 1438607 w 8493959"/>
                <a:gd name="connsiteY23" fmla="*/ 115654 h 2658545"/>
                <a:gd name="connsiteX24" fmla="*/ 140716 w 8493959"/>
                <a:gd name="connsiteY24" fmla="*/ 1785672 h 2658545"/>
                <a:gd name="connsiteX25" fmla="*/ 1724326 w 8493959"/>
                <a:gd name="connsiteY25" fmla="*/ 2212995 h 2658545"/>
                <a:gd name="connsiteX26" fmla="*/ 4018796 w 8493959"/>
                <a:gd name="connsiteY26" fmla="*/ 1759804 h 2658545"/>
                <a:gd name="connsiteX27" fmla="*/ 4735350 w 8493959"/>
                <a:gd name="connsiteY27" fmla="*/ 2564861 h 2658545"/>
                <a:gd name="connsiteX28" fmla="*/ 5803572 w 8493959"/>
                <a:gd name="connsiteY28" fmla="*/ 1668359 h 2658545"/>
                <a:gd name="connsiteX29" fmla="*/ 6697195 w 8493959"/>
                <a:gd name="connsiteY29" fmla="*/ 1138479 h 2658545"/>
                <a:gd name="connsiteX0" fmla="*/ 6697195 w 8493959"/>
                <a:gd name="connsiteY0" fmla="*/ 1138479 h 2658545"/>
                <a:gd name="connsiteX1" fmla="*/ 6709662 w 8493959"/>
                <a:gd name="connsiteY1" fmla="*/ 1138479 h 2658545"/>
                <a:gd name="connsiteX2" fmla="*/ 7145860 w 8493959"/>
                <a:gd name="connsiteY2" fmla="*/ 1713773 h 2658545"/>
                <a:gd name="connsiteX3" fmla="*/ 7305314 w 8493959"/>
                <a:gd name="connsiteY3" fmla="*/ 2037959 h 2658545"/>
                <a:gd name="connsiteX4" fmla="*/ 8432561 w 8493959"/>
                <a:gd name="connsiteY4" fmla="*/ 1804301 h 2658545"/>
                <a:gd name="connsiteX5" fmla="*/ 8493959 w 8493959"/>
                <a:gd name="connsiteY5" fmla="*/ 1867912 h 2658545"/>
                <a:gd name="connsiteX6" fmla="*/ 7311916 w 8493959"/>
                <a:gd name="connsiteY6" fmla="*/ 2120053 h 2658545"/>
                <a:gd name="connsiteX7" fmla="*/ 7084417 w 8493959"/>
                <a:gd name="connsiteY7" fmla="*/ 1753308 h 2658545"/>
                <a:gd name="connsiteX8" fmla="*/ 6708739 w 8493959"/>
                <a:gd name="connsiteY8" fmla="*/ 1198968 h 2658545"/>
                <a:gd name="connsiteX9" fmla="*/ 6697657 w 8493959"/>
                <a:gd name="connsiteY9" fmla="*/ 1198968 h 2658545"/>
                <a:gd name="connsiteX10" fmla="*/ 5808796 w 8493959"/>
                <a:gd name="connsiteY10" fmla="*/ 1779382 h 2658545"/>
                <a:gd name="connsiteX11" fmla="*/ 5680431 w 8493959"/>
                <a:gd name="connsiteY11" fmla="*/ 1910979 h 2658545"/>
                <a:gd name="connsiteX12" fmla="*/ 5510509 w 8493959"/>
                <a:gd name="connsiteY12" fmla="*/ 2090136 h 2658545"/>
                <a:gd name="connsiteX13" fmla="*/ 5121257 w 8493959"/>
                <a:gd name="connsiteY13" fmla="*/ 2480773 h 2658545"/>
                <a:gd name="connsiteX14" fmla="*/ 4763866 w 8493959"/>
                <a:gd name="connsiteY14" fmla="*/ 2658545 h 2658545"/>
                <a:gd name="connsiteX15" fmla="*/ 4720924 w 8493959"/>
                <a:gd name="connsiteY15" fmla="*/ 2654389 h 2658545"/>
                <a:gd name="connsiteX16" fmla="*/ 4489128 w 8493959"/>
                <a:gd name="connsiteY16" fmla="*/ 2310851 h 2658545"/>
                <a:gd name="connsiteX17" fmla="*/ 4263335 w 8493959"/>
                <a:gd name="connsiteY17" fmla="*/ 1901282 h 2658545"/>
                <a:gd name="connsiteX18" fmla="*/ 3440333 w 8493959"/>
                <a:gd name="connsiteY18" fmla="*/ 1934150 h 2658545"/>
                <a:gd name="connsiteX19" fmla="*/ 2166939 w 8493959"/>
                <a:gd name="connsiteY19" fmla="*/ 2242495 h 2658545"/>
                <a:gd name="connsiteX20" fmla="*/ 116247 w 8493959"/>
                <a:gd name="connsiteY20" fmla="*/ 1894960 h 2658545"/>
                <a:gd name="connsiteX21" fmla="*/ 9979 w 8493959"/>
                <a:gd name="connsiteY21" fmla="*/ 1420058 h 2658545"/>
                <a:gd name="connsiteX22" fmla="*/ 1437237 w 8493959"/>
                <a:gd name="connsiteY22" fmla="*/ 0 h 2658545"/>
                <a:gd name="connsiteX23" fmla="*/ 1438607 w 8493959"/>
                <a:gd name="connsiteY23" fmla="*/ 115654 h 2658545"/>
                <a:gd name="connsiteX24" fmla="*/ 140716 w 8493959"/>
                <a:gd name="connsiteY24" fmla="*/ 1785672 h 2658545"/>
                <a:gd name="connsiteX25" fmla="*/ 1724326 w 8493959"/>
                <a:gd name="connsiteY25" fmla="*/ 2212995 h 2658545"/>
                <a:gd name="connsiteX26" fmla="*/ 4018796 w 8493959"/>
                <a:gd name="connsiteY26" fmla="*/ 1759804 h 2658545"/>
                <a:gd name="connsiteX27" fmla="*/ 4735350 w 8493959"/>
                <a:gd name="connsiteY27" fmla="*/ 2564861 h 2658545"/>
                <a:gd name="connsiteX28" fmla="*/ 5803572 w 8493959"/>
                <a:gd name="connsiteY28" fmla="*/ 1668359 h 2658545"/>
                <a:gd name="connsiteX29" fmla="*/ 6697195 w 8493959"/>
                <a:gd name="connsiteY29" fmla="*/ 1138479 h 2658545"/>
                <a:gd name="connsiteX0" fmla="*/ 6697195 w 8493959"/>
                <a:gd name="connsiteY0" fmla="*/ 1138479 h 2658545"/>
                <a:gd name="connsiteX1" fmla="*/ 6709662 w 8493959"/>
                <a:gd name="connsiteY1" fmla="*/ 1138479 h 2658545"/>
                <a:gd name="connsiteX2" fmla="*/ 7145860 w 8493959"/>
                <a:gd name="connsiteY2" fmla="*/ 1713773 h 2658545"/>
                <a:gd name="connsiteX3" fmla="*/ 7305314 w 8493959"/>
                <a:gd name="connsiteY3" fmla="*/ 2037959 h 2658545"/>
                <a:gd name="connsiteX4" fmla="*/ 8432561 w 8493959"/>
                <a:gd name="connsiteY4" fmla="*/ 1804301 h 2658545"/>
                <a:gd name="connsiteX5" fmla="*/ 8493959 w 8493959"/>
                <a:gd name="connsiteY5" fmla="*/ 1867912 h 2658545"/>
                <a:gd name="connsiteX6" fmla="*/ 7311916 w 8493959"/>
                <a:gd name="connsiteY6" fmla="*/ 2120053 h 2658545"/>
                <a:gd name="connsiteX7" fmla="*/ 7084417 w 8493959"/>
                <a:gd name="connsiteY7" fmla="*/ 1753308 h 2658545"/>
                <a:gd name="connsiteX8" fmla="*/ 6708739 w 8493959"/>
                <a:gd name="connsiteY8" fmla="*/ 1198968 h 2658545"/>
                <a:gd name="connsiteX9" fmla="*/ 6697657 w 8493959"/>
                <a:gd name="connsiteY9" fmla="*/ 1198968 h 2658545"/>
                <a:gd name="connsiteX10" fmla="*/ 5808796 w 8493959"/>
                <a:gd name="connsiteY10" fmla="*/ 1779382 h 2658545"/>
                <a:gd name="connsiteX11" fmla="*/ 5680431 w 8493959"/>
                <a:gd name="connsiteY11" fmla="*/ 1910979 h 2658545"/>
                <a:gd name="connsiteX12" fmla="*/ 5510509 w 8493959"/>
                <a:gd name="connsiteY12" fmla="*/ 2090136 h 2658545"/>
                <a:gd name="connsiteX13" fmla="*/ 5121257 w 8493959"/>
                <a:gd name="connsiteY13" fmla="*/ 2480773 h 2658545"/>
                <a:gd name="connsiteX14" fmla="*/ 4763866 w 8493959"/>
                <a:gd name="connsiteY14" fmla="*/ 2658545 h 2658545"/>
                <a:gd name="connsiteX15" fmla="*/ 4720924 w 8493959"/>
                <a:gd name="connsiteY15" fmla="*/ 2654389 h 2658545"/>
                <a:gd name="connsiteX16" fmla="*/ 4489128 w 8493959"/>
                <a:gd name="connsiteY16" fmla="*/ 2310851 h 2658545"/>
                <a:gd name="connsiteX17" fmla="*/ 4263335 w 8493959"/>
                <a:gd name="connsiteY17" fmla="*/ 1901282 h 2658545"/>
                <a:gd name="connsiteX18" fmla="*/ 3440333 w 8493959"/>
                <a:gd name="connsiteY18" fmla="*/ 1934150 h 2658545"/>
                <a:gd name="connsiteX19" fmla="*/ 2166939 w 8493959"/>
                <a:gd name="connsiteY19" fmla="*/ 2242495 h 2658545"/>
                <a:gd name="connsiteX20" fmla="*/ 116247 w 8493959"/>
                <a:gd name="connsiteY20" fmla="*/ 1894960 h 2658545"/>
                <a:gd name="connsiteX21" fmla="*/ 9979 w 8493959"/>
                <a:gd name="connsiteY21" fmla="*/ 1420058 h 2658545"/>
                <a:gd name="connsiteX22" fmla="*/ 1437237 w 8493959"/>
                <a:gd name="connsiteY22" fmla="*/ 0 h 2658545"/>
                <a:gd name="connsiteX23" fmla="*/ 1438607 w 8493959"/>
                <a:gd name="connsiteY23" fmla="*/ 115654 h 2658545"/>
                <a:gd name="connsiteX24" fmla="*/ 140716 w 8493959"/>
                <a:gd name="connsiteY24" fmla="*/ 1785672 h 2658545"/>
                <a:gd name="connsiteX25" fmla="*/ 1724326 w 8493959"/>
                <a:gd name="connsiteY25" fmla="*/ 2212995 h 2658545"/>
                <a:gd name="connsiteX26" fmla="*/ 4018796 w 8493959"/>
                <a:gd name="connsiteY26" fmla="*/ 1759804 h 2658545"/>
                <a:gd name="connsiteX27" fmla="*/ 4735350 w 8493959"/>
                <a:gd name="connsiteY27" fmla="*/ 2564861 h 2658545"/>
                <a:gd name="connsiteX28" fmla="*/ 5803572 w 8493959"/>
                <a:gd name="connsiteY28" fmla="*/ 1668359 h 2658545"/>
                <a:gd name="connsiteX29" fmla="*/ 6697195 w 8493959"/>
                <a:gd name="connsiteY29" fmla="*/ 1138479 h 2658545"/>
                <a:gd name="connsiteX0" fmla="*/ 6697195 w 8493959"/>
                <a:gd name="connsiteY0" fmla="*/ 1138479 h 2658545"/>
                <a:gd name="connsiteX1" fmla="*/ 6709662 w 8493959"/>
                <a:gd name="connsiteY1" fmla="*/ 1138479 h 2658545"/>
                <a:gd name="connsiteX2" fmla="*/ 7145860 w 8493959"/>
                <a:gd name="connsiteY2" fmla="*/ 1713773 h 2658545"/>
                <a:gd name="connsiteX3" fmla="*/ 7305314 w 8493959"/>
                <a:gd name="connsiteY3" fmla="*/ 2037959 h 2658545"/>
                <a:gd name="connsiteX4" fmla="*/ 8432561 w 8493959"/>
                <a:gd name="connsiteY4" fmla="*/ 1804301 h 2658545"/>
                <a:gd name="connsiteX5" fmla="*/ 8493959 w 8493959"/>
                <a:gd name="connsiteY5" fmla="*/ 1867912 h 2658545"/>
                <a:gd name="connsiteX6" fmla="*/ 7311916 w 8493959"/>
                <a:gd name="connsiteY6" fmla="*/ 2120053 h 2658545"/>
                <a:gd name="connsiteX7" fmla="*/ 7084417 w 8493959"/>
                <a:gd name="connsiteY7" fmla="*/ 1753308 h 2658545"/>
                <a:gd name="connsiteX8" fmla="*/ 6708739 w 8493959"/>
                <a:gd name="connsiteY8" fmla="*/ 1198968 h 2658545"/>
                <a:gd name="connsiteX9" fmla="*/ 6697657 w 8493959"/>
                <a:gd name="connsiteY9" fmla="*/ 1198968 h 2658545"/>
                <a:gd name="connsiteX10" fmla="*/ 5808796 w 8493959"/>
                <a:gd name="connsiteY10" fmla="*/ 1779382 h 2658545"/>
                <a:gd name="connsiteX11" fmla="*/ 5680431 w 8493959"/>
                <a:gd name="connsiteY11" fmla="*/ 1910979 h 2658545"/>
                <a:gd name="connsiteX12" fmla="*/ 5510509 w 8493959"/>
                <a:gd name="connsiteY12" fmla="*/ 2090136 h 2658545"/>
                <a:gd name="connsiteX13" fmla="*/ 5121257 w 8493959"/>
                <a:gd name="connsiteY13" fmla="*/ 2480773 h 2658545"/>
                <a:gd name="connsiteX14" fmla="*/ 4763866 w 8493959"/>
                <a:gd name="connsiteY14" fmla="*/ 2658545 h 2658545"/>
                <a:gd name="connsiteX15" fmla="*/ 4720924 w 8493959"/>
                <a:gd name="connsiteY15" fmla="*/ 2654389 h 2658545"/>
                <a:gd name="connsiteX16" fmla="*/ 4489128 w 8493959"/>
                <a:gd name="connsiteY16" fmla="*/ 2310851 h 2658545"/>
                <a:gd name="connsiteX17" fmla="*/ 4263335 w 8493959"/>
                <a:gd name="connsiteY17" fmla="*/ 1901282 h 2658545"/>
                <a:gd name="connsiteX18" fmla="*/ 3440333 w 8493959"/>
                <a:gd name="connsiteY18" fmla="*/ 1934150 h 2658545"/>
                <a:gd name="connsiteX19" fmla="*/ 2166939 w 8493959"/>
                <a:gd name="connsiteY19" fmla="*/ 2242495 h 2658545"/>
                <a:gd name="connsiteX20" fmla="*/ 116247 w 8493959"/>
                <a:gd name="connsiteY20" fmla="*/ 1894960 h 2658545"/>
                <a:gd name="connsiteX21" fmla="*/ 9979 w 8493959"/>
                <a:gd name="connsiteY21" fmla="*/ 1420058 h 2658545"/>
                <a:gd name="connsiteX22" fmla="*/ 1437237 w 8493959"/>
                <a:gd name="connsiteY22" fmla="*/ 0 h 2658545"/>
                <a:gd name="connsiteX23" fmla="*/ 1438607 w 8493959"/>
                <a:gd name="connsiteY23" fmla="*/ 115654 h 2658545"/>
                <a:gd name="connsiteX24" fmla="*/ 140716 w 8493959"/>
                <a:gd name="connsiteY24" fmla="*/ 1785672 h 2658545"/>
                <a:gd name="connsiteX25" fmla="*/ 1724326 w 8493959"/>
                <a:gd name="connsiteY25" fmla="*/ 2212995 h 2658545"/>
                <a:gd name="connsiteX26" fmla="*/ 4018796 w 8493959"/>
                <a:gd name="connsiteY26" fmla="*/ 1759804 h 2658545"/>
                <a:gd name="connsiteX27" fmla="*/ 4735350 w 8493959"/>
                <a:gd name="connsiteY27" fmla="*/ 2564861 h 2658545"/>
                <a:gd name="connsiteX28" fmla="*/ 5803572 w 8493959"/>
                <a:gd name="connsiteY28" fmla="*/ 1668359 h 2658545"/>
                <a:gd name="connsiteX29" fmla="*/ 6697195 w 8493959"/>
                <a:gd name="connsiteY29" fmla="*/ 1138479 h 2658545"/>
                <a:gd name="connsiteX0" fmla="*/ 6697195 w 8493959"/>
                <a:gd name="connsiteY0" fmla="*/ 1138479 h 2658545"/>
                <a:gd name="connsiteX1" fmla="*/ 6709662 w 8493959"/>
                <a:gd name="connsiteY1" fmla="*/ 1138479 h 2658545"/>
                <a:gd name="connsiteX2" fmla="*/ 7145860 w 8493959"/>
                <a:gd name="connsiteY2" fmla="*/ 1713773 h 2658545"/>
                <a:gd name="connsiteX3" fmla="*/ 7305314 w 8493959"/>
                <a:gd name="connsiteY3" fmla="*/ 2037959 h 2658545"/>
                <a:gd name="connsiteX4" fmla="*/ 8432561 w 8493959"/>
                <a:gd name="connsiteY4" fmla="*/ 1804301 h 2658545"/>
                <a:gd name="connsiteX5" fmla="*/ 8493959 w 8493959"/>
                <a:gd name="connsiteY5" fmla="*/ 1867912 h 2658545"/>
                <a:gd name="connsiteX6" fmla="*/ 7311916 w 8493959"/>
                <a:gd name="connsiteY6" fmla="*/ 2120053 h 2658545"/>
                <a:gd name="connsiteX7" fmla="*/ 7084417 w 8493959"/>
                <a:gd name="connsiteY7" fmla="*/ 1753308 h 2658545"/>
                <a:gd name="connsiteX8" fmla="*/ 6708739 w 8493959"/>
                <a:gd name="connsiteY8" fmla="*/ 1198968 h 2658545"/>
                <a:gd name="connsiteX9" fmla="*/ 5808796 w 8493959"/>
                <a:gd name="connsiteY9" fmla="*/ 1779382 h 2658545"/>
                <a:gd name="connsiteX10" fmla="*/ 5680431 w 8493959"/>
                <a:gd name="connsiteY10" fmla="*/ 1910979 h 2658545"/>
                <a:gd name="connsiteX11" fmla="*/ 5510509 w 8493959"/>
                <a:gd name="connsiteY11" fmla="*/ 2090136 h 2658545"/>
                <a:gd name="connsiteX12" fmla="*/ 5121257 w 8493959"/>
                <a:gd name="connsiteY12" fmla="*/ 2480773 h 2658545"/>
                <a:gd name="connsiteX13" fmla="*/ 4763866 w 8493959"/>
                <a:gd name="connsiteY13" fmla="*/ 2658545 h 2658545"/>
                <a:gd name="connsiteX14" fmla="*/ 4720924 w 8493959"/>
                <a:gd name="connsiteY14" fmla="*/ 2654389 h 2658545"/>
                <a:gd name="connsiteX15" fmla="*/ 4489128 w 8493959"/>
                <a:gd name="connsiteY15" fmla="*/ 2310851 h 2658545"/>
                <a:gd name="connsiteX16" fmla="*/ 4263335 w 8493959"/>
                <a:gd name="connsiteY16" fmla="*/ 1901282 h 2658545"/>
                <a:gd name="connsiteX17" fmla="*/ 3440333 w 8493959"/>
                <a:gd name="connsiteY17" fmla="*/ 1934150 h 2658545"/>
                <a:gd name="connsiteX18" fmla="*/ 2166939 w 8493959"/>
                <a:gd name="connsiteY18" fmla="*/ 2242495 h 2658545"/>
                <a:gd name="connsiteX19" fmla="*/ 116247 w 8493959"/>
                <a:gd name="connsiteY19" fmla="*/ 1894960 h 2658545"/>
                <a:gd name="connsiteX20" fmla="*/ 9979 w 8493959"/>
                <a:gd name="connsiteY20" fmla="*/ 1420058 h 2658545"/>
                <a:gd name="connsiteX21" fmla="*/ 1437237 w 8493959"/>
                <a:gd name="connsiteY21" fmla="*/ 0 h 2658545"/>
                <a:gd name="connsiteX22" fmla="*/ 1438607 w 8493959"/>
                <a:gd name="connsiteY22" fmla="*/ 115654 h 2658545"/>
                <a:gd name="connsiteX23" fmla="*/ 140716 w 8493959"/>
                <a:gd name="connsiteY23" fmla="*/ 1785672 h 2658545"/>
                <a:gd name="connsiteX24" fmla="*/ 1724326 w 8493959"/>
                <a:gd name="connsiteY24" fmla="*/ 2212995 h 2658545"/>
                <a:gd name="connsiteX25" fmla="*/ 4018796 w 8493959"/>
                <a:gd name="connsiteY25" fmla="*/ 1759804 h 2658545"/>
                <a:gd name="connsiteX26" fmla="*/ 4735350 w 8493959"/>
                <a:gd name="connsiteY26" fmla="*/ 2564861 h 2658545"/>
                <a:gd name="connsiteX27" fmla="*/ 5803572 w 8493959"/>
                <a:gd name="connsiteY27" fmla="*/ 1668359 h 2658545"/>
                <a:gd name="connsiteX28" fmla="*/ 6697195 w 8493959"/>
                <a:gd name="connsiteY28" fmla="*/ 1138479 h 2658545"/>
                <a:gd name="connsiteX0" fmla="*/ 6697195 w 8493959"/>
                <a:gd name="connsiteY0" fmla="*/ 1138479 h 2658545"/>
                <a:gd name="connsiteX1" fmla="*/ 6709662 w 8493959"/>
                <a:gd name="connsiteY1" fmla="*/ 1138479 h 2658545"/>
                <a:gd name="connsiteX2" fmla="*/ 7145860 w 8493959"/>
                <a:gd name="connsiteY2" fmla="*/ 1713773 h 2658545"/>
                <a:gd name="connsiteX3" fmla="*/ 7305314 w 8493959"/>
                <a:gd name="connsiteY3" fmla="*/ 2037959 h 2658545"/>
                <a:gd name="connsiteX4" fmla="*/ 8432561 w 8493959"/>
                <a:gd name="connsiteY4" fmla="*/ 1804301 h 2658545"/>
                <a:gd name="connsiteX5" fmla="*/ 8493959 w 8493959"/>
                <a:gd name="connsiteY5" fmla="*/ 1867912 h 2658545"/>
                <a:gd name="connsiteX6" fmla="*/ 7311916 w 8493959"/>
                <a:gd name="connsiteY6" fmla="*/ 2120053 h 2658545"/>
                <a:gd name="connsiteX7" fmla="*/ 7084417 w 8493959"/>
                <a:gd name="connsiteY7" fmla="*/ 1753308 h 2658545"/>
                <a:gd name="connsiteX8" fmla="*/ 6680805 w 8493959"/>
                <a:gd name="connsiteY8" fmla="*/ 1221501 h 2658545"/>
                <a:gd name="connsiteX9" fmla="*/ 5808796 w 8493959"/>
                <a:gd name="connsiteY9" fmla="*/ 1779382 h 2658545"/>
                <a:gd name="connsiteX10" fmla="*/ 5680431 w 8493959"/>
                <a:gd name="connsiteY10" fmla="*/ 1910979 h 2658545"/>
                <a:gd name="connsiteX11" fmla="*/ 5510509 w 8493959"/>
                <a:gd name="connsiteY11" fmla="*/ 2090136 h 2658545"/>
                <a:gd name="connsiteX12" fmla="*/ 5121257 w 8493959"/>
                <a:gd name="connsiteY12" fmla="*/ 2480773 h 2658545"/>
                <a:gd name="connsiteX13" fmla="*/ 4763866 w 8493959"/>
                <a:gd name="connsiteY13" fmla="*/ 2658545 h 2658545"/>
                <a:gd name="connsiteX14" fmla="*/ 4720924 w 8493959"/>
                <a:gd name="connsiteY14" fmla="*/ 2654389 h 2658545"/>
                <a:gd name="connsiteX15" fmla="*/ 4489128 w 8493959"/>
                <a:gd name="connsiteY15" fmla="*/ 2310851 h 2658545"/>
                <a:gd name="connsiteX16" fmla="*/ 4263335 w 8493959"/>
                <a:gd name="connsiteY16" fmla="*/ 1901282 h 2658545"/>
                <a:gd name="connsiteX17" fmla="*/ 3440333 w 8493959"/>
                <a:gd name="connsiteY17" fmla="*/ 1934150 h 2658545"/>
                <a:gd name="connsiteX18" fmla="*/ 2166939 w 8493959"/>
                <a:gd name="connsiteY18" fmla="*/ 2242495 h 2658545"/>
                <a:gd name="connsiteX19" fmla="*/ 116247 w 8493959"/>
                <a:gd name="connsiteY19" fmla="*/ 1894960 h 2658545"/>
                <a:gd name="connsiteX20" fmla="*/ 9979 w 8493959"/>
                <a:gd name="connsiteY20" fmla="*/ 1420058 h 2658545"/>
                <a:gd name="connsiteX21" fmla="*/ 1437237 w 8493959"/>
                <a:gd name="connsiteY21" fmla="*/ 0 h 2658545"/>
                <a:gd name="connsiteX22" fmla="*/ 1438607 w 8493959"/>
                <a:gd name="connsiteY22" fmla="*/ 115654 h 2658545"/>
                <a:gd name="connsiteX23" fmla="*/ 140716 w 8493959"/>
                <a:gd name="connsiteY23" fmla="*/ 1785672 h 2658545"/>
                <a:gd name="connsiteX24" fmla="*/ 1724326 w 8493959"/>
                <a:gd name="connsiteY24" fmla="*/ 2212995 h 2658545"/>
                <a:gd name="connsiteX25" fmla="*/ 4018796 w 8493959"/>
                <a:gd name="connsiteY25" fmla="*/ 1759804 h 2658545"/>
                <a:gd name="connsiteX26" fmla="*/ 4735350 w 8493959"/>
                <a:gd name="connsiteY26" fmla="*/ 2564861 h 2658545"/>
                <a:gd name="connsiteX27" fmla="*/ 5803572 w 8493959"/>
                <a:gd name="connsiteY27" fmla="*/ 1668359 h 2658545"/>
                <a:gd name="connsiteX28" fmla="*/ 6697195 w 8493959"/>
                <a:gd name="connsiteY28" fmla="*/ 1138479 h 2658545"/>
                <a:gd name="connsiteX0" fmla="*/ 6697195 w 8493959"/>
                <a:gd name="connsiteY0" fmla="*/ 1138479 h 2658545"/>
                <a:gd name="connsiteX1" fmla="*/ 6709662 w 8493959"/>
                <a:gd name="connsiteY1" fmla="*/ 1138479 h 2658545"/>
                <a:gd name="connsiteX2" fmla="*/ 7145860 w 8493959"/>
                <a:gd name="connsiteY2" fmla="*/ 1713773 h 2658545"/>
                <a:gd name="connsiteX3" fmla="*/ 7305314 w 8493959"/>
                <a:gd name="connsiteY3" fmla="*/ 2037959 h 2658545"/>
                <a:gd name="connsiteX4" fmla="*/ 8432561 w 8493959"/>
                <a:gd name="connsiteY4" fmla="*/ 1804301 h 2658545"/>
                <a:gd name="connsiteX5" fmla="*/ 8493959 w 8493959"/>
                <a:gd name="connsiteY5" fmla="*/ 1867912 h 2658545"/>
                <a:gd name="connsiteX6" fmla="*/ 7311916 w 8493959"/>
                <a:gd name="connsiteY6" fmla="*/ 2120053 h 2658545"/>
                <a:gd name="connsiteX7" fmla="*/ 7084417 w 8493959"/>
                <a:gd name="connsiteY7" fmla="*/ 1753308 h 2658545"/>
                <a:gd name="connsiteX8" fmla="*/ 6680805 w 8493959"/>
                <a:gd name="connsiteY8" fmla="*/ 1221501 h 2658545"/>
                <a:gd name="connsiteX9" fmla="*/ 5808796 w 8493959"/>
                <a:gd name="connsiteY9" fmla="*/ 1779382 h 2658545"/>
                <a:gd name="connsiteX10" fmla="*/ 5680431 w 8493959"/>
                <a:gd name="connsiteY10" fmla="*/ 1910979 h 2658545"/>
                <a:gd name="connsiteX11" fmla="*/ 5510509 w 8493959"/>
                <a:gd name="connsiteY11" fmla="*/ 2090136 h 2658545"/>
                <a:gd name="connsiteX12" fmla="*/ 5121257 w 8493959"/>
                <a:gd name="connsiteY12" fmla="*/ 2480773 h 2658545"/>
                <a:gd name="connsiteX13" fmla="*/ 4763866 w 8493959"/>
                <a:gd name="connsiteY13" fmla="*/ 2658545 h 2658545"/>
                <a:gd name="connsiteX14" fmla="*/ 4720924 w 8493959"/>
                <a:gd name="connsiteY14" fmla="*/ 2654389 h 2658545"/>
                <a:gd name="connsiteX15" fmla="*/ 4489128 w 8493959"/>
                <a:gd name="connsiteY15" fmla="*/ 2310851 h 2658545"/>
                <a:gd name="connsiteX16" fmla="*/ 4263335 w 8493959"/>
                <a:gd name="connsiteY16" fmla="*/ 1901282 h 2658545"/>
                <a:gd name="connsiteX17" fmla="*/ 3440333 w 8493959"/>
                <a:gd name="connsiteY17" fmla="*/ 1934150 h 2658545"/>
                <a:gd name="connsiteX18" fmla="*/ 2166939 w 8493959"/>
                <a:gd name="connsiteY18" fmla="*/ 2242495 h 2658545"/>
                <a:gd name="connsiteX19" fmla="*/ 116247 w 8493959"/>
                <a:gd name="connsiteY19" fmla="*/ 1894960 h 2658545"/>
                <a:gd name="connsiteX20" fmla="*/ 9979 w 8493959"/>
                <a:gd name="connsiteY20" fmla="*/ 1420058 h 2658545"/>
                <a:gd name="connsiteX21" fmla="*/ 1437237 w 8493959"/>
                <a:gd name="connsiteY21" fmla="*/ 0 h 2658545"/>
                <a:gd name="connsiteX22" fmla="*/ 1438607 w 8493959"/>
                <a:gd name="connsiteY22" fmla="*/ 115654 h 2658545"/>
                <a:gd name="connsiteX23" fmla="*/ 140716 w 8493959"/>
                <a:gd name="connsiteY23" fmla="*/ 1785672 h 2658545"/>
                <a:gd name="connsiteX24" fmla="*/ 1724326 w 8493959"/>
                <a:gd name="connsiteY24" fmla="*/ 2212995 h 2658545"/>
                <a:gd name="connsiteX25" fmla="*/ 4018796 w 8493959"/>
                <a:gd name="connsiteY25" fmla="*/ 1759804 h 2658545"/>
                <a:gd name="connsiteX26" fmla="*/ 4735350 w 8493959"/>
                <a:gd name="connsiteY26" fmla="*/ 2564861 h 2658545"/>
                <a:gd name="connsiteX27" fmla="*/ 5803572 w 8493959"/>
                <a:gd name="connsiteY27" fmla="*/ 1668359 h 2658545"/>
                <a:gd name="connsiteX28" fmla="*/ 6697195 w 8493959"/>
                <a:gd name="connsiteY28" fmla="*/ 1138479 h 2658545"/>
                <a:gd name="connsiteX0" fmla="*/ 6697195 w 8493959"/>
                <a:gd name="connsiteY0" fmla="*/ 1138479 h 2658545"/>
                <a:gd name="connsiteX1" fmla="*/ 6709662 w 8493959"/>
                <a:gd name="connsiteY1" fmla="*/ 1138479 h 2658545"/>
                <a:gd name="connsiteX2" fmla="*/ 7145860 w 8493959"/>
                <a:gd name="connsiteY2" fmla="*/ 1713773 h 2658545"/>
                <a:gd name="connsiteX3" fmla="*/ 7305314 w 8493959"/>
                <a:gd name="connsiteY3" fmla="*/ 2037959 h 2658545"/>
                <a:gd name="connsiteX4" fmla="*/ 8432561 w 8493959"/>
                <a:gd name="connsiteY4" fmla="*/ 1804301 h 2658545"/>
                <a:gd name="connsiteX5" fmla="*/ 8493959 w 8493959"/>
                <a:gd name="connsiteY5" fmla="*/ 1867912 h 2658545"/>
                <a:gd name="connsiteX6" fmla="*/ 7311916 w 8493959"/>
                <a:gd name="connsiteY6" fmla="*/ 2120053 h 2658545"/>
                <a:gd name="connsiteX7" fmla="*/ 7084417 w 8493959"/>
                <a:gd name="connsiteY7" fmla="*/ 1753308 h 2658545"/>
                <a:gd name="connsiteX8" fmla="*/ 6680805 w 8493959"/>
                <a:gd name="connsiteY8" fmla="*/ 1221501 h 2658545"/>
                <a:gd name="connsiteX9" fmla="*/ 5808796 w 8493959"/>
                <a:gd name="connsiteY9" fmla="*/ 1779382 h 2658545"/>
                <a:gd name="connsiteX10" fmla="*/ 5510509 w 8493959"/>
                <a:gd name="connsiteY10" fmla="*/ 2090136 h 2658545"/>
                <a:gd name="connsiteX11" fmla="*/ 5121257 w 8493959"/>
                <a:gd name="connsiteY11" fmla="*/ 2480773 h 2658545"/>
                <a:gd name="connsiteX12" fmla="*/ 4763866 w 8493959"/>
                <a:gd name="connsiteY12" fmla="*/ 2658545 h 2658545"/>
                <a:gd name="connsiteX13" fmla="*/ 4720924 w 8493959"/>
                <a:gd name="connsiteY13" fmla="*/ 2654389 h 2658545"/>
                <a:gd name="connsiteX14" fmla="*/ 4489128 w 8493959"/>
                <a:gd name="connsiteY14" fmla="*/ 2310851 h 2658545"/>
                <a:gd name="connsiteX15" fmla="*/ 4263335 w 8493959"/>
                <a:gd name="connsiteY15" fmla="*/ 1901282 h 2658545"/>
                <a:gd name="connsiteX16" fmla="*/ 3440333 w 8493959"/>
                <a:gd name="connsiteY16" fmla="*/ 1934150 h 2658545"/>
                <a:gd name="connsiteX17" fmla="*/ 2166939 w 8493959"/>
                <a:gd name="connsiteY17" fmla="*/ 2242495 h 2658545"/>
                <a:gd name="connsiteX18" fmla="*/ 116247 w 8493959"/>
                <a:gd name="connsiteY18" fmla="*/ 1894960 h 2658545"/>
                <a:gd name="connsiteX19" fmla="*/ 9979 w 8493959"/>
                <a:gd name="connsiteY19" fmla="*/ 1420058 h 2658545"/>
                <a:gd name="connsiteX20" fmla="*/ 1437237 w 8493959"/>
                <a:gd name="connsiteY20" fmla="*/ 0 h 2658545"/>
                <a:gd name="connsiteX21" fmla="*/ 1438607 w 8493959"/>
                <a:gd name="connsiteY21" fmla="*/ 115654 h 2658545"/>
                <a:gd name="connsiteX22" fmla="*/ 140716 w 8493959"/>
                <a:gd name="connsiteY22" fmla="*/ 1785672 h 2658545"/>
                <a:gd name="connsiteX23" fmla="*/ 1724326 w 8493959"/>
                <a:gd name="connsiteY23" fmla="*/ 2212995 h 2658545"/>
                <a:gd name="connsiteX24" fmla="*/ 4018796 w 8493959"/>
                <a:gd name="connsiteY24" fmla="*/ 1759804 h 2658545"/>
                <a:gd name="connsiteX25" fmla="*/ 4735350 w 8493959"/>
                <a:gd name="connsiteY25" fmla="*/ 2564861 h 2658545"/>
                <a:gd name="connsiteX26" fmla="*/ 5803572 w 8493959"/>
                <a:gd name="connsiteY26" fmla="*/ 1668359 h 2658545"/>
                <a:gd name="connsiteX27" fmla="*/ 6697195 w 8493959"/>
                <a:gd name="connsiteY27" fmla="*/ 1138479 h 2658545"/>
                <a:gd name="connsiteX0" fmla="*/ 6697195 w 8493959"/>
                <a:gd name="connsiteY0" fmla="*/ 1138479 h 2658545"/>
                <a:gd name="connsiteX1" fmla="*/ 6709662 w 8493959"/>
                <a:gd name="connsiteY1" fmla="*/ 1138479 h 2658545"/>
                <a:gd name="connsiteX2" fmla="*/ 7145860 w 8493959"/>
                <a:gd name="connsiteY2" fmla="*/ 1713773 h 2658545"/>
                <a:gd name="connsiteX3" fmla="*/ 7305314 w 8493959"/>
                <a:gd name="connsiteY3" fmla="*/ 2037959 h 2658545"/>
                <a:gd name="connsiteX4" fmla="*/ 8432561 w 8493959"/>
                <a:gd name="connsiteY4" fmla="*/ 1804301 h 2658545"/>
                <a:gd name="connsiteX5" fmla="*/ 8493959 w 8493959"/>
                <a:gd name="connsiteY5" fmla="*/ 1867912 h 2658545"/>
                <a:gd name="connsiteX6" fmla="*/ 7311916 w 8493959"/>
                <a:gd name="connsiteY6" fmla="*/ 2120053 h 2658545"/>
                <a:gd name="connsiteX7" fmla="*/ 7084417 w 8493959"/>
                <a:gd name="connsiteY7" fmla="*/ 1753308 h 2658545"/>
                <a:gd name="connsiteX8" fmla="*/ 6680805 w 8493959"/>
                <a:gd name="connsiteY8" fmla="*/ 1221501 h 2658545"/>
                <a:gd name="connsiteX9" fmla="*/ 5808796 w 8493959"/>
                <a:gd name="connsiteY9" fmla="*/ 1779382 h 2658545"/>
                <a:gd name="connsiteX10" fmla="*/ 5121257 w 8493959"/>
                <a:gd name="connsiteY10" fmla="*/ 2480773 h 2658545"/>
                <a:gd name="connsiteX11" fmla="*/ 4763866 w 8493959"/>
                <a:gd name="connsiteY11" fmla="*/ 2658545 h 2658545"/>
                <a:gd name="connsiteX12" fmla="*/ 4720924 w 8493959"/>
                <a:gd name="connsiteY12" fmla="*/ 2654389 h 2658545"/>
                <a:gd name="connsiteX13" fmla="*/ 4489128 w 8493959"/>
                <a:gd name="connsiteY13" fmla="*/ 2310851 h 2658545"/>
                <a:gd name="connsiteX14" fmla="*/ 4263335 w 8493959"/>
                <a:gd name="connsiteY14" fmla="*/ 1901282 h 2658545"/>
                <a:gd name="connsiteX15" fmla="*/ 3440333 w 8493959"/>
                <a:gd name="connsiteY15" fmla="*/ 1934150 h 2658545"/>
                <a:gd name="connsiteX16" fmla="*/ 2166939 w 8493959"/>
                <a:gd name="connsiteY16" fmla="*/ 2242495 h 2658545"/>
                <a:gd name="connsiteX17" fmla="*/ 116247 w 8493959"/>
                <a:gd name="connsiteY17" fmla="*/ 1894960 h 2658545"/>
                <a:gd name="connsiteX18" fmla="*/ 9979 w 8493959"/>
                <a:gd name="connsiteY18" fmla="*/ 1420058 h 2658545"/>
                <a:gd name="connsiteX19" fmla="*/ 1437237 w 8493959"/>
                <a:gd name="connsiteY19" fmla="*/ 0 h 2658545"/>
                <a:gd name="connsiteX20" fmla="*/ 1438607 w 8493959"/>
                <a:gd name="connsiteY20" fmla="*/ 115654 h 2658545"/>
                <a:gd name="connsiteX21" fmla="*/ 140716 w 8493959"/>
                <a:gd name="connsiteY21" fmla="*/ 1785672 h 2658545"/>
                <a:gd name="connsiteX22" fmla="*/ 1724326 w 8493959"/>
                <a:gd name="connsiteY22" fmla="*/ 2212995 h 2658545"/>
                <a:gd name="connsiteX23" fmla="*/ 4018796 w 8493959"/>
                <a:gd name="connsiteY23" fmla="*/ 1759804 h 2658545"/>
                <a:gd name="connsiteX24" fmla="*/ 4735350 w 8493959"/>
                <a:gd name="connsiteY24" fmla="*/ 2564861 h 2658545"/>
                <a:gd name="connsiteX25" fmla="*/ 5803572 w 8493959"/>
                <a:gd name="connsiteY25" fmla="*/ 1668359 h 2658545"/>
                <a:gd name="connsiteX26" fmla="*/ 6697195 w 8493959"/>
                <a:gd name="connsiteY26" fmla="*/ 1138479 h 2658545"/>
                <a:gd name="connsiteX0" fmla="*/ 6697195 w 8493959"/>
                <a:gd name="connsiteY0" fmla="*/ 1138479 h 2658545"/>
                <a:gd name="connsiteX1" fmla="*/ 6709662 w 8493959"/>
                <a:gd name="connsiteY1" fmla="*/ 1138479 h 2658545"/>
                <a:gd name="connsiteX2" fmla="*/ 7145860 w 8493959"/>
                <a:gd name="connsiteY2" fmla="*/ 1713773 h 2658545"/>
                <a:gd name="connsiteX3" fmla="*/ 7305314 w 8493959"/>
                <a:gd name="connsiteY3" fmla="*/ 2037959 h 2658545"/>
                <a:gd name="connsiteX4" fmla="*/ 8432561 w 8493959"/>
                <a:gd name="connsiteY4" fmla="*/ 1804301 h 2658545"/>
                <a:gd name="connsiteX5" fmla="*/ 8493959 w 8493959"/>
                <a:gd name="connsiteY5" fmla="*/ 1867912 h 2658545"/>
                <a:gd name="connsiteX6" fmla="*/ 7311916 w 8493959"/>
                <a:gd name="connsiteY6" fmla="*/ 2120053 h 2658545"/>
                <a:gd name="connsiteX7" fmla="*/ 7084417 w 8493959"/>
                <a:gd name="connsiteY7" fmla="*/ 1753308 h 2658545"/>
                <a:gd name="connsiteX8" fmla="*/ 6680805 w 8493959"/>
                <a:gd name="connsiteY8" fmla="*/ 1221501 h 2658545"/>
                <a:gd name="connsiteX9" fmla="*/ 5808796 w 8493959"/>
                <a:gd name="connsiteY9" fmla="*/ 1779382 h 2658545"/>
                <a:gd name="connsiteX10" fmla="*/ 5121257 w 8493959"/>
                <a:gd name="connsiteY10" fmla="*/ 2480773 h 2658545"/>
                <a:gd name="connsiteX11" fmla="*/ 4763866 w 8493959"/>
                <a:gd name="connsiteY11" fmla="*/ 2658545 h 2658545"/>
                <a:gd name="connsiteX12" fmla="*/ 4720924 w 8493959"/>
                <a:gd name="connsiteY12" fmla="*/ 2654389 h 2658545"/>
                <a:gd name="connsiteX13" fmla="*/ 4489128 w 8493959"/>
                <a:gd name="connsiteY13" fmla="*/ 2310851 h 2658545"/>
                <a:gd name="connsiteX14" fmla="*/ 4263335 w 8493959"/>
                <a:gd name="connsiteY14" fmla="*/ 1901282 h 2658545"/>
                <a:gd name="connsiteX15" fmla="*/ 3440333 w 8493959"/>
                <a:gd name="connsiteY15" fmla="*/ 1934150 h 2658545"/>
                <a:gd name="connsiteX16" fmla="*/ 2166939 w 8493959"/>
                <a:gd name="connsiteY16" fmla="*/ 2242495 h 2658545"/>
                <a:gd name="connsiteX17" fmla="*/ 116247 w 8493959"/>
                <a:gd name="connsiteY17" fmla="*/ 1894960 h 2658545"/>
                <a:gd name="connsiteX18" fmla="*/ 9979 w 8493959"/>
                <a:gd name="connsiteY18" fmla="*/ 1420058 h 2658545"/>
                <a:gd name="connsiteX19" fmla="*/ 1437237 w 8493959"/>
                <a:gd name="connsiteY19" fmla="*/ 0 h 2658545"/>
                <a:gd name="connsiteX20" fmla="*/ 1438607 w 8493959"/>
                <a:gd name="connsiteY20" fmla="*/ 115654 h 2658545"/>
                <a:gd name="connsiteX21" fmla="*/ 140716 w 8493959"/>
                <a:gd name="connsiteY21" fmla="*/ 1785672 h 2658545"/>
                <a:gd name="connsiteX22" fmla="*/ 1724326 w 8493959"/>
                <a:gd name="connsiteY22" fmla="*/ 2212995 h 2658545"/>
                <a:gd name="connsiteX23" fmla="*/ 4018796 w 8493959"/>
                <a:gd name="connsiteY23" fmla="*/ 1759804 h 2658545"/>
                <a:gd name="connsiteX24" fmla="*/ 4735350 w 8493959"/>
                <a:gd name="connsiteY24" fmla="*/ 2564861 h 2658545"/>
                <a:gd name="connsiteX25" fmla="*/ 5803572 w 8493959"/>
                <a:gd name="connsiteY25" fmla="*/ 1668359 h 2658545"/>
                <a:gd name="connsiteX26" fmla="*/ 6697195 w 8493959"/>
                <a:gd name="connsiteY26" fmla="*/ 1138479 h 2658545"/>
                <a:gd name="connsiteX0" fmla="*/ 5803572 w 8493959"/>
                <a:gd name="connsiteY0" fmla="*/ 1668359 h 2658545"/>
                <a:gd name="connsiteX1" fmla="*/ 6709662 w 8493959"/>
                <a:gd name="connsiteY1" fmla="*/ 1138479 h 2658545"/>
                <a:gd name="connsiteX2" fmla="*/ 7145860 w 8493959"/>
                <a:gd name="connsiteY2" fmla="*/ 1713773 h 2658545"/>
                <a:gd name="connsiteX3" fmla="*/ 7305314 w 8493959"/>
                <a:gd name="connsiteY3" fmla="*/ 2037959 h 2658545"/>
                <a:gd name="connsiteX4" fmla="*/ 8432561 w 8493959"/>
                <a:gd name="connsiteY4" fmla="*/ 1804301 h 2658545"/>
                <a:gd name="connsiteX5" fmla="*/ 8493959 w 8493959"/>
                <a:gd name="connsiteY5" fmla="*/ 1867912 h 2658545"/>
                <a:gd name="connsiteX6" fmla="*/ 7311916 w 8493959"/>
                <a:gd name="connsiteY6" fmla="*/ 2120053 h 2658545"/>
                <a:gd name="connsiteX7" fmla="*/ 7084417 w 8493959"/>
                <a:gd name="connsiteY7" fmla="*/ 1753308 h 2658545"/>
                <a:gd name="connsiteX8" fmla="*/ 6680805 w 8493959"/>
                <a:gd name="connsiteY8" fmla="*/ 1221501 h 2658545"/>
                <a:gd name="connsiteX9" fmla="*/ 5808796 w 8493959"/>
                <a:gd name="connsiteY9" fmla="*/ 1779382 h 2658545"/>
                <a:gd name="connsiteX10" fmla="*/ 5121257 w 8493959"/>
                <a:gd name="connsiteY10" fmla="*/ 2480773 h 2658545"/>
                <a:gd name="connsiteX11" fmla="*/ 4763866 w 8493959"/>
                <a:gd name="connsiteY11" fmla="*/ 2658545 h 2658545"/>
                <a:gd name="connsiteX12" fmla="*/ 4720924 w 8493959"/>
                <a:gd name="connsiteY12" fmla="*/ 2654389 h 2658545"/>
                <a:gd name="connsiteX13" fmla="*/ 4489128 w 8493959"/>
                <a:gd name="connsiteY13" fmla="*/ 2310851 h 2658545"/>
                <a:gd name="connsiteX14" fmla="*/ 4263335 w 8493959"/>
                <a:gd name="connsiteY14" fmla="*/ 1901282 h 2658545"/>
                <a:gd name="connsiteX15" fmla="*/ 3440333 w 8493959"/>
                <a:gd name="connsiteY15" fmla="*/ 1934150 h 2658545"/>
                <a:gd name="connsiteX16" fmla="*/ 2166939 w 8493959"/>
                <a:gd name="connsiteY16" fmla="*/ 2242495 h 2658545"/>
                <a:gd name="connsiteX17" fmla="*/ 116247 w 8493959"/>
                <a:gd name="connsiteY17" fmla="*/ 1894960 h 2658545"/>
                <a:gd name="connsiteX18" fmla="*/ 9979 w 8493959"/>
                <a:gd name="connsiteY18" fmla="*/ 1420058 h 2658545"/>
                <a:gd name="connsiteX19" fmla="*/ 1437237 w 8493959"/>
                <a:gd name="connsiteY19" fmla="*/ 0 h 2658545"/>
                <a:gd name="connsiteX20" fmla="*/ 1438607 w 8493959"/>
                <a:gd name="connsiteY20" fmla="*/ 115654 h 2658545"/>
                <a:gd name="connsiteX21" fmla="*/ 140716 w 8493959"/>
                <a:gd name="connsiteY21" fmla="*/ 1785672 h 2658545"/>
                <a:gd name="connsiteX22" fmla="*/ 1724326 w 8493959"/>
                <a:gd name="connsiteY22" fmla="*/ 2212995 h 2658545"/>
                <a:gd name="connsiteX23" fmla="*/ 4018796 w 8493959"/>
                <a:gd name="connsiteY23" fmla="*/ 1759804 h 2658545"/>
                <a:gd name="connsiteX24" fmla="*/ 4735350 w 8493959"/>
                <a:gd name="connsiteY24" fmla="*/ 2564861 h 2658545"/>
                <a:gd name="connsiteX25" fmla="*/ 5803572 w 8493959"/>
                <a:gd name="connsiteY25" fmla="*/ 1668359 h 2658545"/>
                <a:gd name="connsiteX0" fmla="*/ 5803572 w 8493959"/>
                <a:gd name="connsiteY0" fmla="*/ 1668359 h 2658545"/>
                <a:gd name="connsiteX1" fmla="*/ 6709662 w 8493959"/>
                <a:gd name="connsiteY1" fmla="*/ 1138479 h 2658545"/>
                <a:gd name="connsiteX2" fmla="*/ 7145860 w 8493959"/>
                <a:gd name="connsiteY2" fmla="*/ 1713773 h 2658545"/>
                <a:gd name="connsiteX3" fmla="*/ 7305314 w 8493959"/>
                <a:gd name="connsiteY3" fmla="*/ 2037959 h 2658545"/>
                <a:gd name="connsiteX4" fmla="*/ 8432561 w 8493959"/>
                <a:gd name="connsiteY4" fmla="*/ 1804301 h 2658545"/>
                <a:gd name="connsiteX5" fmla="*/ 8493959 w 8493959"/>
                <a:gd name="connsiteY5" fmla="*/ 1867912 h 2658545"/>
                <a:gd name="connsiteX6" fmla="*/ 7311916 w 8493959"/>
                <a:gd name="connsiteY6" fmla="*/ 2120053 h 2658545"/>
                <a:gd name="connsiteX7" fmla="*/ 7084417 w 8493959"/>
                <a:gd name="connsiteY7" fmla="*/ 1753308 h 2658545"/>
                <a:gd name="connsiteX8" fmla="*/ 6680805 w 8493959"/>
                <a:gd name="connsiteY8" fmla="*/ 1221501 h 2658545"/>
                <a:gd name="connsiteX9" fmla="*/ 5808796 w 8493959"/>
                <a:gd name="connsiteY9" fmla="*/ 1779382 h 2658545"/>
                <a:gd name="connsiteX10" fmla="*/ 5121257 w 8493959"/>
                <a:gd name="connsiteY10" fmla="*/ 2480773 h 2658545"/>
                <a:gd name="connsiteX11" fmla="*/ 4763866 w 8493959"/>
                <a:gd name="connsiteY11" fmla="*/ 2658545 h 2658545"/>
                <a:gd name="connsiteX12" fmla="*/ 4720924 w 8493959"/>
                <a:gd name="connsiteY12" fmla="*/ 2654389 h 2658545"/>
                <a:gd name="connsiteX13" fmla="*/ 4489128 w 8493959"/>
                <a:gd name="connsiteY13" fmla="*/ 2310851 h 2658545"/>
                <a:gd name="connsiteX14" fmla="*/ 4263335 w 8493959"/>
                <a:gd name="connsiteY14" fmla="*/ 1901282 h 2658545"/>
                <a:gd name="connsiteX15" fmla="*/ 3440333 w 8493959"/>
                <a:gd name="connsiteY15" fmla="*/ 1934150 h 2658545"/>
                <a:gd name="connsiteX16" fmla="*/ 2166939 w 8493959"/>
                <a:gd name="connsiteY16" fmla="*/ 2242495 h 2658545"/>
                <a:gd name="connsiteX17" fmla="*/ 116247 w 8493959"/>
                <a:gd name="connsiteY17" fmla="*/ 1894960 h 2658545"/>
                <a:gd name="connsiteX18" fmla="*/ 9979 w 8493959"/>
                <a:gd name="connsiteY18" fmla="*/ 1420058 h 2658545"/>
                <a:gd name="connsiteX19" fmla="*/ 1437237 w 8493959"/>
                <a:gd name="connsiteY19" fmla="*/ 0 h 2658545"/>
                <a:gd name="connsiteX20" fmla="*/ 1438607 w 8493959"/>
                <a:gd name="connsiteY20" fmla="*/ 115654 h 2658545"/>
                <a:gd name="connsiteX21" fmla="*/ 140716 w 8493959"/>
                <a:gd name="connsiteY21" fmla="*/ 1785672 h 2658545"/>
                <a:gd name="connsiteX22" fmla="*/ 1724326 w 8493959"/>
                <a:gd name="connsiteY22" fmla="*/ 2212995 h 2658545"/>
                <a:gd name="connsiteX23" fmla="*/ 4018796 w 8493959"/>
                <a:gd name="connsiteY23" fmla="*/ 1759804 h 2658545"/>
                <a:gd name="connsiteX24" fmla="*/ 4735350 w 8493959"/>
                <a:gd name="connsiteY24" fmla="*/ 2564861 h 2658545"/>
                <a:gd name="connsiteX25" fmla="*/ 5803572 w 8493959"/>
                <a:gd name="connsiteY25" fmla="*/ 1668359 h 2658545"/>
                <a:gd name="connsiteX0" fmla="*/ 5803572 w 8493959"/>
                <a:gd name="connsiteY0" fmla="*/ 1668359 h 2658545"/>
                <a:gd name="connsiteX1" fmla="*/ 6676142 w 8493959"/>
                <a:gd name="connsiteY1" fmla="*/ 1138479 h 2658545"/>
                <a:gd name="connsiteX2" fmla="*/ 7145860 w 8493959"/>
                <a:gd name="connsiteY2" fmla="*/ 1713773 h 2658545"/>
                <a:gd name="connsiteX3" fmla="*/ 7305314 w 8493959"/>
                <a:gd name="connsiteY3" fmla="*/ 2037959 h 2658545"/>
                <a:gd name="connsiteX4" fmla="*/ 8432561 w 8493959"/>
                <a:gd name="connsiteY4" fmla="*/ 1804301 h 2658545"/>
                <a:gd name="connsiteX5" fmla="*/ 8493959 w 8493959"/>
                <a:gd name="connsiteY5" fmla="*/ 1867912 h 2658545"/>
                <a:gd name="connsiteX6" fmla="*/ 7311916 w 8493959"/>
                <a:gd name="connsiteY6" fmla="*/ 2120053 h 2658545"/>
                <a:gd name="connsiteX7" fmla="*/ 7084417 w 8493959"/>
                <a:gd name="connsiteY7" fmla="*/ 1753308 h 2658545"/>
                <a:gd name="connsiteX8" fmla="*/ 6680805 w 8493959"/>
                <a:gd name="connsiteY8" fmla="*/ 1221501 h 2658545"/>
                <a:gd name="connsiteX9" fmla="*/ 5808796 w 8493959"/>
                <a:gd name="connsiteY9" fmla="*/ 1779382 h 2658545"/>
                <a:gd name="connsiteX10" fmla="*/ 5121257 w 8493959"/>
                <a:gd name="connsiteY10" fmla="*/ 2480773 h 2658545"/>
                <a:gd name="connsiteX11" fmla="*/ 4763866 w 8493959"/>
                <a:gd name="connsiteY11" fmla="*/ 2658545 h 2658545"/>
                <a:gd name="connsiteX12" fmla="*/ 4720924 w 8493959"/>
                <a:gd name="connsiteY12" fmla="*/ 2654389 h 2658545"/>
                <a:gd name="connsiteX13" fmla="*/ 4489128 w 8493959"/>
                <a:gd name="connsiteY13" fmla="*/ 2310851 h 2658545"/>
                <a:gd name="connsiteX14" fmla="*/ 4263335 w 8493959"/>
                <a:gd name="connsiteY14" fmla="*/ 1901282 h 2658545"/>
                <a:gd name="connsiteX15" fmla="*/ 3440333 w 8493959"/>
                <a:gd name="connsiteY15" fmla="*/ 1934150 h 2658545"/>
                <a:gd name="connsiteX16" fmla="*/ 2166939 w 8493959"/>
                <a:gd name="connsiteY16" fmla="*/ 2242495 h 2658545"/>
                <a:gd name="connsiteX17" fmla="*/ 116247 w 8493959"/>
                <a:gd name="connsiteY17" fmla="*/ 1894960 h 2658545"/>
                <a:gd name="connsiteX18" fmla="*/ 9979 w 8493959"/>
                <a:gd name="connsiteY18" fmla="*/ 1420058 h 2658545"/>
                <a:gd name="connsiteX19" fmla="*/ 1437237 w 8493959"/>
                <a:gd name="connsiteY19" fmla="*/ 0 h 2658545"/>
                <a:gd name="connsiteX20" fmla="*/ 1438607 w 8493959"/>
                <a:gd name="connsiteY20" fmla="*/ 115654 h 2658545"/>
                <a:gd name="connsiteX21" fmla="*/ 140716 w 8493959"/>
                <a:gd name="connsiteY21" fmla="*/ 1785672 h 2658545"/>
                <a:gd name="connsiteX22" fmla="*/ 1724326 w 8493959"/>
                <a:gd name="connsiteY22" fmla="*/ 2212995 h 2658545"/>
                <a:gd name="connsiteX23" fmla="*/ 4018796 w 8493959"/>
                <a:gd name="connsiteY23" fmla="*/ 1759804 h 2658545"/>
                <a:gd name="connsiteX24" fmla="*/ 4735350 w 8493959"/>
                <a:gd name="connsiteY24" fmla="*/ 2564861 h 2658545"/>
                <a:gd name="connsiteX25" fmla="*/ 5803572 w 8493959"/>
                <a:gd name="connsiteY25" fmla="*/ 1668359 h 2658545"/>
                <a:gd name="connsiteX0" fmla="*/ 5803572 w 8493959"/>
                <a:gd name="connsiteY0" fmla="*/ 1668359 h 2658545"/>
                <a:gd name="connsiteX1" fmla="*/ 6676142 w 8493959"/>
                <a:gd name="connsiteY1" fmla="*/ 1138479 h 2658545"/>
                <a:gd name="connsiteX2" fmla="*/ 7145860 w 8493959"/>
                <a:gd name="connsiteY2" fmla="*/ 1713773 h 2658545"/>
                <a:gd name="connsiteX3" fmla="*/ 7305314 w 8493959"/>
                <a:gd name="connsiteY3" fmla="*/ 2037959 h 2658545"/>
                <a:gd name="connsiteX4" fmla="*/ 8432561 w 8493959"/>
                <a:gd name="connsiteY4" fmla="*/ 1804301 h 2658545"/>
                <a:gd name="connsiteX5" fmla="*/ 8493959 w 8493959"/>
                <a:gd name="connsiteY5" fmla="*/ 1867912 h 2658545"/>
                <a:gd name="connsiteX6" fmla="*/ 7311916 w 8493959"/>
                <a:gd name="connsiteY6" fmla="*/ 2120053 h 2658545"/>
                <a:gd name="connsiteX7" fmla="*/ 7084417 w 8493959"/>
                <a:gd name="connsiteY7" fmla="*/ 1753308 h 2658545"/>
                <a:gd name="connsiteX8" fmla="*/ 6680805 w 8493959"/>
                <a:gd name="connsiteY8" fmla="*/ 1221501 h 2658545"/>
                <a:gd name="connsiteX9" fmla="*/ 5808796 w 8493959"/>
                <a:gd name="connsiteY9" fmla="*/ 1779382 h 2658545"/>
                <a:gd name="connsiteX10" fmla="*/ 5121257 w 8493959"/>
                <a:gd name="connsiteY10" fmla="*/ 2480773 h 2658545"/>
                <a:gd name="connsiteX11" fmla="*/ 4763866 w 8493959"/>
                <a:gd name="connsiteY11" fmla="*/ 2658545 h 2658545"/>
                <a:gd name="connsiteX12" fmla="*/ 4720924 w 8493959"/>
                <a:gd name="connsiteY12" fmla="*/ 2654389 h 2658545"/>
                <a:gd name="connsiteX13" fmla="*/ 4489128 w 8493959"/>
                <a:gd name="connsiteY13" fmla="*/ 2310851 h 2658545"/>
                <a:gd name="connsiteX14" fmla="*/ 4263335 w 8493959"/>
                <a:gd name="connsiteY14" fmla="*/ 1901282 h 2658545"/>
                <a:gd name="connsiteX15" fmla="*/ 3440333 w 8493959"/>
                <a:gd name="connsiteY15" fmla="*/ 1934150 h 2658545"/>
                <a:gd name="connsiteX16" fmla="*/ 2166939 w 8493959"/>
                <a:gd name="connsiteY16" fmla="*/ 2242495 h 2658545"/>
                <a:gd name="connsiteX17" fmla="*/ 116247 w 8493959"/>
                <a:gd name="connsiteY17" fmla="*/ 1894960 h 2658545"/>
                <a:gd name="connsiteX18" fmla="*/ 9979 w 8493959"/>
                <a:gd name="connsiteY18" fmla="*/ 1420058 h 2658545"/>
                <a:gd name="connsiteX19" fmla="*/ 1437237 w 8493959"/>
                <a:gd name="connsiteY19" fmla="*/ 0 h 2658545"/>
                <a:gd name="connsiteX20" fmla="*/ 1438607 w 8493959"/>
                <a:gd name="connsiteY20" fmla="*/ 115654 h 2658545"/>
                <a:gd name="connsiteX21" fmla="*/ 140716 w 8493959"/>
                <a:gd name="connsiteY21" fmla="*/ 1785672 h 2658545"/>
                <a:gd name="connsiteX22" fmla="*/ 1724326 w 8493959"/>
                <a:gd name="connsiteY22" fmla="*/ 2212995 h 2658545"/>
                <a:gd name="connsiteX23" fmla="*/ 4018796 w 8493959"/>
                <a:gd name="connsiteY23" fmla="*/ 1759804 h 2658545"/>
                <a:gd name="connsiteX24" fmla="*/ 4735350 w 8493959"/>
                <a:gd name="connsiteY24" fmla="*/ 2564861 h 2658545"/>
                <a:gd name="connsiteX25" fmla="*/ 5803572 w 8493959"/>
                <a:gd name="connsiteY25" fmla="*/ 1668359 h 2658545"/>
                <a:gd name="connsiteX0" fmla="*/ 5803572 w 8493959"/>
                <a:gd name="connsiteY0" fmla="*/ 1668359 h 2658545"/>
                <a:gd name="connsiteX1" fmla="*/ 6676142 w 8493959"/>
                <a:gd name="connsiteY1" fmla="*/ 1138479 h 2658545"/>
                <a:gd name="connsiteX2" fmla="*/ 7145860 w 8493959"/>
                <a:gd name="connsiteY2" fmla="*/ 1713773 h 2658545"/>
                <a:gd name="connsiteX3" fmla="*/ 7305314 w 8493959"/>
                <a:gd name="connsiteY3" fmla="*/ 2037959 h 2658545"/>
                <a:gd name="connsiteX4" fmla="*/ 8432561 w 8493959"/>
                <a:gd name="connsiteY4" fmla="*/ 1804301 h 2658545"/>
                <a:gd name="connsiteX5" fmla="*/ 8493959 w 8493959"/>
                <a:gd name="connsiteY5" fmla="*/ 1867912 h 2658545"/>
                <a:gd name="connsiteX6" fmla="*/ 7311916 w 8493959"/>
                <a:gd name="connsiteY6" fmla="*/ 2120053 h 2658545"/>
                <a:gd name="connsiteX7" fmla="*/ 7084417 w 8493959"/>
                <a:gd name="connsiteY7" fmla="*/ 1753308 h 2658545"/>
                <a:gd name="connsiteX8" fmla="*/ 6680805 w 8493959"/>
                <a:gd name="connsiteY8" fmla="*/ 1221501 h 2658545"/>
                <a:gd name="connsiteX9" fmla="*/ 5808796 w 8493959"/>
                <a:gd name="connsiteY9" fmla="*/ 1779382 h 2658545"/>
                <a:gd name="connsiteX10" fmla="*/ 5121257 w 8493959"/>
                <a:gd name="connsiteY10" fmla="*/ 2480773 h 2658545"/>
                <a:gd name="connsiteX11" fmla="*/ 4763866 w 8493959"/>
                <a:gd name="connsiteY11" fmla="*/ 2658545 h 2658545"/>
                <a:gd name="connsiteX12" fmla="*/ 4720924 w 8493959"/>
                <a:gd name="connsiteY12" fmla="*/ 2654389 h 2658545"/>
                <a:gd name="connsiteX13" fmla="*/ 4489128 w 8493959"/>
                <a:gd name="connsiteY13" fmla="*/ 2310851 h 2658545"/>
                <a:gd name="connsiteX14" fmla="*/ 4263335 w 8493959"/>
                <a:gd name="connsiteY14" fmla="*/ 1901282 h 2658545"/>
                <a:gd name="connsiteX15" fmla="*/ 3440333 w 8493959"/>
                <a:gd name="connsiteY15" fmla="*/ 1934150 h 2658545"/>
                <a:gd name="connsiteX16" fmla="*/ 2166939 w 8493959"/>
                <a:gd name="connsiteY16" fmla="*/ 2242495 h 2658545"/>
                <a:gd name="connsiteX17" fmla="*/ 116247 w 8493959"/>
                <a:gd name="connsiteY17" fmla="*/ 1894960 h 2658545"/>
                <a:gd name="connsiteX18" fmla="*/ 9979 w 8493959"/>
                <a:gd name="connsiteY18" fmla="*/ 1420058 h 2658545"/>
                <a:gd name="connsiteX19" fmla="*/ 1437237 w 8493959"/>
                <a:gd name="connsiteY19" fmla="*/ 0 h 2658545"/>
                <a:gd name="connsiteX20" fmla="*/ 1438607 w 8493959"/>
                <a:gd name="connsiteY20" fmla="*/ 115654 h 2658545"/>
                <a:gd name="connsiteX21" fmla="*/ 140716 w 8493959"/>
                <a:gd name="connsiteY21" fmla="*/ 1785672 h 2658545"/>
                <a:gd name="connsiteX22" fmla="*/ 1724326 w 8493959"/>
                <a:gd name="connsiteY22" fmla="*/ 2212995 h 2658545"/>
                <a:gd name="connsiteX23" fmla="*/ 4018796 w 8493959"/>
                <a:gd name="connsiteY23" fmla="*/ 1759804 h 2658545"/>
                <a:gd name="connsiteX24" fmla="*/ 4735350 w 8493959"/>
                <a:gd name="connsiteY24" fmla="*/ 2564861 h 2658545"/>
                <a:gd name="connsiteX25" fmla="*/ 5803572 w 8493959"/>
                <a:gd name="connsiteY25" fmla="*/ 1668359 h 2658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493959" h="2658545">
                  <a:moveTo>
                    <a:pt x="5803572" y="1668359"/>
                  </a:moveTo>
                  <a:cubicBezTo>
                    <a:pt x="6093520" y="1400588"/>
                    <a:pt x="6240139" y="1130909"/>
                    <a:pt x="6676142" y="1138479"/>
                  </a:cubicBezTo>
                  <a:cubicBezTo>
                    <a:pt x="6899951" y="1142365"/>
                    <a:pt x="7085675" y="1340984"/>
                    <a:pt x="7145860" y="1713773"/>
                  </a:cubicBezTo>
                  <a:cubicBezTo>
                    <a:pt x="7164162" y="1845612"/>
                    <a:pt x="7090864" y="2022871"/>
                    <a:pt x="7305314" y="2037959"/>
                  </a:cubicBezTo>
                  <a:cubicBezTo>
                    <a:pt x="7519764" y="2053047"/>
                    <a:pt x="8426559" y="1809843"/>
                    <a:pt x="8432561" y="1804301"/>
                  </a:cubicBezTo>
                  <a:cubicBezTo>
                    <a:pt x="8444518" y="1817629"/>
                    <a:pt x="8479695" y="1813017"/>
                    <a:pt x="8493959" y="1867912"/>
                  </a:cubicBezTo>
                  <a:cubicBezTo>
                    <a:pt x="8304391" y="1916783"/>
                    <a:pt x="7546840" y="2139154"/>
                    <a:pt x="7311916" y="2120053"/>
                  </a:cubicBezTo>
                  <a:cubicBezTo>
                    <a:pt x="7076992" y="2100952"/>
                    <a:pt x="7098088" y="1987347"/>
                    <a:pt x="7084417" y="1753308"/>
                  </a:cubicBezTo>
                  <a:cubicBezTo>
                    <a:pt x="7056895" y="1473923"/>
                    <a:pt x="6927953" y="1228427"/>
                    <a:pt x="6680805" y="1221501"/>
                  </a:cubicBezTo>
                  <a:cubicBezTo>
                    <a:pt x="6295164" y="1212191"/>
                    <a:pt x="6041289" y="1539472"/>
                    <a:pt x="5808796" y="1779382"/>
                  </a:cubicBezTo>
                  <a:cubicBezTo>
                    <a:pt x="5554458" y="2041834"/>
                    <a:pt x="5295412" y="2334246"/>
                    <a:pt x="5121257" y="2480773"/>
                  </a:cubicBezTo>
                  <a:cubicBezTo>
                    <a:pt x="4947102" y="2627300"/>
                    <a:pt x="4860833" y="2658545"/>
                    <a:pt x="4763866" y="2658545"/>
                  </a:cubicBezTo>
                  <a:cubicBezTo>
                    <a:pt x="4749090" y="2658545"/>
                    <a:pt x="4734776" y="2657159"/>
                    <a:pt x="4720924" y="2654389"/>
                  </a:cubicBezTo>
                  <a:cubicBezTo>
                    <a:pt x="4585633" y="2627608"/>
                    <a:pt x="4538997" y="2473847"/>
                    <a:pt x="4489128" y="2310851"/>
                  </a:cubicBezTo>
                  <a:cubicBezTo>
                    <a:pt x="4442954" y="2159860"/>
                    <a:pt x="4418813" y="2005746"/>
                    <a:pt x="4263335" y="1901282"/>
                  </a:cubicBezTo>
                  <a:cubicBezTo>
                    <a:pt x="4109169" y="1797700"/>
                    <a:pt x="4041128" y="1802177"/>
                    <a:pt x="3440333" y="1934150"/>
                  </a:cubicBezTo>
                  <a:cubicBezTo>
                    <a:pt x="3094580" y="2010100"/>
                    <a:pt x="2506823" y="2189430"/>
                    <a:pt x="2166939" y="2242495"/>
                  </a:cubicBezTo>
                  <a:cubicBezTo>
                    <a:pt x="923832" y="2444365"/>
                    <a:pt x="280369" y="2084842"/>
                    <a:pt x="116247" y="1894960"/>
                  </a:cubicBezTo>
                  <a:cubicBezTo>
                    <a:pt x="6439" y="1723511"/>
                    <a:pt x="-16420" y="1614696"/>
                    <a:pt x="9979" y="1420058"/>
                  </a:cubicBezTo>
                  <a:cubicBezTo>
                    <a:pt x="179632" y="582076"/>
                    <a:pt x="1382339" y="165423"/>
                    <a:pt x="1437237" y="0"/>
                  </a:cubicBezTo>
                  <a:cubicBezTo>
                    <a:pt x="1437694" y="38551"/>
                    <a:pt x="1438150" y="77103"/>
                    <a:pt x="1438607" y="115654"/>
                  </a:cubicBezTo>
                  <a:cubicBezTo>
                    <a:pt x="-9690" y="937454"/>
                    <a:pt x="-7461" y="1496195"/>
                    <a:pt x="140716" y="1785672"/>
                  </a:cubicBezTo>
                  <a:cubicBezTo>
                    <a:pt x="301464" y="2099707"/>
                    <a:pt x="1077979" y="2217306"/>
                    <a:pt x="1724326" y="2212995"/>
                  </a:cubicBezTo>
                  <a:cubicBezTo>
                    <a:pt x="2370673" y="2208684"/>
                    <a:pt x="3638699" y="1772247"/>
                    <a:pt x="4018796" y="1759804"/>
                  </a:cubicBezTo>
                  <a:cubicBezTo>
                    <a:pt x="4640389" y="1739455"/>
                    <a:pt x="4437887" y="2580102"/>
                    <a:pt x="4735350" y="2564861"/>
                  </a:cubicBezTo>
                  <a:cubicBezTo>
                    <a:pt x="5032813" y="2549620"/>
                    <a:pt x="5331566" y="2137082"/>
                    <a:pt x="5803572" y="1668359"/>
                  </a:cubicBezTo>
                  <a:close/>
                </a:path>
              </a:pathLst>
            </a:custGeom>
            <a:solidFill>
              <a:schemeClr val="accent5"/>
            </a:solidFill>
            <a:ln w="7072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32" name="자유형: 도형 71">
              <a:extLst>
                <a:ext uri="{FF2B5EF4-FFF2-40B4-BE49-F238E27FC236}">
                  <a16:creationId xmlns:a16="http://schemas.microsoft.com/office/drawing/2014/main" id="{E51C6E5E-C01A-4B7B-B958-08A40E0BB17D}"/>
                </a:ext>
              </a:extLst>
            </p:cNvPr>
            <p:cNvSpPr/>
            <p:nvPr/>
          </p:nvSpPr>
          <p:spPr>
            <a:xfrm>
              <a:off x="5219827" y="1807096"/>
              <a:ext cx="876173" cy="776450"/>
            </a:xfrm>
            <a:custGeom>
              <a:avLst/>
              <a:gdLst>
                <a:gd name="connsiteX0" fmla="*/ 1290726 w 1677791"/>
                <a:gd name="connsiteY0" fmla="*/ 1211742 h 1486830"/>
                <a:gd name="connsiteX1" fmla="*/ 1212213 w 1677791"/>
                <a:gd name="connsiteY1" fmla="*/ 1263785 h 1486830"/>
                <a:gd name="connsiteX2" fmla="*/ 1210535 w 1677791"/>
                <a:gd name="connsiteY2" fmla="*/ 1272092 h 1486830"/>
                <a:gd name="connsiteX3" fmla="*/ 1210535 w 1677791"/>
                <a:gd name="connsiteY3" fmla="*/ 1321812 h 1486830"/>
                <a:gd name="connsiteX4" fmla="*/ 1212213 w 1677791"/>
                <a:gd name="connsiteY4" fmla="*/ 1330120 h 1486830"/>
                <a:gd name="connsiteX5" fmla="*/ 1290726 w 1677791"/>
                <a:gd name="connsiteY5" fmla="*/ 1382162 h 1486830"/>
                <a:gd name="connsiteX6" fmla="*/ 1375936 w 1677791"/>
                <a:gd name="connsiteY6" fmla="*/ 1296952 h 1486830"/>
                <a:gd name="connsiteX7" fmla="*/ 1290726 w 1677791"/>
                <a:gd name="connsiteY7" fmla="*/ 1211742 h 1486830"/>
                <a:gd name="connsiteX8" fmla="*/ 682149 w 1677791"/>
                <a:gd name="connsiteY8" fmla="*/ 1211742 h 1486830"/>
                <a:gd name="connsiteX9" fmla="*/ 596939 w 1677791"/>
                <a:gd name="connsiteY9" fmla="*/ 1296952 h 1486830"/>
                <a:gd name="connsiteX10" fmla="*/ 682149 w 1677791"/>
                <a:gd name="connsiteY10" fmla="*/ 1382162 h 1486830"/>
                <a:gd name="connsiteX11" fmla="*/ 767359 w 1677791"/>
                <a:gd name="connsiteY11" fmla="*/ 1296952 h 1486830"/>
                <a:gd name="connsiteX12" fmla="*/ 682149 w 1677791"/>
                <a:gd name="connsiteY12" fmla="*/ 1211742 h 1486830"/>
                <a:gd name="connsiteX13" fmla="*/ 1392841 w 1677791"/>
                <a:gd name="connsiteY13" fmla="*/ 640871 h 1486830"/>
                <a:gd name="connsiteX14" fmla="*/ 1360870 w 1677791"/>
                <a:gd name="connsiteY14" fmla="*/ 788070 h 1486830"/>
                <a:gd name="connsiteX15" fmla="*/ 625002 w 1677791"/>
                <a:gd name="connsiteY15" fmla="*/ 791267 h 1486830"/>
                <a:gd name="connsiteX16" fmla="*/ 577044 w 1677791"/>
                <a:gd name="connsiteY16" fmla="*/ 650464 h 1486830"/>
                <a:gd name="connsiteX17" fmla="*/ 1444679 w 1677791"/>
                <a:gd name="connsiteY17" fmla="*/ 433897 h 1486830"/>
                <a:gd name="connsiteX18" fmla="*/ 1406313 w 1677791"/>
                <a:gd name="connsiteY18" fmla="*/ 574698 h 1486830"/>
                <a:gd name="connsiteX19" fmla="*/ 543426 w 1677791"/>
                <a:gd name="connsiteY19" fmla="*/ 584292 h 1486830"/>
                <a:gd name="connsiteX20" fmla="*/ 492271 w 1677791"/>
                <a:gd name="connsiteY20" fmla="*/ 437094 h 1486830"/>
                <a:gd name="connsiteX21" fmla="*/ 393221 w 1677791"/>
                <a:gd name="connsiteY21" fmla="*/ 348324 h 1486830"/>
                <a:gd name="connsiteX22" fmla="*/ 580583 w 1677791"/>
                <a:gd name="connsiteY22" fmla="*/ 864764 h 1486830"/>
                <a:gd name="connsiteX23" fmla="*/ 1407174 w 1677791"/>
                <a:gd name="connsiteY23" fmla="*/ 864764 h 1486830"/>
                <a:gd name="connsiteX24" fmla="*/ 1508184 w 1677791"/>
                <a:gd name="connsiteY24" fmla="*/ 348324 h 1486830"/>
                <a:gd name="connsiteX25" fmla="*/ 34808 w 1677791"/>
                <a:gd name="connsiteY25" fmla="*/ 0 h 1486830"/>
                <a:gd name="connsiteX26" fmla="*/ 294110 w 1677791"/>
                <a:gd name="connsiteY26" fmla="*/ 64594 h 1486830"/>
                <a:gd name="connsiteX27" fmla="*/ 292553 w 1677791"/>
                <a:gd name="connsiteY27" fmla="*/ 70844 h 1486830"/>
                <a:gd name="connsiteX28" fmla="*/ 340979 w 1677791"/>
                <a:gd name="connsiteY28" fmla="*/ 204324 h 1486830"/>
                <a:gd name="connsiteX29" fmla="*/ 1536349 w 1677791"/>
                <a:gd name="connsiteY29" fmla="*/ 204324 h 1486830"/>
                <a:gd name="connsiteX30" fmla="*/ 1536474 w 1677791"/>
                <a:gd name="connsiteY30" fmla="*/ 203688 h 1486830"/>
                <a:gd name="connsiteX31" fmla="*/ 1579508 w 1677791"/>
                <a:gd name="connsiteY31" fmla="*/ 204324 h 1486830"/>
                <a:gd name="connsiteX32" fmla="*/ 1631907 w 1677791"/>
                <a:gd name="connsiteY32" fmla="*/ 204324 h 1486830"/>
                <a:gd name="connsiteX33" fmla="*/ 1631907 w 1677791"/>
                <a:gd name="connsiteY33" fmla="*/ 205098 h 1486830"/>
                <a:gd name="connsiteX34" fmla="*/ 1677791 w 1677791"/>
                <a:gd name="connsiteY34" fmla="*/ 205776 h 1486830"/>
                <a:gd name="connsiteX35" fmla="*/ 1525738 w 1677791"/>
                <a:gd name="connsiteY35" fmla="*/ 1008764 h 1486830"/>
                <a:gd name="connsiteX36" fmla="*/ 1518818 w 1677791"/>
                <a:gd name="connsiteY36" fmla="*/ 1007409 h 1486830"/>
                <a:gd name="connsiteX37" fmla="*/ 1518818 w 1677791"/>
                <a:gd name="connsiteY37" fmla="*/ 1008764 h 1486830"/>
                <a:gd name="connsiteX38" fmla="*/ 632825 w 1677791"/>
                <a:gd name="connsiteY38" fmla="*/ 1008764 h 1486830"/>
                <a:gd name="connsiteX39" fmla="*/ 668973 w 1677791"/>
                <a:gd name="connsiteY39" fmla="*/ 1108403 h 1486830"/>
                <a:gd name="connsiteX40" fmla="*/ 682149 w 1677791"/>
                <a:gd name="connsiteY40" fmla="*/ 1107074 h 1486830"/>
                <a:gd name="connsiteX41" fmla="*/ 816413 w 1677791"/>
                <a:gd name="connsiteY41" fmla="*/ 1162688 h 1486830"/>
                <a:gd name="connsiteX42" fmla="*/ 853014 w 1677791"/>
                <a:gd name="connsiteY42" fmla="*/ 1216974 h 1486830"/>
                <a:gd name="connsiteX43" fmla="*/ 1119861 w 1677791"/>
                <a:gd name="connsiteY43" fmla="*/ 1216974 h 1486830"/>
                <a:gd name="connsiteX44" fmla="*/ 1156462 w 1677791"/>
                <a:gd name="connsiteY44" fmla="*/ 1162688 h 1486830"/>
                <a:gd name="connsiteX45" fmla="*/ 1290726 w 1677791"/>
                <a:gd name="connsiteY45" fmla="*/ 1107074 h 1486830"/>
                <a:gd name="connsiteX46" fmla="*/ 1480604 w 1677791"/>
                <a:gd name="connsiteY46" fmla="*/ 1296952 h 1486830"/>
                <a:gd name="connsiteX47" fmla="*/ 1290726 w 1677791"/>
                <a:gd name="connsiteY47" fmla="*/ 1486830 h 1486830"/>
                <a:gd name="connsiteX48" fmla="*/ 1115770 w 1677791"/>
                <a:gd name="connsiteY48" fmla="*/ 1370861 h 1486830"/>
                <a:gd name="connsiteX49" fmla="*/ 1113774 w 1677791"/>
                <a:gd name="connsiteY49" fmla="*/ 1360974 h 1486830"/>
                <a:gd name="connsiteX50" fmla="*/ 859102 w 1677791"/>
                <a:gd name="connsiteY50" fmla="*/ 1360974 h 1486830"/>
                <a:gd name="connsiteX51" fmla="*/ 857106 w 1677791"/>
                <a:gd name="connsiteY51" fmla="*/ 1370861 h 1486830"/>
                <a:gd name="connsiteX52" fmla="*/ 682149 w 1677791"/>
                <a:gd name="connsiteY52" fmla="*/ 1486830 h 1486830"/>
                <a:gd name="connsiteX53" fmla="*/ 492271 w 1677791"/>
                <a:gd name="connsiteY53" fmla="*/ 1296952 h 1486830"/>
                <a:gd name="connsiteX54" fmla="*/ 507193 w 1677791"/>
                <a:gd name="connsiteY54" fmla="*/ 1223043 h 1486830"/>
                <a:gd name="connsiteX55" fmla="*/ 539822 w 1677791"/>
                <a:gd name="connsiteY55" fmla="*/ 1174647 h 1486830"/>
                <a:gd name="connsiteX56" fmla="*/ 180691 w 1677791"/>
                <a:gd name="connsiteY56" fmla="*/ 184741 h 1486830"/>
                <a:gd name="connsiteX57" fmla="*/ 0 w 1677791"/>
                <a:gd name="connsiteY57" fmla="*/ 139730 h 1486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677791" h="1486830">
                  <a:moveTo>
                    <a:pt x="1290726" y="1211742"/>
                  </a:moveTo>
                  <a:cubicBezTo>
                    <a:pt x="1255431" y="1211742"/>
                    <a:pt x="1225148" y="1233202"/>
                    <a:pt x="1212213" y="1263785"/>
                  </a:cubicBezTo>
                  <a:lnTo>
                    <a:pt x="1210535" y="1272092"/>
                  </a:lnTo>
                  <a:lnTo>
                    <a:pt x="1210535" y="1321812"/>
                  </a:lnTo>
                  <a:lnTo>
                    <a:pt x="1212213" y="1330120"/>
                  </a:lnTo>
                  <a:cubicBezTo>
                    <a:pt x="1225148" y="1360703"/>
                    <a:pt x="1255431" y="1382162"/>
                    <a:pt x="1290726" y="1382162"/>
                  </a:cubicBezTo>
                  <a:cubicBezTo>
                    <a:pt x="1337786" y="1382162"/>
                    <a:pt x="1375936" y="1344012"/>
                    <a:pt x="1375936" y="1296952"/>
                  </a:cubicBezTo>
                  <a:cubicBezTo>
                    <a:pt x="1375936" y="1249892"/>
                    <a:pt x="1337786" y="1211742"/>
                    <a:pt x="1290726" y="1211742"/>
                  </a:cubicBezTo>
                  <a:close/>
                  <a:moveTo>
                    <a:pt x="682149" y="1211742"/>
                  </a:moveTo>
                  <a:cubicBezTo>
                    <a:pt x="635089" y="1211742"/>
                    <a:pt x="596939" y="1249892"/>
                    <a:pt x="596939" y="1296952"/>
                  </a:cubicBezTo>
                  <a:cubicBezTo>
                    <a:pt x="596939" y="1344012"/>
                    <a:pt x="635089" y="1382162"/>
                    <a:pt x="682149" y="1382162"/>
                  </a:cubicBezTo>
                  <a:cubicBezTo>
                    <a:pt x="729209" y="1382162"/>
                    <a:pt x="767359" y="1344012"/>
                    <a:pt x="767359" y="1296952"/>
                  </a:cubicBezTo>
                  <a:cubicBezTo>
                    <a:pt x="767359" y="1249892"/>
                    <a:pt x="729209" y="1211742"/>
                    <a:pt x="682149" y="1211742"/>
                  </a:cubicBezTo>
                  <a:close/>
                  <a:moveTo>
                    <a:pt x="1392841" y="640871"/>
                  </a:moveTo>
                  <a:lnTo>
                    <a:pt x="1360870" y="788070"/>
                  </a:lnTo>
                  <a:lnTo>
                    <a:pt x="625002" y="791267"/>
                  </a:lnTo>
                  <a:lnTo>
                    <a:pt x="577044" y="650464"/>
                  </a:lnTo>
                  <a:close/>
                  <a:moveTo>
                    <a:pt x="1444679" y="433897"/>
                  </a:moveTo>
                  <a:lnTo>
                    <a:pt x="1406313" y="574698"/>
                  </a:lnTo>
                  <a:lnTo>
                    <a:pt x="543426" y="584292"/>
                  </a:lnTo>
                  <a:lnTo>
                    <a:pt x="492271" y="437094"/>
                  </a:lnTo>
                  <a:close/>
                  <a:moveTo>
                    <a:pt x="393221" y="348324"/>
                  </a:moveTo>
                  <a:lnTo>
                    <a:pt x="580583" y="864764"/>
                  </a:lnTo>
                  <a:lnTo>
                    <a:pt x="1407174" y="864764"/>
                  </a:lnTo>
                  <a:lnTo>
                    <a:pt x="1508184" y="348324"/>
                  </a:lnTo>
                  <a:close/>
                  <a:moveTo>
                    <a:pt x="34808" y="0"/>
                  </a:moveTo>
                  <a:lnTo>
                    <a:pt x="294110" y="64594"/>
                  </a:lnTo>
                  <a:lnTo>
                    <a:pt x="292553" y="70844"/>
                  </a:lnTo>
                  <a:lnTo>
                    <a:pt x="340979" y="204324"/>
                  </a:lnTo>
                  <a:lnTo>
                    <a:pt x="1536349" y="204324"/>
                  </a:lnTo>
                  <a:lnTo>
                    <a:pt x="1536474" y="203688"/>
                  </a:lnTo>
                  <a:lnTo>
                    <a:pt x="1579508" y="204324"/>
                  </a:lnTo>
                  <a:lnTo>
                    <a:pt x="1631907" y="204324"/>
                  </a:lnTo>
                  <a:lnTo>
                    <a:pt x="1631907" y="205098"/>
                  </a:lnTo>
                  <a:lnTo>
                    <a:pt x="1677791" y="205776"/>
                  </a:lnTo>
                  <a:lnTo>
                    <a:pt x="1525738" y="1008764"/>
                  </a:lnTo>
                  <a:lnTo>
                    <a:pt x="1518818" y="1007409"/>
                  </a:lnTo>
                  <a:lnTo>
                    <a:pt x="1518818" y="1008764"/>
                  </a:lnTo>
                  <a:lnTo>
                    <a:pt x="632825" y="1008764"/>
                  </a:lnTo>
                  <a:lnTo>
                    <a:pt x="668973" y="1108403"/>
                  </a:lnTo>
                  <a:lnTo>
                    <a:pt x="682149" y="1107074"/>
                  </a:lnTo>
                  <a:cubicBezTo>
                    <a:pt x="734583" y="1107074"/>
                    <a:pt x="782052" y="1128327"/>
                    <a:pt x="816413" y="1162688"/>
                  </a:cubicBezTo>
                  <a:lnTo>
                    <a:pt x="853014" y="1216974"/>
                  </a:lnTo>
                  <a:lnTo>
                    <a:pt x="1119861" y="1216974"/>
                  </a:lnTo>
                  <a:lnTo>
                    <a:pt x="1156462" y="1162688"/>
                  </a:lnTo>
                  <a:cubicBezTo>
                    <a:pt x="1190823" y="1128327"/>
                    <a:pt x="1238293" y="1107074"/>
                    <a:pt x="1290726" y="1107074"/>
                  </a:cubicBezTo>
                  <a:cubicBezTo>
                    <a:pt x="1395593" y="1107074"/>
                    <a:pt x="1480604" y="1192085"/>
                    <a:pt x="1480604" y="1296952"/>
                  </a:cubicBezTo>
                  <a:cubicBezTo>
                    <a:pt x="1480604" y="1401819"/>
                    <a:pt x="1395593" y="1486830"/>
                    <a:pt x="1290726" y="1486830"/>
                  </a:cubicBezTo>
                  <a:cubicBezTo>
                    <a:pt x="1212076" y="1486830"/>
                    <a:pt x="1144595" y="1439012"/>
                    <a:pt x="1115770" y="1370861"/>
                  </a:cubicBezTo>
                  <a:lnTo>
                    <a:pt x="1113774" y="1360974"/>
                  </a:lnTo>
                  <a:lnTo>
                    <a:pt x="859102" y="1360974"/>
                  </a:lnTo>
                  <a:lnTo>
                    <a:pt x="857106" y="1370861"/>
                  </a:lnTo>
                  <a:cubicBezTo>
                    <a:pt x="828281" y="1439012"/>
                    <a:pt x="760800" y="1486830"/>
                    <a:pt x="682149" y="1486830"/>
                  </a:cubicBezTo>
                  <a:cubicBezTo>
                    <a:pt x="577282" y="1486830"/>
                    <a:pt x="492271" y="1401819"/>
                    <a:pt x="492271" y="1296952"/>
                  </a:cubicBezTo>
                  <a:cubicBezTo>
                    <a:pt x="492271" y="1270736"/>
                    <a:pt x="497584" y="1245760"/>
                    <a:pt x="507193" y="1223043"/>
                  </a:cubicBezTo>
                  <a:lnTo>
                    <a:pt x="539822" y="1174647"/>
                  </a:lnTo>
                  <a:lnTo>
                    <a:pt x="180691" y="184741"/>
                  </a:lnTo>
                  <a:lnTo>
                    <a:pt x="0" y="1397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73" name="Rectangle 36">
            <a:extLst>
              <a:ext uri="{FF2B5EF4-FFF2-40B4-BE49-F238E27FC236}">
                <a16:creationId xmlns:a16="http://schemas.microsoft.com/office/drawing/2014/main" id="{0F5C8B91-8013-4A43-9912-A9FCFCD316E8}"/>
              </a:ext>
            </a:extLst>
          </p:cNvPr>
          <p:cNvSpPr/>
          <p:nvPr/>
        </p:nvSpPr>
        <p:spPr>
          <a:xfrm>
            <a:off x="993797" y="2755759"/>
            <a:ext cx="586136" cy="489963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63403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7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>
            <a:endCxn id="10" idx="4"/>
          </p:cNvCxnSpPr>
          <p:nvPr/>
        </p:nvCxnSpPr>
        <p:spPr>
          <a:xfrm flipV="1">
            <a:off x="5514800" y="2351981"/>
            <a:ext cx="1073424" cy="1751730"/>
          </a:xfrm>
          <a:prstGeom prst="line">
            <a:avLst/>
          </a:prstGeom>
          <a:ln w="3810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9" idx="4"/>
          </p:cNvCxnSpPr>
          <p:nvPr/>
        </p:nvCxnSpPr>
        <p:spPr>
          <a:xfrm flipH="1" flipV="1">
            <a:off x="5293488" y="2999515"/>
            <a:ext cx="221312" cy="1104198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8" idx="5"/>
          </p:cNvCxnSpPr>
          <p:nvPr/>
        </p:nvCxnSpPr>
        <p:spPr>
          <a:xfrm flipH="1" flipV="1">
            <a:off x="4304257" y="3520505"/>
            <a:ext cx="1156992" cy="583206"/>
          </a:xfrm>
          <a:prstGeom prst="line">
            <a:avLst/>
          </a:prstGeom>
          <a:ln w="3810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7" idx="6"/>
          </p:cNvCxnSpPr>
          <p:nvPr/>
        </p:nvCxnSpPr>
        <p:spPr>
          <a:xfrm flipH="1" flipV="1">
            <a:off x="3136066" y="3862536"/>
            <a:ext cx="2325181" cy="241176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altLang="ko-KR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איפה זה פוגש אותנו </a:t>
            </a:r>
            <a:r>
              <a:rPr lang="he-IL" altLang="ko-KR" dirty="0" err="1">
                <a:latin typeface="Assistant Light" panose="00000400000000000000" pitchFamily="2" charset="-79"/>
                <a:cs typeface="Assistant Light" panose="00000400000000000000" pitchFamily="2" charset="-79"/>
              </a:rPr>
              <a:t>במב"ל</a:t>
            </a:r>
            <a:r>
              <a:rPr lang="he-IL" altLang="ko-KR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?</a:t>
            </a:r>
            <a:endParaRPr lang="ko-KR" altLang="en-US" dirty="0"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6" name="Oval 5"/>
          <p:cNvSpPr/>
          <p:nvPr/>
        </p:nvSpPr>
        <p:spPr>
          <a:xfrm>
            <a:off x="4788024" y="3430488"/>
            <a:ext cx="1346448" cy="13464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Oval 6"/>
          <p:cNvSpPr/>
          <p:nvPr/>
        </p:nvSpPr>
        <p:spPr>
          <a:xfrm>
            <a:off x="2271970" y="3430488"/>
            <a:ext cx="864096" cy="864096"/>
          </a:xfrm>
          <a:prstGeom prst="ellipse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Oval 7"/>
          <p:cNvSpPr/>
          <p:nvPr/>
        </p:nvSpPr>
        <p:spPr>
          <a:xfrm>
            <a:off x="3566705" y="2782953"/>
            <a:ext cx="864096" cy="864096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Oval 8"/>
          <p:cNvSpPr/>
          <p:nvPr/>
        </p:nvSpPr>
        <p:spPr>
          <a:xfrm>
            <a:off x="4861440" y="2135419"/>
            <a:ext cx="864096" cy="864096"/>
          </a:xfrm>
          <a:prstGeom prst="ellipse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/>
          <p:cNvSpPr/>
          <p:nvPr/>
        </p:nvSpPr>
        <p:spPr>
          <a:xfrm>
            <a:off x="6156176" y="1487885"/>
            <a:ext cx="864096" cy="864096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Parallelogram 15"/>
          <p:cNvSpPr/>
          <p:nvPr/>
        </p:nvSpPr>
        <p:spPr>
          <a:xfrm rot="16200000">
            <a:off x="5089035" y="2346154"/>
            <a:ext cx="408905" cy="442625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0" name="Rectangle 9"/>
          <p:cNvSpPr/>
          <p:nvPr/>
        </p:nvSpPr>
        <p:spPr>
          <a:xfrm>
            <a:off x="2523955" y="3662806"/>
            <a:ext cx="360125" cy="337109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id="{B9E590F7-EF0A-49F9-8DAE-58F3A7BC4DDA}"/>
              </a:ext>
            </a:extLst>
          </p:cNvPr>
          <p:cNvSpPr txBox="1"/>
          <p:nvPr/>
        </p:nvSpPr>
        <p:spPr>
          <a:xfrm>
            <a:off x="6732240" y="1535464"/>
            <a:ext cx="2123256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e-IL" altLang="ko-KR" sz="3200" b="1" baseline="-25000" dirty="0">
                <a:solidFill>
                  <a:schemeClr val="accent1">
                    <a:lumMod val="75000"/>
                  </a:schemeClr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מפגשי רשת</a:t>
            </a:r>
            <a:endParaRPr lang="ko-KR" altLang="en-US" sz="3200" b="1" baseline="-25000" dirty="0">
              <a:solidFill>
                <a:schemeClr val="accent1">
                  <a:lumMod val="75000"/>
                </a:schemeClr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271991D-73BB-4502-8B1E-26AEC5933CFA}"/>
              </a:ext>
            </a:extLst>
          </p:cNvPr>
          <p:cNvSpPr txBox="1"/>
          <p:nvPr/>
        </p:nvSpPr>
        <p:spPr>
          <a:xfrm>
            <a:off x="3726396" y="1487885"/>
            <a:ext cx="2123256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e-IL" altLang="ko-KR" sz="3200" b="1" baseline="-25000" dirty="0">
                <a:solidFill>
                  <a:schemeClr val="accent1">
                    <a:lumMod val="75000"/>
                  </a:schemeClr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מטלות אקדמיות</a:t>
            </a:r>
            <a:endParaRPr lang="ko-KR" altLang="en-US" sz="3200" b="1" baseline="-25000" dirty="0">
              <a:solidFill>
                <a:schemeClr val="accent1">
                  <a:lumMod val="75000"/>
                </a:schemeClr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31" name="TextBox 22">
            <a:extLst>
              <a:ext uri="{FF2B5EF4-FFF2-40B4-BE49-F238E27FC236}">
                <a16:creationId xmlns:a16="http://schemas.microsoft.com/office/drawing/2014/main" id="{D88B277C-E5D8-4389-9A82-082562FCC354}"/>
              </a:ext>
            </a:extLst>
          </p:cNvPr>
          <p:cNvSpPr txBox="1"/>
          <p:nvPr/>
        </p:nvSpPr>
        <p:spPr>
          <a:xfrm>
            <a:off x="1891028" y="1994114"/>
            <a:ext cx="2123256" cy="7489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e-IL" altLang="ko-KR" sz="3200" b="1" baseline="-25000" dirty="0">
                <a:solidFill>
                  <a:schemeClr val="accent1">
                    <a:lumMod val="75000"/>
                  </a:schemeClr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אישורי תוכניות סיורים</a:t>
            </a:r>
            <a:endParaRPr lang="ko-KR" altLang="en-US" sz="3200" b="1" baseline="-25000" dirty="0">
              <a:solidFill>
                <a:schemeClr val="accent1">
                  <a:lumMod val="75000"/>
                </a:schemeClr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36" name="TextBox 22">
            <a:extLst>
              <a:ext uri="{FF2B5EF4-FFF2-40B4-BE49-F238E27FC236}">
                <a16:creationId xmlns:a16="http://schemas.microsoft.com/office/drawing/2014/main" id="{5EBA668B-7439-4F0D-804A-6CE28C77221E}"/>
              </a:ext>
            </a:extLst>
          </p:cNvPr>
          <p:cNvSpPr txBox="1"/>
          <p:nvPr/>
        </p:nvSpPr>
        <p:spPr>
          <a:xfrm>
            <a:off x="1047155" y="3551614"/>
            <a:ext cx="1210285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e-IL" altLang="ko-KR" sz="3200" b="1" baseline="-25000" dirty="0" err="1">
                <a:solidFill>
                  <a:schemeClr val="accent1">
                    <a:lumMod val="75000"/>
                  </a:schemeClr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בפג"מ</a:t>
            </a:r>
            <a:endParaRPr lang="ko-KR" altLang="en-US" sz="3200" b="1" baseline="-25000" dirty="0">
              <a:solidFill>
                <a:schemeClr val="accent1">
                  <a:lumMod val="75000"/>
                </a:schemeClr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44" name="Freeform 32">
            <a:extLst>
              <a:ext uri="{FF2B5EF4-FFF2-40B4-BE49-F238E27FC236}">
                <a16:creationId xmlns:a16="http://schemas.microsoft.com/office/drawing/2014/main" id="{66C3A491-D397-46CF-9F61-9DD7E40063A3}"/>
              </a:ext>
            </a:extLst>
          </p:cNvPr>
          <p:cNvSpPr/>
          <p:nvPr/>
        </p:nvSpPr>
        <p:spPr>
          <a:xfrm>
            <a:off x="6349822" y="1667833"/>
            <a:ext cx="533682" cy="447244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46" name="Oval 31">
            <a:extLst>
              <a:ext uri="{FF2B5EF4-FFF2-40B4-BE49-F238E27FC236}">
                <a16:creationId xmlns:a16="http://schemas.microsoft.com/office/drawing/2014/main" id="{2F723E81-0DB7-4DD9-A03E-C80A4ECE59E1}"/>
              </a:ext>
            </a:extLst>
          </p:cNvPr>
          <p:cNvSpPr/>
          <p:nvPr/>
        </p:nvSpPr>
        <p:spPr>
          <a:xfrm>
            <a:off x="3791767" y="2988458"/>
            <a:ext cx="407177" cy="401707"/>
          </a:xfrm>
          <a:custGeom>
            <a:avLst/>
            <a:gdLst/>
            <a:ahLst/>
            <a:cxnLst/>
            <a:rect l="l" t="t" r="r" b="b"/>
            <a:pathLst>
              <a:path w="3240076" h="3196551">
                <a:moveTo>
                  <a:pt x="2810300" y="1617710"/>
                </a:moveTo>
                <a:cubicBezTo>
                  <a:pt x="2817009" y="1615912"/>
                  <a:pt x="2824405" y="1616674"/>
                  <a:pt x="2830895" y="1620421"/>
                </a:cubicBezTo>
                <a:lnTo>
                  <a:pt x="3150571" y="1804986"/>
                </a:lnTo>
                <a:cubicBezTo>
                  <a:pt x="3163552" y="1812480"/>
                  <a:pt x="3168000" y="1829080"/>
                  <a:pt x="3160506" y="1842062"/>
                </a:cubicBezTo>
                <a:lnTo>
                  <a:pt x="3106222" y="1936084"/>
                </a:lnTo>
                <a:cubicBezTo>
                  <a:pt x="3098727" y="1949065"/>
                  <a:pt x="3082128" y="1953513"/>
                  <a:pt x="3069146" y="1946019"/>
                </a:cubicBezTo>
                <a:lnTo>
                  <a:pt x="2749470" y="1761453"/>
                </a:lnTo>
                <a:cubicBezTo>
                  <a:pt x="2736489" y="1753959"/>
                  <a:pt x="2732040" y="1737359"/>
                  <a:pt x="2739536" y="1724378"/>
                </a:cubicBezTo>
                <a:lnTo>
                  <a:pt x="2793819" y="1630356"/>
                </a:lnTo>
                <a:cubicBezTo>
                  <a:pt x="2797567" y="1623864"/>
                  <a:pt x="2803590" y="1619508"/>
                  <a:pt x="2810300" y="1617710"/>
                </a:cubicBezTo>
                <a:close/>
                <a:moveTo>
                  <a:pt x="1308278" y="1324343"/>
                </a:moveTo>
                <a:cubicBezTo>
                  <a:pt x="1529714" y="1324343"/>
                  <a:pt x="1725574" y="1433852"/>
                  <a:pt x="1834882" y="1608603"/>
                </a:cubicBezTo>
                <a:cubicBezTo>
                  <a:pt x="1903747" y="1545710"/>
                  <a:pt x="1995954" y="1511368"/>
                  <a:pt x="2096186" y="1511368"/>
                </a:cubicBezTo>
                <a:cubicBezTo>
                  <a:pt x="2313867" y="1511368"/>
                  <a:pt x="2493715" y="1673353"/>
                  <a:pt x="2514185" y="1884371"/>
                </a:cubicBezTo>
                <a:cubicBezTo>
                  <a:pt x="2517944" y="1882108"/>
                  <a:pt x="2521751" y="1882074"/>
                  <a:pt x="2525567" y="1882074"/>
                </a:cubicBezTo>
                <a:cubicBezTo>
                  <a:pt x="2888547" y="1882074"/>
                  <a:pt x="3182805" y="2176332"/>
                  <a:pt x="3182805" y="2539312"/>
                </a:cubicBezTo>
                <a:cubicBezTo>
                  <a:pt x="3182805" y="2882034"/>
                  <a:pt x="2920478" y="3163490"/>
                  <a:pt x="2585635" y="3193518"/>
                </a:cubicBezTo>
                <a:lnTo>
                  <a:pt x="2585635" y="3196551"/>
                </a:lnTo>
                <a:lnTo>
                  <a:pt x="2525567" y="3196551"/>
                </a:lnTo>
                <a:lnTo>
                  <a:pt x="733485" y="3196551"/>
                </a:lnTo>
                <a:lnTo>
                  <a:pt x="733485" y="3191649"/>
                </a:lnTo>
                <a:cubicBezTo>
                  <a:pt x="708515" y="3195063"/>
                  <a:pt x="683050" y="3196551"/>
                  <a:pt x="657239" y="3196551"/>
                </a:cubicBezTo>
                <a:cubicBezTo>
                  <a:pt x="294258" y="3196551"/>
                  <a:pt x="0" y="2902293"/>
                  <a:pt x="0" y="2539312"/>
                </a:cubicBezTo>
                <a:cubicBezTo>
                  <a:pt x="0" y="2176332"/>
                  <a:pt x="294258" y="1882074"/>
                  <a:pt x="657239" y="1882074"/>
                </a:cubicBezTo>
                <a:lnTo>
                  <a:pt x="670588" y="1884770"/>
                </a:lnTo>
                <a:cubicBezTo>
                  <a:pt x="705989" y="1566750"/>
                  <a:pt x="978825" y="1324343"/>
                  <a:pt x="1308278" y="1324343"/>
                </a:cubicBezTo>
                <a:close/>
                <a:moveTo>
                  <a:pt x="3166512" y="731828"/>
                </a:moveTo>
                <a:cubicBezTo>
                  <a:pt x="3180598" y="726701"/>
                  <a:pt x="3196172" y="733964"/>
                  <a:pt x="3201300" y="748050"/>
                </a:cubicBezTo>
                <a:lnTo>
                  <a:pt x="3238432" y="850070"/>
                </a:lnTo>
                <a:cubicBezTo>
                  <a:pt x="3243559" y="864156"/>
                  <a:pt x="3236295" y="879731"/>
                  <a:pt x="3222210" y="884857"/>
                </a:cubicBezTo>
                <a:lnTo>
                  <a:pt x="2875342" y="1011107"/>
                </a:lnTo>
                <a:cubicBezTo>
                  <a:pt x="2861256" y="1016234"/>
                  <a:pt x="2845680" y="1008972"/>
                  <a:pt x="2840554" y="994886"/>
                </a:cubicBezTo>
                <a:lnTo>
                  <a:pt x="2803421" y="892866"/>
                </a:lnTo>
                <a:cubicBezTo>
                  <a:pt x="2798295" y="878780"/>
                  <a:pt x="2805558" y="863204"/>
                  <a:pt x="2819643" y="858077"/>
                </a:cubicBezTo>
                <a:close/>
                <a:moveTo>
                  <a:pt x="773619" y="731828"/>
                </a:moveTo>
                <a:lnTo>
                  <a:pt x="1120487" y="858077"/>
                </a:lnTo>
                <a:cubicBezTo>
                  <a:pt x="1134573" y="863204"/>
                  <a:pt x="1141836" y="878780"/>
                  <a:pt x="1136709" y="892866"/>
                </a:cubicBezTo>
                <a:lnTo>
                  <a:pt x="1099577" y="994886"/>
                </a:lnTo>
                <a:cubicBezTo>
                  <a:pt x="1094450" y="1008972"/>
                  <a:pt x="1078875" y="1016234"/>
                  <a:pt x="1064789" y="1011107"/>
                </a:cubicBezTo>
                <a:lnTo>
                  <a:pt x="717921" y="884857"/>
                </a:lnTo>
                <a:cubicBezTo>
                  <a:pt x="703835" y="879731"/>
                  <a:pt x="696572" y="864156"/>
                  <a:pt x="701699" y="850070"/>
                </a:cubicBezTo>
                <a:lnTo>
                  <a:pt x="738831" y="748050"/>
                </a:lnTo>
                <a:cubicBezTo>
                  <a:pt x="743958" y="733964"/>
                  <a:pt x="759534" y="726701"/>
                  <a:pt x="773619" y="731828"/>
                </a:cubicBezTo>
                <a:close/>
                <a:moveTo>
                  <a:pt x="1970065" y="524905"/>
                </a:moveTo>
                <a:cubicBezTo>
                  <a:pt x="2386791" y="524905"/>
                  <a:pt x="2724614" y="862728"/>
                  <a:pt x="2724614" y="1279453"/>
                </a:cubicBezTo>
                <a:cubicBezTo>
                  <a:pt x="2724614" y="1453368"/>
                  <a:pt x="2665775" y="1613540"/>
                  <a:pt x="2564463" y="1739247"/>
                </a:cubicBezTo>
                <a:cubicBezTo>
                  <a:pt x="2529951" y="1545877"/>
                  <a:pt x="2358485" y="1402176"/>
                  <a:pt x="2153457" y="1402176"/>
                </a:cubicBezTo>
                <a:cubicBezTo>
                  <a:pt x="2053225" y="1402176"/>
                  <a:pt x="1961018" y="1436518"/>
                  <a:pt x="1892153" y="1499411"/>
                </a:cubicBezTo>
                <a:cubicBezTo>
                  <a:pt x="1782845" y="1324660"/>
                  <a:pt x="1586985" y="1215151"/>
                  <a:pt x="1365549" y="1215151"/>
                </a:cubicBezTo>
                <a:cubicBezTo>
                  <a:pt x="1314582" y="1215151"/>
                  <a:pt x="1264970" y="1220953"/>
                  <a:pt x="1217820" y="1233835"/>
                </a:cubicBezTo>
                <a:cubicBezTo>
                  <a:pt x="1240489" y="838320"/>
                  <a:pt x="1568676" y="524905"/>
                  <a:pt x="1970065" y="524905"/>
                </a:cubicBezTo>
                <a:close/>
                <a:moveTo>
                  <a:pt x="2490093" y="928"/>
                </a:moveTo>
                <a:cubicBezTo>
                  <a:pt x="2496802" y="-869"/>
                  <a:pt x="2504197" y="-108"/>
                  <a:pt x="2510688" y="3640"/>
                </a:cubicBezTo>
                <a:lnTo>
                  <a:pt x="2604711" y="57924"/>
                </a:lnTo>
                <a:cubicBezTo>
                  <a:pt x="2617692" y="65419"/>
                  <a:pt x="2622140" y="82019"/>
                  <a:pt x="2614644" y="95000"/>
                </a:cubicBezTo>
                <a:lnTo>
                  <a:pt x="2430080" y="414676"/>
                </a:lnTo>
                <a:cubicBezTo>
                  <a:pt x="2422585" y="427657"/>
                  <a:pt x="2405985" y="432105"/>
                  <a:pt x="2393004" y="424610"/>
                </a:cubicBezTo>
                <a:lnTo>
                  <a:pt x="2298982" y="370326"/>
                </a:lnTo>
                <a:cubicBezTo>
                  <a:pt x="2286000" y="362831"/>
                  <a:pt x="2281552" y="346232"/>
                  <a:pt x="2289048" y="333250"/>
                </a:cubicBezTo>
                <a:lnTo>
                  <a:pt x="2473612" y="13574"/>
                </a:lnTo>
                <a:cubicBezTo>
                  <a:pt x="2477359" y="7084"/>
                  <a:pt x="2483383" y="2726"/>
                  <a:pt x="2490093" y="928"/>
                </a:cubicBezTo>
                <a:close/>
                <a:moveTo>
                  <a:pt x="1450038" y="928"/>
                </a:moveTo>
                <a:cubicBezTo>
                  <a:pt x="1456747" y="2726"/>
                  <a:pt x="1462771" y="7084"/>
                  <a:pt x="1466519" y="13574"/>
                </a:cubicBezTo>
                <a:lnTo>
                  <a:pt x="1651083" y="333250"/>
                </a:lnTo>
                <a:cubicBezTo>
                  <a:pt x="1658578" y="346232"/>
                  <a:pt x="1654131" y="362831"/>
                  <a:pt x="1641149" y="370326"/>
                </a:cubicBezTo>
                <a:lnTo>
                  <a:pt x="1547127" y="424610"/>
                </a:lnTo>
                <a:cubicBezTo>
                  <a:pt x="1534145" y="432105"/>
                  <a:pt x="1517546" y="427657"/>
                  <a:pt x="1510050" y="414676"/>
                </a:cubicBezTo>
                <a:lnTo>
                  <a:pt x="1325486" y="95000"/>
                </a:lnTo>
                <a:cubicBezTo>
                  <a:pt x="1317991" y="82019"/>
                  <a:pt x="1322439" y="65419"/>
                  <a:pt x="1335420" y="57924"/>
                </a:cubicBezTo>
                <a:lnTo>
                  <a:pt x="1429442" y="3640"/>
                </a:lnTo>
                <a:cubicBezTo>
                  <a:pt x="1435933" y="-108"/>
                  <a:pt x="1443328" y="-869"/>
                  <a:pt x="1450038" y="92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8" name="Trapezoid 13">
            <a:extLst>
              <a:ext uri="{FF2B5EF4-FFF2-40B4-BE49-F238E27FC236}">
                <a16:creationId xmlns:a16="http://schemas.microsoft.com/office/drawing/2014/main" id="{B7B04C42-DD59-4538-AF60-A563BD846C3C}"/>
              </a:ext>
            </a:extLst>
          </p:cNvPr>
          <p:cNvSpPr/>
          <p:nvPr/>
        </p:nvSpPr>
        <p:spPr>
          <a:xfrm>
            <a:off x="5139855" y="3789536"/>
            <a:ext cx="642784" cy="583206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7333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30724591-331F-4914-914C-B13170695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אז איך לספר סיפור?</a:t>
            </a:r>
          </a:p>
        </p:txBody>
      </p:sp>
    </p:spTree>
    <p:extLst>
      <p:ext uri="{BB962C8B-B14F-4D97-AF65-F5344CB8AC3E}">
        <p14:creationId xmlns:p14="http://schemas.microsoft.com/office/powerpoint/2010/main" val="2808189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D74D072-0AC0-46B1-BCAE-3E18EAC64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127" y="3188970"/>
            <a:ext cx="7643060" cy="201453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he-IL" b="1" dirty="0">
                <a:solidFill>
                  <a:schemeClr val="accent1">
                    <a:lumMod val="75000"/>
                  </a:schemeClr>
                </a:solidFill>
                <a:latin typeface="Lupa Traktor" panose="02000500000000000000" pitchFamily="2" charset="-79"/>
                <a:cs typeface="Lupa Traktor" panose="02000500000000000000" pitchFamily="2" charset="-79"/>
              </a:rPr>
            </a:br>
            <a:r>
              <a:rPr lang="he-IL" sz="1800" b="1" dirty="0">
                <a:solidFill>
                  <a:schemeClr val="accent2">
                    <a:lumMod val="50000"/>
                  </a:schemeClr>
                </a:solidFill>
                <a:latin typeface="Lupa Traktor" panose="02000500000000000000" pitchFamily="2" charset="-79"/>
                <a:cs typeface="Lupa Traktor" panose="02000500000000000000" pitchFamily="2" charset="-79"/>
              </a:rPr>
              <a:t>אני במרפסת, בת שמונה, קוראת בהגדה, 1979</a:t>
            </a:r>
            <a:br>
              <a:rPr lang="he-IL" sz="1800" b="1" dirty="0">
                <a:solidFill>
                  <a:schemeClr val="accent2">
                    <a:lumMod val="50000"/>
                  </a:schemeClr>
                </a:solidFill>
                <a:latin typeface="Lupa Traktor" panose="02000500000000000000" pitchFamily="2" charset="-79"/>
                <a:cs typeface="Lupa Traktor" panose="02000500000000000000" pitchFamily="2" charset="-79"/>
              </a:rPr>
            </a:br>
            <a:br>
              <a:rPr lang="he-IL" sz="1800" b="1" dirty="0">
                <a:solidFill>
                  <a:schemeClr val="accent2">
                    <a:lumMod val="50000"/>
                  </a:schemeClr>
                </a:solidFill>
                <a:latin typeface="Lupa Traktor" panose="02000500000000000000" pitchFamily="2" charset="-79"/>
                <a:cs typeface="Lupa Traktor" panose="02000500000000000000" pitchFamily="2" charset="-79"/>
              </a:rPr>
            </a:br>
            <a:endParaRPr lang="he-IL" sz="1800" b="1" dirty="0">
              <a:solidFill>
                <a:schemeClr val="accent2">
                  <a:lumMod val="50000"/>
                </a:schemeClr>
              </a:solidFill>
              <a:latin typeface="Lupa Traktor" panose="02000500000000000000" pitchFamily="2" charset="-79"/>
              <a:cs typeface="Lupa Traktor" panose="02000500000000000000" pitchFamily="2" charset="-79"/>
            </a:endParaRP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BFB046E-49B3-4927-A37F-424BC02E6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4330" y="3765042"/>
            <a:ext cx="7029383" cy="1306268"/>
          </a:xfrm>
        </p:spPr>
        <p:txBody>
          <a:bodyPr>
            <a:normAutofit/>
          </a:bodyPr>
          <a:lstStyle/>
          <a:p>
            <a:r>
              <a:rPr lang="he-IL" sz="45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Lupa Traktor" panose="02000500000000000000" pitchFamily="2" charset="-79"/>
                <a:cs typeface="Lupa Traktor" panose="02000500000000000000" pitchFamily="2" charset="-79"/>
              </a:rPr>
              <a:t> 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8C9E221C-8429-42B7-9496-DEA3640249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748" y="335410"/>
            <a:ext cx="4101819" cy="359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89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82B3D281-AB8B-4ADA-A413-BB78AD2789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מרכז למידה לבכירים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B74A860-12E2-4310-A254-9EE9251B54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e-IL" sz="2000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ברוכים הבאים</a:t>
            </a:r>
          </a:p>
        </p:txBody>
      </p:sp>
      <p:pic>
        <p:nvPicPr>
          <p:cNvPr id="4" name="מציין מיקום של תמונה 5">
            <a:extLst>
              <a:ext uri="{FF2B5EF4-FFF2-40B4-BE49-F238E27FC236}">
                <a16:creationId xmlns:a16="http://schemas.microsoft.com/office/drawing/2014/main" id="{F1622B55-FDF4-4F22-947F-070747CFF3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3" b="9333"/>
          <a:stretch>
            <a:fillRect/>
          </a:stretch>
        </p:blipFill>
        <p:spPr bwMode="auto">
          <a:xfrm>
            <a:off x="0" y="1099522"/>
            <a:ext cx="4283968" cy="402213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07ECA4D-A372-4023-A0DF-3A2C55F39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96" y="1241634"/>
            <a:ext cx="5354824" cy="396199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81049229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-A2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797B4F"/>
      </a:accent1>
      <a:accent2>
        <a:srgbClr val="797B4F"/>
      </a:accent2>
      <a:accent3>
        <a:srgbClr val="797B4F"/>
      </a:accent3>
      <a:accent4>
        <a:srgbClr val="797B4F"/>
      </a:accent4>
      <a:accent5>
        <a:srgbClr val="797B4F"/>
      </a:accent5>
      <a:accent6>
        <a:srgbClr val="797B4F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2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797B4F"/>
      </a:accent1>
      <a:accent2>
        <a:srgbClr val="797B4F"/>
      </a:accent2>
      <a:accent3>
        <a:srgbClr val="797B4F"/>
      </a:accent3>
      <a:accent4>
        <a:srgbClr val="797B4F"/>
      </a:accent4>
      <a:accent5>
        <a:srgbClr val="797B4F"/>
      </a:accent5>
      <a:accent6>
        <a:srgbClr val="797B4F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0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DF2619"/>
      </a:accent1>
      <a:accent2>
        <a:srgbClr val="8388E3"/>
      </a:accent2>
      <a:accent3>
        <a:srgbClr val="EC771B"/>
      </a:accent3>
      <a:accent4>
        <a:srgbClr val="B2F608"/>
      </a:accent4>
      <a:accent5>
        <a:srgbClr val="F6E213"/>
      </a:accent5>
      <a:accent6>
        <a:srgbClr val="CBCBCB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13424</TotalTime>
  <Words>928</Words>
  <Application>Microsoft Office PowerPoint</Application>
  <PresentationFormat>‫הצגה על המסך (16:9)</PresentationFormat>
  <Paragraphs>144</Paragraphs>
  <Slides>45</Slides>
  <Notes>3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3</vt:i4>
      </vt:variant>
      <vt:variant>
        <vt:lpstr>כותרות שקופיות</vt:lpstr>
      </vt:variant>
      <vt:variant>
        <vt:i4>45</vt:i4>
      </vt:variant>
    </vt:vector>
  </HeadingPairs>
  <TitlesOfParts>
    <vt:vector size="54" baseType="lpstr">
      <vt:lpstr>맑은 고딕</vt:lpstr>
      <vt:lpstr>Arial</vt:lpstr>
      <vt:lpstr>Assistant</vt:lpstr>
      <vt:lpstr>Assistant Light</vt:lpstr>
      <vt:lpstr>Lupa Traktor</vt:lpstr>
      <vt:lpstr>Times New Roman</vt:lpstr>
      <vt:lpstr>Cover and End Slide Master</vt:lpstr>
      <vt:lpstr>Contents Slide Master</vt:lpstr>
      <vt:lpstr>Section Break Slide Master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 אני במרפסת, בת שמונה, קוראת בהגדה, 1979  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ענת חן</cp:lastModifiedBy>
  <cp:revision>201</cp:revision>
  <dcterms:created xsi:type="dcterms:W3CDTF">2016-12-05T23:26:54Z</dcterms:created>
  <dcterms:modified xsi:type="dcterms:W3CDTF">2020-08-29T16:28:18Z</dcterms:modified>
</cp:coreProperties>
</file>