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66" r:id="rId3"/>
    <p:sldId id="260" r:id="rId4"/>
    <p:sldId id="265" r:id="rId5"/>
    <p:sldId id="262" r:id="rId6"/>
    <p:sldId id="269" r:id="rId7"/>
    <p:sldId id="267" r:id="rId8"/>
    <p:sldId id="259" r:id="rId9"/>
    <p:sldId id="256" r:id="rId10"/>
    <p:sldId id="257" r:id="rId11"/>
    <p:sldId id="258" r:id="rId12"/>
    <p:sldId id="268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B0680-8F8A-4E95-AA52-23DCAB4C4992}" type="doc">
      <dgm:prSet loTypeId="urn:microsoft.com/office/officeart/2009/3/layout/StepUp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40AE644-B587-4D76-A461-D7D8A30D3129}">
      <dgm:prSet phldrT="[טקסט]"/>
      <dgm:spPr/>
      <dgm:t>
        <a:bodyPr/>
        <a:lstStyle/>
        <a:p>
          <a:pPr rtl="1"/>
          <a:r>
            <a:rPr lang="en-US" dirty="0" smtClean="0"/>
            <a:t>Nation</a:t>
          </a:r>
        </a:p>
        <a:p>
          <a:pPr rtl="1"/>
          <a:r>
            <a:rPr lang="en-US" dirty="0" smtClean="0"/>
            <a:t>building</a:t>
          </a:r>
          <a:endParaRPr lang="he-IL" dirty="0"/>
        </a:p>
      </dgm:t>
    </dgm:pt>
    <dgm:pt modelId="{95461908-3355-4329-9BBD-4F0BDA53CFFE}" type="parTrans" cxnId="{78EF8C47-9A9C-4F7F-9C81-9AEF048158C5}">
      <dgm:prSet/>
      <dgm:spPr/>
      <dgm:t>
        <a:bodyPr/>
        <a:lstStyle/>
        <a:p>
          <a:pPr rtl="1"/>
          <a:endParaRPr lang="he-IL"/>
        </a:p>
      </dgm:t>
    </dgm:pt>
    <dgm:pt modelId="{A56E59B5-6805-4B5A-921F-ED20D3155200}" type="sibTrans" cxnId="{78EF8C47-9A9C-4F7F-9C81-9AEF048158C5}">
      <dgm:prSet/>
      <dgm:spPr/>
      <dgm:t>
        <a:bodyPr/>
        <a:lstStyle/>
        <a:p>
          <a:pPr rtl="1"/>
          <a:endParaRPr lang="he-IL"/>
        </a:p>
      </dgm:t>
    </dgm:pt>
    <dgm:pt modelId="{10E3B670-E5C4-4044-B1CB-DFA2D922EF7E}">
      <dgm:prSet phldrT="[טקסט]"/>
      <dgm:spPr/>
      <dgm:t>
        <a:bodyPr/>
        <a:lstStyle/>
        <a:p>
          <a:pPr rtl="1"/>
          <a:r>
            <a:rPr lang="en-US" dirty="0" smtClean="0"/>
            <a:t>Nation construction</a:t>
          </a:r>
          <a:endParaRPr lang="he-IL" dirty="0"/>
        </a:p>
      </dgm:t>
    </dgm:pt>
    <dgm:pt modelId="{0F1A21BA-8662-40A3-891F-745A4C16625E}" type="parTrans" cxnId="{0048C041-A223-46E5-AF62-56BC2E4D5792}">
      <dgm:prSet/>
      <dgm:spPr/>
      <dgm:t>
        <a:bodyPr/>
        <a:lstStyle/>
        <a:p>
          <a:pPr rtl="1"/>
          <a:endParaRPr lang="he-IL"/>
        </a:p>
      </dgm:t>
    </dgm:pt>
    <dgm:pt modelId="{221F764A-6A39-4D1C-B9F3-606EDF861354}" type="sibTrans" cxnId="{0048C041-A223-46E5-AF62-56BC2E4D5792}">
      <dgm:prSet/>
      <dgm:spPr/>
      <dgm:t>
        <a:bodyPr/>
        <a:lstStyle/>
        <a:p>
          <a:pPr rtl="1"/>
          <a:endParaRPr lang="he-IL"/>
        </a:p>
      </dgm:t>
    </dgm:pt>
    <dgm:pt modelId="{BC9DBC06-A159-47F2-8F93-47EF806E8FD9}">
      <dgm:prSet phldrT="[טקסט]"/>
      <dgm:spPr/>
      <dgm:t>
        <a:bodyPr/>
        <a:lstStyle/>
        <a:p>
          <a:pPr rtl="1"/>
          <a:r>
            <a:rPr lang="en-US" dirty="0" smtClean="0"/>
            <a:t>National integration</a:t>
          </a:r>
          <a:endParaRPr lang="he-IL" dirty="0"/>
        </a:p>
      </dgm:t>
    </dgm:pt>
    <dgm:pt modelId="{A462E4AA-17F6-4D03-9BA7-6D3860E6C062}" type="parTrans" cxnId="{E9BF4781-003D-42DF-8AC6-19F58F0E5423}">
      <dgm:prSet/>
      <dgm:spPr/>
      <dgm:t>
        <a:bodyPr/>
        <a:lstStyle/>
        <a:p>
          <a:pPr rtl="1"/>
          <a:endParaRPr lang="he-IL"/>
        </a:p>
      </dgm:t>
    </dgm:pt>
    <dgm:pt modelId="{DB2F9730-FD1D-44A1-BD68-2447F462F176}" type="sibTrans" cxnId="{E9BF4781-003D-42DF-8AC6-19F58F0E5423}">
      <dgm:prSet/>
      <dgm:spPr/>
      <dgm:t>
        <a:bodyPr/>
        <a:lstStyle/>
        <a:p>
          <a:pPr rtl="1"/>
          <a:endParaRPr lang="he-IL"/>
        </a:p>
      </dgm:t>
    </dgm:pt>
    <dgm:pt modelId="{FB91709E-9912-4808-BD25-C0CF0250EDE3}" type="pres">
      <dgm:prSet presAssocID="{9A3B0680-8F8A-4E95-AA52-23DCAB4C499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8E309025-DD5A-4414-8A62-F0533E3E5C99}" type="pres">
      <dgm:prSet presAssocID="{940AE644-B587-4D76-A461-D7D8A30D3129}" presName="composite" presStyleCnt="0"/>
      <dgm:spPr/>
      <dgm:t>
        <a:bodyPr/>
        <a:lstStyle/>
        <a:p>
          <a:pPr rtl="1"/>
          <a:endParaRPr lang="he-IL"/>
        </a:p>
      </dgm:t>
    </dgm:pt>
    <dgm:pt modelId="{EC315259-AF90-4FFA-AE8B-0FE9F5DB6EAD}" type="pres">
      <dgm:prSet presAssocID="{940AE644-B587-4D76-A461-D7D8A30D3129}" presName="LShape" presStyleLbl="alignNode1" presStyleIdx="0" presStyleCnt="5"/>
      <dgm:spPr/>
      <dgm:t>
        <a:bodyPr/>
        <a:lstStyle/>
        <a:p>
          <a:pPr rtl="1"/>
          <a:endParaRPr lang="he-IL"/>
        </a:p>
      </dgm:t>
    </dgm:pt>
    <dgm:pt modelId="{290C4CBC-5FCE-459D-961A-DAD583C35419}" type="pres">
      <dgm:prSet presAssocID="{940AE644-B587-4D76-A461-D7D8A30D312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16F1BC6-227D-49A6-B346-E6CCDE22C18F}" type="pres">
      <dgm:prSet presAssocID="{940AE644-B587-4D76-A461-D7D8A30D3129}" presName="Triangle" presStyleLbl="alignNode1" presStyleIdx="1" presStyleCnt="5"/>
      <dgm:spPr/>
      <dgm:t>
        <a:bodyPr/>
        <a:lstStyle/>
        <a:p>
          <a:pPr rtl="1"/>
          <a:endParaRPr lang="he-IL"/>
        </a:p>
      </dgm:t>
    </dgm:pt>
    <dgm:pt modelId="{853EE561-D6C2-4AAB-BA13-3D6D6C8920CC}" type="pres">
      <dgm:prSet presAssocID="{A56E59B5-6805-4B5A-921F-ED20D3155200}" presName="sibTrans" presStyleCnt="0"/>
      <dgm:spPr/>
      <dgm:t>
        <a:bodyPr/>
        <a:lstStyle/>
        <a:p>
          <a:pPr rtl="1"/>
          <a:endParaRPr lang="he-IL"/>
        </a:p>
      </dgm:t>
    </dgm:pt>
    <dgm:pt modelId="{2058E5FA-2218-4B18-9AE2-5539209AFC7D}" type="pres">
      <dgm:prSet presAssocID="{A56E59B5-6805-4B5A-921F-ED20D3155200}" presName="space" presStyleCnt="0"/>
      <dgm:spPr/>
      <dgm:t>
        <a:bodyPr/>
        <a:lstStyle/>
        <a:p>
          <a:pPr rtl="1"/>
          <a:endParaRPr lang="he-IL"/>
        </a:p>
      </dgm:t>
    </dgm:pt>
    <dgm:pt modelId="{37E61480-E281-4067-BAC1-3880348204CC}" type="pres">
      <dgm:prSet presAssocID="{10E3B670-E5C4-4044-B1CB-DFA2D922EF7E}" presName="composite" presStyleCnt="0"/>
      <dgm:spPr/>
      <dgm:t>
        <a:bodyPr/>
        <a:lstStyle/>
        <a:p>
          <a:pPr rtl="1"/>
          <a:endParaRPr lang="he-IL"/>
        </a:p>
      </dgm:t>
    </dgm:pt>
    <dgm:pt modelId="{53AD2493-4DB1-4997-8D7D-FE3A64D18A6E}" type="pres">
      <dgm:prSet presAssocID="{10E3B670-E5C4-4044-B1CB-DFA2D922EF7E}" presName="LShape" presStyleLbl="alignNode1" presStyleIdx="2" presStyleCnt="5"/>
      <dgm:spPr/>
      <dgm:t>
        <a:bodyPr/>
        <a:lstStyle/>
        <a:p>
          <a:pPr rtl="1"/>
          <a:endParaRPr lang="he-IL"/>
        </a:p>
      </dgm:t>
    </dgm:pt>
    <dgm:pt modelId="{A7D8E02C-092F-4AC2-8FE3-46B7EFE18B41}" type="pres">
      <dgm:prSet presAssocID="{10E3B670-E5C4-4044-B1CB-DFA2D922EF7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A03B09-B3A3-44A9-8FA1-4C7640F8DC6D}" type="pres">
      <dgm:prSet presAssocID="{10E3B670-E5C4-4044-B1CB-DFA2D922EF7E}" presName="Triangle" presStyleLbl="alignNode1" presStyleIdx="3" presStyleCnt="5"/>
      <dgm:spPr/>
      <dgm:t>
        <a:bodyPr/>
        <a:lstStyle/>
        <a:p>
          <a:pPr rtl="1"/>
          <a:endParaRPr lang="he-IL"/>
        </a:p>
      </dgm:t>
    </dgm:pt>
    <dgm:pt modelId="{3A419D1E-C419-4C7E-AEAD-A036002B80F0}" type="pres">
      <dgm:prSet presAssocID="{221F764A-6A39-4D1C-B9F3-606EDF861354}" presName="sibTrans" presStyleCnt="0"/>
      <dgm:spPr/>
      <dgm:t>
        <a:bodyPr/>
        <a:lstStyle/>
        <a:p>
          <a:pPr rtl="1"/>
          <a:endParaRPr lang="he-IL"/>
        </a:p>
      </dgm:t>
    </dgm:pt>
    <dgm:pt modelId="{2B855D6A-C0C2-41A9-8FBE-AB97BC554E89}" type="pres">
      <dgm:prSet presAssocID="{221F764A-6A39-4D1C-B9F3-606EDF861354}" presName="space" presStyleCnt="0"/>
      <dgm:spPr/>
      <dgm:t>
        <a:bodyPr/>
        <a:lstStyle/>
        <a:p>
          <a:pPr rtl="1"/>
          <a:endParaRPr lang="he-IL"/>
        </a:p>
      </dgm:t>
    </dgm:pt>
    <dgm:pt modelId="{E2EECBC7-A3FB-433F-9A1B-601107B0604A}" type="pres">
      <dgm:prSet presAssocID="{BC9DBC06-A159-47F2-8F93-47EF806E8FD9}" presName="composite" presStyleCnt="0"/>
      <dgm:spPr/>
      <dgm:t>
        <a:bodyPr/>
        <a:lstStyle/>
        <a:p>
          <a:pPr rtl="1"/>
          <a:endParaRPr lang="he-IL"/>
        </a:p>
      </dgm:t>
    </dgm:pt>
    <dgm:pt modelId="{FBB0999A-FABE-485D-A396-2A83556C31E4}" type="pres">
      <dgm:prSet presAssocID="{BC9DBC06-A159-47F2-8F93-47EF806E8FD9}" presName="LShape" presStyleLbl="alignNode1" presStyleIdx="4" presStyleCnt="5"/>
      <dgm:spPr/>
      <dgm:t>
        <a:bodyPr/>
        <a:lstStyle/>
        <a:p>
          <a:pPr rtl="1"/>
          <a:endParaRPr lang="he-IL"/>
        </a:p>
      </dgm:t>
    </dgm:pt>
    <dgm:pt modelId="{0C6A8F06-652F-46AB-BD39-8199D82C151E}" type="pres">
      <dgm:prSet presAssocID="{BC9DBC06-A159-47F2-8F93-47EF806E8FD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8EF8C47-9A9C-4F7F-9C81-9AEF048158C5}" srcId="{9A3B0680-8F8A-4E95-AA52-23DCAB4C4992}" destId="{940AE644-B587-4D76-A461-D7D8A30D3129}" srcOrd="0" destOrd="0" parTransId="{95461908-3355-4329-9BBD-4F0BDA53CFFE}" sibTransId="{A56E59B5-6805-4B5A-921F-ED20D3155200}"/>
    <dgm:cxn modelId="{E9BF4781-003D-42DF-8AC6-19F58F0E5423}" srcId="{9A3B0680-8F8A-4E95-AA52-23DCAB4C4992}" destId="{BC9DBC06-A159-47F2-8F93-47EF806E8FD9}" srcOrd="2" destOrd="0" parTransId="{A462E4AA-17F6-4D03-9BA7-6D3860E6C062}" sibTransId="{DB2F9730-FD1D-44A1-BD68-2447F462F176}"/>
    <dgm:cxn modelId="{3998457C-30D1-4FBE-AB13-58B8B9485032}" type="presOf" srcId="{10E3B670-E5C4-4044-B1CB-DFA2D922EF7E}" destId="{A7D8E02C-092F-4AC2-8FE3-46B7EFE18B41}" srcOrd="0" destOrd="0" presId="urn:microsoft.com/office/officeart/2009/3/layout/StepUpProcess"/>
    <dgm:cxn modelId="{0048C041-A223-46E5-AF62-56BC2E4D5792}" srcId="{9A3B0680-8F8A-4E95-AA52-23DCAB4C4992}" destId="{10E3B670-E5C4-4044-B1CB-DFA2D922EF7E}" srcOrd="1" destOrd="0" parTransId="{0F1A21BA-8662-40A3-891F-745A4C16625E}" sibTransId="{221F764A-6A39-4D1C-B9F3-606EDF861354}"/>
    <dgm:cxn modelId="{B4B819FE-CA00-4A8B-98F1-9F3B52D071C1}" type="presOf" srcId="{BC9DBC06-A159-47F2-8F93-47EF806E8FD9}" destId="{0C6A8F06-652F-46AB-BD39-8199D82C151E}" srcOrd="0" destOrd="0" presId="urn:microsoft.com/office/officeart/2009/3/layout/StepUpProcess"/>
    <dgm:cxn modelId="{A74F8566-0304-4259-B5A3-4B047D70A0E1}" type="presOf" srcId="{940AE644-B587-4D76-A461-D7D8A30D3129}" destId="{290C4CBC-5FCE-459D-961A-DAD583C35419}" srcOrd="0" destOrd="0" presId="urn:microsoft.com/office/officeart/2009/3/layout/StepUpProcess"/>
    <dgm:cxn modelId="{11A15342-1767-4C14-B035-458F0A3BDB11}" type="presOf" srcId="{9A3B0680-8F8A-4E95-AA52-23DCAB4C4992}" destId="{FB91709E-9912-4808-BD25-C0CF0250EDE3}" srcOrd="0" destOrd="0" presId="urn:microsoft.com/office/officeart/2009/3/layout/StepUpProcess"/>
    <dgm:cxn modelId="{FF53985B-3D4C-4D47-8959-10BE0FD898E5}" type="presParOf" srcId="{FB91709E-9912-4808-BD25-C0CF0250EDE3}" destId="{8E309025-DD5A-4414-8A62-F0533E3E5C99}" srcOrd="0" destOrd="0" presId="urn:microsoft.com/office/officeart/2009/3/layout/StepUpProcess"/>
    <dgm:cxn modelId="{878C128A-FC60-49A6-81B0-6E4D5E32E5B3}" type="presParOf" srcId="{8E309025-DD5A-4414-8A62-F0533E3E5C99}" destId="{EC315259-AF90-4FFA-AE8B-0FE9F5DB6EAD}" srcOrd="0" destOrd="0" presId="urn:microsoft.com/office/officeart/2009/3/layout/StepUpProcess"/>
    <dgm:cxn modelId="{75773924-1937-4D04-806F-F04B36ECA42E}" type="presParOf" srcId="{8E309025-DD5A-4414-8A62-F0533E3E5C99}" destId="{290C4CBC-5FCE-459D-961A-DAD583C35419}" srcOrd="1" destOrd="0" presId="urn:microsoft.com/office/officeart/2009/3/layout/StepUpProcess"/>
    <dgm:cxn modelId="{7FB0DD2E-B9CB-415B-94CC-34763B452126}" type="presParOf" srcId="{8E309025-DD5A-4414-8A62-F0533E3E5C99}" destId="{A16F1BC6-227D-49A6-B346-E6CCDE22C18F}" srcOrd="2" destOrd="0" presId="urn:microsoft.com/office/officeart/2009/3/layout/StepUpProcess"/>
    <dgm:cxn modelId="{209E258B-8149-41F1-8855-440E31EA41DC}" type="presParOf" srcId="{FB91709E-9912-4808-BD25-C0CF0250EDE3}" destId="{853EE561-D6C2-4AAB-BA13-3D6D6C8920CC}" srcOrd="1" destOrd="0" presId="urn:microsoft.com/office/officeart/2009/3/layout/StepUpProcess"/>
    <dgm:cxn modelId="{1225F3D4-A65E-456C-8AFA-AC4B8197063C}" type="presParOf" srcId="{853EE561-D6C2-4AAB-BA13-3D6D6C8920CC}" destId="{2058E5FA-2218-4B18-9AE2-5539209AFC7D}" srcOrd="0" destOrd="0" presId="urn:microsoft.com/office/officeart/2009/3/layout/StepUpProcess"/>
    <dgm:cxn modelId="{4C4B0740-E8E8-4B58-89AC-DAB72691E95C}" type="presParOf" srcId="{FB91709E-9912-4808-BD25-C0CF0250EDE3}" destId="{37E61480-E281-4067-BAC1-3880348204CC}" srcOrd="2" destOrd="0" presId="urn:microsoft.com/office/officeart/2009/3/layout/StepUpProcess"/>
    <dgm:cxn modelId="{70E91AB1-99A5-473F-9E08-D84F6CB781C4}" type="presParOf" srcId="{37E61480-E281-4067-BAC1-3880348204CC}" destId="{53AD2493-4DB1-4997-8D7D-FE3A64D18A6E}" srcOrd="0" destOrd="0" presId="urn:microsoft.com/office/officeart/2009/3/layout/StepUpProcess"/>
    <dgm:cxn modelId="{EE46A329-6CF4-4064-A9EA-914F88A158A7}" type="presParOf" srcId="{37E61480-E281-4067-BAC1-3880348204CC}" destId="{A7D8E02C-092F-4AC2-8FE3-46B7EFE18B41}" srcOrd="1" destOrd="0" presId="urn:microsoft.com/office/officeart/2009/3/layout/StepUpProcess"/>
    <dgm:cxn modelId="{0D7F2583-71BB-46AB-8046-BB4560C998D9}" type="presParOf" srcId="{37E61480-E281-4067-BAC1-3880348204CC}" destId="{94A03B09-B3A3-44A9-8FA1-4C7640F8DC6D}" srcOrd="2" destOrd="0" presId="urn:microsoft.com/office/officeart/2009/3/layout/StepUpProcess"/>
    <dgm:cxn modelId="{A125427E-7BD1-4417-8859-0B33924292BA}" type="presParOf" srcId="{FB91709E-9912-4808-BD25-C0CF0250EDE3}" destId="{3A419D1E-C419-4C7E-AEAD-A036002B80F0}" srcOrd="3" destOrd="0" presId="urn:microsoft.com/office/officeart/2009/3/layout/StepUpProcess"/>
    <dgm:cxn modelId="{D04C8E24-D2F9-4B1D-A676-D248B1EDBCDF}" type="presParOf" srcId="{3A419D1E-C419-4C7E-AEAD-A036002B80F0}" destId="{2B855D6A-C0C2-41A9-8FBE-AB97BC554E89}" srcOrd="0" destOrd="0" presId="urn:microsoft.com/office/officeart/2009/3/layout/StepUpProcess"/>
    <dgm:cxn modelId="{AE67CFF0-EEA2-45C9-9FCF-715A66D6BA86}" type="presParOf" srcId="{FB91709E-9912-4808-BD25-C0CF0250EDE3}" destId="{E2EECBC7-A3FB-433F-9A1B-601107B0604A}" srcOrd="4" destOrd="0" presId="urn:microsoft.com/office/officeart/2009/3/layout/StepUpProcess"/>
    <dgm:cxn modelId="{15A667C3-240F-4363-9D23-DFDB73097243}" type="presParOf" srcId="{E2EECBC7-A3FB-433F-9A1B-601107B0604A}" destId="{FBB0999A-FABE-485D-A396-2A83556C31E4}" srcOrd="0" destOrd="0" presId="urn:microsoft.com/office/officeart/2009/3/layout/StepUpProcess"/>
    <dgm:cxn modelId="{1CA18FCF-267F-4EE2-8E4B-FB27B9B3E6EC}" type="presParOf" srcId="{E2EECBC7-A3FB-433F-9A1B-601107B0604A}" destId="{0C6A8F06-652F-46AB-BD39-8199D82C151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E3B62A-8702-460E-87B6-83FC2B7D3C47}" type="doc">
      <dgm:prSet loTypeId="urn:microsoft.com/office/officeart/2005/8/layout/venn2" loCatId="relationship" qsTypeId="urn:microsoft.com/office/officeart/2009/2/quickstyle/3d8" qsCatId="3D" csTypeId="urn:microsoft.com/office/officeart/2005/8/colors/colorful4" csCatId="colorful" phldr="1"/>
      <dgm:spPr/>
    </dgm:pt>
    <dgm:pt modelId="{B99EDD13-2CC8-44C5-9CE4-1F071119C8FF}">
      <dgm:prSet phldrT="[טקסט]" custT="1"/>
      <dgm:spPr/>
      <dgm:t>
        <a:bodyPr/>
        <a:lstStyle/>
        <a:p>
          <a:pPr rtl="1"/>
          <a:r>
            <a:rPr lang="en-US" sz="2800" dirty="0" smtClean="0"/>
            <a:t>Stable (natural) nation states</a:t>
          </a:r>
          <a:endParaRPr lang="he-IL" sz="2800" dirty="0"/>
        </a:p>
      </dgm:t>
    </dgm:pt>
    <dgm:pt modelId="{D4C9862D-2277-4DC7-B61D-D144B1727C5C}" type="par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A8648CA4-CE8B-404F-82A1-F668B770F9D1}" type="sib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FBC36A9F-EEA5-4CEE-8902-96871A389A3F}">
      <dgm:prSet phldrT="[טקסט]" custT="1"/>
      <dgm:spPr/>
      <dgm:t>
        <a:bodyPr/>
        <a:lstStyle/>
        <a:p>
          <a:pPr rtl="1"/>
          <a:r>
            <a:rPr lang="en-US" sz="2400" dirty="0" smtClean="0"/>
            <a:t>Challenged but stable nation states</a:t>
          </a:r>
          <a:endParaRPr lang="he-IL" sz="2400" dirty="0"/>
        </a:p>
      </dgm:t>
    </dgm:pt>
    <dgm:pt modelId="{3E9826FA-F5E4-4DA5-B00A-1688281ABCF2}" type="par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4DB1DBD4-CF81-47E0-807C-0BBA97812871}" type="sib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AC66E33A-96CF-49F1-B5A8-6BE975CA4C65}">
      <dgm:prSet phldrT="[טקסט]" custT="1"/>
      <dgm:spPr/>
      <dgm:t>
        <a:bodyPr/>
        <a:lstStyle/>
        <a:p>
          <a:pPr rtl="1"/>
          <a:r>
            <a:rPr lang="en-US" sz="2800" dirty="0" smtClean="0"/>
            <a:t>Weak nation states</a:t>
          </a:r>
          <a:endParaRPr lang="he-IL" sz="2800" dirty="0"/>
        </a:p>
      </dgm:t>
    </dgm:pt>
    <dgm:pt modelId="{26D44100-675B-44B7-86C3-ACDEA63F0352}" type="par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7EE0D5D-9589-4AE6-A5D4-498169B07315}" type="sib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889A9F8-2255-4E91-8A67-9D594AB11130}" type="pres">
      <dgm:prSet presAssocID="{D3E3B62A-8702-460E-87B6-83FC2B7D3C47}" presName="Name0" presStyleCnt="0">
        <dgm:presLayoutVars>
          <dgm:chMax val="7"/>
          <dgm:resizeHandles val="exact"/>
        </dgm:presLayoutVars>
      </dgm:prSet>
      <dgm:spPr/>
    </dgm:pt>
    <dgm:pt modelId="{BADCE539-156E-47E6-AC40-7F722DF4F426}" type="pres">
      <dgm:prSet presAssocID="{D3E3B62A-8702-460E-87B6-83FC2B7D3C47}" presName="comp1" presStyleCnt="0"/>
      <dgm:spPr/>
    </dgm:pt>
    <dgm:pt modelId="{46E3FFA4-722A-4ECF-AAED-494E0B740798}" type="pres">
      <dgm:prSet presAssocID="{D3E3B62A-8702-460E-87B6-83FC2B7D3C47}" presName="circle1" presStyleLbl="node1" presStyleIdx="0" presStyleCnt="3"/>
      <dgm:spPr/>
      <dgm:t>
        <a:bodyPr/>
        <a:lstStyle/>
        <a:p>
          <a:pPr rtl="1"/>
          <a:endParaRPr lang="he-IL"/>
        </a:p>
      </dgm:t>
    </dgm:pt>
    <dgm:pt modelId="{FA969260-09E0-45D1-A83E-C2DFA280D401}" type="pres">
      <dgm:prSet presAssocID="{D3E3B62A-8702-460E-87B6-83FC2B7D3C4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3D00BE9-8217-40AE-BD34-7B6AAE3AF038}" type="pres">
      <dgm:prSet presAssocID="{D3E3B62A-8702-460E-87B6-83FC2B7D3C47}" presName="comp2" presStyleCnt="0"/>
      <dgm:spPr/>
    </dgm:pt>
    <dgm:pt modelId="{3D67EC7A-BC4C-486A-B605-420F6C5F391B}" type="pres">
      <dgm:prSet presAssocID="{D3E3B62A-8702-460E-87B6-83FC2B7D3C47}" presName="circle2" presStyleLbl="node1" presStyleIdx="1" presStyleCnt="3"/>
      <dgm:spPr/>
      <dgm:t>
        <a:bodyPr/>
        <a:lstStyle/>
        <a:p>
          <a:pPr rtl="1"/>
          <a:endParaRPr lang="he-IL"/>
        </a:p>
      </dgm:t>
    </dgm:pt>
    <dgm:pt modelId="{C8337612-BEEB-4BDF-AC42-C1FF272EE24B}" type="pres">
      <dgm:prSet presAssocID="{D3E3B62A-8702-460E-87B6-83FC2B7D3C4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B19132-89B4-4B6A-93B1-CC80E3BAE85C}" type="pres">
      <dgm:prSet presAssocID="{D3E3B62A-8702-460E-87B6-83FC2B7D3C47}" presName="comp3" presStyleCnt="0"/>
      <dgm:spPr/>
    </dgm:pt>
    <dgm:pt modelId="{005B728B-96D3-45B5-9AFF-60092C054497}" type="pres">
      <dgm:prSet presAssocID="{D3E3B62A-8702-460E-87B6-83FC2B7D3C47}" presName="circle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E4DEA0E9-6142-4D0B-89B6-CBA0091B9F17}" type="pres">
      <dgm:prSet presAssocID="{D3E3B62A-8702-460E-87B6-83FC2B7D3C4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9A63D21-C220-4D5B-9C43-56654B8D0DCE}" type="presOf" srcId="{B99EDD13-2CC8-44C5-9CE4-1F071119C8FF}" destId="{E4DEA0E9-6142-4D0B-89B6-CBA0091B9F17}" srcOrd="1" destOrd="0" presId="urn:microsoft.com/office/officeart/2005/8/layout/venn2"/>
    <dgm:cxn modelId="{028AB6E1-07D2-4942-A69F-A4C05B475FA3}" type="presOf" srcId="{FBC36A9F-EEA5-4CEE-8902-96871A389A3F}" destId="{C8337612-BEEB-4BDF-AC42-C1FF272EE24B}" srcOrd="1" destOrd="0" presId="urn:microsoft.com/office/officeart/2005/8/layout/venn2"/>
    <dgm:cxn modelId="{CCC4AEDE-9925-4130-958D-3793CA94FF13}" type="presOf" srcId="{B99EDD13-2CC8-44C5-9CE4-1F071119C8FF}" destId="{005B728B-96D3-45B5-9AFF-60092C054497}" srcOrd="0" destOrd="0" presId="urn:microsoft.com/office/officeart/2005/8/layout/venn2"/>
    <dgm:cxn modelId="{1D3D5AE8-7E25-489F-846E-FA710ED0C7B4}" type="presOf" srcId="{AC66E33A-96CF-49F1-B5A8-6BE975CA4C65}" destId="{46E3FFA4-722A-4ECF-AAED-494E0B740798}" srcOrd="0" destOrd="0" presId="urn:microsoft.com/office/officeart/2005/8/layout/venn2"/>
    <dgm:cxn modelId="{A15888F0-7AE8-42BB-BD8E-8FE2CB09DC6D}" type="presOf" srcId="{D3E3B62A-8702-460E-87B6-83FC2B7D3C47}" destId="{B889A9F8-2255-4E91-8A67-9D594AB11130}" srcOrd="0" destOrd="0" presId="urn:microsoft.com/office/officeart/2005/8/layout/venn2"/>
    <dgm:cxn modelId="{F2873819-0B93-43AE-870D-27045CC84310}" srcId="{D3E3B62A-8702-460E-87B6-83FC2B7D3C47}" destId="{FBC36A9F-EEA5-4CEE-8902-96871A389A3F}" srcOrd="1" destOrd="0" parTransId="{3E9826FA-F5E4-4DA5-B00A-1688281ABCF2}" sibTransId="{4DB1DBD4-CF81-47E0-807C-0BBA97812871}"/>
    <dgm:cxn modelId="{03494F81-D77C-4A35-B75C-A0F985BFD072}" type="presOf" srcId="{FBC36A9F-EEA5-4CEE-8902-96871A389A3F}" destId="{3D67EC7A-BC4C-486A-B605-420F6C5F391B}" srcOrd="0" destOrd="0" presId="urn:microsoft.com/office/officeart/2005/8/layout/venn2"/>
    <dgm:cxn modelId="{5DF2280D-269A-4367-B7A0-1B7B47EDD00B}" srcId="{D3E3B62A-8702-460E-87B6-83FC2B7D3C47}" destId="{AC66E33A-96CF-49F1-B5A8-6BE975CA4C65}" srcOrd="0" destOrd="0" parTransId="{26D44100-675B-44B7-86C3-ACDEA63F0352}" sibTransId="{B7EE0D5D-9589-4AE6-A5D4-498169B07315}"/>
    <dgm:cxn modelId="{5355A82E-23BE-49D6-9C21-A33225BE7655}" srcId="{D3E3B62A-8702-460E-87B6-83FC2B7D3C47}" destId="{B99EDD13-2CC8-44C5-9CE4-1F071119C8FF}" srcOrd="2" destOrd="0" parTransId="{D4C9862D-2277-4DC7-B61D-D144B1727C5C}" sibTransId="{A8648CA4-CE8B-404F-82A1-F668B770F9D1}"/>
    <dgm:cxn modelId="{B953A335-5D72-4DFA-A27A-650D3A927181}" type="presOf" srcId="{AC66E33A-96CF-49F1-B5A8-6BE975CA4C65}" destId="{FA969260-09E0-45D1-A83E-C2DFA280D401}" srcOrd="1" destOrd="0" presId="urn:microsoft.com/office/officeart/2005/8/layout/venn2"/>
    <dgm:cxn modelId="{490CA1FA-7C72-4B87-8444-B721BEB0027E}" type="presParOf" srcId="{B889A9F8-2255-4E91-8A67-9D594AB11130}" destId="{BADCE539-156E-47E6-AC40-7F722DF4F426}" srcOrd="0" destOrd="0" presId="urn:microsoft.com/office/officeart/2005/8/layout/venn2"/>
    <dgm:cxn modelId="{6A13500A-CD10-425B-B355-10C829AA1BF1}" type="presParOf" srcId="{BADCE539-156E-47E6-AC40-7F722DF4F426}" destId="{46E3FFA4-722A-4ECF-AAED-494E0B740798}" srcOrd="0" destOrd="0" presId="urn:microsoft.com/office/officeart/2005/8/layout/venn2"/>
    <dgm:cxn modelId="{A94FDF69-5216-4755-A0D2-B5B59E76B8D0}" type="presParOf" srcId="{BADCE539-156E-47E6-AC40-7F722DF4F426}" destId="{FA969260-09E0-45D1-A83E-C2DFA280D401}" srcOrd="1" destOrd="0" presId="urn:microsoft.com/office/officeart/2005/8/layout/venn2"/>
    <dgm:cxn modelId="{60094485-A421-48FF-8020-65B536677890}" type="presParOf" srcId="{B889A9F8-2255-4E91-8A67-9D594AB11130}" destId="{23D00BE9-8217-40AE-BD34-7B6AAE3AF038}" srcOrd="1" destOrd="0" presId="urn:microsoft.com/office/officeart/2005/8/layout/venn2"/>
    <dgm:cxn modelId="{31CEA66C-B11F-4155-98A7-0F50E05A438E}" type="presParOf" srcId="{23D00BE9-8217-40AE-BD34-7B6AAE3AF038}" destId="{3D67EC7A-BC4C-486A-B605-420F6C5F391B}" srcOrd="0" destOrd="0" presId="urn:microsoft.com/office/officeart/2005/8/layout/venn2"/>
    <dgm:cxn modelId="{39CF85FD-1FAD-45B3-B7DE-1635A8FC7E23}" type="presParOf" srcId="{23D00BE9-8217-40AE-BD34-7B6AAE3AF038}" destId="{C8337612-BEEB-4BDF-AC42-C1FF272EE24B}" srcOrd="1" destOrd="0" presId="urn:microsoft.com/office/officeart/2005/8/layout/venn2"/>
    <dgm:cxn modelId="{C52041AB-2603-4DDD-9D52-8A83373B427C}" type="presParOf" srcId="{B889A9F8-2255-4E91-8A67-9D594AB11130}" destId="{CCB19132-89B4-4B6A-93B1-CC80E3BAE85C}" srcOrd="2" destOrd="0" presId="urn:microsoft.com/office/officeart/2005/8/layout/venn2"/>
    <dgm:cxn modelId="{33402511-6694-48E5-89B1-EE165D905DCF}" type="presParOf" srcId="{CCB19132-89B4-4B6A-93B1-CC80E3BAE85C}" destId="{005B728B-96D3-45B5-9AFF-60092C054497}" srcOrd="0" destOrd="0" presId="urn:microsoft.com/office/officeart/2005/8/layout/venn2"/>
    <dgm:cxn modelId="{0F523D27-B0F0-4461-9B06-C4EA64FB9336}" type="presParOf" srcId="{CCB19132-89B4-4B6A-93B1-CC80E3BAE85C}" destId="{E4DEA0E9-6142-4D0B-89B6-CBA0091B9F1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3B62A-8702-460E-87B6-83FC2B7D3C47}" type="doc">
      <dgm:prSet loTypeId="urn:microsoft.com/office/officeart/2005/8/layout/venn2" loCatId="relationship" qsTypeId="urn:microsoft.com/office/officeart/2009/2/quickstyle/3d8" qsCatId="3D" csTypeId="urn:microsoft.com/office/officeart/2005/8/colors/colorful4" csCatId="colorful" phldr="1"/>
      <dgm:spPr/>
    </dgm:pt>
    <dgm:pt modelId="{B99EDD13-2CC8-44C5-9CE4-1F071119C8FF}">
      <dgm:prSet phldrT="[טקסט]" custT="1"/>
      <dgm:spPr/>
      <dgm:t>
        <a:bodyPr/>
        <a:lstStyle/>
        <a:p>
          <a:pPr rtl="1"/>
          <a:r>
            <a:rPr lang="en-US" sz="2800" dirty="0" smtClean="0"/>
            <a:t>Stable (natural) nation states</a:t>
          </a:r>
          <a:endParaRPr lang="he-IL" sz="2800" dirty="0"/>
        </a:p>
      </dgm:t>
    </dgm:pt>
    <dgm:pt modelId="{D4C9862D-2277-4DC7-B61D-D144B1727C5C}" type="par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A8648CA4-CE8B-404F-82A1-F668B770F9D1}" type="sib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FBC36A9F-EEA5-4CEE-8902-96871A389A3F}">
      <dgm:prSet phldrT="[טקסט]" custT="1"/>
      <dgm:spPr/>
      <dgm:t>
        <a:bodyPr/>
        <a:lstStyle/>
        <a:p>
          <a:pPr rtl="1"/>
          <a:r>
            <a:rPr lang="en-US" sz="2800" dirty="0" smtClean="0"/>
            <a:t>Challenged but stable nation states</a:t>
          </a:r>
          <a:endParaRPr lang="he-IL" sz="2800" dirty="0"/>
        </a:p>
      </dgm:t>
    </dgm:pt>
    <dgm:pt modelId="{3E9826FA-F5E4-4DA5-B00A-1688281ABCF2}" type="par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4DB1DBD4-CF81-47E0-807C-0BBA97812871}" type="sib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AC66E33A-96CF-49F1-B5A8-6BE975CA4C65}">
      <dgm:prSet phldrT="[טקסט]" custT="1"/>
      <dgm:spPr/>
      <dgm:t>
        <a:bodyPr/>
        <a:lstStyle/>
        <a:p>
          <a:pPr rtl="1"/>
          <a:r>
            <a:rPr lang="en-US" sz="2800" dirty="0" smtClean="0"/>
            <a:t>Weak nation states</a:t>
          </a:r>
          <a:endParaRPr lang="he-IL" sz="2800" dirty="0"/>
        </a:p>
      </dgm:t>
    </dgm:pt>
    <dgm:pt modelId="{26D44100-675B-44B7-86C3-ACDEA63F0352}" type="par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7EE0D5D-9589-4AE6-A5D4-498169B07315}" type="sib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889A9F8-2255-4E91-8A67-9D594AB11130}" type="pres">
      <dgm:prSet presAssocID="{D3E3B62A-8702-460E-87B6-83FC2B7D3C47}" presName="Name0" presStyleCnt="0">
        <dgm:presLayoutVars>
          <dgm:chMax val="7"/>
          <dgm:resizeHandles val="exact"/>
        </dgm:presLayoutVars>
      </dgm:prSet>
      <dgm:spPr/>
    </dgm:pt>
    <dgm:pt modelId="{BADCE539-156E-47E6-AC40-7F722DF4F426}" type="pres">
      <dgm:prSet presAssocID="{D3E3B62A-8702-460E-87B6-83FC2B7D3C47}" presName="comp1" presStyleCnt="0"/>
      <dgm:spPr/>
    </dgm:pt>
    <dgm:pt modelId="{46E3FFA4-722A-4ECF-AAED-494E0B740798}" type="pres">
      <dgm:prSet presAssocID="{D3E3B62A-8702-460E-87B6-83FC2B7D3C47}" presName="circle1" presStyleLbl="node1" presStyleIdx="0" presStyleCnt="3"/>
      <dgm:spPr/>
      <dgm:t>
        <a:bodyPr/>
        <a:lstStyle/>
        <a:p>
          <a:pPr rtl="1"/>
          <a:endParaRPr lang="he-IL"/>
        </a:p>
      </dgm:t>
    </dgm:pt>
    <dgm:pt modelId="{FA969260-09E0-45D1-A83E-C2DFA280D401}" type="pres">
      <dgm:prSet presAssocID="{D3E3B62A-8702-460E-87B6-83FC2B7D3C4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3D00BE9-8217-40AE-BD34-7B6AAE3AF038}" type="pres">
      <dgm:prSet presAssocID="{D3E3B62A-8702-460E-87B6-83FC2B7D3C47}" presName="comp2" presStyleCnt="0"/>
      <dgm:spPr/>
    </dgm:pt>
    <dgm:pt modelId="{3D67EC7A-BC4C-486A-B605-420F6C5F391B}" type="pres">
      <dgm:prSet presAssocID="{D3E3B62A-8702-460E-87B6-83FC2B7D3C47}" presName="circle2" presStyleLbl="node1" presStyleIdx="1" presStyleCnt="3"/>
      <dgm:spPr/>
      <dgm:t>
        <a:bodyPr/>
        <a:lstStyle/>
        <a:p>
          <a:pPr rtl="1"/>
          <a:endParaRPr lang="he-IL"/>
        </a:p>
      </dgm:t>
    </dgm:pt>
    <dgm:pt modelId="{C8337612-BEEB-4BDF-AC42-C1FF272EE24B}" type="pres">
      <dgm:prSet presAssocID="{D3E3B62A-8702-460E-87B6-83FC2B7D3C4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B19132-89B4-4B6A-93B1-CC80E3BAE85C}" type="pres">
      <dgm:prSet presAssocID="{D3E3B62A-8702-460E-87B6-83FC2B7D3C47}" presName="comp3" presStyleCnt="0"/>
      <dgm:spPr/>
    </dgm:pt>
    <dgm:pt modelId="{005B728B-96D3-45B5-9AFF-60092C054497}" type="pres">
      <dgm:prSet presAssocID="{D3E3B62A-8702-460E-87B6-83FC2B7D3C47}" presName="circle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E4DEA0E9-6142-4D0B-89B6-CBA0091B9F17}" type="pres">
      <dgm:prSet presAssocID="{D3E3B62A-8702-460E-87B6-83FC2B7D3C4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0AF96F2-98F2-4D79-A6E3-113CBD26FEB9}" type="presOf" srcId="{AC66E33A-96CF-49F1-B5A8-6BE975CA4C65}" destId="{46E3FFA4-722A-4ECF-AAED-494E0B740798}" srcOrd="0" destOrd="0" presId="urn:microsoft.com/office/officeart/2005/8/layout/venn2"/>
    <dgm:cxn modelId="{CBBA7B16-F985-42F5-8B60-0F26788A2FB8}" type="presOf" srcId="{FBC36A9F-EEA5-4CEE-8902-96871A389A3F}" destId="{C8337612-BEEB-4BDF-AC42-C1FF272EE24B}" srcOrd="1" destOrd="0" presId="urn:microsoft.com/office/officeart/2005/8/layout/venn2"/>
    <dgm:cxn modelId="{08540D48-91AD-4849-92DF-570E2A3B287F}" type="presOf" srcId="{B99EDD13-2CC8-44C5-9CE4-1F071119C8FF}" destId="{E4DEA0E9-6142-4D0B-89B6-CBA0091B9F17}" srcOrd="1" destOrd="0" presId="urn:microsoft.com/office/officeart/2005/8/layout/venn2"/>
    <dgm:cxn modelId="{C6EEEA2D-3192-4E16-B87E-C6E5999A9359}" type="presOf" srcId="{D3E3B62A-8702-460E-87B6-83FC2B7D3C47}" destId="{B889A9F8-2255-4E91-8A67-9D594AB11130}" srcOrd="0" destOrd="0" presId="urn:microsoft.com/office/officeart/2005/8/layout/venn2"/>
    <dgm:cxn modelId="{A214D6F6-A19F-4167-B9FD-04089EC59644}" type="presOf" srcId="{AC66E33A-96CF-49F1-B5A8-6BE975CA4C65}" destId="{FA969260-09E0-45D1-A83E-C2DFA280D401}" srcOrd="1" destOrd="0" presId="urn:microsoft.com/office/officeart/2005/8/layout/venn2"/>
    <dgm:cxn modelId="{F2873819-0B93-43AE-870D-27045CC84310}" srcId="{D3E3B62A-8702-460E-87B6-83FC2B7D3C47}" destId="{FBC36A9F-EEA5-4CEE-8902-96871A389A3F}" srcOrd="1" destOrd="0" parTransId="{3E9826FA-F5E4-4DA5-B00A-1688281ABCF2}" sibTransId="{4DB1DBD4-CF81-47E0-807C-0BBA97812871}"/>
    <dgm:cxn modelId="{28147A50-01D8-4ACB-8093-284BE4D7EF6B}" type="presOf" srcId="{FBC36A9F-EEA5-4CEE-8902-96871A389A3F}" destId="{3D67EC7A-BC4C-486A-B605-420F6C5F391B}" srcOrd="0" destOrd="0" presId="urn:microsoft.com/office/officeart/2005/8/layout/venn2"/>
    <dgm:cxn modelId="{E6C02969-BED1-4B5F-9D29-271AAEBACC5C}" type="presOf" srcId="{B99EDD13-2CC8-44C5-9CE4-1F071119C8FF}" destId="{005B728B-96D3-45B5-9AFF-60092C054497}" srcOrd="0" destOrd="0" presId="urn:microsoft.com/office/officeart/2005/8/layout/venn2"/>
    <dgm:cxn modelId="{5DF2280D-269A-4367-B7A0-1B7B47EDD00B}" srcId="{D3E3B62A-8702-460E-87B6-83FC2B7D3C47}" destId="{AC66E33A-96CF-49F1-B5A8-6BE975CA4C65}" srcOrd="0" destOrd="0" parTransId="{26D44100-675B-44B7-86C3-ACDEA63F0352}" sibTransId="{B7EE0D5D-9589-4AE6-A5D4-498169B07315}"/>
    <dgm:cxn modelId="{5355A82E-23BE-49D6-9C21-A33225BE7655}" srcId="{D3E3B62A-8702-460E-87B6-83FC2B7D3C47}" destId="{B99EDD13-2CC8-44C5-9CE4-1F071119C8FF}" srcOrd="2" destOrd="0" parTransId="{D4C9862D-2277-4DC7-B61D-D144B1727C5C}" sibTransId="{A8648CA4-CE8B-404F-82A1-F668B770F9D1}"/>
    <dgm:cxn modelId="{DD225B38-FE9E-40BD-813A-3525B4AB4BCE}" type="presParOf" srcId="{B889A9F8-2255-4E91-8A67-9D594AB11130}" destId="{BADCE539-156E-47E6-AC40-7F722DF4F426}" srcOrd="0" destOrd="0" presId="urn:microsoft.com/office/officeart/2005/8/layout/venn2"/>
    <dgm:cxn modelId="{82072E37-61D6-4FE0-A914-7451DF1BDB63}" type="presParOf" srcId="{BADCE539-156E-47E6-AC40-7F722DF4F426}" destId="{46E3FFA4-722A-4ECF-AAED-494E0B740798}" srcOrd="0" destOrd="0" presId="urn:microsoft.com/office/officeart/2005/8/layout/venn2"/>
    <dgm:cxn modelId="{1E6C9497-C6AD-49C2-B6FF-4AC30CA69ED3}" type="presParOf" srcId="{BADCE539-156E-47E6-AC40-7F722DF4F426}" destId="{FA969260-09E0-45D1-A83E-C2DFA280D401}" srcOrd="1" destOrd="0" presId="urn:microsoft.com/office/officeart/2005/8/layout/venn2"/>
    <dgm:cxn modelId="{3F75EBC8-F921-47D0-AA30-BAA68A91CF65}" type="presParOf" srcId="{B889A9F8-2255-4E91-8A67-9D594AB11130}" destId="{23D00BE9-8217-40AE-BD34-7B6AAE3AF038}" srcOrd="1" destOrd="0" presId="urn:microsoft.com/office/officeart/2005/8/layout/venn2"/>
    <dgm:cxn modelId="{EBF5CDF4-7E11-406E-BAE0-9EB499486EDD}" type="presParOf" srcId="{23D00BE9-8217-40AE-BD34-7B6AAE3AF038}" destId="{3D67EC7A-BC4C-486A-B605-420F6C5F391B}" srcOrd="0" destOrd="0" presId="urn:microsoft.com/office/officeart/2005/8/layout/venn2"/>
    <dgm:cxn modelId="{E637E88E-E30E-4FE6-962D-CE17D8476DA5}" type="presParOf" srcId="{23D00BE9-8217-40AE-BD34-7B6AAE3AF038}" destId="{C8337612-BEEB-4BDF-AC42-C1FF272EE24B}" srcOrd="1" destOrd="0" presId="urn:microsoft.com/office/officeart/2005/8/layout/venn2"/>
    <dgm:cxn modelId="{D8B1B0B0-FFBF-4942-9690-12ABAF9E4433}" type="presParOf" srcId="{B889A9F8-2255-4E91-8A67-9D594AB11130}" destId="{CCB19132-89B4-4B6A-93B1-CC80E3BAE85C}" srcOrd="2" destOrd="0" presId="urn:microsoft.com/office/officeart/2005/8/layout/venn2"/>
    <dgm:cxn modelId="{D8DD3C05-87C6-4C5B-9B6E-237EA547A3E3}" type="presParOf" srcId="{CCB19132-89B4-4B6A-93B1-CC80E3BAE85C}" destId="{005B728B-96D3-45B5-9AFF-60092C054497}" srcOrd="0" destOrd="0" presId="urn:microsoft.com/office/officeart/2005/8/layout/venn2"/>
    <dgm:cxn modelId="{45A6092E-32B8-4537-9DE4-11116D2B5A0D}" type="presParOf" srcId="{CCB19132-89B4-4B6A-93B1-CC80E3BAE85C}" destId="{E4DEA0E9-6142-4D0B-89B6-CBA0091B9F1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E3B62A-8702-460E-87B6-83FC2B7D3C47}" type="doc">
      <dgm:prSet loTypeId="urn:microsoft.com/office/officeart/2005/8/layout/venn2" loCatId="relationship" qsTypeId="urn:microsoft.com/office/officeart/2009/2/quickstyle/3d8" qsCatId="3D" csTypeId="urn:microsoft.com/office/officeart/2005/8/colors/colorful4" csCatId="colorful" phldr="1"/>
      <dgm:spPr/>
    </dgm:pt>
    <dgm:pt modelId="{B99EDD13-2CC8-44C5-9CE4-1F071119C8FF}">
      <dgm:prSet phldrT="[טקסט]" custT="1"/>
      <dgm:spPr/>
      <dgm:t>
        <a:bodyPr/>
        <a:lstStyle/>
        <a:p>
          <a:pPr rtl="1"/>
          <a:r>
            <a:rPr lang="en-US" sz="2800" dirty="0" smtClean="0"/>
            <a:t>Stable (natural) nation states</a:t>
          </a:r>
          <a:endParaRPr lang="he-IL" sz="2800" dirty="0"/>
        </a:p>
      </dgm:t>
    </dgm:pt>
    <dgm:pt modelId="{D4C9862D-2277-4DC7-B61D-D144B1727C5C}" type="par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A8648CA4-CE8B-404F-82A1-F668B770F9D1}" type="sib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FBC36A9F-EEA5-4CEE-8902-96871A389A3F}">
      <dgm:prSet phldrT="[טקסט]" custT="1"/>
      <dgm:spPr/>
      <dgm:t>
        <a:bodyPr/>
        <a:lstStyle/>
        <a:p>
          <a:pPr rtl="1"/>
          <a:r>
            <a:rPr lang="en-US" sz="2800" dirty="0" smtClean="0"/>
            <a:t>Challenged but stable nation states</a:t>
          </a:r>
          <a:endParaRPr lang="he-IL" sz="2800" dirty="0"/>
        </a:p>
      </dgm:t>
    </dgm:pt>
    <dgm:pt modelId="{3E9826FA-F5E4-4DA5-B00A-1688281ABCF2}" type="par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4DB1DBD4-CF81-47E0-807C-0BBA97812871}" type="sib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AC66E33A-96CF-49F1-B5A8-6BE975CA4C65}">
      <dgm:prSet phldrT="[טקסט]" custT="1"/>
      <dgm:spPr/>
      <dgm:t>
        <a:bodyPr/>
        <a:lstStyle/>
        <a:p>
          <a:pPr rtl="1"/>
          <a:r>
            <a:rPr lang="en-US" sz="2800" dirty="0" smtClean="0"/>
            <a:t>Weak nation states</a:t>
          </a:r>
          <a:endParaRPr lang="he-IL" sz="2800" dirty="0"/>
        </a:p>
      </dgm:t>
    </dgm:pt>
    <dgm:pt modelId="{26D44100-675B-44B7-86C3-ACDEA63F0352}" type="par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7EE0D5D-9589-4AE6-A5D4-498169B07315}" type="sib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889A9F8-2255-4E91-8A67-9D594AB11130}" type="pres">
      <dgm:prSet presAssocID="{D3E3B62A-8702-460E-87B6-83FC2B7D3C47}" presName="Name0" presStyleCnt="0">
        <dgm:presLayoutVars>
          <dgm:chMax val="7"/>
          <dgm:resizeHandles val="exact"/>
        </dgm:presLayoutVars>
      </dgm:prSet>
      <dgm:spPr/>
    </dgm:pt>
    <dgm:pt modelId="{BADCE539-156E-47E6-AC40-7F722DF4F426}" type="pres">
      <dgm:prSet presAssocID="{D3E3B62A-8702-460E-87B6-83FC2B7D3C47}" presName="comp1" presStyleCnt="0"/>
      <dgm:spPr/>
    </dgm:pt>
    <dgm:pt modelId="{46E3FFA4-722A-4ECF-AAED-494E0B740798}" type="pres">
      <dgm:prSet presAssocID="{D3E3B62A-8702-460E-87B6-83FC2B7D3C47}" presName="circle1" presStyleLbl="node1" presStyleIdx="0" presStyleCnt="3"/>
      <dgm:spPr/>
      <dgm:t>
        <a:bodyPr/>
        <a:lstStyle/>
        <a:p>
          <a:pPr rtl="1"/>
          <a:endParaRPr lang="he-IL"/>
        </a:p>
      </dgm:t>
    </dgm:pt>
    <dgm:pt modelId="{FA969260-09E0-45D1-A83E-C2DFA280D401}" type="pres">
      <dgm:prSet presAssocID="{D3E3B62A-8702-460E-87B6-83FC2B7D3C4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3D00BE9-8217-40AE-BD34-7B6AAE3AF038}" type="pres">
      <dgm:prSet presAssocID="{D3E3B62A-8702-460E-87B6-83FC2B7D3C47}" presName="comp2" presStyleCnt="0"/>
      <dgm:spPr/>
    </dgm:pt>
    <dgm:pt modelId="{3D67EC7A-BC4C-486A-B605-420F6C5F391B}" type="pres">
      <dgm:prSet presAssocID="{D3E3B62A-8702-460E-87B6-83FC2B7D3C47}" presName="circle2" presStyleLbl="node1" presStyleIdx="1" presStyleCnt="3"/>
      <dgm:spPr/>
      <dgm:t>
        <a:bodyPr/>
        <a:lstStyle/>
        <a:p>
          <a:pPr rtl="1"/>
          <a:endParaRPr lang="he-IL"/>
        </a:p>
      </dgm:t>
    </dgm:pt>
    <dgm:pt modelId="{C8337612-BEEB-4BDF-AC42-C1FF272EE24B}" type="pres">
      <dgm:prSet presAssocID="{D3E3B62A-8702-460E-87B6-83FC2B7D3C4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B19132-89B4-4B6A-93B1-CC80E3BAE85C}" type="pres">
      <dgm:prSet presAssocID="{D3E3B62A-8702-460E-87B6-83FC2B7D3C47}" presName="comp3" presStyleCnt="0"/>
      <dgm:spPr/>
    </dgm:pt>
    <dgm:pt modelId="{005B728B-96D3-45B5-9AFF-60092C054497}" type="pres">
      <dgm:prSet presAssocID="{D3E3B62A-8702-460E-87B6-83FC2B7D3C47}" presName="circle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E4DEA0E9-6142-4D0B-89B6-CBA0091B9F17}" type="pres">
      <dgm:prSet presAssocID="{D3E3B62A-8702-460E-87B6-83FC2B7D3C4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DB9A5F8-0641-4130-B822-81F3C16EEE58}" type="presOf" srcId="{FBC36A9F-EEA5-4CEE-8902-96871A389A3F}" destId="{C8337612-BEEB-4BDF-AC42-C1FF272EE24B}" srcOrd="1" destOrd="0" presId="urn:microsoft.com/office/officeart/2005/8/layout/venn2"/>
    <dgm:cxn modelId="{160CB7C5-1480-476D-A1A4-C89EBF2FFDA0}" type="presOf" srcId="{FBC36A9F-EEA5-4CEE-8902-96871A389A3F}" destId="{3D67EC7A-BC4C-486A-B605-420F6C5F391B}" srcOrd="0" destOrd="0" presId="urn:microsoft.com/office/officeart/2005/8/layout/venn2"/>
    <dgm:cxn modelId="{69A42964-5A98-437F-A1EB-B00FDA9FE7C4}" type="presOf" srcId="{AC66E33A-96CF-49F1-B5A8-6BE975CA4C65}" destId="{46E3FFA4-722A-4ECF-AAED-494E0B740798}" srcOrd="0" destOrd="0" presId="urn:microsoft.com/office/officeart/2005/8/layout/venn2"/>
    <dgm:cxn modelId="{2F0AC7B5-5142-4FDC-9E7C-EC988973EAAF}" type="presOf" srcId="{AC66E33A-96CF-49F1-B5A8-6BE975CA4C65}" destId="{FA969260-09E0-45D1-A83E-C2DFA280D401}" srcOrd="1" destOrd="0" presId="urn:microsoft.com/office/officeart/2005/8/layout/venn2"/>
    <dgm:cxn modelId="{4EF1D3DB-27F7-4995-82FB-E40A46C81368}" type="presOf" srcId="{D3E3B62A-8702-460E-87B6-83FC2B7D3C47}" destId="{B889A9F8-2255-4E91-8A67-9D594AB11130}" srcOrd="0" destOrd="0" presId="urn:microsoft.com/office/officeart/2005/8/layout/venn2"/>
    <dgm:cxn modelId="{55C8FF94-614D-441C-A6E1-224F3570B192}" type="presOf" srcId="{B99EDD13-2CC8-44C5-9CE4-1F071119C8FF}" destId="{005B728B-96D3-45B5-9AFF-60092C054497}" srcOrd="0" destOrd="0" presId="urn:microsoft.com/office/officeart/2005/8/layout/venn2"/>
    <dgm:cxn modelId="{F2873819-0B93-43AE-870D-27045CC84310}" srcId="{D3E3B62A-8702-460E-87B6-83FC2B7D3C47}" destId="{FBC36A9F-EEA5-4CEE-8902-96871A389A3F}" srcOrd="1" destOrd="0" parTransId="{3E9826FA-F5E4-4DA5-B00A-1688281ABCF2}" sibTransId="{4DB1DBD4-CF81-47E0-807C-0BBA97812871}"/>
    <dgm:cxn modelId="{5DF2280D-269A-4367-B7A0-1B7B47EDD00B}" srcId="{D3E3B62A-8702-460E-87B6-83FC2B7D3C47}" destId="{AC66E33A-96CF-49F1-B5A8-6BE975CA4C65}" srcOrd="0" destOrd="0" parTransId="{26D44100-675B-44B7-86C3-ACDEA63F0352}" sibTransId="{B7EE0D5D-9589-4AE6-A5D4-498169B07315}"/>
    <dgm:cxn modelId="{5355A82E-23BE-49D6-9C21-A33225BE7655}" srcId="{D3E3B62A-8702-460E-87B6-83FC2B7D3C47}" destId="{B99EDD13-2CC8-44C5-9CE4-1F071119C8FF}" srcOrd="2" destOrd="0" parTransId="{D4C9862D-2277-4DC7-B61D-D144B1727C5C}" sibTransId="{A8648CA4-CE8B-404F-82A1-F668B770F9D1}"/>
    <dgm:cxn modelId="{2D89138C-0A6A-44C1-A499-967DC0D5376E}" type="presOf" srcId="{B99EDD13-2CC8-44C5-9CE4-1F071119C8FF}" destId="{E4DEA0E9-6142-4D0B-89B6-CBA0091B9F17}" srcOrd="1" destOrd="0" presId="urn:microsoft.com/office/officeart/2005/8/layout/venn2"/>
    <dgm:cxn modelId="{B7446D21-35DE-47AE-9AF8-4B5673CA2345}" type="presParOf" srcId="{B889A9F8-2255-4E91-8A67-9D594AB11130}" destId="{BADCE539-156E-47E6-AC40-7F722DF4F426}" srcOrd="0" destOrd="0" presId="urn:microsoft.com/office/officeart/2005/8/layout/venn2"/>
    <dgm:cxn modelId="{5EF439EB-DBEC-460E-A0A8-6EE12A6C613D}" type="presParOf" srcId="{BADCE539-156E-47E6-AC40-7F722DF4F426}" destId="{46E3FFA4-722A-4ECF-AAED-494E0B740798}" srcOrd="0" destOrd="0" presId="urn:microsoft.com/office/officeart/2005/8/layout/venn2"/>
    <dgm:cxn modelId="{22C2BD6B-97B4-49B4-B708-ED2ABA179E5A}" type="presParOf" srcId="{BADCE539-156E-47E6-AC40-7F722DF4F426}" destId="{FA969260-09E0-45D1-A83E-C2DFA280D401}" srcOrd="1" destOrd="0" presId="urn:microsoft.com/office/officeart/2005/8/layout/venn2"/>
    <dgm:cxn modelId="{1DBB76E5-EC69-42B1-9DAD-FF19FF67977B}" type="presParOf" srcId="{B889A9F8-2255-4E91-8A67-9D594AB11130}" destId="{23D00BE9-8217-40AE-BD34-7B6AAE3AF038}" srcOrd="1" destOrd="0" presId="urn:microsoft.com/office/officeart/2005/8/layout/venn2"/>
    <dgm:cxn modelId="{9B053F61-9F90-4893-AE34-0351E2D5EDB6}" type="presParOf" srcId="{23D00BE9-8217-40AE-BD34-7B6AAE3AF038}" destId="{3D67EC7A-BC4C-486A-B605-420F6C5F391B}" srcOrd="0" destOrd="0" presId="urn:microsoft.com/office/officeart/2005/8/layout/venn2"/>
    <dgm:cxn modelId="{B486E5EC-129E-4786-A8C4-A9C79A5D3246}" type="presParOf" srcId="{23D00BE9-8217-40AE-BD34-7B6AAE3AF038}" destId="{C8337612-BEEB-4BDF-AC42-C1FF272EE24B}" srcOrd="1" destOrd="0" presId="urn:microsoft.com/office/officeart/2005/8/layout/venn2"/>
    <dgm:cxn modelId="{8A7BB625-0422-4BE3-B169-A1C5EBFBAFA0}" type="presParOf" srcId="{B889A9F8-2255-4E91-8A67-9D594AB11130}" destId="{CCB19132-89B4-4B6A-93B1-CC80E3BAE85C}" srcOrd="2" destOrd="0" presId="urn:microsoft.com/office/officeart/2005/8/layout/venn2"/>
    <dgm:cxn modelId="{971DB98D-B7C4-43B4-9F63-CD7AF88A75C9}" type="presParOf" srcId="{CCB19132-89B4-4B6A-93B1-CC80E3BAE85C}" destId="{005B728B-96D3-45B5-9AFF-60092C054497}" srcOrd="0" destOrd="0" presId="urn:microsoft.com/office/officeart/2005/8/layout/venn2"/>
    <dgm:cxn modelId="{1C373B9B-B293-4060-A79F-97B4B5AB218E}" type="presParOf" srcId="{CCB19132-89B4-4B6A-93B1-CC80E3BAE85C}" destId="{E4DEA0E9-6142-4D0B-89B6-CBA0091B9F1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E3B62A-8702-460E-87B6-83FC2B7D3C47}" type="doc">
      <dgm:prSet loTypeId="urn:microsoft.com/office/officeart/2005/8/layout/venn2" loCatId="relationship" qsTypeId="urn:microsoft.com/office/officeart/2009/2/quickstyle/3d8" qsCatId="3D" csTypeId="urn:microsoft.com/office/officeart/2005/8/colors/colorful4" csCatId="colorful" phldr="1"/>
      <dgm:spPr/>
    </dgm:pt>
    <dgm:pt modelId="{B99EDD13-2CC8-44C5-9CE4-1F071119C8FF}">
      <dgm:prSet phldrT="[טקסט]" custT="1"/>
      <dgm:spPr/>
      <dgm:t>
        <a:bodyPr/>
        <a:lstStyle/>
        <a:p>
          <a:pPr rtl="1"/>
          <a:r>
            <a:rPr lang="en-US" sz="2800" dirty="0" smtClean="0"/>
            <a:t>Stable (natural) nation states</a:t>
          </a:r>
          <a:endParaRPr lang="he-IL" sz="2800" dirty="0"/>
        </a:p>
      </dgm:t>
    </dgm:pt>
    <dgm:pt modelId="{D4C9862D-2277-4DC7-B61D-D144B1727C5C}" type="par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A8648CA4-CE8B-404F-82A1-F668B770F9D1}" type="sib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FBC36A9F-EEA5-4CEE-8902-96871A389A3F}">
      <dgm:prSet phldrT="[טקסט]" custT="1"/>
      <dgm:spPr/>
      <dgm:t>
        <a:bodyPr/>
        <a:lstStyle/>
        <a:p>
          <a:pPr rtl="1"/>
          <a:r>
            <a:rPr lang="en-US" sz="2800" dirty="0" smtClean="0"/>
            <a:t>Challenged but stable nation states</a:t>
          </a:r>
          <a:endParaRPr lang="he-IL" sz="2800" dirty="0"/>
        </a:p>
      </dgm:t>
    </dgm:pt>
    <dgm:pt modelId="{3E9826FA-F5E4-4DA5-B00A-1688281ABCF2}" type="par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4DB1DBD4-CF81-47E0-807C-0BBA97812871}" type="sib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AC66E33A-96CF-49F1-B5A8-6BE975CA4C65}">
      <dgm:prSet phldrT="[טקסט]" custT="1"/>
      <dgm:spPr/>
      <dgm:t>
        <a:bodyPr/>
        <a:lstStyle/>
        <a:p>
          <a:pPr rtl="1"/>
          <a:r>
            <a:rPr lang="en-US" sz="2800" dirty="0" smtClean="0"/>
            <a:t>Weak nation states</a:t>
          </a:r>
          <a:endParaRPr lang="he-IL" sz="2800" dirty="0"/>
        </a:p>
      </dgm:t>
    </dgm:pt>
    <dgm:pt modelId="{26D44100-675B-44B7-86C3-ACDEA63F0352}" type="par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7EE0D5D-9589-4AE6-A5D4-498169B07315}" type="sib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889A9F8-2255-4E91-8A67-9D594AB11130}" type="pres">
      <dgm:prSet presAssocID="{D3E3B62A-8702-460E-87B6-83FC2B7D3C47}" presName="Name0" presStyleCnt="0">
        <dgm:presLayoutVars>
          <dgm:chMax val="7"/>
          <dgm:resizeHandles val="exact"/>
        </dgm:presLayoutVars>
      </dgm:prSet>
      <dgm:spPr/>
    </dgm:pt>
    <dgm:pt modelId="{BADCE539-156E-47E6-AC40-7F722DF4F426}" type="pres">
      <dgm:prSet presAssocID="{D3E3B62A-8702-460E-87B6-83FC2B7D3C47}" presName="comp1" presStyleCnt="0"/>
      <dgm:spPr/>
    </dgm:pt>
    <dgm:pt modelId="{46E3FFA4-722A-4ECF-AAED-494E0B740798}" type="pres">
      <dgm:prSet presAssocID="{D3E3B62A-8702-460E-87B6-83FC2B7D3C47}" presName="circle1" presStyleLbl="node1" presStyleIdx="0" presStyleCnt="3"/>
      <dgm:spPr/>
      <dgm:t>
        <a:bodyPr/>
        <a:lstStyle/>
        <a:p>
          <a:pPr rtl="1"/>
          <a:endParaRPr lang="he-IL"/>
        </a:p>
      </dgm:t>
    </dgm:pt>
    <dgm:pt modelId="{FA969260-09E0-45D1-A83E-C2DFA280D401}" type="pres">
      <dgm:prSet presAssocID="{D3E3B62A-8702-460E-87B6-83FC2B7D3C4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3D00BE9-8217-40AE-BD34-7B6AAE3AF038}" type="pres">
      <dgm:prSet presAssocID="{D3E3B62A-8702-460E-87B6-83FC2B7D3C47}" presName="comp2" presStyleCnt="0"/>
      <dgm:spPr/>
    </dgm:pt>
    <dgm:pt modelId="{3D67EC7A-BC4C-486A-B605-420F6C5F391B}" type="pres">
      <dgm:prSet presAssocID="{D3E3B62A-8702-460E-87B6-83FC2B7D3C47}" presName="circle2" presStyleLbl="node1" presStyleIdx="1" presStyleCnt="3"/>
      <dgm:spPr/>
      <dgm:t>
        <a:bodyPr/>
        <a:lstStyle/>
        <a:p>
          <a:pPr rtl="1"/>
          <a:endParaRPr lang="he-IL"/>
        </a:p>
      </dgm:t>
    </dgm:pt>
    <dgm:pt modelId="{C8337612-BEEB-4BDF-AC42-C1FF272EE24B}" type="pres">
      <dgm:prSet presAssocID="{D3E3B62A-8702-460E-87B6-83FC2B7D3C4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B19132-89B4-4B6A-93B1-CC80E3BAE85C}" type="pres">
      <dgm:prSet presAssocID="{D3E3B62A-8702-460E-87B6-83FC2B7D3C47}" presName="comp3" presStyleCnt="0"/>
      <dgm:spPr/>
    </dgm:pt>
    <dgm:pt modelId="{005B728B-96D3-45B5-9AFF-60092C054497}" type="pres">
      <dgm:prSet presAssocID="{D3E3B62A-8702-460E-87B6-83FC2B7D3C47}" presName="circle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E4DEA0E9-6142-4D0B-89B6-CBA0091B9F17}" type="pres">
      <dgm:prSet presAssocID="{D3E3B62A-8702-460E-87B6-83FC2B7D3C4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355A82E-23BE-49D6-9C21-A33225BE7655}" srcId="{D3E3B62A-8702-460E-87B6-83FC2B7D3C47}" destId="{B99EDD13-2CC8-44C5-9CE4-1F071119C8FF}" srcOrd="2" destOrd="0" parTransId="{D4C9862D-2277-4DC7-B61D-D144B1727C5C}" sibTransId="{A8648CA4-CE8B-404F-82A1-F668B770F9D1}"/>
    <dgm:cxn modelId="{5DF2280D-269A-4367-B7A0-1B7B47EDD00B}" srcId="{D3E3B62A-8702-460E-87B6-83FC2B7D3C47}" destId="{AC66E33A-96CF-49F1-B5A8-6BE975CA4C65}" srcOrd="0" destOrd="0" parTransId="{26D44100-675B-44B7-86C3-ACDEA63F0352}" sibTransId="{B7EE0D5D-9589-4AE6-A5D4-498169B07315}"/>
    <dgm:cxn modelId="{BB270F9A-D078-47E1-A8E6-978F2E3CB1CF}" type="presOf" srcId="{FBC36A9F-EEA5-4CEE-8902-96871A389A3F}" destId="{C8337612-BEEB-4BDF-AC42-C1FF272EE24B}" srcOrd="1" destOrd="0" presId="urn:microsoft.com/office/officeart/2005/8/layout/venn2"/>
    <dgm:cxn modelId="{EE7ECA29-664F-4279-A7E6-1EC919844BA7}" type="presOf" srcId="{AC66E33A-96CF-49F1-B5A8-6BE975CA4C65}" destId="{46E3FFA4-722A-4ECF-AAED-494E0B740798}" srcOrd="0" destOrd="0" presId="urn:microsoft.com/office/officeart/2005/8/layout/venn2"/>
    <dgm:cxn modelId="{80894848-A5B3-4EBA-AEDB-92AF68D40785}" type="presOf" srcId="{B99EDD13-2CC8-44C5-9CE4-1F071119C8FF}" destId="{E4DEA0E9-6142-4D0B-89B6-CBA0091B9F17}" srcOrd="1" destOrd="0" presId="urn:microsoft.com/office/officeart/2005/8/layout/venn2"/>
    <dgm:cxn modelId="{F2873819-0B93-43AE-870D-27045CC84310}" srcId="{D3E3B62A-8702-460E-87B6-83FC2B7D3C47}" destId="{FBC36A9F-EEA5-4CEE-8902-96871A389A3F}" srcOrd="1" destOrd="0" parTransId="{3E9826FA-F5E4-4DA5-B00A-1688281ABCF2}" sibTransId="{4DB1DBD4-CF81-47E0-807C-0BBA97812871}"/>
    <dgm:cxn modelId="{BE4A56C1-0F44-4EE8-9F29-14D1723A81D1}" type="presOf" srcId="{FBC36A9F-EEA5-4CEE-8902-96871A389A3F}" destId="{3D67EC7A-BC4C-486A-B605-420F6C5F391B}" srcOrd="0" destOrd="0" presId="urn:microsoft.com/office/officeart/2005/8/layout/venn2"/>
    <dgm:cxn modelId="{6116D274-86A3-403A-ABE6-88E3C6AE9D91}" type="presOf" srcId="{AC66E33A-96CF-49F1-B5A8-6BE975CA4C65}" destId="{FA969260-09E0-45D1-A83E-C2DFA280D401}" srcOrd="1" destOrd="0" presId="urn:microsoft.com/office/officeart/2005/8/layout/venn2"/>
    <dgm:cxn modelId="{E42E3247-74B0-4AE4-AF9C-528BA907DB4C}" type="presOf" srcId="{B99EDD13-2CC8-44C5-9CE4-1F071119C8FF}" destId="{005B728B-96D3-45B5-9AFF-60092C054497}" srcOrd="0" destOrd="0" presId="urn:microsoft.com/office/officeart/2005/8/layout/venn2"/>
    <dgm:cxn modelId="{CA741764-E834-464F-8B72-8450D635066B}" type="presOf" srcId="{D3E3B62A-8702-460E-87B6-83FC2B7D3C47}" destId="{B889A9F8-2255-4E91-8A67-9D594AB11130}" srcOrd="0" destOrd="0" presId="urn:microsoft.com/office/officeart/2005/8/layout/venn2"/>
    <dgm:cxn modelId="{697FFE7E-11AC-401E-BDE3-7235B7693A4C}" type="presParOf" srcId="{B889A9F8-2255-4E91-8A67-9D594AB11130}" destId="{BADCE539-156E-47E6-AC40-7F722DF4F426}" srcOrd="0" destOrd="0" presId="urn:microsoft.com/office/officeart/2005/8/layout/venn2"/>
    <dgm:cxn modelId="{3AFF24CB-1275-4C9D-A410-59A1CEA520A7}" type="presParOf" srcId="{BADCE539-156E-47E6-AC40-7F722DF4F426}" destId="{46E3FFA4-722A-4ECF-AAED-494E0B740798}" srcOrd="0" destOrd="0" presId="urn:microsoft.com/office/officeart/2005/8/layout/venn2"/>
    <dgm:cxn modelId="{E91E9570-0201-466C-9A2D-85FFEC7EDAC3}" type="presParOf" srcId="{BADCE539-156E-47E6-AC40-7F722DF4F426}" destId="{FA969260-09E0-45D1-A83E-C2DFA280D401}" srcOrd="1" destOrd="0" presId="urn:microsoft.com/office/officeart/2005/8/layout/venn2"/>
    <dgm:cxn modelId="{73DDE223-75A2-4B32-A66A-1364DF2ED7BA}" type="presParOf" srcId="{B889A9F8-2255-4E91-8A67-9D594AB11130}" destId="{23D00BE9-8217-40AE-BD34-7B6AAE3AF038}" srcOrd="1" destOrd="0" presId="urn:microsoft.com/office/officeart/2005/8/layout/venn2"/>
    <dgm:cxn modelId="{0FD168C6-D203-44F0-927C-0244C7EC4372}" type="presParOf" srcId="{23D00BE9-8217-40AE-BD34-7B6AAE3AF038}" destId="{3D67EC7A-BC4C-486A-B605-420F6C5F391B}" srcOrd="0" destOrd="0" presId="urn:microsoft.com/office/officeart/2005/8/layout/venn2"/>
    <dgm:cxn modelId="{F5740242-7449-41B0-871E-B8E1B7F6E346}" type="presParOf" srcId="{23D00BE9-8217-40AE-BD34-7B6AAE3AF038}" destId="{C8337612-BEEB-4BDF-AC42-C1FF272EE24B}" srcOrd="1" destOrd="0" presId="urn:microsoft.com/office/officeart/2005/8/layout/venn2"/>
    <dgm:cxn modelId="{2CD3E53A-3A4F-478F-952F-1411D3876CB6}" type="presParOf" srcId="{B889A9F8-2255-4E91-8A67-9D594AB11130}" destId="{CCB19132-89B4-4B6A-93B1-CC80E3BAE85C}" srcOrd="2" destOrd="0" presId="urn:microsoft.com/office/officeart/2005/8/layout/venn2"/>
    <dgm:cxn modelId="{78419B59-CC92-4548-B197-68E3CDB095D6}" type="presParOf" srcId="{CCB19132-89B4-4B6A-93B1-CC80E3BAE85C}" destId="{005B728B-96D3-45B5-9AFF-60092C054497}" srcOrd="0" destOrd="0" presId="urn:microsoft.com/office/officeart/2005/8/layout/venn2"/>
    <dgm:cxn modelId="{F7820AF6-EA7E-4A2A-A0E6-36C5DDF496B4}" type="presParOf" srcId="{CCB19132-89B4-4B6A-93B1-CC80E3BAE85C}" destId="{E4DEA0E9-6142-4D0B-89B6-CBA0091B9F1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23F4E7-3DA6-4A8D-B397-704D03B69BCC}" type="doc">
      <dgm:prSet loTypeId="urn:microsoft.com/office/officeart/2005/8/layout/chevron1" loCatId="process" qsTypeId="urn:microsoft.com/office/officeart/2005/8/quickstyle/3d6" qsCatId="3D" csTypeId="urn:microsoft.com/office/officeart/2005/8/colors/colorful3" csCatId="colorful" phldr="1"/>
      <dgm:spPr/>
    </dgm:pt>
    <dgm:pt modelId="{82BFA616-12F9-44B0-A8A3-F62978014369}">
      <dgm:prSet phldrT="[טקסט]"/>
      <dgm:spPr/>
      <dgm:t>
        <a:bodyPr/>
        <a:lstStyle/>
        <a:p>
          <a:pPr rtl="1"/>
          <a:r>
            <a:rPr lang="en-US" dirty="0" smtClean="0"/>
            <a:t>Peace</a:t>
          </a:r>
          <a:endParaRPr lang="he-IL" dirty="0"/>
        </a:p>
      </dgm:t>
    </dgm:pt>
    <dgm:pt modelId="{CCC1E437-7C7A-49DA-B3AB-D052FBEC173E}" type="parTrans" cxnId="{6AB7DC37-EF13-4754-A43D-3D37D17428B7}">
      <dgm:prSet/>
      <dgm:spPr/>
      <dgm:t>
        <a:bodyPr/>
        <a:lstStyle/>
        <a:p>
          <a:pPr rtl="1"/>
          <a:endParaRPr lang="he-IL"/>
        </a:p>
      </dgm:t>
    </dgm:pt>
    <dgm:pt modelId="{25549871-1F80-45C9-9AA0-50C2CDB66E72}" type="sibTrans" cxnId="{6AB7DC37-EF13-4754-A43D-3D37D17428B7}">
      <dgm:prSet/>
      <dgm:spPr/>
      <dgm:t>
        <a:bodyPr/>
        <a:lstStyle/>
        <a:p>
          <a:pPr rtl="1"/>
          <a:endParaRPr lang="he-IL"/>
        </a:p>
      </dgm:t>
    </dgm:pt>
    <dgm:pt modelId="{8CEA2AC5-3E5C-4458-A346-88455D8074C0}">
      <dgm:prSet phldrT="[טקסט]"/>
      <dgm:spPr/>
      <dgm:t>
        <a:bodyPr/>
        <a:lstStyle/>
        <a:p>
          <a:pPr rtl="1"/>
          <a:r>
            <a:rPr lang="en-US" dirty="0" smtClean="0"/>
            <a:t>No/Low threat</a:t>
          </a:r>
          <a:endParaRPr lang="he-IL" dirty="0"/>
        </a:p>
      </dgm:t>
    </dgm:pt>
    <dgm:pt modelId="{4BA812F9-D359-426F-B765-3C5EACA064DF}" type="parTrans" cxnId="{CBB2F0EF-B389-4002-8221-E2E789A6BF1E}">
      <dgm:prSet/>
      <dgm:spPr/>
      <dgm:t>
        <a:bodyPr/>
        <a:lstStyle/>
        <a:p>
          <a:pPr rtl="1"/>
          <a:endParaRPr lang="he-IL"/>
        </a:p>
      </dgm:t>
    </dgm:pt>
    <dgm:pt modelId="{D68F51D2-BE38-4B5E-AF34-32A54CA59EB6}" type="sibTrans" cxnId="{CBB2F0EF-B389-4002-8221-E2E789A6BF1E}">
      <dgm:prSet/>
      <dgm:spPr/>
      <dgm:t>
        <a:bodyPr/>
        <a:lstStyle/>
        <a:p>
          <a:pPr rtl="1"/>
          <a:endParaRPr lang="he-IL"/>
        </a:p>
      </dgm:t>
    </dgm:pt>
    <dgm:pt modelId="{AB082DCE-6F6E-4FE2-8CDD-10D105F938F4}">
      <dgm:prSet phldrT="[טקסט]"/>
      <dgm:spPr/>
      <dgm:t>
        <a:bodyPr/>
        <a:lstStyle/>
        <a:p>
          <a:pPr rtl="1"/>
          <a:r>
            <a:rPr lang="en-US" dirty="0" smtClean="0"/>
            <a:t>High threat</a:t>
          </a:r>
          <a:endParaRPr lang="he-IL" dirty="0"/>
        </a:p>
      </dgm:t>
    </dgm:pt>
    <dgm:pt modelId="{9DEF99A8-908D-48EB-A7B3-7BA2EC2481FD}" type="parTrans" cxnId="{CD24515B-369C-4831-BEDA-AAE2398CD28B}">
      <dgm:prSet/>
      <dgm:spPr/>
      <dgm:t>
        <a:bodyPr/>
        <a:lstStyle/>
        <a:p>
          <a:pPr rtl="1"/>
          <a:endParaRPr lang="he-IL"/>
        </a:p>
      </dgm:t>
    </dgm:pt>
    <dgm:pt modelId="{AEBC6071-C989-4C89-8A8A-766FD31DA945}" type="sibTrans" cxnId="{CD24515B-369C-4831-BEDA-AAE2398CD28B}">
      <dgm:prSet/>
      <dgm:spPr/>
      <dgm:t>
        <a:bodyPr/>
        <a:lstStyle/>
        <a:p>
          <a:pPr rtl="1"/>
          <a:endParaRPr lang="he-IL"/>
        </a:p>
      </dgm:t>
    </dgm:pt>
    <dgm:pt modelId="{FCD99791-92CB-434E-8186-8A2CA56987BA}" type="pres">
      <dgm:prSet presAssocID="{0523F4E7-3DA6-4A8D-B397-704D03B69BCC}" presName="Name0" presStyleCnt="0">
        <dgm:presLayoutVars>
          <dgm:dir/>
          <dgm:animLvl val="lvl"/>
          <dgm:resizeHandles val="exact"/>
        </dgm:presLayoutVars>
      </dgm:prSet>
      <dgm:spPr/>
    </dgm:pt>
    <dgm:pt modelId="{1CC68C26-52AF-46F6-8407-50DBFEFEF4EE}" type="pres">
      <dgm:prSet presAssocID="{82BFA616-12F9-44B0-A8A3-F6297801436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E20AD99-99EC-496E-B350-B05A7DF96B7D}" type="pres">
      <dgm:prSet presAssocID="{25549871-1F80-45C9-9AA0-50C2CDB66E72}" presName="parTxOnlySpace" presStyleCnt="0"/>
      <dgm:spPr/>
    </dgm:pt>
    <dgm:pt modelId="{BEB8BAAC-2214-4F86-92D2-9989C501776D}" type="pres">
      <dgm:prSet presAssocID="{8CEA2AC5-3E5C-4458-A346-88455D8074C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D3427C1-3711-4AC5-81BF-B7F2ED41262E}" type="pres">
      <dgm:prSet presAssocID="{D68F51D2-BE38-4B5E-AF34-32A54CA59EB6}" presName="parTxOnlySpace" presStyleCnt="0"/>
      <dgm:spPr/>
    </dgm:pt>
    <dgm:pt modelId="{0436EFA1-D010-4ECD-8EC1-528E438CFCE3}" type="pres">
      <dgm:prSet presAssocID="{AB082DCE-6F6E-4FE2-8CDD-10D105F938F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BB2F0EF-B389-4002-8221-E2E789A6BF1E}" srcId="{0523F4E7-3DA6-4A8D-B397-704D03B69BCC}" destId="{8CEA2AC5-3E5C-4458-A346-88455D8074C0}" srcOrd="1" destOrd="0" parTransId="{4BA812F9-D359-426F-B765-3C5EACA064DF}" sibTransId="{D68F51D2-BE38-4B5E-AF34-32A54CA59EB6}"/>
    <dgm:cxn modelId="{B551787E-8096-4FA8-A021-1EC482EEC0A3}" type="presOf" srcId="{82BFA616-12F9-44B0-A8A3-F62978014369}" destId="{1CC68C26-52AF-46F6-8407-50DBFEFEF4EE}" srcOrd="0" destOrd="0" presId="urn:microsoft.com/office/officeart/2005/8/layout/chevron1"/>
    <dgm:cxn modelId="{CD24515B-369C-4831-BEDA-AAE2398CD28B}" srcId="{0523F4E7-3DA6-4A8D-B397-704D03B69BCC}" destId="{AB082DCE-6F6E-4FE2-8CDD-10D105F938F4}" srcOrd="2" destOrd="0" parTransId="{9DEF99A8-908D-48EB-A7B3-7BA2EC2481FD}" sibTransId="{AEBC6071-C989-4C89-8A8A-766FD31DA945}"/>
    <dgm:cxn modelId="{FB7567A1-9E29-4D48-9538-A0196C7B1F65}" type="presOf" srcId="{0523F4E7-3DA6-4A8D-B397-704D03B69BCC}" destId="{FCD99791-92CB-434E-8186-8A2CA56987BA}" srcOrd="0" destOrd="0" presId="urn:microsoft.com/office/officeart/2005/8/layout/chevron1"/>
    <dgm:cxn modelId="{4136C819-5870-4E22-8EC0-953CF4BE5FCC}" type="presOf" srcId="{8CEA2AC5-3E5C-4458-A346-88455D8074C0}" destId="{BEB8BAAC-2214-4F86-92D2-9989C501776D}" srcOrd="0" destOrd="0" presId="urn:microsoft.com/office/officeart/2005/8/layout/chevron1"/>
    <dgm:cxn modelId="{6AB7DC37-EF13-4754-A43D-3D37D17428B7}" srcId="{0523F4E7-3DA6-4A8D-B397-704D03B69BCC}" destId="{82BFA616-12F9-44B0-A8A3-F62978014369}" srcOrd="0" destOrd="0" parTransId="{CCC1E437-7C7A-49DA-B3AB-D052FBEC173E}" sibTransId="{25549871-1F80-45C9-9AA0-50C2CDB66E72}"/>
    <dgm:cxn modelId="{483D648E-6E3D-4233-9222-DB1ACBA2A3D7}" type="presOf" srcId="{AB082DCE-6F6E-4FE2-8CDD-10D105F938F4}" destId="{0436EFA1-D010-4ECD-8EC1-528E438CFCE3}" srcOrd="0" destOrd="0" presId="urn:microsoft.com/office/officeart/2005/8/layout/chevron1"/>
    <dgm:cxn modelId="{5E45A7EF-B0B2-43E9-A138-47B21BB626B0}" type="presParOf" srcId="{FCD99791-92CB-434E-8186-8A2CA56987BA}" destId="{1CC68C26-52AF-46F6-8407-50DBFEFEF4EE}" srcOrd="0" destOrd="0" presId="urn:microsoft.com/office/officeart/2005/8/layout/chevron1"/>
    <dgm:cxn modelId="{51D4C894-09A8-4EB3-A8D6-52BA72343FE2}" type="presParOf" srcId="{FCD99791-92CB-434E-8186-8A2CA56987BA}" destId="{2E20AD99-99EC-496E-B350-B05A7DF96B7D}" srcOrd="1" destOrd="0" presId="urn:microsoft.com/office/officeart/2005/8/layout/chevron1"/>
    <dgm:cxn modelId="{0F0675C4-65B2-48CE-90B8-FB4B07771B85}" type="presParOf" srcId="{FCD99791-92CB-434E-8186-8A2CA56987BA}" destId="{BEB8BAAC-2214-4F86-92D2-9989C501776D}" srcOrd="2" destOrd="0" presId="urn:microsoft.com/office/officeart/2005/8/layout/chevron1"/>
    <dgm:cxn modelId="{6C191BD9-C02C-4B48-8FB1-CE1A7EA250E0}" type="presParOf" srcId="{FCD99791-92CB-434E-8186-8A2CA56987BA}" destId="{FD3427C1-3711-4AC5-81BF-B7F2ED41262E}" srcOrd="3" destOrd="0" presId="urn:microsoft.com/office/officeart/2005/8/layout/chevron1"/>
    <dgm:cxn modelId="{3B8F8873-2D33-4392-9E56-62416BA62535}" type="presParOf" srcId="{FCD99791-92CB-434E-8186-8A2CA56987BA}" destId="{0436EFA1-D010-4ECD-8EC1-528E438CFCE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376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6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980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306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455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346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652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282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381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293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138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207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/>
              <a:t>Middle East nation states explained </a:t>
            </a:r>
            <a:endParaRPr lang="he-IL" sz="5400" b="1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70" y="1690688"/>
            <a:ext cx="7444059" cy="47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/>
        </p:nvGraphicFramePr>
        <p:xfrm>
          <a:off x="-280670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מלבן 7"/>
          <p:cNvSpPr/>
          <p:nvPr/>
        </p:nvSpPr>
        <p:spPr>
          <a:xfrm>
            <a:off x="6204779" y="61284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Bahrain</a:t>
            </a:r>
          </a:p>
          <a:p>
            <a:pPr algn="l"/>
            <a:r>
              <a:rPr lang="en-US" sz="2400" dirty="0" smtClean="0"/>
              <a:t>Egypt</a:t>
            </a:r>
          </a:p>
          <a:p>
            <a:pPr algn="l"/>
            <a:r>
              <a:rPr lang="en-US" sz="2400" dirty="0" smtClean="0"/>
              <a:t>Iran</a:t>
            </a:r>
          </a:p>
          <a:p>
            <a:pPr algn="l"/>
            <a:r>
              <a:rPr lang="en-US" sz="2400" dirty="0" smtClean="0"/>
              <a:t>Iraq</a:t>
            </a:r>
          </a:p>
          <a:p>
            <a:pPr algn="l"/>
            <a:r>
              <a:rPr lang="en-US" sz="2400" dirty="0" smtClean="0"/>
              <a:t>Israel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Jordan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Kuwait</a:t>
            </a:r>
          </a:p>
          <a:p>
            <a:pPr algn="l"/>
            <a:r>
              <a:rPr lang="en-US" sz="2400" dirty="0" smtClean="0"/>
              <a:t>Lebanon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Oman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Qatar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Saudi Arabia</a:t>
            </a:r>
          </a:p>
          <a:p>
            <a:pPr algn="l"/>
            <a:r>
              <a:rPr lang="en-US" sz="2400" dirty="0" smtClean="0"/>
              <a:t>Syria</a:t>
            </a:r>
          </a:p>
          <a:p>
            <a:pPr algn="l"/>
            <a:r>
              <a:rPr lang="en-US" sz="2400" dirty="0" smtClean="0"/>
              <a:t>Turkey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United Arab Emirates</a:t>
            </a:r>
          </a:p>
          <a:p>
            <a:pPr algn="l" rtl="0"/>
            <a:r>
              <a:rPr lang="en-US" sz="2400" dirty="0" smtClean="0"/>
              <a:t>Yemen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0899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/>
        </p:nvGraphicFramePr>
        <p:xfrm>
          <a:off x="-280670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מלבן 7"/>
          <p:cNvSpPr/>
          <p:nvPr/>
        </p:nvSpPr>
        <p:spPr>
          <a:xfrm>
            <a:off x="6204779" y="61284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Bahrain</a:t>
            </a:r>
          </a:p>
          <a:p>
            <a:pPr algn="l"/>
            <a:r>
              <a:rPr lang="en-US" sz="2400" dirty="0" smtClean="0"/>
              <a:t>Egypt</a:t>
            </a:r>
          </a:p>
          <a:p>
            <a:pPr algn="l"/>
            <a:r>
              <a:rPr lang="en-US" sz="2400" dirty="0" smtClean="0"/>
              <a:t>Iran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Iraq</a:t>
            </a:r>
          </a:p>
          <a:p>
            <a:pPr algn="l"/>
            <a:r>
              <a:rPr lang="en-US" sz="2400" dirty="0" smtClean="0"/>
              <a:t>Israel</a:t>
            </a:r>
          </a:p>
          <a:p>
            <a:pPr algn="l"/>
            <a:r>
              <a:rPr lang="en-US" sz="2400" dirty="0" smtClean="0"/>
              <a:t>Jordan</a:t>
            </a:r>
          </a:p>
          <a:p>
            <a:pPr algn="l"/>
            <a:r>
              <a:rPr lang="en-US" sz="2400" dirty="0" smtClean="0"/>
              <a:t>Kuwait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Lebanon</a:t>
            </a:r>
          </a:p>
          <a:p>
            <a:pPr algn="l"/>
            <a:r>
              <a:rPr lang="en-US" sz="2400" dirty="0" smtClean="0"/>
              <a:t>Oman</a:t>
            </a:r>
          </a:p>
          <a:p>
            <a:pPr algn="l"/>
            <a:r>
              <a:rPr lang="en-US" sz="2400" dirty="0" smtClean="0"/>
              <a:t>Qatar</a:t>
            </a:r>
          </a:p>
          <a:p>
            <a:pPr algn="l"/>
            <a:r>
              <a:rPr lang="en-US" sz="2400" dirty="0" smtClean="0"/>
              <a:t>Saudi Arabia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Syria</a:t>
            </a:r>
          </a:p>
          <a:p>
            <a:pPr algn="l"/>
            <a:r>
              <a:rPr lang="en-US" sz="2400" dirty="0" smtClean="0"/>
              <a:t>Turkey</a:t>
            </a:r>
          </a:p>
          <a:p>
            <a:pPr algn="l"/>
            <a:r>
              <a:rPr lang="en-US" sz="2400" dirty="0" smtClean="0"/>
              <a:t>United Arab Emirates</a:t>
            </a:r>
          </a:p>
          <a:p>
            <a:pPr algn="l" rtl="0"/>
            <a:r>
              <a:rPr lang="en-US" sz="2400" dirty="0" smtClean="0">
                <a:solidFill>
                  <a:srgbClr val="FFC000"/>
                </a:solidFill>
              </a:rPr>
              <a:t>Yemen</a:t>
            </a:r>
            <a:endParaRPr lang="he-IL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35473802"/>
              </p:ext>
            </p:extLst>
          </p:nvPr>
        </p:nvGraphicFramePr>
        <p:xfrm>
          <a:off x="2073964" y="-808381"/>
          <a:ext cx="9408493" cy="619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מלבן 2"/>
          <p:cNvSpPr/>
          <p:nvPr/>
        </p:nvSpPr>
        <p:spPr>
          <a:xfrm>
            <a:off x="2990023" y="33973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Egypt</a:t>
            </a:r>
          </a:p>
          <a:p>
            <a:pPr algn="l"/>
            <a:r>
              <a:rPr lang="en-US" sz="2400" dirty="0" smtClean="0"/>
              <a:t>Jordan</a:t>
            </a:r>
          </a:p>
        </p:txBody>
      </p:sp>
      <p:sp>
        <p:nvSpPr>
          <p:cNvPr id="4" name="מלבן 3"/>
          <p:cNvSpPr/>
          <p:nvPr/>
        </p:nvSpPr>
        <p:spPr>
          <a:xfrm>
            <a:off x="5903293" y="322628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Bahrain</a:t>
            </a:r>
          </a:p>
          <a:p>
            <a:pPr algn="l"/>
            <a:r>
              <a:rPr lang="en-US" sz="2400" dirty="0" smtClean="0"/>
              <a:t>Iraq</a:t>
            </a:r>
          </a:p>
          <a:p>
            <a:pPr algn="l"/>
            <a:r>
              <a:rPr lang="en-US" sz="2400" dirty="0" smtClean="0"/>
              <a:t>Kuwait</a:t>
            </a:r>
          </a:p>
          <a:p>
            <a:pPr algn="l"/>
            <a:r>
              <a:rPr lang="en-US" sz="2400" dirty="0" smtClean="0"/>
              <a:t>Oman</a:t>
            </a:r>
          </a:p>
          <a:p>
            <a:pPr algn="l"/>
            <a:r>
              <a:rPr lang="en-US" sz="2400" dirty="0" smtClean="0"/>
              <a:t>Qatar</a:t>
            </a:r>
          </a:p>
          <a:p>
            <a:pPr algn="l"/>
            <a:r>
              <a:rPr lang="en-US" sz="2400" dirty="0" smtClean="0"/>
              <a:t>Saudi Arabia</a:t>
            </a:r>
          </a:p>
          <a:p>
            <a:pPr algn="l"/>
            <a:r>
              <a:rPr lang="en-US" sz="2400" dirty="0" smtClean="0"/>
              <a:t>Turkey</a:t>
            </a:r>
          </a:p>
          <a:p>
            <a:pPr algn="l"/>
            <a:r>
              <a:rPr lang="en-US" sz="2400" dirty="0" smtClean="0"/>
              <a:t>UAE</a:t>
            </a:r>
          </a:p>
          <a:p>
            <a:pPr algn="l" rtl="0"/>
            <a:r>
              <a:rPr lang="en-US" sz="2400" dirty="0" smtClean="0"/>
              <a:t>Yemen</a:t>
            </a:r>
            <a:endParaRPr lang="he-IL" sz="2400" dirty="0"/>
          </a:p>
        </p:txBody>
      </p:sp>
      <p:sp>
        <p:nvSpPr>
          <p:cNvPr id="5" name="מלבן 4"/>
          <p:cNvSpPr/>
          <p:nvPr/>
        </p:nvSpPr>
        <p:spPr>
          <a:xfrm>
            <a:off x="8816563" y="3226284"/>
            <a:ext cx="1824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Iran</a:t>
            </a:r>
          </a:p>
          <a:p>
            <a:pPr algn="l"/>
            <a:r>
              <a:rPr lang="en-US" sz="2400" dirty="0" smtClean="0"/>
              <a:t>Lebanon</a:t>
            </a:r>
          </a:p>
          <a:p>
            <a:pPr algn="l"/>
            <a:r>
              <a:rPr lang="en-US" sz="2400" dirty="0" smtClean="0"/>
              <a:t>Syria</a:t>
            </a:r>
          </a:p>
          <a:p>
            <a:pPr algn="l" rtl="0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2268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Nation-State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3600" dirty="0" smtClean="0"/>
              <a:t>- </a:t>
            </a:r>
            <a:r>
              <a:rPr lang="en-US" sz="3600" dirty="0"/>
              <a:t>Merriam-Webster: a form of political organization under which </a:t>
            </a:r>
            <a:r>
              <a:rPr lang="en-US" sz="3600" b="1" dirty="0">
                <a:solidFill>
                  <a:srgbClr val="FF0000"/>
                </a:solidFill>
              </a:rPr>
              <a:t>a relatively homogeneous people </a:t>
            </a:r>
            <a:r>
              <a:rPr lang="en-US" sz="3600" dirty="0"/>
              <a:t>inhabits a sovereign state; especially </a:t>
            </a:r>
            <a:r>
              <a:rPr lang="en-US" sz="3600" b="1" dirty="0"/>
              <a:t>:</a:t>
            </a:r>
            <a:r>
              <a:rPr lang="en-US" sz="3600" dirty="0"/>
              <a:t>a state containing one as opposed to several nationalities </a:t>
            </a:r>
          </a:p>
          <a:p>
            <a:pPr algn="l" rtl="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3600" dirty="0"/>
              <a:t>- UNESCO: The nation-state is an area where </a:t>
            </a:r>
            <a:r>
              <a:rPr lang="en-US" sz="3600" b="1" dirty="0">
                <a:solidFill>
                  <a:srgbClr val="FF0000"/>
                </a:solidFill>
              </a:rPr>
              <a:t>the cultural boundaries match up with the political boundaries</a:t>
            </a:r>
            <a:r>
              <a:rPr lang="en-US" sz="3600" dirty="0"/>
              <a:t>. The ideal of 'nation-state' is that the state incorporates people of a single ethnic stock and cultural traditions</a:t>
            </a:r>
          </a:p>
          <a:p>
            <a:pPr algn="l" rtl="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3600" dirty="0"/>
              <a:t>- Penn State University: A Nation-State is the </a:t>
            </a:r>
            <a:r>
              <a:rPr lang="en-US" sz="3600" b="1" dirty="0">
                <a:solidFill>
                  <a:srgbClr val="FF0000"/>
                </a:solidFill>
              </a:rPr>
              <a:t>idea of a homogenous nation </a:t>
            </a:r>
            <a:r>
              <a:rPr lang="en-US" sz="3600" dirty="0"/>
              <a:t>governed by its own sovereign state—where each state contains one nation. This idea is almost never achieved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3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99" y="114300"/>
            <a:ext cx="8619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12192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7482"/>
            <a:ext cx="9537700" cy="63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58" y="0"/>
            <a:ext cx="7094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endParaRPr lang="he-IL" dirty="0"/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426659192"/>
              </p:ext>
            </p:extLst>
          </p:nvPr>
        </p:nvGraphicFramePr>
        <p:xfrm>
          <a:off x="838200" y="1751680"/>
          <a:ext cx="10221290" cy="510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61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1919864751"/>
              </p:ext>
            </p:extLst>
          </p:nvPr>
        </p:nvGraphicFramePr>
        <p:xfrm>
          <a:off x="-1044161" y="26504"/>
          <a:ext cx="10108648" cy="728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מלבן 7"/>
          <p:cNvSpPr/>
          <p:nvPr/>
        </p:nvSpPr>
        <p:spPr>
          <a:xfrm>
            <a:off x="8876197" y="93255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Bahrain</a:t>
            </a:r>
          </a:p>
          <a:p>
            <a:pPr algn="l"/>
            <a:r>
              <a:rPr lang="en-US" sz="2400" dirty="0" smtClean="0"/>
              <a:t>Egypt</a:t>
            </a:r>
          </a:p>
          <a:p>
            <a:pPr algn="l"/>
            <a:r>
              <a:rPr lang="en-US" sz="2400" dirty="0" smtClean="0"/>
              <a:t>Iran</a:t>
            </a:r>
          </a:p>
          <a:p>
            <a:pPr algn="l"/>
            <a:r>
              <a:rPr lang="en-US" sz="2400" dirty="0" smtClean="0"/>
              <a:t>Iraq</a:t>
            </a:r>
          </a:p>
          <a:p>
            <a:pPr algn="l"/>
            <a:r>
              <a:rPr lang="en-US" sz="2400" dirty="0" smtClean="0"/>
              <a:t>Israel</a:t>
            </a:r>
          </a:p>
          <a:p>
            <a:pPr algn="l"/>
            <a:r>
              <a:rPr lang="en-US" sz="2400" dirty="0" smtClean="0"/>
              <a:t>Jordan</a:t>
            </a:r>
          </a:p>
          <a:p>
            <a:pPr algn="l"/>
            <a:r>
              <a:rPr lang="en-US" sz="2400" dirty="0" smtClean="0"/>
              <a:t>Kuwait</a:t>
            </a:r>
          </a:p>
          <a:p>
            <a:pPr algn="l"/>
            <a:r>
              <a:rPr lang="en-US" sz="2400" dirty="0" smtClean="0"/>
              <a:t>Lebanon</a:t>
            </a:r>
          </a:p>
          <a:p>
            <a:pPr algn="l"/>
            <a:r>
              <a:rPr lang="en-US" sz="2400" dirty="0" smtClean="0"/>
              <a:t>Oman</a:t>
            </a:r>
          </a:p>
          <a:p>
            <a:pPr algn="l"/>
            <a:r>
              <a:rPr lang="en-US" sz="2400" dirty="0" smtClean="0"/>
              <a:t>Qatar</a:t>
            </a:r>
          </a:p>
          <a:p>
            <a:pPr algn="l"/>
            <a:r>
              <a:rPr lang="en-US" sz="2400" dirty="0" smtClean="0"/>
              <a:t>Saudi Arabia</a:t>
            </a:r>
          </a:p>
          <a:p>
            <a:pPr algn="l"/>
            <a:r>
              <a:rPr lang="en-US" sz="2400" dirty="0" smtClean="0"/>
              <a:t>Syria</a:t>
            </a:r>
          </a:p>
          <a:p>
            <a:pPr algn="l"/>
            <a:r>
              <a:rPr lang="en-US" sz="2400" dirty="0" smtClean="0"/>
              <a:t>Turkey</a:t>
            </a:r>
          </a:p>
          <a:p>
            <a:pPr algn="l"/>
            <a:r>
              <a:rPr lang="en-US" sz="2400" dirty="0" smtClean="0"/>
              <a:t>United Arab Emirates</a:t>
            </a:r>
          </a:p>
          <a:p>
            <a:pPr algn="l" rtl="0"/>
            <a:r>
              <a:rPr lang="en-US" sz="2400" dirty="0" smtClean="0"/>
              <a:t>Yemen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9377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2225405591"/>
              </p:ext>
            </p:extLst>
          </p:nvPr>
        </p:nvGraphicFramePr>
        <p:xfrm>
          <a:off x="-280670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מלבן 7"/>
          <p:cNvSpPr/>
          <p:nvPr/>
        </p:nvSpPr>
        <p:spPr>
          <a:xfrm>
            <a:off x="6204779" y="61284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Bahrain</a:t>
            </a:r>
          </a:p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Egypt</a:t>
            </a:r>
          </a:p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Iran</a:t>
            </a:r>
          </a:p>
          <a:p>
            <a:pPr algn="l"/>
            <a:r>
              <a:rPr lang="en-US" sz="2400" dirty="0" smtClean="0"/>
              <a:t>Iraq</a:t>
            </a:r>
          </a:p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Israel</a:t>
            </a:r>
          </a:p>
          <a:p>
            <a:pPr algn="l"/>
            <a:r>
              <a:rPr lang="en-US" sz="2400" dirty="0" smtClean="0"/>
              <a:t>Jordan</a:t>
            </a:r>
          </a:p>
          <a:p>
            <a:pPr algn="l"/>
            <a:r>
              <a:rPr lang="en-US" sz="2400" dirty="0" smtClean="0"/>
              <a:t>Kuwait</a:t>
            </a:r>
          </a:p>
          <a:p>
            <a:pPr algn="l"/>
            <a:r>
              <a:rPr lang="en-US" sz="2400" dirty="0" smtClean="0"/>
              <a:t>Lebanon</a:t>
            </a:r>
          </a:p>
          <a:p>
            <a:pPr algn="l"/>
            <a:r>
              <a:rPr lang="en-US" sz="2400" dirty="0" smtClean="0"/>
              <a:t>Oman</a:t>
            </a:r>
          </a:p>
          <a:p>
            <a:pPr algn="l"/>
            <a:r>
              <a:rPr lang="en-US" sz="2400" dirty="0" smtClean="0"/>
              <a:t>Qatar</a:t>
            </a:r>
          </a:p>
          <a:p>
            <a:pPr algn="l"/>
            <a:r>
              <a:rPr lang="en-US" sz="2400" dirty="0" smtClean="0"/>
              <a:t>Saudi Arabia</a:t>
            </a:r>
          </a:p>
          <a:p>
            <a:pPr algn="l"/>
            <a:r>
              <a:rPr lang="en-US" sz="2400" dirty="0" smtClean="0"/>
              <a:t>Syria</a:t>
            </a:r>
          </a:p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Turkey</a:t>
            </a:r>
          </a:p>
          <a:p>
            <a:pPr algn="l"/>
            <a:r>
              <a:rPr lang="en-US" sz="2400" dirty="0" smtClean="0"/>
              <a:t>United Arab Emirates</a:t>
            </a:r>
          </a:p>
          <a:p>
            <a:pPr algn="l" rtl="0"/>
            <a:r>
              <a:rPr lang="en-US" sz="2400" dirty="0" smtClean="0"/>
              <a:t>Yemen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3457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261</Words>
  <Application>Microsoft Office PowerPoint</Application>
  <PresentationFormat>מסך רחב</PresentationFormat>
  <Paragraphs>98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ערכת נושא Office</vt:lpstr>
      <vt:lpstr>Middle East nation states explained </vt:lpstr>
      <vt:lpstr>Nation-State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u26633</dc:creator>
  <cp:lastModifiedBy>u26633</cp:lastModifiedBy>
  <cp:revision>13</cp:revision>
  <dcterms:created xsi:type="dcterms:W3CDTF">2017-11-13T11:42:19Z</dcterms:created>
  <dcterms:modified xsi:type="dcterms:W3CDTF">2017-11-19T05:07:26Z</dcterms:modified>
</cp:coreProperties>
</file>