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3710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750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7359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095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8435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368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2800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139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948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897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855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F9659-17A8-4694-92F9-7B6ABFCDEB8F}" type="datetimeFigureOut">
              <a:rPr lang="he-IL" smtClean="0"/>
              <a:t>א'/אייר/תשע"ח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043BB-32C7-4595-9AA4-3DEDBE26B0C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342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81100" y="210277"/>
            <a:ext cx="9144000" cy="2396217"/>
          </a:xfrm>
        </p:spPr>
        <p:txBody>
          <a:bodyPr>
            <a:normAutofit/>
          </a:bodyPr>
          <a:lstStyle/>
          <a:p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סמינר שחיתות שלטונית </a:t>
            </a:r>
            <a:b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המכללה לביטחון לאומי</a:t>
            </a:r>
            <a:b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36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מחזור מ"ה</a:t>
            </a:r>
            <a:endParaRPr lang="he-IL" sz="3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6049108" y="5136915"/>
            <a:ext cx="5571392" cy="1221681"/>
          </a:xfrm>
        </p:spPr>
        <p:txBody>
          <a:bodyPr>
            <a:noAutofit/>
          </a:bodyPr>
          <a:lstStyle/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המרכז לאתיקה משכנות שאננים</a:t>
            </a:r>
          </a:p>
          <a:p>
            <a:r>
              <a:rPr lang="he-IL" sz="3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מדריך מוביל: שמוליק וייס</a:t>
            </a:r>
            <a:endParaRPr lang="he-IL" sz="3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826" y="2959100"/>
            <a:ext cx="4833274" cy="328733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3100" y="210277"/>
            <a:ext cx="1066800" cy="13437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04000" y="2794000"/>
            <a:ext cx="45339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72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6-8/5/2018</a:t>
            </a:r>
            <a:endParaRPr lang="he-IL" sz="72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476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מטרות הסמינר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lnSpc>
                <a:spcPct val="150000"/>
              </a:lnSpc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הכרת 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תופעת השחיתות הציבורית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והשלטונית 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במדינת ישראל, המניעים לה והשפעתה על הביטחון הלאומי של מדינת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</a:p>
          <a:p>
            <a:pPr lvl="0">
              <a:lnSpc>
                <a:spcPct val="150000"/>
              </a:lnSpc>
            </a:pP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פיתוח </a:t>
            </a: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כושר אבחנה ביקורתית לזיהוי התופעה בחיים המקצועיים של משרתי הציבור במדינת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ישראל</a:t>
            </a:r>
            <a:endParaRPr lang="en-US" sz="3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</a:pPr>
            <a:r>
              <a:rPr lang="he-IL" sz="3600" dirty="0">
                <a:latin typeface="David" panose="020E0502060401010101" pitchFamily="34" charset="-79"/>
                <a:cs typeface="David" panose="020E0502060401010101" pitchFamily="34" charset="-79"/>
              </a:rPr>
              <a:t>הכרת הדרכים בהן יכולה המדינה להתמודד עם תופעת השחיתות הציבורית באופן 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אפקטיבי</a:t>
            </a: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9392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125974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על הסמינר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1305120"/>
            <a:ext cx="10515600" cy="555288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מועד: 6-8 במאי 2018</a:t>
            </a: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מיקום: המרכז לאתיקה, משכנות שאננים, ירושלים 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0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חניכים משתתפים: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יעקב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שנרב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שמואל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עזרא, שמואל פרידמן, אמיר כהן, אייל ברזילאי, שמעון בר-גור, שאול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צמח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</a:t>
            </a:r>
            <a:r>
              <a:rPr lang="he-IL" sz="3600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ערן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קריסי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אורלי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בן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ארי, זיו רום, תמי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רחמימוב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, אורית שני, יניב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אלאלוף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endParaRPr lang="he-IL" sz="3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המנחה האקדמית של הסמינר, פרופ' סוזי נבות. </a:t>
            </a: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בסיום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הסמינר יש להגיש עבודה אקדמית </a:t>
            </a: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אישית.</a:t>
            </a:r>
          </a:p>
          <a:p>
            <a:pPr lvl="1">
              <a:lnSpc>
                <a:spcPct val="150000"/>
              </a:lnSpc>
            </a:pPr>
            <a:r>
              <a:rPr lang="he-IL" sz="32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מדריך מוביל: שמוליק וייס</a:t>
            </a:r>
            <a:endParaRPr lang="en-US" sz="3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74468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23556" y="-203324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הסמינר – יום ראשון 6.5.18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56" y="1094104"/>
            <a:ext cx="11536679" cy="59256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08:30-09:00  התכנסות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וכיבוד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09:00-09:15  דברי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פתיחה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מדריך </a:t>
            </a:r>
            <a:r>
              <a:rPr lang="he-IL" sz="3000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 שמוליק וייס ומנכ"ל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המרכז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לאתיקה מר 		דניאל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מילוא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09:15-11:00  התפתחות </a:t>
            </a:r>
            <a:r>
              <a:rPr lang="he-IL" sz="3000" dirty="0">
                <a:latin typeface="David" panose="020E0502060401010101" pitchFamily="34" charset="-79"/>
                <a:cs typeface="David" panose="020E0502060401010101" pitchFamily="34" charset="-79"/>
              </a:rPr>
              <a:t>השחיתות השלטונית- ד"ר דורון נבות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11:00-11:15  הפסקה</a:t>
            </a:r>
            <a:endParaRPr lang="he-IL" sz="30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11:15-12:45  </a:t>
            </a:r>
            <a:r>
              <a:rPr lang="he-IL" sz="3200" dirty="0">
                <a:latin typeface="David" panose="020E0502060401010101" pitchFamily="34" charset="-79"/>
                <a:cs typeface="David" panose="020E0502060401010101" pitchFamily="34" charset="-79"/>
              </a:rPr>
              <a:t>שפת שחיתות ותרבות המוסר הישראלי- פרופ' יוסי שיין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12:45-13:30 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ארוחת צהריים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13:30-15:00 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הון ושלטון – יעודכן בהמשך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15:00-15:15  </a:t>
            </a: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הפסקה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15:15-16:45  ניגוד עניינים בשירות הציבורי- פרופ' יצחק זמיר</a:t>
            </a:r>
          </a:p>
          <a:p>
            <a:pPr marL="0" indent="0">
              <a:buNone/>
            </a:pPr>
            <a:r>
              <a:rPr lang="he-IL" sz="3000" dirty="0" smtClean="0">
                <a:latin typeface="David" panose="020E0502060401010101" pitchFamily="34" charset="-79"/>
                <a:cs typeface="David" panose="020E0502060401010101" pitchFamily="34" charset="-79"/>
              </a:rPr>
              <a:t>16:45-17:30  שיח צוותי ועיבוד יומי</a:t>
            </a:r>
          </a:p>
        </p:txBody>
      </p:sp>
    </p:spTree>
    <p:extLst>
      <p:ext uri="{BB962C8B-B14F-4D97-AF65-F5344CB8AC3E}">
        <p14:creationId xmlns:p14="http://schemas.microsoft.com/office/powerpoint/2010/main" val="4133373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2914" y="-112541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הסמינר – יום שני 7.5.18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23556" y="939360"/>
            <a:ext cx="11536679" cy="57638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08:30-10:00  הבעיה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והמענה סימנס ישראל- מנכ"ל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סימנס ד"ר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שמואל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פלדל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10:00-10:15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10:15-11:45 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דרכי המאבק של התקשורת בשחיתות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שלטונית – מוטי גילת/יובל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יועז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11:45-12:00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12:00-13:00  פרקליט המדינה – שי ניצן (ממתינים לאישורו)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13:00-14:00  ארוחת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צהריים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14:00-15:15  בית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המשפט העליון ומאבקו בשחיתות-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נשיאת בית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המשפט העליון אסתר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		חיות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15:15-15:30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15:30-16:45  פאנל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שיח השחיתות השלטונית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בעיניהם של תובע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וסנגור- עו"ד שוקי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			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למברגר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ועו"ד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איריס סבג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16:45-17:30  שיח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צוותי ועיבוד יומי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62136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7321" y="0"/>
            <a:ext cx="10515600" cy="1325563"/>
          </a:xfrm>
        </p:spPr>
        <p:txBody>
          <a:bodyPr>
            <a:normAutofit/>
          </a:bodyPr>
          <a:lstStyle/>
          <a:p>
            <a:r>
              <a:rPr lang="he-IL" sz="5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תכנית הסמינר – יום שלישי 8.5.18</a:t>
            </a:r>
            <a:endParaRPr lang="he-IL" sz="5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25562"/>
            <a:ext cx="11860235" cy="55324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08:30-09:45  המשטרה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ומאבקה בשחיתות-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ניצב מני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יצחקי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09:45-10:00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10:00-11:30  פאנל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שומרי הסף בארגונים-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אריק משיח, מבקר עריית מודיעין ומשתתף נוסף </a:t>
            </a:r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יעודכן בהמשך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11:30-11:45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11:45-13:00  חלוקת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כספי המדינה האם שחיתות 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בחסות הדמוקרטיה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	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	   ח"כ סתיו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שפיר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13:00-14:00  ארוחת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צהריים</a:t>
            </a: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14:00-15:30  תפיסה כוללת למאבק בשחיתות שלטונית- פרופ' מוטה </a:t>
            </a:r>
            <a:r>
              <a:rPr lang="he-IL" dirty="0" err="1" smtClean="0">
                <a:latin typeface="David" panose="020E0502060401010101" pitchFamily="34" charset="-79"/>
                <a:cs typeface="David" panose="020E0502060401010101" pitchFamily="34" charset="-79"/>
              </a:rPr>
              <a:t>קרמניצר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15:30-15:45  הפסקה</a:t>
            </a:r>
            <a:endParaRPr lang="he-IL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None/>
            </a:pP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15:45-17:00  שיחת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סיכום ומשוב</a:t>
            </a:r>
            <a:endParaRPr lang="he-IL" dirty="0" smtClean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75261025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255</Words>
  <Application>Microsoft Office PowerPoint</Application>
  <PresentationFormat>מסך רחב</PresentationFormat>
  <Paragraphs>48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David</vt:lpstr>
      <vt:lpstr>Times New Roman</vt:lpstr>
      <vt:lpstr>ערכת נושא Office</vt:lpstr>
      <vt:lpstr>סמינר שחיתות שלטונית  המכללה לביטחון לאומי מחזור מ"ה</vt:lpstr>
      <vt:lpstr>מטרות הסמינר</vt:lpstr>
      <vt:lpstr>על הסמינר</vt:lpstr>
      <vt:lpstr>תכנית הסמינר – יום ראשון 6.5.18</vt:lpstr>
      <vt:lpstr>תכנית הסמינר – יום שני 7.5.18</vt:lpstr>
      <vt:lpstr>תכנית הסמינר – יום שלישי 8.5.18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סמינר שחיתות שלטונית  המכללה לביטחון לאומי מחזור מ"ה</dc:title>
  <dc:creator>u26629</dc:creator>
  <cp:lastModifiedBy>u26629</cp:lastModifiedBy>
  <cp:revision>11</cp:revision>
  <dcterms:created xsi:type="dcterms:W3CDTF">2018-04-14T06:40:57Z</dcterms:created>
  <dcterms:modified xsi:type="dcterms:W3CDTF">2018-04-16T06:07:28Z</dcterms:modified>
</cp:coreProperties>
</file>