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notesMasterIdLst>
    <p:notesMasterId r:id="rId26"/>
  </p:notesMasterIdLst>
  <p:sldIdLst>
    <p:sldId id="261" r:id="rId5"/>
    <p:sldId id="332" r:id="rId6"/>
    <p:sldId id="305" r:id="rId7"/>
    <p:sldId id="333" r:id="rId8"/>
    <p:sldId id="294" r:id="rId9"/>
    <p:sldId id="323" r:id="rId10"/>
    <p:sldId id="321" r:id="rId11"/>
    <p:sldId id="344" r:id="rId12"/>
    <p:sldId id="334" r:id="rId13"/>
    <p:sldId id="295" r:id="rId14"/>
    <p:sldId id="335" r:id="rId15"/>
    <p:sldId id="317" r:id="rId16"/>
    <p:sldId id="336" r:id="rId17"/>
    <p:sldId id="339" r:id="rId18"/>
    <p:sldId id="337" r:id="rId19"/>
    <p:sldId id="310" r:id="rId20"/>
    <p:sldId id="324" r:id="rId21"/>
    <p:sldId id="298" r:id="rId22"/>
    <p:sldId id="316" r:id="rId23"/>
    <p:sldId id="325" r:id="rId24"/>
    <p:sldId id="340" r:id="rId2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249DE-0A66-4FDE-94EA-1F55736CF8EF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7C0887C-9146-407A-AE48-C842F5E756D9}">
      <dgm:prSet/>
      <dgm:spPr/>
      <dgm:t>
        <a:bodyPr/>
        <a:lstStyle/>
        <a:p>
          <a:pPr algn="r"/>
          <a:r>
            <a:rPr lang="en-US"/>
            <a:t>שאלת מחקר</a:t>
          </a:r>
        </a:p>
      </dgm:t>
    </dgm:pt>
    <dgm:pt modelId="{6538DDB9-00ED-4454-919A-8C9A5CA0686F}" type="parTrans" cxnId="{DFC415D3-EA76-472C-AF9D-234BDCE38C68}">
      <dgm:prSet/>
      <dgm:spPr/>
      <dgm:t>
        <a:bodyPr/>
        <a:lstStyle/>
        <a:p>
          <a:pPr algn="r"/>
          <a:endParaRPr lang="en-US"/>
        </a:p>
      </dgm:t>
    </dgm:pt>
    <dgm:pt modelId="{83740F65-D9C8-431D-9C96-6A7694040F11}" type="sibTrans" cxnId="{DFC415D3-EA76-472C-AF9D-234BDCE38C68}">
      <dgm:prSet/>
      <dgm:spPr/>
      <dgm:t>
        <a:bodyPr/>
        <a:lstStyle/>
        <a:p>
          <a:pPr algn="r"/>
          <a:endParaRPr lang="en-US"/>
        </a:p>
      </dgm:t>
    </dgm:pt>
    <dgm:pt modelId="{B17A7A27-5B79-4324-88E3-391BAA87FC71}">
      <dgm:prSet/>
      <dgm:spPr/>
      <dgm:t>
        <a:bodyPr/>
        <a:lstStyle/>
        <a:p>
          <a:pPr algn="r"/>
          <a:r>
            <a:rPr lang="en-US"/>
            <a:t>מתודת לימוד</a:t>
          </a:r>
        </a:p>
      </dgm:t>
    </dgm:pt>
    <dgm:pt modelId="{4C16B22B-F9DC-4C4B-BA1F-28634196390C}" type="parTrans" cxnId="{D7CD50EC-FDB8-4E4D-B089-FB8A7FF93D2E}">
      <dgm:prSet/>
      <dgm:spPr/>
      <dgm:t>
        <a:bodyPr/>
        <a:lstStyle/>
        <a:p>
          <a:pPr algn="r"/>
          <a:endParaRPr lang="en-US"/>
        </a:p>
      </dgm:t>
    </dgm:pt>
    <dgm:pt modelId="{5D8D3203-41BE-4697-B1A5-66C18966F6D0}" type="sibTrans" cxnId="{D7CD50EC-FDB8-4E4D-B089-FB8A7FF93D2E}">
      <dgm:prSet/>
      <dgm:spPr/>
      <dgm:t>
        <a:bodyPr/>
        <a:lstStyle/>
        <a:p>
          <a:pPr algn="r"/>
          <a:endParaRPr lang="en-US"/>
        </a:p>
      </dgm:t>
    </dgm:pt>
    <dgm:pt modelId="{EF628673-B2CD-4908-B73D-738707028CFF}">
      <dgm:prSet/>
      <dgm:spPr/>
      <dgm:t>
        <a:bodyPr/>
        <a:lstStyle/>
        <a:p>
          <a:pPr algn="r"/>
          <a:r>
            <a:rPr lang="en-US"/>
            <a:t>מושגים ומונחים</a:t>
          </a:r>
        </a:p>
      </dgm:t>
    </dgm:pt>
    <dgm:pt modelId="{126315D6-F1CD-42E9-AC65-8F0D6A6A6B22}" type="parTrans" cxnId="{9A625783-7D00-4F08-A8B4-4129ACE5C0F8}">
      <dgm:prSet/>
      <dgm:spPr/>
      <dgm:t>
        <a:bodyPr/>
        <a:lstStyle/>
        <a:p>
          <a:pPr algn="r"/>
          <a:endParaRPr lang="en-US"/>
        </a:p>
      </dgm:t>
    </dgm:pt>
    <dgm:pt modelId="{9B1BD80B-F9DE-479E-9688-4D4F277DDFAA}" type="sibTrans" cxnId="{9A625783-7D00-4F08-A8B4-4129ACE5C0F8}">
      <dgm:prSet/>
      <dgm:spPr/>
      <dgm:t>
        <a:bodyPr/>
        <a:lstStyle/>
        <a:p>
          <a:pPr algn="r"/>
          <a:endParaRPr lang="en-US"/>
        </a:p>
      </dgm:t>
    </dgm:pt>
    <dgm:pt modelId="{014A8BCD-32ED-4968-BA2B-12B41D41270F}">
      <dgm:prSet/>
      <dgm:spPr/>
      <dgm:t>
        <a:bodyPr/>
        <a:lstStyle/>
        <a:p>
          <a:pPr algn="r" rtl="1"/>
          <a:r>
            <a:rPr lang="he-IL" dirty="0"/>
            <a:t>ניתוח אסטרטגי</a:t>
          </a:r>
          <a:endParaRPr lang="en-US" dirty="0"/>
        </a:p>
      </dgm:t>
    </dgm:pt>
    <dgm:pt modelId="{F75A1008-B5E6-4AEB-ABF9-30EAA526FEF3}" type="parTrans" cxnId="{2706E6C2-98E1-497C-A217-41FD88A9DA00}">
      <dgm:prSet/>
      <dgm:spPr/>
      <dgm:t>
        <a:bodyPr/>
        <a:lstStyle/>
        <a:p>
          <a:pPr algn="r"/>
          <a:endParaRPr lang="en-US"/>
        </a:p>
      </dgm:t>
    </dgm:pt>
    <dgm:pt modelId="{998EEDC6-57EC-42E3-AF04-87A2DAB56E8F}" type="sibTrans" cxnId="{2706E6C2-98E1-497C-A217-41FD88A9DA00}">
      <dgm:prSet/>
      <dgm:spPr/>
      <dgm:t>
        <a:bodyPr/>
        <a:lstStyle/>
        <a:p>
          <a:pPr algn="r"/>
          <a:endParaRPr lang="en-US"/>
        </a:p>
      </dgm:t>
    </dgm:pt>
    <dgm:pt modelId="{55D8B122-6140-4C61-83D8-13EFD78676F2}">
      <dgm:prSet/>
      <dgm:spPr/>
      <dgm:t>
        <a:bodyPr/>
        <a:lstStyle/>
        <a:p>
          <a:pPr algn="r" rtl="1"/>
          <a:r>
            <a:rPr lang="he-IL" dirty="0"/>
            <a:t>'</a:t>
          </a:r>
          <a:r>
            <a:rPr lang="en-US" dirty="0" err="1"/>
            <a:t>מנעד</a:t>
          </a:r>
          <a:r>
            <a:rPr lang="en-US" dirty="0"/>
            <a:t> ה</a:t>
          </a:r>
          <a:r>
            <a:rPr lang="he-IL" dirty="0"/>
            <a:t>פתרונות' וסיכום</a:t>
          </a:r>
          <a:endParaRPr lang="en-US" dirty="0"/>
        </a:p>
      </dgm:t>
    </dgm:pt>
    <dgm:pt modelId="{7D500158-3D57-48D3-9590-4F128E902E32}" type="parTrans" cxnId="{F7DFEC43-C6A1-4978-AC16-5E77B1958AD2}">
      <dgm:prSet/>
      <dgm:spPr/>
      <dgm:t>
        <a:bodyPr/>
        <a:lstStyle/>
        <a:p>
          <a:pPr algn="r"/>
          <a:endParaRPr lang="en-US"/>
        </a:p>
      </dgm:t>
    </dgm:pt>
    <dgm:pt modelId="{DF359EFF-28CE-4875-B761-CAE31CB34108}" type="sibTrans" cxnId="{F7DFEC43-C6A1-4978-AC16-5E77B1958AD2}">
      <dgm:prSet/>
      <dgm:spPr/>
      <dgm:t>
        <a:bodyPr/>
        <a:lstStyle/>
        <a:p>
          <a:pPr algn="r"/>
          <a:endParaRPr lang="en-US"/>
        </a:p>
      </dgm:t>
    </dgm:pt>
    <dgm:pt modelId="{CDA5F2B3-92DA-4A70-968B-79F65D4421EC}" type="pres">
      <dgm:prSet presAssocID="{298249DE-0A66-4FDE-94EA-1F55736CF8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25D606A7-BAF1-4148-8C23-496610DF60D7}" type="pres">
      <dgm:prSet presAssocID="{E7C0887C-9146-407A-AE48-C842F5E756D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F5B04B1-A2AC-490F-ACB8-C92BDC4640E0}" type="pres">
      <dgm:prSet presAssocID="{83740F65-D9C8-431D-9C96-6A7694040F11}" presName="spacer" presStyleCnt="0"/>
      <dgm:spPr/>
    </dgm:pt>
    <dgm:pt modelId="{3113BB9E-DE4B-4513-A2C1-D93823E0CA29}" type="pres">
      <dgm:prSet presAssocID="{B17A7A27-5B79-4324-88E3-391BAA87FC7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03A3B48-61AE-4990-8257-9F7F887A59CF}" type="pres">
      <dgm:prSet presAssocID="{5D8D3203-41BE-4697-B1A5-66C18966F6D0}" presName="spacer" presStyleCnt="0"/>
      <dgm:spPr/>
    </dgm:pt>
    <dgm:pt modelId="{E61ECA1A-19E1-44DD-AFCF-C9C2505C7FAC}" type="pres">
      <dgm:prSet presAssocID="{EF628673-B2CD-4908-B73D-738707028CF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250F100-FF0A-4364-A056-78CA2595F176}" type="pres">
      <dgm:prSet presAssocID="{9B1BD80B-F9DE-479E-9688-4D4F277DDFAA}" presName="spacer" presStyleCnt="0"/>
      <dgm:spPr/>
    </dgm:pt>
    <dgm:pt modelId="{6FC7B4B3-9094-41E0-8D5A-A35E0EFADE36}" type="pres">
      <dgm:prSet presAssocID="{014A8BCD-32ED-4968-BA2B-12B41D41270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948F771-0C2C-4D0F-B66A-84420436167B}" type="pres">
      <dgm:prSet presAssocID="{998EEDC6-57EC-42E3-AF04-87A2DAB56E8F}" presName="spacer" presStyleCnt="0"/>
      <dgm:spPr/>
    </dgm:pt>
    <dgm:pt modelId="{C856E046-6A1C-4C16-812C-69F2ACB73D29}" type="pres">
      <dgm:prSet presAssocID="{55D8B122-6140-4C61-83D8-13EFD78676F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706E6C2-98E1-497C-A217-41FD88A9DA00}" srcId="{298249DE-0A66-4FDE-94EA-1F55736CF8EF}" destId="{014A8BCD-32ED-4968-BA2B-12B41D41270F}" srcOrd="3" destOrd="0" parTransId="{F75A1008-B5E6-4AEB-ABF9-30EAA526FEF3}" sibTransId="{998EEDC6-57EC-42E3-AF04-87A2DAB56E8F}"/>
    <dgm:cxn modelId="{48D982C1-09D6-4DA8-BE05-5C456F17500A}" type="presOf" srcId="{EF628673-B2CD-4908-B73D-738707028CFF}" destId="{E61ECA1A-19E1-44DD-AFCF-C9C2505C7FAC}" srcOrd="0" destOrd="0" presId="urn:microsoft.com/office/officeart/2005/8/layout/vList2"/>
    <dgm:cxn modelId="{120C406C-A662-46ED-B3AF-A066E069E7BD}" type="presOf" srcId="{E7C0887C-9146-407A-AE48-C842F5E756D9}" destId="{25D606A7-BAF1-4148-8C23-496610DF60D7}" srcOrd="0" destOrd="0" presId="urn:microsoft.com/office/officeart/2005/8/layout/vList2"/>
    <dgm:cxn modelId="{F7DFEC43-C6A1-4978-AC16-5E77B1958AD2}" srcId="{298249DE-0A66-4FDE-94EA-1F55736CF8EF}" destId="{55D8B122-6140-4C61-83D8-13EFD78676F2}" srcOrd="4" destOrd="0" parTransId="{7D500158-3D57-48D3-9590-4F128E902E32}" sibTransId="{DF359EFF-28CE-4875-B761-CAE31CB34108}"/>
    <dgm:cxn modelId="{C45861B3-543E-4D00-8522-06C7DA54AA23}" type="presOf" srcId="{B17A7A27-5B79-4324-88E3-391BAA87FC71}" destId="{3113BB9E-DE4B-4513-A2C1-D93823E0CA29}" srcOrd="0" destOrd="0" presId="urn:microsoft.com/office/officeart/2005/8/layout/vList2"/>
    <dgm:cxn modelId="{C05FA1CD-C269-4662-AC21-13EEE9EC54DF}" type="presOf" srcId="{55D8B122-6140-4C61-83D8-13EFD78676F2}" destId="{C856E046-6A1C-4C16-812C-69F2ACB73D29}" srcOrd="0" destOrd="0" presId="urn:microsoft.com/office/officeart/2005/8/layout/vList2"/>
    <dgm:cxn modelId="{9A625783-7D00-4F08-A8B4-4129ACE5C0F8}" srcId="{298249DE-0A66-4FDE-94EA-1F55736CF8EF}" destId="{EF628673-B2CD-4908-B73D-738707028CFF}" srcOrd="2" destOrd="0" parTransId="{126315D6-F1CD-42E9-AC65-8F0D6A6A6B22}" sibTransId="{9B1BD80B-F9DE-479E-9688-4D4F277DDFAA}"/>
    <dgm:cxn modelId="{6A485A1D-73EC-4166-93F8-970E7BF68B7C}" type="presOf" srcId="{014A8BCD-32ED-4968-BA2B-12B41D41270F}" destId="{6FC7B4B3-9094-41E0-8D5A-A35E0EFADE36}" srcOrd="0" destOrd="0" presId="urn:microsoft.com/office/officeart/2005/8/layout/vList2"/>
    <dgm:cxn modelId="{A4D90B96-98FD-4FAC-8951-F25A4918E004}" type="presOf" srcId="{298249DE-0A66-4FDE-94EA-1F55736CF8EF}" destId="{CDA5F2B3-92DA-4A70-968B-79F65D4421EC}" srcOrd="0" destOrd="0" presId="urn:microsoft.com/office/officeart/2005/8/layout/vList2"/>
    <dgm:cxn modelId="{DFC415D3-EA76-472C-AF9D-234BDCE38C68}" srcId="{298249DE-0A66-4FDE-94EA-1F55736CF8EF}" destId="{E7C0887C-9146-407A-AE48-C842F5E756D9}" srcOrd="0" destOrd="0" parTransId="{6538DDB9-00ED-4454-919A-8C9A5CA0686F}" sibTransId="{83740F65-D9C8-431D-9C96-6A7694040F11}"/>
    <dgm:cxn modelId="{D7CD50EC-FDB8-4E4D-B089-FB8A7FF93D2E}" srcId="{298249DE-0A66-4FDE-94EA-1F55736CF8EF}" destId="{B17A7A27-5B79-4324-88E3-391BAA87FC71}" srcOrd="1" destOrd="0" parTransId="{4C16B22B-F9DC-4C4B-BA1F-28634196390C}" sibTransId="{5D8D3203-41BE-4697-B1A5-66C18966F6D0}"/>
    <dgm:cxn modelId="{E597E0D2-538E-46D7-AA15-7E6AA2EB6C89}" type="presParOf" srcId="{CDA5F2B3-92DA-4A70-968B-79F65D4421EC}" destId="{25D606A7-BAF1-4148-8C23-496610DF60D7}" srcOrd="0" destOrd="0" presId="urn:microsoft.com/office/officeart/2005/8/layout/vList2"/>
    <dgm:cxn modelId="{B0203E67-4ECB-4D2C-AFA1-6ACCA8F678C3}" type="presParOf" srcId="{CDA5F2B3-92DA-4A70-968B-79F65D4421EC}" destId="{BF5B04B1-A2AC-490F-ACB8-C92BDC4640E0}" srcOrd="1" destOrd="0" presId="urn:microsoft.com/office/officeart/2005/8/layout/vList2"/>
    <dgm:cxn modelId="{F430B0EA-BBC4-44C3-8971-2B27D9FA909C}" type="presParOf" srcId="{CDA5F2B3-92DA-4A70-968B-79F65D4421EC}" destId="{3113BB9E-DE4B-4513-A2C1-D93823E0CA29}" srcOrd="2" destOrd="0" presId="urn:microsoft.com/office/officeart/2005/8/layout/vList2"/>
    <dgm:cxn modelId="{86E011E2-1B30-45EC-8E97-F0FCCAA4FE2C}" type="presParOf" srcId="{CDA5F2B3-92DA-4A70-968B-79F65D4421EC}" destId="{303A3B48-61AE-4990-8257-9F7F887A59CF}" srcOrd="3" destOrd="0" presId="urn:microsoft.com/office/officeart/2005/8/layout/vList2"/>
    <dgm:cxn modelId="{960307D0-2C93-4402-AEB6-76F003CA93CA}" type="presParOf" srcId="{CDA5F2B3-92DA-4A70-968B-79F65D4421EC}" destId="{E61ECA1A-19E1-44DD-AFCF-C9C2505C7FAC}" srcOrd="4" destOrd="0" presId="urn:microsoft.com/office/officeart/2005/8/layout/vList2"/>
    <dgm:cxn modelId="{0E5D1B32-4552-48C1-8CD5-C384ABE79FFF}" type="presParOf" srcId="{CDA5F2B3-92DA-4A70-968B-79F65D4421EC}" destId="{4250F100-FF0A-4364-A056-78CA2595F176}" srcOrd="5" destOrd="0" presId="urn:microsoft.com/office/officeart/2005/8/layout/vList2"/>
    <dgm:cxn modelId="{A4FC37DC-B099-4974-9791-27AD52A35F24}" type="presParOf" srcId="{CDA5F2B3-92DA-4A70-968B-79F65D4421EC}" destId="{6FC7B4B3-9094-41E0-8D5A-A35E0EFADE36}" srcOrd="6" destOrd="0" presId="urn:microsoft.com/office/officeart/2005/8/layout/vList2"/>
    <dgm:cxn modelId="{D5AED599-5FDE-4E75-8E85-61A70F0ACBC6}" type="presParOf" srcId="{CDA5F2B3-92DA-4A70-968B-79F65D4421EC}" destId="{D948F771-0C2C-4D0F-B66A-84420436167B}" srcOrd="7" destOrd="0" presId="urn:microsoft.com/office/officeart/2005/8/layout/vList2"/>
    <dgm:cxn modelId="{9F7343CE-E18A-4728-9A6B-7C726D21D378}" type="presParOf" srcId="{CDA5F2B3-92DA-4A70-968B-79F65D4421EC}" destId="{C856E046-6A1C-4C16-812C-69F2ACB73D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DC228-75FE-4B6B-A600-14C603A62186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E76E534-C2D0-46DA-A329-F297513066D1}">
      <dgm:prSet/>
      <dgm:spPr/>
      <dgm:t>
        <a:bodyPr/>
        <a:lstStyle/>
        <a:p>
          <a:pPr algn="r"/>
          <a:r>
            <a:rPr lang="he-IL" b="1" dirty="0"/>
            <a:t>תורכיה</a:t>
          </a:r>
          <a:r>
            <a:rPr lang="he-IL" dirty="0"/>
            <a:t> - שחקן המפתח; במרחב </a:t>
          </a:r>
          <a:r>
            <a:rPr lang="he-IL" dirty="0" smtClean="0"/>
            <a:t>נוחות</a:t>
          </a:r>
          <a:endParaRPr lang="en-US" dirty="0"/>
        </a:p>
      </dgm:t>
    </dgm:pt>
    <dgm:pt modelId="{08850767-15A6-4005-AF4A-25DD5181BBDF}" type="parTrans" cxnId="{7BFCDCA2-CF31-4925-A03B-8F55305433E6}">
      <dgm:prSet/>
      <dgm:spPr/>
      <dgm:t>
        <a:bodyPr/>
        <a:lstStyle/>
        <a:p>
          <a:pPr algn="r"/>
          <a:endParaRPr lang="en-US"/>
        </a:p>
      </dgm:t>
    </dgm:pt>
    <dgm:pt modelId="{6CAE52C8-AD2A-444E-A142-E13983D1C277}" type="sibTrans" cxnId="{7BFCDCA2-CF31-4925-A03B-8F55305433E6}">
      <dgm:prSet/>
      <dgm:spPr/>
      <dgm:t>
        <a:bodyPr/>
        <a:lstStyle/>
        <a:p>
          <a:pPr algn="r"/>
          <a:endParaRPr lang="en-US"/>
        </a:p>
      </dgm:t>
    </dgm:pt>
    <dgm:pt modelId="{B489870D-B1DE-444E-83FC-F01D17903296}">
      <dgm:prSet/>
      <dgm:spPr/>
      <dgm:t>
        <a:bodyPr/>
        <a:lstStyle/>
        <a:p>
          <a:pPr algn="r"/>
          <a:r>
            <a:rPr lang="he-IL" b="1" dirty="0"/>
            <a:t>בריטניה</a:t>
          </a:r>
          <a:r>
            <a:rPr lang="he-IL" dirty="0"/>
            <a:t> - </a:t>
          </a:r>
          <a:r>
            <a:rPr lang="he-IL" dirty="0" smtClean="0"/>
            <a:t>שימור </a:t>
          </a:r>
          <a:r>
            <a:rPr lang="he-IL" dirty="0"/>
            <a:t>הסטאטוס קוו</a:t>
          </a:r>
          <a:endParaRPr lang="en-US" dirty="0"/>
        </a:p>
      </dgm:t>
    </dgm:pt>
    <dgm:pt modelId="{8CEE6552-215C-487B-91B7-6B54055E6A49}" type="parTrans" cxnId="{73961569-95AF-4DF0-A6DB-D5009C41D348}">
      <dgm:prSet/>
      <dgm:spPr/>
      <dgm:t>
        <a:bodyPr/>
        <a:lstStyle/>
        <a:p>
          <a:pPr algn="r"/>
          <a:endParaRPr lang="en-US"/>
        </a:p>
      </dgm:t>
    </dgm:pt>
    <dgm:pt modelId="{D8E54C33-0FD4-4973-87E0-35DED1F9EEDB}" type="sibTrans" cxnId="{73961569-95AF-4DF0-A6DB-D5009C41D348}">
      <dgm:prSet/>
      <dgm:spPr/>
      <dgm:t>
        <a:bodyPr/>
        <a:lstStyle/>
        <a:p>
          <a:pPr algn="r"/>
          <a:endParaRPr lang="en-US"/>
        </a:p>
      </dgm:t>
    </dgm:pt>
    <dgm:pt modelId="{14F7542B-4056-4E87-8F5C-F60E653C6B9A}">
      <dgm:prSet/>
      <dgm:spPr/>
      <dgm:t>
        <a:bodyPr/>
        <a:lstStyle/>
        <a:p>
          <a:pPr algn="r"/>
          <a:r>
            <a:rPr lang="he-IL" b="1" dirty="0"/>
            <a:t>יוון </a:t>
          </a:r>
          <a:r>
            <a:rPr lang="he-IL" dirty="0"/>
            <a:t>– מרכיב משמעותי </a:t>
          </a:r>
          <a:r>
            <a:rPr lang="he-IL" b="1" dirty="0"/>
            <a:t>בזהות הלאומית </a:t>
          </a:r>
          <a:r>
            <a:rPr lang="he-IL" dirty="0"/>
            <a:t>של </a:t>
          </a:r>
          <a:r>
            <a:rPr lang="he-IL" dirty="0" smtClean="0"/>
            <a:t>קפריסין היוונית</a:t>
          </a:r>
          <a:endParaRPr lang="en-US" dirty="0"/>
        </a:p>
      </dgm:t>
    </dgm:pt>
    <dgm:pt modelId="{D33BC4BF-B729-45B1-B8FC-E9C78EC1101E}" type="parTrans" cxnId="{C4ECDEA9-5536-4F88-BD43-4AF1E4FAFD99}">
      <dgm:prSet/>
      <dgm:spPr/>
      <dgm:t>
        <a:bodyPr/>
        <a:lstStyle/>
        <a:p>
          <a:pPr algn="r"/>
          <a:endParaRPr lang="en-US"/>
        </a:p>
      </dgm:t>
    </dgm:pt>
    <dgm:pt modelId="{16D2B61F-E753-4302-8607-06E15DD062A8}" type="sibTrans" cxnId="{C4ECDEA9-5536-4F88-BD43-4AF1E4FAFD99}">
      <dgm:prSet/>
      <dgm:spPr/>
      <dgm:t>
        <a:bodyPr/>
        <a:lstStyle/>
        <a:p>
          <a:pPr algn="r"/>
          <a:endParaRPr lang="en-US"/>
        </a:p>
      </dgm:t>
    </dgm:pt>
    <dgm:pt modelId="{19706571-7366-4418-9908-8572FEEFF11F}">
      <dgm:prSet/>
      <dgm:spPr/>
      <dgm:t>
        <a:bodyPr/>
        <a:lstStyle/>
        <a:p>
          <a:pPr algn="r"/>
          <a:r>
            <a:rPr lang="he-IL" b="1" dirty="0"/>
            <a:t>מעצמות</a:t>
          </a:r>
          <a:r>
            <a:rPr lang="he-IL" dirty="0"/>
            <a:t> – ללא אינטרס לשינוי הסטאטוס קוו</a:t>
          </a:r>
          <a:endParaRPr lang="en-US" dirty="0"/>
        </a:p>
      </dgm:t>
    </dgm:pt>
    <dgm:pt modelId="{590C22DE-65BB-495A-91AD-2FCFC7C3C2BC}" type="parTrans" cxnId="{1FD6887C-0FB9-48CF-A7CB-58DBC8026E53}">
      <dgm:prSet/>
      <dgm:spPr/>
      <dgm:t>
        <a:bodyPr/>
        <a:lstStyle/>
        <a:p>
          <a:pPr algn="r"/>
          <a:endParaRPr lang="en-US"/>
        </a:p>
      </dgm:t>
    </dgm:pt>
    <dgm:pt modelId="{74342EF7-614A-4029-8D06-E89928C25605}" type="sibTrans" cxnId="{1FD6887C-0FB9-48CF-A7CB-58DBC8026E53}">
      <dgm:prSet/>
      <dgm:spPr/>
      <dgm:t>
        <a:bodyPr/>
        <a:lstStyle/>
        <a:p>
          <a:pPr algn="r"/>
          <a:endParaRPr lang="en-US"/>
        </a:p>
      </dgm:t>
    </dgm:pt>
    <dgm:pt modelId="{549A2D84-B4E7-4A04-A7EE-3EB0831985D5}">
      <dgm:prSet/>
      <dgm:spPr/>
      <dgm:t>
        <a:bodyPr/>
        <a:lstStyle/>
        <a:p>
          <a:pPr algn="r"/>
          <a:r>
            <a:rPr lang="he-IL" b="1" dirty="0" smtClean="0"/>
            <a:t>המו"מ </a:t>
          </a:r>
          <a:r>
            <a:rPr lang="he-IL" dirty="0" smtClean="0"/>
            <a:t>עד </a:t>
          </a:r>
          <a:r>
            <a:rPr lang="he-IL" dirty="0"/>
            <a:t>כה לא עסקו בסוגיות </a:t>
          </a:r>
          <a:r>
            <a:rPr lang="he-IL" dirty="0" smtClean="0"/>
            <a:t>הליבה </a:t>
          </a:r>
          <a:r>
            <a:rPr lang="he-IL" b="1" dirty="0"/>
            <a:t>הליבה </a:t>
          </a:r>
          <a:r>
            <a:rPr lang="he-IL" dirty="0"/>
            <a:t>היא לא הקהילות, אלא </a:t>
          </a:r>
          <a:r>
            <a:rPr lang="he-IL" b="1" dirty="0"/>
            <a:t>מעורבות החוץ</a:t>
          </a:r>
          <a:endParaRPr lang="en-US" b="1" dirty="0"/>
        </a:p>
      </dgm:t>
    </dgm:pt>
    <dgm:pt modelId="{EDEB03A5-0610-4F5D-8F74-FD8354F0F497}" type="parTrans" cxnId="{DCA4EE41-41AC-4D2B-A293-B13492AE618A}">
      <dgm:prSet/>
      <dgm:spPr/>
      <dgm:t>
        <a:bodyPr/>
        <a:lstStyle/>
        <a:p>
          <a:pPr algn="r"/>
          <a:endParaRPr lang="en-US"/>
        </a:p>
      </dgm:t>
    </dgm:pt>
    <dgm:pt modelId="{F6BD5544-0417-470F-9DA4-EB7A98BF0B3A}" type="sibTrans" cxnId="{DCA4EE41-41AC-4D2B-A293-B13492AE618A}">
      <dgm:prSet/>
      <dgm:spPr/>
      <dgm:t>
        <a:bodyPr/>
        <a:lstStyle/>
        <a:p>
          <a:pPr algn="r"/>
          <a:endParaRPr lang="en-US"/>
        </a:p>
      </dgm:t>
    </dgm:pt>
    <dgm:pt modelId="{1E722440-56E6-4FFF-B9D6-41F78A928B7F}" type="pres">
      <dgm:prSet presAssocID="{09FDC228-75FE-4B6B-A600-14C603A621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AFC6F51-AFDE-4D76-9F52-516A382AF651}" type="pres">
      <dgm:prSet presAssocID="{EE76E534-C2D0-46DA-A329-F297513066D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0FADE9C-D6A9-4C55-834D-8C43367AFE4A}" type="pres">
      <dgm:prSet presAssocID="{6CAE52C8-AD2A-444E-A142-E13983D1C277}" presName="spacer" presStyleCnt="0"/>
      <dgm:spPr/>
    </dgm:pt>
    <dgm:pt modelId="{C766F673-3E74-4449-91EF-66EAF48EF454}" type="pres">
      <dgm:prSet presAssocID="{B489870D-B1DE-444E-83FC-F01D1790329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C15E8AE-2AFA-4404-B05D-D990A64863F2}" type="pres">
      <dgm:prSet presAssocID="{D8E54C33-0FD4-4973-87E0-35DED1F9EEDB}" presName="spacer" presStyleCnt="0"/>
      <dgm:spPr/>
    </dgm:pt>
    <dgm:pt modelId="{7D16D91D-15D7-49F0-B74A-0C319703C48D}" type="pres">
      <dgm:prSet presAssocID="{14F7542B-4056-4E87-8F5C-F60E653C6B9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5DCECFF-CFD9-465B-9269-5F7BA4CE83D3}" type="pres">
      <dgm:prSet presAssocID="{16D2B61F-E753-4302-8607-06E15DD062A8}" presName="spacer" presStyleCnt="0"/>
      <dgm:spPr/>
    </dgm:pt>
    <dgm:pt modelId="{F356B06A-1A5B-441E-9AC0-339AACB17BEF}" type="pres">
      <dgm:prSet presAssocID="{19706571-7366-4418-9908-8572FEEFF11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6215AB5-294B-41B3-8AF9-A762FB747C75}" type="pres">
      <dgm:prSet presAssocID="{74342EF7-614A-4029-8D06-E89928C25605}" presName="spacer" presStyleCnt="0"/>
      <dgm:spPr/>
    </dgm:pt>
    <dgm:pt modelId="{783B71C5-EC43-4EAA-9DFA-38B390F9F13D}" type="pres">
      <dgm:prSet presAssocID="{549A2D84-B4E7-4A04-A7EE-3EB0831985D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DD8EEBFC-FC4D-4E59-AF8B-301689849EBD}" type="presOf" srcId="{14F7542B-4056-4E87-8F5C-F60E653C6B9A}" destId="{7D16D91D-15D7-49F0-B74A-0C319703C48D}" srcOrd="0" destOrd="0" presId="urn:microsoft.com/office/officeart/2005/8/layout/vList2"/>
    <dgm:cxn modelId="{73961569-95AF-4DF0-A6DB-D5009C41D348}" srcId="{09FDC228-75FE-4B6B-A600-14C603A62186}" destId="{B489870D-B1DE-444E-83FC-F01D17903296}" srcOrd="1" destOrd="0" parTransId="{8CEE6552-215C-487B-91B7-6B54055E6A49}" sibTransId="{D8E54C33-0FD4-4973-87E0-35DED1F9EEDB}"/>
    <dgm:cxn modelId="{C4ECDEA9-5536-4F88-BD43-4AF1E4FAFD99}" srcId="{09FDC228-75FE-4B6B-A600-14C603A62186}" destId="{14F7542B-4056-4E87-8F5C-F60E653C6B9A}" srcOrd="2" destOrd="0" parTransId="{D33BC4BF-B729-45B1-B8FC-E9C78EC1101E}" sibTransId="{16D2B61F-E753-4302-8607-06E15DD062A8}"/>
    <dgm:cxn modelId="{7BFCDCA2-CF31-4925-A03B-8F55305433E6}" srcId="{09FDC228-75FE-4B6B-A600-14C603A62186}" destId="{EE76E534-C2D0-46DA-A329-F297513066D1}" srcOrd="0" destOrd="0" parTransId="{08850767-15A6-4005-AF4A-25DD5181BBDF}" sibTransId="{6CAE52C8-AD2A-444E-A142-E13983D1C277}"/>
    <dgm:cxn modelId="{AE1FB228-BEB3-4C85-AF90-238033B4FE09}" type="presOf" srcId="{09FDC228-75FE-4B6B-A600-14C603A62186}" destId="{1E722440-56E6-4FFF-B9D6-41F78A928B7F}" srcOrd="0" destOrd="0" presId="urn:microsoft.com/office/officeart/2005/8/layout/vList2"/>
    <dgm:cxn modelId="{711BC6DB-A748-4469-B6C5-3C07E1E86429}" type="presOf" srcId="{549A2D84-B4E7-4A04-A7EE-3EB0831985D5}" destId="{783B71C5-EC43-4EAA-9DFA-38B390F9F13D}" srcOrd="0" destOrd="0" presId="urn:microsoft.com/office/officeart/2005/8/layout/vList2"/>
    <dgm:cxn modelId="{2C1C030F-2B7F-4D7A-A12F-A94D7701C558}" type="presOf" srcId="{EE76E534-C2D0-46DA-A329-F297513066D1}" destId="{BAFC6F51-AFDE-4D76-9F52-516A382AF651}" srcOrd="0" destOrd="0" presId="urn:microsoft.com/office/officeart/2005/8/layout/vList2"/>
    <dgm:cxn modelId="{1FD6887C-0FB9-48CF-A7CB-58DBC8026E53}" srcId="{09FDC228-75FE-4B6B-A600-14C603A62186}" destId="{19706571-7366-4418-9908-8572FEEFF11F}" srcOrd="3" destOrd="0" parTransId="{590C22DE-65BB-495A-91AD-2FCFC7C3C2BC}" sibTransId="{74342EF7-614A-4029-8D06-E89928C25605}"/>
    <dgm:cxn modelId="{1F6D4F84-1D92-4208-8240-EBC6F2DE8E06}" type="presOf" srcId="{B489870D-B1DE-444E-83FC-F01D17903296}" destId="{C766F673-3E74-4449-91EF-66EAF48EF454}" srcOrd="0" destOrd="0" presId="urn:microsoft.com/office/officeart/2005/8/layout/vList2"/>
    <dgm:cxn modelId="{DCA4EE41-41AC-4D2B-A293-B13492AE618A}" srcId="{09FDC228-75FE-4B6B-A600-14C603A62186}" destId="{549A2D84-B4E7-4A04-A7EE-3EB0831985D5}" srcOrd="4" destOrd="0" parTransId="{EDEB03A5-0610-4F5D-8F74-FD8354F0F497}" sibTransId="{F6BD5544-0417-470F-9DA4-EB7A98BF0B3A}"/>
    <dgm:cxn modelId="{0FE5D159-036B-4421-A826-7787195851FE}" type="presOf" srcId="{19706571-7366-4418-9908-8572FEEFF11F}" destId="{F356B06A-1A5B-441E-9AC0-339AACB17BEF}" srcOrd="0" destOrd="0" presId="urn:microsoft.com/office/officeart/2005/8/layout/vList2"/>
    <dgm:cxn modelId="{D7676E1F-BF6F-4E2E-AB9E-ADFF68AB8FCD}" type="presParOf" srcId="{1E722440-56E6-4FFF-B9D6-41F78A928B7F}" destId="{BAFC6F51-AFDE-4D76-9F52-516A382AF651}" srcOrd="0" destOrd="0" presId="urn:microsoft.com/office/officeart/2005/8/layout/vList2"/>
    <dgm:cxn modelId="{B295B74F-EAFF-46CD-A2FD-7DC910635EA2}" type="presParOf" srcId="{1E722440-56E6-4FFF-B9D6-41F78A928B7F}" destId="{30FADE9C-D6A9-4C55-834D-8C43367AFE4A}" srcOrd="1" destOrd="0" presId="urn:microsoft.com/office/officeart/2005/8/layout/vList2"/>
    <dgm:cxn modelId="{914D85EA-B75A-4E0F-91D3-A0BCBAA1D5E5}" type="presParOf" srcId="{1E722440-56E6-4FFF-B9D6-41F78A928B7F}" destId="{C766F673-3E74-4449-91EF-66EAF48EF454}" srcOrd="2" destOrd="0" presId="urn:microsoft.com/office/officeart/2005/8/layout/vList2"/>
    <dgm:cxn modelId="{A043122C-9238-44F0-AAF6-D4C934B1BAAC}" type="presParOf" srcId="{1E722440-56E6-4FFF-B9D6-41F78A928B7F}" destId="{0C15E8AE-2AFA-4404-B05D-D990A64863F2}" srcOrd="3" destOrd="0" presId="urn:microsoft.com/office/officeart/2005/8/layout/vList2"/>
    <dgm:cxn modelId="{97F736E6-2C83-4C9A-8570-0AA5F78EA367}" type="presParOf" srcId="{1E722440-56E6-4FFF-B9D6-41F78A928B7F}" destId="{7D16D91D-15D7-49F0-B74A-0C319703C48D}" srcOrd="4" destOrd="0" presId="urn:microsoft.com/office/officeart/2005/8/layout/vList2"/>
    <dgm:cxn modelId="{057539BE-5DA9-4B68-B70D-6A160B2E7813}" type="presParOf" srcId="{1E722440-56E6-4FFF-B9D6-41F78A928B7F}" destId="{C5DCECFF-CFD9-465B-9269-5F7BA4CE83D3}" srcOrd="5" destOrd="0" presId="urn:microsoft.com/office/officeart/2005/8/layout/vList2"/>
    <dgm:cxn modelId="{62219D59-E4C9-4214-A73B-FB491F205620}" type="presParOf" srcId="{1E722440-56E6-4FFF-B9D6-41F78A928B7F}" destId="{F356B06A-1A5B-441E-9AC0-339AACB17BEF}" srcOrd="6" destOrd="0" presId="urn:microsoft.com/office/officeart/2005/8/layout/vList2"/>
    <dgm:cxn modelId="{4D68488A-A2C3-47F5-ABBA-B2A9A8455F05}" type="presParOf" srcId="{1E722440-56E6-4FFF-B9D6-41F78A928B7F}" destId="{16215AB5-294B-41B3-8AF9-A762FB747C75}" srcOrd="7" destOrd="0" presId="urn:microsoft.com/office/officeart/2005/8/layout/vList2"/>
    <dgm:cxn modelId="{33989CA6-7438-424C-A9EA-C6D270F7C805}" type="presParOf" srcId="{1E722440-56E6-4FFF-B9D6-41F78A928B7F}" destId="{783B71C5-EC43-4EAA-9DFA-38B390F9F13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ADEB86-DF37-4984-B31F-D840B572BA33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442EA5D-EF46-494C-82A6-CDCEC753561D}">
      <dgm:prSet/>
      <dgm:spPr/>
      <dgm:t>
        <a:bodyPr/>
        <a:lstStyle/>
        <a:p>
          <a:pPr algn="r"/>
          <a:r>
            <a:rPr lang="he-IL" dirty="0"/>
            <a:t>היעדר </a:t>
          </a:r>
          <a:r>
            <a:rPr lang="he-IL" b="1" dirty="0"/>
            <a:t>זהות ועצמאות </a:t>
          </a:r>
          <a:r>
            <a:rPr lang="he-IL" dirty="0"/>
            <a:t>לאומית</a:t>
          </a:r>
          <a:endParaRPr lang="en-US" dirty="0"/>
        </a:p>
      </dgm:t>
    </dgm:pt>
    <dgm:pt modelId="{FCCEC9EE-2677-4F6A-9EF9-48FB27CBF2BD}" type="parTrans" cxnId="{C6CBF48B-C5A9-46DD-BC3A-E08A567A17E1}">
      <dgm:prSet/>
      <dgm:spPr/>
      <dgm:t>
        <a:bodyPr/>
        <a:lstStyle/>
        <a:p>
          <a:pPr algn="r"/>
          <a:endParaRPr lang="en-US"/>
        </a:p>
      </dgm:t>
    </dgm:pt>
    <dgm:pt modelId="{1219D355-AEEC-46BC-AC65-705B01877B30}" type="sibTrans" cxnId="{C6CBF48B-C5A9-46DD-BC3A-E08A567A17E1}">
      <dgm:prSet/>
      <dgm:spPr/>
      <dgm:t>
        <a:bodyPr/>
        <a:lstStyle/>
        <a:p>
          <a:pPr algn="r"/>
          <a:endParaRPr lang="en-US"/>
        </a:p>
      </dgm:t>
    </dgm:pt>
    <dgm:pt modelId="{289880DF-9B39-435C-B341-6EB14371829C}">
      <dgm:prSet/>
      <dgm:spPr/>
      <dgm:t>
        <a:bodyPr/>
        <a:lstStyle/>
        <a:p>
          <a:pPr algn="r"/>
          <a:r>
            <a:rPr lang="he-IL" b="1" dirty="0"/>
            <a:t>פאסיביות</a:t>
          </a:r>
          <a:r>
            <a:rPr lang="he-IL" dirty="0"/>
            <a:t> יחסית </a:t>
          </a:r>
          <a:r>
            <a:rPr lang="he-IL" b="1" dirty="0" smtClean="0"/>
            <a:t>ופער בין דורי</a:t>
          </a:r>
          <a:endParaRPr lang="en-US" b="1" dirty="0"/>
        </a:p>
      </dgm:t>
    </dgm:pt>
    <dgm:pt modelId="{5121B4FD-F75E-4EC1-B0FF-7A2D7D582BBD}" type="parTrans" cxnId="{686C043A-E3E4-4D94-AAB1-B4E5E82D39A8}">
      <dgm:prSet/>
      <dgm:spPr/>
      <dgm:t>
        <a:bodyPr/>
        <a:lstStyle/>
        <a:p>
          <a:pPr algn="r"/>
          <a:endParaRPr lang="en-US"/>
        </a:p>
      </dgm:t>
    </dgm:pt>
    <dgm:pt modelId="{BB6318FF-932F-4EA7-AB0C-AC5AA575EF42}" type="sibTrans" cxnId="{686C043A-E3E4-4D94-AAB1-B4E5E82D39A8}">
      <dgm:prSet/>
      <dgm:spPr/>
      <dgm:t>
        <a:bodyPr/>
        <a:lstStyle/>
        <a:p>
          <a:pPr algn="r"/>
          <a:endParaRPr lang="en-US"/>
        </a:p>
      </dgm:t>
    </dgm:pt>
    <dgm:pt modelId="{E3BFE4B9-6F8F-427C-80FF-8A82DA9F42D2}">
      <dgm:prSet/>
      <dgm:spPr/>
      <dgm:t>
        <a:bodyPr/>
        <a:lstStyle/>
        <a:p>
          <a:pPr algn="r"/>
          <a:r>
            <a:rPr lang="he-IL" b="1" dirty="0" smtClean="0"/>
            <a:t>אין שנאה תהומית בין הקהילות &gt; פוטנציאל שיח ומסחר</a:t>
          </a:r>
          <a:endParaRPr lang="en-US" dirty="0"/>
        </a:p>
      </dgm:t>
    </dgm:pt>
    <dgm:pt modelId="{9FBAC626-C181-40CF-98F0-C3690D23CD51}" type="parTrans" cxnId="{2EB3CF63-DE52-419B-ACF0-EFFE44562E39}">
      <dgm:prSet/>
      <dgm:spPr/>
      <dgm:t>
        <a:bodyPr/>
        <a:lstStyle/>
        <a:p>
          <a:pPr algn="r"/>
          <a:endParaRPr lang="en-US"/>
        </a:p>
      </dgm:t>
    </dgm:pt>
    <dgm:pt modelId="{4727AC36-C83A-40F8-9DD0-98C1CD5664C3}" type="sibTrans" cxnId="{2EB3CF63-DE52-419B-ACF0-EFFE44562E39}">
      <dgm:prSet/>
      <dgm:spPr/>
      <dgm:t>
        <a:bodyPr/>
        <a:lstStyle/>
        <a:p>
          <a:pPr algn="r"/>
          <a:endParaRPr lang="en-US"/>
        </a:p>
      </dgm:t>
    </dgm:pt>
    <dgm:pt modelId="{CD0D3912-05EE-48C0-B748-C79A0CCE4DE3}">
      <dgm:prSet/>
      <dgm:spPr/>
      <dgm:t>
        <a:bodyPr/>
        <a:lstStyle/>
        <a:p>
          <a:pPr algn="r"/>
          <a:r>
            <a:rPr lang="he-IL" b="1" dirty="0"/>
            <a:t>המתיישבים התורכיים </a:t>
          </a:r>
          <a:r>
            <a:rPr lang="he-IL" dirty="0"/>
            <a:t>– </a:t>
          </a:r>
          <a:r>
            <a:rPr lang="he-IL" dirty="0" smtClean="0"/>
            <a:t>בעיה לשני הצדדים, שובר שיווין דמוגרפי</a:t>
          </a:r>
          <a:endParaRPr lang="en-US" dirty="0"/>
        </a:p>
      </dgm:t>
    </dgm:pt>
    <dgm:pt modelId="{2F187AC4-3F98-4FD4-B217-2377062AA60A}" type="parTrans" cxnId="{4308D58D-2414-4912-A962-575DD7E34999}">
      <dgm:prSet/>
      <dgm:spPr/>
      <dgm:t>
        <a:bodyPr/>
        <a:lstStyle/>
        <a:p>
          <a:pPr algn="r"/>
          <a:endParaRPr lang="en-US"/>
        </a:p>
      </dgm:t>
    </dgm:pt>
    <dgm:pt modelId="{2109663C-8A71-4F61-99CC-39BDECF2D9E9}" type="sibTrans" cxnId="{4308D58D-2414-4912-A962-575DD7E34999}">
      <dgm:prSet/>
      <dgm:spPr/>
      <dgm:t>
        <a:bodyPr/>
        <a:lstStyle/>
        <a:p>
          <a:pPr algn="r"/>
          <a:endParaRPr lang="en-US"/>
        </a:p>
      </dgm:t>
    </dgm:pt>
    <dgm:pt modelId="{395EB2B6-38E9-4878-9DBD-23B3A14E2F60}">
      <dgm:prSet/>
      <dgm:spPr/>
      <dgm:t>
        <a:bodyPr/>
        <a:lstStyle/>
        <a:p>
          <a:pPr algn="r"/>
          <a:r>
            <a:rPr lang="he-IL" b="1" dirty="0"/>
            <a:t>מוכנות </a:t>
          </a:r>
          <a:r>
            <a:rPr lang="he-IL" b="1" dirty="0" smtClean="0"/>
            <a:t>צבאית- </a:t>
          </a:r>
          <a:r>
            <a:rPr lang="he-IL" b="0" dirty="0" smtClean="0"/>
            <a:t>תורכיה כאיום ייחוס</a:t>
          </a:r>
        </a:p>
        <a:p>
          <a:pPr algn="r"/>
          <a:r>
            <a:rPr lang="he-IL" b="1" dirty="0" smtClean="0"/>
            <a:t>מאזן </a:t>
          </a:r>
          <a:r>
            <a:rPr lang="he-IL" b="1" dirty="0"/>
            <a:t>כוחות חד צדדי</a:t>
          </a:r>
          <a:endParaRPr lang="en-US" b="1" dirty="0"/>
        </a:p>
      </dgm:t>
    </dgm:pt>
    <dgm:pt modelId="{1DCD4093-D3B0-4007-B454-9E2EA5CB869D}" type="parTrans" cxnId="{0B72824C-66C1-426C-9509-5C407B9FAB00}">
      <dgm:prSet/>
      <dgm:spPr/>
      <dgm:t>
        <a:bodyPr/>
        <a:lstStyle/>
        <a:p>
          <a:pPr algn="r"/>
          <a:endParaRPr lang="en-US"/>
        </a:p>
      </dgm:t>
    </dgm:pt>
    <dgm:pt modelId="{9BA12456-9E01-4E4B-94D0-2F2EFF7D9019}" type="sibTrans" cxnId="{0B72824C-66C1-426C-9509-5C407B9FAB00}">
      <dgm:prSet/>
      <dgm:spPr/>
      <dgm:t>
        <a:bodyPr/>
        <a:lstStyle/>
        <a:p>
          <a:pPr algn="r"/>
          <a:endParaRPr lang="en-US"/>
        </a:p>
      </dgm:t>
    </dgm:pt>
    <dgm:pt modelId="{79E39055-2808-4D6D-8D46-498265A8E770}" type="pres">
      <dgm:prSet presAssocID="{6AADEB86-DF37-4984-B31F-D840B572BA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00D0ED4-1CDD-4D5C-B49D-614797736F4D}" type="pres">
      <dgm:prSet presAssocID="{3442EA5D-EF46-494C-82A6-CDCEC753561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7527134-C0E8-4DFC-9272-02B95434BABE}" type="pres">
      <dgm:prSet presAssocID="{1219D355-AEEC-46BC-AC65-705B01877B30}" presName="spacer" presStyleCnt="0"/>
      <dgm:spPr/>
    </dgm:pt>
    <dgm:pt modelId="{BCBF62AF-8119-4686-A35D-F516E40E3418}" type="pres">
      <dgm:prSet presAssocID="{289880DF-9B39-435C-B341-6EB14371829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44A439C-54A1-4D79-8BEB-AF6DA4C86E95}" type="pres">
      <dgm:prSet presAssocID="{BB6318FF-932F-4EA7-AB0C-AC5AA575EF42}" presName="spacer" presStyleCnt="0"/>
      <dgm:spPr/>
    </dgm:pt>
    <dgm:pt modelId="{90CF19A6-069A-4369-8D90-F61249412E38}" type="pres">
      <dgm:prSet presAssocID="{E3BFE4B9-6F8F-427C-80FF-8A82DA9F42D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4B6104E-2B54-4190-81F9-94F4BA5A4C32}" type="pres">
      <dgm:prSet presAssocID="{4727AC36-C83A-40F8-9DD0-98C1CD5664C3}" presName="spacer" presStyleCnt="0"/>
      <dgm:spPr/>
    </dgm:pt>
    <dgm:pt modelId="{DDAD223C-4961-4631-8320-12A4667256EF}" type="pres">
      <dgm:prSet presAssocID="{CD0D3912-05EE-48C0-B748-C79A0CCE4DE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9C0AA05-3B39-4252-8820-7B454D616DA3}" type="pres">
      <dgm:prSet presAssocID="{2109663C-8A71-4F61-99CC-39BDECF2D9E9}" presName="spacer" presStyleCnt="0"/>
      <dgm:spPr/>
    </dgm:pt>
    <dgm:pt modelId="{C19F6152-0A00-43E6-BB5D-42351A17EC09}" type="pres">
      <dgm:prSet presAssocID="{395EB2B6-38E9-4878-9DBD-23B3A14E2F6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B72824C-66C1-426C-9509-5C407B9FAB00}" srcId="{6AADEB86-DF37-4984-B31F-D840B572BA33}" destId="{395EB2B6-38E9-4878-9DBD-23B3A14E2F60}" srcOrd="4" destOrd="0" parTransId="{1DCD4093-D3B0-4007-B454-9E2EA5CB869D}" sibTransId="{9BA12456-9E01-4E4B-94D0-2F2EFF7D9019}"/>
    <dgm:cxn modelId="{686C043A-E3E4-4D94-AAB1-B4E5E82D39A8}" srcId="{6AADEB86-DF37-4984-B31F-D840B572BA33}" destId="{289880DF-9B39-435C-B341-6EB14371829C}" srcOrd="1" destOrd="0" parTransId="{5121B4FD-F75E-4EC1-B0FF-7A2D7D582BBD}" sibTransId="{BB6318FF-932F-4EA7-AB0C-AC5AA575EF42}"/>
    <dgm:cxn modelId="{4308D58D-2414-4912-A962-575DD7E34999}" srcId="{6AADEB86-DF37-4984-B31F-D840B572BA33}" destId="{CD0D3912-05EE-48C0-B748-C79A0CCE4DE3}" srcOrd="3" destOrd="0" parTransId="{2F187AC4-3F98-4FD4-B217-2377062AA60A}" sibTransId="{2109663C-8A71-4F61-99CC-39BDECF2D9E9}"/>
    <dgm:cxn modelId="{BDFDEF75-90BC-4264-B39E-60CB7A27DC0A}" type="presOf" srcId="{E3BFE4B9-6F8F-427C-80FF-8A82DA9F42D2}" destId="{90CF19A6-069A-4369-8D90-F61249412E38}" srcOrd="0" destOrd="0" presId="urn:microsoft.com/office/officeart/2005/8/layout/vList2"/>
    <dgm:cxn modelId="{C6CBF48B-C5A9-46DD-BC3A-E08A567A17E1}" srcId="{6AADEB86-DF37-4984-B31F-D840B572BA33}" destId="{3442EA5D-EF46-494C-82A6-CDCEC753561D}" srcOrd="0" destOrd="0" parTransId="{FCCEC9EE-2677-4F6A-9EF9-48FB27CBF2BD}" sibTransId="{1219D355-AEEC-46BC-AC65-705B01877B30}"/>
    <dgm:cxn modelId="{C288F875-D727-4782-AC62-760307F77CEA}" type="presOf" srcId="{6AADEB86-DF37-4984-B31F-D840B572BA33}" destId="{79E39055-2808-4D6D-8D46-498265A8E770}" srcOrd="0" destOrd="0" presId="urn:microsoft.com/office/officeart/2005/8/layout/vList2"/>
    <dgm:cxn modelId="{6C0259DE-7763-4E35-B7FE-6E8E64BDF3DC}" type="presOf" srcId="{CD0D3912-05EE-48C0-B748-C79A0CCE4DE3}" destId="{DDAD223C-4961-4631-8320-12A4667256EF}" srcOrd="0" destOrd="0" presId="urn:microsoft.com/office/officeart/2005/8/layout/vList2"/>
    <dgm:cxn modelId="{078DE2D0-A393-448D-AF26-11F8E1F25E77}" type="presOf" srcId="{3442EA5D-EF46-494C-82A6-CDCEC753561D}" destId="{500D0ED4-1CDD-4D5C-B49D-614797736F4D}" srcOrd="0" destOrd="0" presId="urn:microsoft.com/office/officeart/2005/8/layout/vList2"/>
    <dgm:cxn modelId="{98E96856-FC06-4A14-B100-410226D9C2C3}" type="presOf" srcId="{395EB2B6-38E9-4878-9DBD-23B3A14E2F60}" destId="{C19F6152-0A00-43E6-BB5D-42351A17EC09}" srcOrd="0" destOrd="0" presId="urn:microsoft.com/office/officeart/2005/8/layout/vList2"/>
    <dgm:cxn modelId="{2EB3CF63-DE52-419B-ACF0-EFFE44562E39}" srcId="{6AADEB86-DF37-4984-B31F-D840B572BA33}" destId="{E3BFE4B9-6F8F-427C-80FF-8A82DA9F42D2}" srcOrd="2" destOrd="0" parTransId="{9FBAC626-C181-40CF-98F0-C3690D23CD51}" sibTransId="{4727AC36-C83A-40F8-9DD0-98C1CD5664C3}"/>
    <dgm:cxn modelId="{31AA049A-1AA3-4D41-B6BB-02065362663B}" type="presOf" srcId="{289880DF-9B39-435C-B341-6EB14371829C}" destId="{BCBF62AF-8119-4686-A35D-F516E40E3418}" srcOrd="0" destOrd="0" presId="urn:microsoft.com/office/officeart/2005/8/layout/vList2"/>
    <dgm:cxn modelId="{F06E3481-6266-4CC2-9233-7640742A2EA2}" type="presParOf" srcId="{79E39055-2808-4D6D-8D46-498265A8E770}" destId="{500D0ED4-1CDD-4D5C-B49D-614797736F4D}" srcOrd="0" destOrd="0" presId="urn:microsoft.com/office/officeart/2005/8/layout/vList2"/>
    <dgm:cxn modelId="{B2FF5877-A8EE-4A27-AEFD-8EF2FC11FED3}" type="presParOf" srcId="{79E39055-2808-4D6D-8D46-498265A8E770}" destId="{87527134-C0E8-4DFC-9272-02B95434BABE}" srcOrd="1" destOrd="0" presId="urn:microsoft.com/office/officeart/2005/8/layout/vList2"/>
    <dgm:cxn modelId="{793B44E9-44EF-468B-B334-0706C21C2662}" type="presParOf" srcId="{79E39055-2808-4D6D-8D46-498265A8E770}" destId="{BCBF62AF-8119-4686-A35D-F516E40E3418}" srcOrd="2" destOrd="0" presId="urn:microsoft.com/office/officeart/2005/8/layout/vList2"/>
    <dgm:cxn modelId="{656BCF7B-E461-4F0E-8F9C-037F049FAEAC}" type="presParOf" srcId="{79E39055-2808-4D6D-8D46-498265A8E770}" destId="{444A439C-54A1-4D79-8BEB-AF6DA4C86E95}" srcOrd="3" destOrd="0" presId="urn:microsoft.com/office/officeart/2005/8/layout/vList2"/>
    <dgm:cxn modelId="{DC8F71CB-452A-449F-B041-704743897CEF}" type="presParOf" srcId="{79E39055-2808-4D6D-8D46-498265A8E770}" destId="{90CF19A6-069A-4369-8D90-F61249412E38}" srcOrd="4" destOrd="0" presId="urn:microsoft.com/office/officeart/2005/8/layout/vList2"/>
    <dgm:cxn modelId="{43EE4FAF-40E0-4D3D-8DBA-B70E80F80DAC}" type="presParOf" srcId="{79E39055-2808-4D6D-8D46-498265A8E770}" destId="{14B6104E-2B54-4190-81F9-94F4BA5A4C32}" srcOrd="5" destOrd="0" presId="urn:microsoft.com/office/officeart/2005/8/layout/vList2"/>
    <dgm:cxn modelId="{F09FA6AC-ADE2-4888-AA77-1183B51FBBDE}" type="presParOf" srcId="{79E39055-2808-4D6D-8D46-498265A8E770}" destId="{DDAD223C-4961-4631-8320-12A4667256EF}" srcOrd="6" destOrd="0" presId="urn:microsoft.com/office/officeart/2005/8/layout/vList2"/>
    <dgm:cxn modelId="{926EB0B4-2489-4EE1-8885-08CADFE1E6C6}" type="presParOf" srcId="{79E39055-2808-4D6D-8D46-498265A8E770}" destId="{19C0AA05-3B39-4252-8820-7B454D616DA3}" srcOrd="7" destOrd="0" presId="urn:microsoft.com/office/officeart/2005/8/layout/vList2"/>
    <dgm:cxn modelId="{C513AAB6-AC2B-45DD-ADB9-A12EB9B18F39}" type="presParOf" srcId="{79E39055-2808-4D6D-8D46-498265A8E770}" destId="{C19F6152-0A00-43E6-BB5D-42351A17EC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7BD338-E73E-4EF6-A9BB-25B4E5D9DA4A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D21612E-2819-42D2-9F50-6D21AB980CB5}">
      <dgm:prSet/>
      <dgm:spPr/>
      <dgm:t>
        <a:bodyPr/>
        <a:lstStyle/>
        <a:p>
          <a:pPr algn="r"/>
          <a:r>
            <a:rPr lang="he-IL" b="1" dirty="0"/>
            <a:t>יציבות </a:t>
          </a:r>
          <a:r>
            <a:rPr lang="he-IL" b="1" dirty="0" smtClean="0"/>
            <a:t>כלכלית בדרום </a:t>
          </a:r>
          <a:r>
            <a:rPr lang="he-IL" dirty="0"/>
            <a:t>- </a:t>
          </a:r>
          <a:r>
            <a:rPr lang="he-IL" dirty="0" smtClean="0"/>
            <a:t>בנקאות</a:t>
          </a:r>
          <a:r>
            <a:rPr lang="he-IL" dirty="0"/>
            <a:t>, תיירות, </a:t>
          </a:r>
          <a:r>
            <a:rPr lang="he-IL" dirty="0" smtClean="0"/>
            <a:t>נדל"ן; </a:t>
          </a:r>
          <a:r>
            <a:rPr lang="he-IL" dirty="0"/>
            <a:t>תל"ג גבוה יחסית</a:t>
          </a:r>
          <a:endParaRPr lang="en-US" dirty="0"/>
        </a:p>
      </dgm:t>
    </dgm:pt>
    <dgm:pt modelId="{B03F0607-6037-40E5-9B7A-075206BC86D7}" type="parTrans" cxnId="{AB4819A4-0391-4CAD-9ACC-0233B3131224}">
      <dgm:prSet/>
      <dgm:spPr/>
      <dgm:t>
        <a:bodyPr/>
        <a:lstStyle/>
        <a:p>
          <a:pPr algn="r"/>
          <a:endParaRPr lang="en-US"/>
        </a:p>
      </dgm:t>
    </dgm:pt>
    <dgm:pt modelId="{E1E378E6-03C8-4C25-86FF-DB2CE2750DF6}" type="sibTrans" cxnId="{AB4819A4-0391-4CAD-9ACC-0233B3131224}">
      <dgm:prSet/>
      <dgm:spPr/>
      <dgm:t>
        <a:bodyPr/>
        <a:lstStyle/>
        <a:p>
          <a:pPr algn="r"/>
          <a:endParaRPr lang="en-US"/>
        </a:p>
      </dgm:t>
    </dgm:pt>
    <dgm:pt modelId="{87391450-4569-4CA0-92F0-DE8EF8209C97}">
      <dgm:prSet/>
      <dgm:spPr/>
      <dgm:t>
        <a:bodyPr/>
        <a:lstStyle/>
        <a:p>
          <a:pPr algn="r"/>
          <a:r>
            <a:rPr lang="he-IL" b="1" dirty="0"/>
            <a:t>פוטנציאל הגז </a:t>
          </a:r>
          <a:r>
            <a:rPr lang="he-IL" dirty="0"/>
            <a:t>- </a:t>
          </a:r>
          <a:r>
            <a:rPr lang="he-IL" dirty="0" smtClean="0"/>
            <a:t>מרכיב </a:t>
          </a:r>
          <a:r>
            <a:rPr lang="he-IL" dirty="0"/>
            <a:t>משני </a:t>
          </a:r>
          <a:r>
            <a:rPr lang="he-IL" dirty="0" smtClean="0"/>
            <a:t>בפתרון </a:t>
          </a:r>
          <a:endParaRPr lang="en-US" dirty="0"/>
        </a:p>
      </dgm:t>
    </dgm:pt>
    <dgm:pt modelId="{46BDDFDD-21E2-4A1C-B137-80E7A5E3802E}" type="parTrans" cxnId="{1F4BBA5E-B154-4021-8193-B75DB7F9235F}">
      <dgm:prSet/>
      <dgm:spPr/>
      <dgm:t>
        <a:bodyPr/>
        <a:lstStyle/>
        <a:p>
          <a:pPr algn="r"/>
          <a:endParaRPr lang="en-US"/>
        </a:p>
      </dgm:t>
    </dgm:pt>
    <dgm:pt modelId="{6EA866AD-A565-4193-ACEF-9C3D7414E51A}" type="sibTrans" cxnId="{1F4BBA5E-B154-4021-8193-B75DB7F9235F}">
      <dgm:prSet/>
      <dgm:spPr/>
      <dgm:t>
        <a:bodyPr/>
        <a:lstStyle/>
        <a:p>
          <a:pPr algn="r"/>
          <a:endParaRPr lang="en-US"/>
        </a:p>
      </dgm:t>
    </dgm:pt>
    <dgm:pt modelId="{CE8131A3-9F6C-45EE-A36B-7EBC04B5EAB4}">
      <dgm:prSet/>
      <dgm:spPr/>
      <dgm:t>
        <a:bodyPr/>
        <a:lstStyle/>
        <a:p>
          <a:pPr algn="r"/>
          <a:r>
            <a:rPr lang="he-IL" b="1" smtClean="0"/>
            <a:t>חברות באיחוד האירופאי</a:t>
          </a:r>
          <a:endParaRPr lang="en-US" dirty="0"/>
        </a:p>
      </dgm:t>
    </dgm:pt>
    <dgm:pt modelId="{1B263603-267B-4A30-B705-61A9C713B676}" type="parTrans" cxnId="{6A7C57A0-35CD-4B29-BCEA-62A3C0132456}">
      <dgm:prSet/>
      <dgm:spPr/>
      <dgm:t>
        <a:bodyPr/>
        <a:lstStyle/>
        <a:p>
          <a:pPr algn="r"/>
          <a:endParaRPr lang="en-US"/>
        </a:p>
      </dgm:t>
    </dgm:pt>
    <dgm:pt modelId="{E0F990C8-96D7-4DD5-BE55-1569C8B3B3BE}" type="sibTrans" cxnId="{6A7C57A0-35CD-4B29-BCEA-62A3C0132456}">
      <dgm:prSet/>
      <dgm:spPr/>
      <dgm:t>
        <a:bodyPr/>
        <a:lstStyle/>
        <a:p>
          <a:pPr algn="r"/>
          <a:endParaRPr lang="en-US"/>
        </a:p>
      </dgm:t>
    </dgm:pt>
    <dgm:pt modelId="{B5CF5BF0-C55E-45D3-B2E5-4A4E945ED654}">
      <dgm:prSet/>
      <dgm:spPr/>
      <dgm:t>
        <a:bodyPr/>
        <a:lstStyle/>
        <a:p>
          <a:pPr algn="r"/>
          <a:r>
            <a:rPr lang="he-IL" dirty="0" smtClean="0"/>
            <a:t>קיים </a:t>
          </a:r>
          <a:r>
            <a:rPr lang="he-IL" b="1" dirty="0" smtClean="0"/>
            <a:t>פער כלכלי </a:t>
          </a:r>
          <a:r>
            <a:rPr lang="he-IL" dirty="0" smtClean="0"/>
            <a:t>בין הצדדים</a:t>
          </a:r>
          <a:endParaRPr lang="en-US" dirty="0"/>
        </a:p>
      </dgm:t>
    </dgm:pt>
    <dgm:pt modelId="{910AC188-CEE5-4DE9-B7B6-22CAECF8654E}" type="parTrans" cxnId="{921D58B3-4F60-42AD-A2D6-858226402600}">
      <dgm:prSet/>
      <dgm:spPr/>
      <dgm:t>
        <a:bodyPr/>
        <a:lstStyle/>
        <a:p>
          <a:pPr rtl="1"/>
          <a:endParaRPr lang="he-IL"/>
        </a:p>
      </dgm:t>
    </dgm:pt>
    <dgm:pt modelId="{8A24F30D-DC4E-41F5-9700-11E9EFED57D3}" type="sibTrans" cxnId="{921D58B3-4F60-42AD-A2D6-858226402600}">
      <dgm:prSet/>
      <dgm:spPr/>
      <dgm:t>
        <a:bodyPr/>
        <a:lstStyle/>
        <a:p>
          <a:pPr rtl="1"/>
          <a:endParaRPr lang="he-IL"/>
        </a:p>
      </dgm:t>
    </dgm:pt>
    <dgm:pt modelId="{1710DFA5-3592-4CCD-84C2-FBA3769E3138}" type="pres">
      <dgm:prSet presAssocID="{0E7BD338-E73E-4EF6-A9BB-25B4E5D9DA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660387F-3C79-4AC2-800C-6D525B168E49}" type="pres">
      <dgm:prSet presAssocID="{B5CF5BF0-C55E-45D3-B2E5-4A4E945ED65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CDE39E2-1001-43FD-8319-B4A33A22CDE6}" type="pres">
      <dgm:prSet presAssocID="{8A24F30D-DC4E-41F5-9700-11E9EFED57D3}" presName="spacer" presStyleCnt="0"/>
      <dgm:spPr/>
    </dgm:pt>
    <dgm:pt modelId="{C1078774-40B8-49A9-9FFF-A7D36CD8AA6E}" type="pres">
      <dgm:prSet presAssocID="{9D21612E-2819-42D2-9F50-6D21AB980CB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1C972D-5974-4977-A4A2-9520B71CEB02}" type="pres">
      <dgm:prSet presAssocID="{E1E378E6-03C8-4C25-86FF-DB2CE2750DF6}" presName="spacer" presStyleCnt="0"/>
      <dgm:spPr/>
    </dgm:pt>
    <dgm:pt modelId="{0D2DD745-9E1E-4E22-945C-BAA5655D8383}" type="pres">
      <dgm:prSet presAssocID="{87391450-4569-4CA0-92F0-DE8EF8209C9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00004FF-001C-4434-88E9-C0AB9D3EAED7}" type="pres">
      <dgm:prSet presAssocID="{6EA866AD-A565-4193-ACEF-9C3D7414E51A}" presName="spacer" presStyleCnt="0"/>
      <dgm:spPr/>
    </dgm:pt>
    <dgm:pt modelId="{8E1BEE23-12BB-4660-B58C-2F14A729D1E1}" type="pres">
      <dgm:prSet presAssocID="{CE8131A3-9F6C-45EE-A36B-7EBC04B5EAB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CCD5889-782C-472F-901B-E29E3838EFA9}" type="presOf" srcId="{0E7BD338-E73E-4EF6-A9BB-25B4E5D9DA4A}" destId="{1710DFA5-3592-4CCD-84C2-FBA3769E3138}" srcOrd="0" destOrd="0" presId="urn:microsoft.com/office/officeart/2005/8/layout/vList2"/>
    <dgm:cxn modelId="{B5B11B22-9D88-4DBE-B6FF-3F0FE30E923F}" type="presOf" srcId="{9D21612E-2819-42D2-9F50-6D21AB980CB5}" destId="{C1078774-40B8-49A9-9FFF-A7D36CD8AA6E}" srcOrd="0" destOrd="0" presId="urn:microsoft.com/office/officeart/2005/8/layout/vList2"/>
    <dgm:cxn modelId="{6A7C57A0-35CD-4B29-BCEA-62A3C0132456}" srcId="{0E7BD338-E73E-4EF6-A9BB-25B4E5D9DA4A}" destId="{CE8131A3-9F6C-45EE-A36B-7EBC04B5EAB4}" srcOrd="3" destOrd="0" parTransId="{1B263603-267B-4A30-B705-61A9C713B676}" sibTransId="{E0F990C8-96D7-4DD5-BE55-1569C8B3B3BE}"/>
    <dgm:cxn modelId="{AB4819A4-0391-4CAD-9ACC-0233B3131224}" srcId="{0E7BD338-E73E-4EF6-A9BB-25B4E5D9DA4A}" destId="{9D21612E-2819-42D2-9F50-6D21AB980CB5}" srcOrd="1" destOrd="0" parTransId="{B03F0607-6037-40E5-9B7A-075206BC86D7}" sibTransId="{E1E378E6-03C8-4C25-86FF-DB2CE2750DF6}"/>
    <dgm:cxn modelId="{0770AA92-BAA0-44E6-A6EA-B9139A668BC8}" type="presOf" srcId="{B5CF5BF0-C55E-45D3-B2E5-4A4E945ED654}" destId="{5660387F-3C79-4AC2-800C-6D525B168E49}" srcOrd="0" destOrd="0" presId="urn:microsoft.com/office/officeart/2005/8/layout/vList2"/>
    <dgm:cxn modelId="{921D58B3-4F60-42AD-A2D6-858226402600}" srcId="{0E7BD338-E73E-4EF6-A9BB-25B4E5D9DA4A}" destId="{B5CF5BF0-C55E-45D3-B2E5-4A4E945ED654}" srcOrd="0" destOrd="0" parTransId="{910AC188-CEE5-4DE9-B7B6-22CAECF8654E}" sibTransId="{8A24F30D-DC4E-41F5-9700-11E9EFED57D3}"/>
    <dgm:cxn modelId="{EA2902EC-69B4-406A-B877-83091BF8A7DB}" type="presOf" srcId="{87391450-4569-4CA0-92F0-DE8EF8209C97}" destId="{0D2DD745-9E1E-4E22-945C-BAA5655D8383}" srcOrd="0" destOrd="0" presId="urn:microsoft.com/office/officeart/2005/8/layout/vList2"/>
    <dgm:cxn modelId="{1F4BBA5E-B154-4021-8193-B75DB7F9235F}" srcId="{0E7BD338-E73E-4EF6-A9BB-25B4E5D9DA4A}" destId="{87391450-4569-4CA0-92F0-DE8EF8209C97}" srcOrd="2" destOrd="0" parTransId="{46BDDFDD-21E2-4A1C-B137-80E7A5E3802E}" sibTransId="{6EA866AD-A565-4193-ACEF-9C3D7414E51A}"/>
    <dgm:cxn modelId="{BFC2403B-4A5B-456E-9203-80A496662F0D}" type="presOf" srcId="{CE8131A3-9F6C-45EE-A36B-7EBC04B5EAB4}" destId="{8E1BEE23-12BB-4660-B58C-2F14A729D1E1}" srcOrd="0" destOrd="0" presId="urn:microsoft.com/office/officeart/2005/8/layout/vList2"/>
    <dgm:cxn modelId="{173918C6-17F6-420B-A056-DF70C86677E0}" type="presParOf" srcId="{1710DFA5-3592-4CCD-84C2-FBA3769E3138}" destId="{5660387F-3C79-4AC2-800C-6D525B168E49}" srcOrd="0" destOrd="0" presId="urn:microsoft.com/office/officeart/2005/8/layout/vList2"/>
    <dgm:cxn modelId="{6F98BFDB-7DEF-4DD4-84EF-2FDB190B7C34}" type="presParOf" srcId="{1710DFA5-3592-4CCD-84C2-FBA3769E3138}" destId="{1CDE39E2-1001-43FD-8319-B4A33A22CDE6}" srcOrd="1" destOrd="0" presId="urn:microsoft.com/office/officeart/2005/8/layout/vList2"/>
    <dgm:cxn modelId="{142B6EDD-EE6B-4A65-BE49-3295734D3228}" type="presParOf" srcId="{1710DFA5-3592-4CCD-84C2-FBA3769E3138}" destId="{C1078774-40B8-49A9-9FFF-A7D36CD8AA6E}" srcOrd="2" destOrd="0" presId="urn:microsoft.com/office/officeart/2005/8/layout/vList2"/>
    <dgm:cxn modelId="{1E87B9AA-3217-4AE8-BD72-A279835D1430}" type="presParOf" srcId="{1710DFA5-3592-4CCD-84C2-FBA3769E3138}" destId="{711C972D-5974-4977-A4A2-9520B71CEB02}" srcOrd="3" destOrd="0" presId="urn:microsoft.com/office/officeart/2005/8/layout/vList2"/>
    <dgm:cxn modelId="{200B40EB-2E75-4255-A283-CA6CC769ECA9}" type="presParOf" srcId="{1710DFA5-3592-4CCD-84C2-FBA3769E3138}" destId="{0D2DD745-9E1E-4E22-945C-BAA5655D8383}" srcOrd="4" destOrd="0" presId="urn:microsoft.com/office/officeart/2005/8/layout/vList2"/>
    <dgm:cxn modelId="{A0ED7535-4AC8-405B-AA40-932BED7E7C24}" type="presParOf" srcId="{1710DFA5-3592-4CCD-84C2-FBA3769E3138}" destId="{B00004FF-001C-4434-88E9-C0AB9D3EAED7}" srcOrd="5" destOrd="0" presId="urn:microsoft.com/office/officeart/2005/8/layout/vList2"/>
    <dgm:cxn modelId="{3F4BB51C-B54E-42C5-9486-B9373A78EDBE}" type="presParOf" srcId="{1710DFA5-3592-4CCD-84C2-FBA3769E3138}" destId="{8E1BEE23-12BB-4660-B58C-2F14A729D1E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580ACB-5237-4C93-AB21-4824F457786A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8B900B-910F-482D-8BED-3AC94D583456}">
      <dgm:prSet/>
      <dgm:spPr/>
      <dgm:t>
        <a:bodyPr/>
        <a:lstStyle/>
        <a:p>
          <a:pPr algn="r"/>
          <a:r>
            <a:rPr lang="he-IL" b="1" dirty="0"/>
            <a:t>זרז אפשרי להושבת השחקנים סביב שולחן</a:t>
          </a:r>
          <a:endParaRPr lang="en-US" dirty="0"/>
        </a:p>
      </dgm:t>
    </dgm:pt>
    <dgm:pt modelId="{A5186C4F-ED13-41FD-8007-7CE941A9FED0}" type="parTrans" cxnId="{C98E9D1D-5421-48E9-8182-8DA8A2348BC1}">
      <dgm:prSet/>
      <dgm:spPr/>
      <dgm:t>
        <a:bodyPr/>
        <a:lstStyle/>
        <a:p>
          <a:pPr algn="r"/>
          <a:endParaRPr lang="en-US"/>
        </a:p>
      </dgm:t>
    </dgm:pt>
    <dgm:pt modelId="{65E508FA-CB9A-46D8-BD78-621B9FDF11AF}" type="sibTrans" cxnId="{C98E9D1D-5421-48E9-8182-8DA8A2348BC1}">
      <dgm:prSet/>
      <dgm:spPr/>
      <dgm:t>
        <a:bodyPr/>
        <a:lstStyle/>
        <a:p>
          <a:pPr algn="r"/>
          <a:endParaRPr lang="en-US"/>
        </a:p>
      </dgm:t>
    </dgm:pt>
    <dgm:pt modelId="{0EE474DC-0BF1-420F-A2F4-2B93FECEF1EB}">
      <dgm:prSet/>
      <dgm:spPr/>
      <dgm:t>
        <a:bodyPr/>
        <a:lstStyle/>
        <a:p>
          <a:pPr algn="r"/>
          <a:r>
            <a:rPr lang="he-IL" b="1" dirty="0"/>
            <a:t>דורש הסכמה על אזורי הקידוח וחלוקת הרווחים</a:t>
          </a:r>
          <a:endParaRPr lang="en-US" dirty="0"/>
        </a:p>
      </dgm:t>
    </dgm:pt>
    <dgm:pt modelId="{AF5A1C83-A922-43FD-B603-5A2A4F6319C2}" type="parTrans" cxnId="{4C16B3DA-FF94-45AC-8B21-5BC90EEDD0D8}">
      <dgm:prSet/>
      <dgm:spPr/>
      <dgm:t>
        <a:bodyPr/>
        <a:lstStyle/>
        <a:p>
          <a:pPr algn="r"/>
          <a:endParaRPr lang="en-US"/>
        </a:p>
      </dgm:t>
    </dgm:pt>
    <dgm:pt modelId="{4A024790-8448-4B90-94DB-64FC72A4515A}" type="sibTrans" cxnId="{4C16B3DA-FF94-45AC-8B21-5BC90EEDD0D8}">
      <dgm:prSet/>
      <dgm:spPr/>
      <dgm:t>
        <a:bodyPr/>
        <a:lstStyle/>
        <a:p>
          <a:pPr algn="r"/>
          <a:endParaRPr lang="en-US"/>
        </a:p>
      </dgm:t>
    </dgm:pt>
    <dgm:pt modelId="{DD154898-E0B1-410B-967E-D42547D4CE43}">
      <dgm:prSet/>
      <dgm:spPr/>
      <dgm:t>
        <a:bodyPr/>
        <a:lstStyle/>
        <a:p>
          <a:pPr algn="r"/>
          <a:r>
            <a:rPr lang="he-IL" b="1" dirty="0"/>
            <a:t>כיום</a:t>
          </a:r>
          <a:r>
            <a:rPr lang="he-IL" dirty="0"/>
            <a:t> – </a:t>
          </a:r>
          <a:r>
            <a:rPr lang="he-IL" b="1" dirty="0"/>
            <a:t>מייצר מתחים </a:t>
          </a:r>
          <a:endParaRPr lang="en-US" b="1" dirty="0"/>
        </a:p>
      </dgm:t>
    </dgm:pt>
    <dgm:pt modelId="{74F56C36-9646-4000-B282-3F0DB3D96ABA}" type="parTrans" cxnId="{2728C9C7-FEF4-4721-9685-57BC3064A8F2}">
      <dgm:prSet/>
      <dgm:spPr/>
      <dgm:t>
        <a:bodyPr/>
        <a:lstStyle/>
        <a:p>
          <a:pPr algn="r"/>
          <a:endParaRPr lang="en-US"/>
        </a:p>
      </dgm:t>
    </dgm:pt>
    <dgm:pt modelId="{5EF475CE-CF2C-4733-B5B7-0346E8029CC6}" type="sibTrans" cxnId="{2728C9C7-FEF4-4721-9685-57BC3064A8F2}">
      <dgm:prSet/>
      <dgm:spPr/>
      <dgm:t>
        <a:bodyPr/>
        <a:lstStyle/>
        <a:p>
          <a:pPr algn="r"/>
          <a:endParaRPr lang="en-US"/>
        </a:p>
      </dgm:t>
    </dgm:pt>
    <dgm:pt modelId="{FEC1802F-FE66-4631-99DF-BD5DA290BF61}">
      <dgm:prSet/>
      <dgm:spPr/>
      <dgm:t>
        <a:bodyPr/>
        <a:lstStyle/>
        <a:p>
          <a:pPr algn="r"/>
          <a:r>
            <a:rPr lang="he-IL" b="1" dirty="0" smtClean="0"/>
            <a:t>תורכיה- </a:t>
          </a:r>
          <a:r>
            <a:rPr lang="he-IL" b="0" dirty="0" smtClean="0"/>
            <a:t>שחקן מפתח בנושא</a:t>
          </a:r>
          <a:endParaRPr lang="en-US" b="0" dirty="0"/>
        </a:p>
      </dgm:t>
    </dgm:pt>
    <dgm:pt modelId="{14AE9CB7-EAD8-4E75-B851-9A9904A8C208}" type="parTrans" cxnId="{212117CF-84D6-40B1-8735-4FF54F4DBEF0}">
      <dgm:prSet/>
      <dgm:spPr/>
      <dgm:t>
        <a:bodyPr/>
        <a:lstStyle/>
        <a:p>
          <a:pPr algn="r"/>
          <a:endParaRPr lang="en-US"/>
        </a:p>
      </dgm:t>
    </dgm:pt>
    <dgm:pt modelId="{9F4FD5F1-77D2-4D10-A23D-ED1B56E48FB7}" type="sibTrans" cxnId="{212117CF-84D6-40B1-8735-4FF54F4DBEF0}">
      <dgm:prSet/>
      <dgm:spPr/>
      <dgm:t>
        <a:bodyPr/>
        <a:lstStyle/>
        <a:p>
          <a:pPr algn="r"/>
          <a:endParaRPr lang="en-US"/>
        </a:p>
      </dgm:t>
    </dgm:pt>
    <dgm:pt modelId="{933F11ED-95F0-490C-9D66-1BB7D6CC4557}" type="pres">
      <dgm:prSet presAssocID="{9C580ACB-5237-4C93-AB21-4824F457786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5767E029-AA9C-43AD-8343-ED9DD8CFE17B}" type="pres">
      <dgm:prSet presAssocID="{638B900B-910F-482D-8BED-3AC94D583456}" presName="thickLine" presStyleLbl="alignNode1" presStyleIdx="0" presStyleCnt="4"/>
      <dgm:spPr/>
    </dgm:pt>
    <dgm:pt modelId="{9FF74EFC-3167-4094-8607-217D5E39C233}" type="pres">
      <dgm:prSet presAssocID="{638B900B-910F-482D-8BED-3AC94D583456}" presName="horz1" presStyleCnt="0"/>
      <dgm:spPr/>
    </dgm:pt>
    <dgm:pt modelId="{386977F7-4002-4ED7-BCEB-99CAE2B5F202}" type="pres">
      <dgm:prSet presAssocID="{638B900B-910F-482D-8BED-3AC94D583456}" presName="tx1" presStyleLbl="revTx" presStyleIdx="0" presStyleCnt="4"/>
      <dgm:spPr/>
      <dgm:t>
        <a:bodyPr/>
        <a:lstStyle/>
        <a:p>
          <a:pPr rtl="1"/>
          <a:endParaRPr lang="he-IL"/>
        </a:p>
      </dgm:t>
    </dgm:pt>
    <dgm:pt modelId="{3D1D0BB2-7E21-447E-8C6D-3B1F69EAAD7B}" type="pres">
      <dgm:prSet presAssocID="{638B900B-910F-482D-8BED-3AC94D583456}" presName="vert1" presStyleCnt="0"/>
      <dgm:spPr/>
    </dgm:pt>
    <dgm:pt modelId="{DB702195-0C8F-42EA-8B74-A470E5FB83E1}" type="pres">
      <dgm:prSet presAssocID="{0EE474DC-0BF1-420F-A2F4-2B93FECEF1EB}" presName="thickLine" presStyleLbl="alignNode1" presStyleIdx="1" presStyleCnt="4"/>
      <dgm:spPr/>
    </dgm:pt>
    <dgm:pt modelId="{CE7DA670-8E1C-4AAB-B38E-F43BFC292C80}" type="pres">
      <dgm:prSet presAssocID="{0EE474DC-0BF1-420F-A2F4-2B93FECEF1EB}" presName="horz1" presStyleCnt="0"/>
      <dgm:spPr/>
    </dgm:pt>
    <dgm:pt modelId="{82E51542-FBBA-4513-BCA1-84D13C856709}" type="pres">
      <dgm:prSet presAssocID="{0EE474DC-0BF1-420F-A2F4-2B93FECEF1EB}" presName="tx1" presStyleLbl="revTx" presStyleIdx="1" presStyleCnt="4"/>
      <dgm:spPr/>
      <dgm:t>
        <a:bodyPr/>
        <a:lstStyle/>
        <a:p>
          <a:pPr rtl="1"/>
          <a:endParaRPr lang="he-IL"/>
        </a:p>
      </dgm:t>
    </dgm:pt>
    <dgm:pt modelId="{34F24088-9F17-4C19-9E80-CDA8AC1BD4F7}" type="pres">
      <dgm:prSet presAssocID="{0EE474DC-0BF1-420F-A2F4-2B93FECEF1EB}" presName="vert1" presStyleCnt="0"/>
      <dgm:spPr/>
    </dgm:pt>
    <dgm:pt modelId="{C4DD2120-2549-42BB-A6EC-A24FDB52AD94}" type="pres">
      <dgm:prSet presAssocID="{DD154898-E0B1-410B-967E-D42547D4CE43}" presName="thickLine" presStyleLbl="alignNode1" presStyleIdx="2" presStyleCnt="4"/>
      <dgm:spPr/>
    </dgm:pt>
    <dgm:pt modelId="{6B56EB6D-3B3D-4CC0-B006-DFF7BE93098C}" type="pres">
      <dgm:prSet presAssocID="{DD154898-E0B1-410B-967E-D42547D4CE43}" presName="horz1" presStyleCnt="0"/>
      <dgm:spPr/>
    </dgm:pt>
    <dgm:pt modelId="{9BD3E6B0-7CC5-43C0-8AB5-7BAB87A046A8}" type="pres">
      <dgm:prSet presAssocID="{DD154898-E0B1-410B-967E-D42547D4CE43}" presName="tx1" presStyleLbl="revTx" presStyleIdx="2" presStyleCnt="4"/>
      <dgm:spPr/>
      <dgm:t>
        <a:bodyPr/>
        <a:lstStyle/>
        <a:p>
          <a:pPr rtl="1"/>
          <a:endParaRPr lang="he-IL"/>
        </a:p>
      </dgm:t>
    </dgm:pt>
    <dgm:pt modelId="{035F9976-B69C-451D-9B93-BE68A796E735}" type="pres">
      <dgm:prSet presAssocID="{DD154898-E0B1-410B-967E-D42547D4CE43}" presName="vert1" presStyleCnt="0"/>
      <dgm:spPr/>
    </dgm:pt>
    <dgm:pt modelId="{6396AFFC-B4AD-49D0-8EDE-383B4E87810C}" type="pres">
      <dgm:prSet presAssocID="{FEC1802F-FE66-4631-99DF-BD5DA290BF61}" presName="thickLine" presStyleLbl="alignNode1" presStyleIdx="3" presStyleCnt="4"/>
      <dgm:spPr/>
    </dgm:pt>
    <dgm:pt modelId="{B0C17407-549B-4FFB-9791-C2612D0A0E2C}" type="pres">
      <dgm:prSet presAssocID="{FEC1802F-FE66-4631-99DF-BD5DA290BF61}" presName="horz1" presStyleCnt="0"/>
      <dgm:spPr/>
    </dgm:pt>
    <dgm:pt modelId="{64F16453-8986-4DA5-99E0-8A15BC35143B}" type="pres">
      <dgm:prSet presAssocID="{FEC1802F-FE66-4631-99DF-BD5DA290BF61}" presName="tx1" presStyleLbl="revTx" presStyleIdx="3" presStyleCnt="4"/>
      <dgm:spPr/>
      <dgm:t>
        <a:bodyPr/>
        <a:lstStyle/>
        <a:p>
          <a:pPr rtl="1"/>
          <a:endParaRPr lang="he-IL"/>
        </a:p>
      </dgm:t>
    </dgm:pt>
    <dgm:pt modelId="{1553E542-1363-4994-9E65-D4FA1D4E7AAE}" type="pres">
      <dgm:prSet presAssocID="{FEC1802F-FE66-4631-99DF-BD5DA290BF61}" presName="vert1" presStyleCnt="0"/>
      <dgm:spPr/>
    </dgm:pt>
  </dgm:ptLst>
  <dgm:cxnLst>
    <dgm:cxn modelId="{4E6B5319-5A21-402C-AA68-1352F738AE97}" type="presOf" srcId="{DD154898-E0B1-410B-967E-D42547D4CE43}" destId="{9BD3E6B0-7CC5-43C0-8AB5-7BAB87A046A8}" srcOrd="0" destOrd="0" presId="urn:microsoft.com/office/officeart/2008/layout/LinedList"/>
    <dgm:cxn modelId="{C98E9D1D-5421-48E9-8182-8DA8A2348BC1}" srcId="{9C580ACB-5237-4C93-AB21-4824F457786A}" destId="{638B900B-910F-482D-8BED-3AC94D583456}" srcOrd="0" destOrd="0" parTransId="{A5186C4F-ED13-41FD-8007-7CE941A9FED0}" sibTransId="{65E508FA-CB9A-46D8-BD78-621B9FDF11AF}"/>
    <dgm:cxn modelId="{2728C9C7-FEF4-4721-9685-57BC3064A8F2}" srcId="{9C580ACB-5237-4C93-AB21-4824F457786A}" destId="{DD154898-E0B1-410B-967E-D42547D4CE43}" srcOrd="2" destOrd="0" parTransId="{74F56C36-9646-4000-B282-3F0DB3D96ABA}" sibTransId="{5EF475CE-CF2C-4733-B5B7-0346E8029CC6}"/>
    <dgm:cxn modelId="{DEF1D560-48E8-4E29-8978-52B89DB327B2}" type="presOf" srcId="{0EE474DC-0BF1-420F-A2F4-2B93FECEF1EB}" destId="{82E51542-FBBA-4513-BCA1-84D13C856709}" srcOrd="0" destOrd="0" presId="urn:microsoft.com/office/officeart/2008/layout/LinedList"/>
    <dgm:cxn modelId="{212117CF-84D6-40B1-8735-4FF54F4DBEF0}" srcId="{9C580ACB-5237-4C93-AB21-4824F457786A}" destId="{FEC1802F-FE66-4631-99DF-BD5DA290BF61}" srcOrd="3" destOrd="0" parTransId="{14AE9CB7-EAD8-4E75-B851-9A9904A8C208}" sibTransId="{9F4FD5F1-77D2-4D10-A23D-ED1B56E48FB7}"/>
    <dgm:cxn modelId="{4DC7F28B-A50F-4B26-8AB8-C6DE8C5ACF66}" type="presOf" srcId="{638B900B-910F-482D-8BED-3AC94D583456}" destId="{386977F7-4002-4ED7-BCEB-99CAE2B5F202}" srcOrd="0" destOrd="0" presId="urn:microsoft.com/office/officeart/2008/layout/LinedList"/>
    <dgm:cxn modelId="{9576B581-F1A6-4A0B-90F3-EF8932F56B8D}" type="presOf" srcId="{FEC1802F-FE66-4631-99DF-BD5DA290BF61}" destId="{64F16453-8986-4DA5-99E0-8A15BC35143B}" srcOrd="0" destOrd="0" presId="urn:microsoft.com/office/officeart/2008/layout/LinedList"/>
    <dgm:cxn modelId="{C9E18AA8-5689-4537-A2D9-6E20CF65B63D}" type="presOf" srcId="{9C580ACB-5237-4C93-AB21-4824F457786A}" destId="{933F11ED-95F0-490C-9D66-1BB7D6CC4557}" srcOrd="0" destOrd="0" presId="urn:microsoft.com/office/officeart/2008/layout/LinedList"/>
    <dgm:cxn modelId="{4C16B3DA-FF94-45AC-8B21-5BC90EEDD0D8}" srcId="{9C580ACB-5237-4C93-AB21-4824F457786A}" destId="{0EE474DC-0BF1-420F-A2F4-2B93FECEF1EB}" srcOrd="1" destOrd="0" parTransId="{AF5A1C83-A922-43FD-B603-5A2A4F6319C2}" sibTransId="{4A024790-8448-4B90-94DB-64FC72A4515A}"/>
    <dgm:cxn modelId="{6F9C6A64-BB33-4333-A759-D9479565D982}" type="presParOf" srcId="{933F11ED-95F0-490C-9D66-1BB7D6CC4557}" destId="{5767E029-AA9C-43AD-8343-ED9DD8CFE17B}" srcOrd="0" destOrd="0" presId="urn:microsoft.com/office/officeart/2008/layout/LinedList"/>
    <dgm:cxn modelId="{723EF1FE-9D14-4160-8A8E-BFDF24E83D90}" type="presParOf" srcId="{933F11ED-95F0-490C-9D66-1BB7D6CC4557}" destId="{9FF74EFC-3167-4094-8607-217D5E39C233}" srcOrd="1" destOrd="0" presId="urn:microsoft.com/office/officeart/2008/layout/LinedList"/>
    <dgm:cxn modelId="{E3B2706E-4304-46D8-98BC-F5BFFFE49906}" type="presParOf" srcId="{9FF74EFC-3167-4094-8607-217D5E39C233}" destId="{386977F7-4002-4ED7-BCEB-99CAE2B5F202}" srcOrd="0" destOrd="0" presId="urn:microsoft.com/office/officeart/2008/layout/LinedList"/>
    <dgm:cxn modelId="{13737352-E0C6-4F38-9A92-5CEE811EB1FC}" type="presParOf" srcId="{9FF74EFC-3167-4094-8607-217D5E39C233}" destId="{3D1D0BB2-7E21-447E-8C6D-3B1F69EAAD7B}" srcOrd="1" destOrd="0" presId="urn:microsoft.com/office/officeart/2008/layout/LinedList"/>
    <dgm:cxn modelId="{2CE92AC4-6D09-460C-BE00-216490502D31}" type="presParOf" srcId="{933F11ED-95F0-490C-9D66-1BB7D6CC4557}" destId="{DB702195-0C8F-42EA-8B74-A470E5FB83E1}" srcOrd="2" destOrd="0" presId="urn:microsoft.com/office/officeart/2008/layout/LinedList"/>
    <dgm:cxn modelId="{4CDF66E3-9F51-4585-830B-06E960F5E1A0}" type="presParOf" srcId="{933F11ED-95F0-490C-9D66-1BB7D6CC4557}" destId="{CE7DA670-8E1C-4AAB-B38E-F43BFC292C80}" srcOrd="3" destOrd="0" presId="urn:microsoft.com/office/officeart/2008/layout/LinedList"/>
    <dgm:cxn modelId="{7E3987E6-F6D5-4B51-BD92-C2156273EDC2}" type="presParOf" srcId="{CE7DA670-8E1C-4AAB-B38E-F43BFC292C80}" destId="{82E51542-FBBA-4513-BCA1-84D13C856709}" srcOrd="0" destOrd="0" presId="urn:microsoft.com/office/officeart/2008/layout/LinedList"/>
    <dgm:cxn modelId="{727ACB75-4A22-4E4A-87BC-FAFCD3F92F30}" type="presParOf" srcId="{CE7DA670-8E1C-4AAB-B38E-F43BFC292C80}" destId="{34F24088-9F17-4C19-9E80-CDA8AC1BD4F7}" srcOrd="1" destOrd="0" presId="urn:microsoft.com/office/officeart/2008/layout/LinedList"/>
    <dgm:cxn modelId="{C19703DC-D963-4B93-BB7C-30ADDF3FDA84}" type="presParOf" srcId="{933F11ED-95F0-490C-9D66-1BB7D6CC4557}" destId="{C4DD2120-2549-42BB-A6EC-A24FDB52AD94}" srcOrd="4" destOrd="0" presId="urn:microsoft.com/office/officeart/2008/layout/LinedList"/>
    <dgm:cxn modelId="{A9248542-19A1-40E4-99A7-20B66E26F795}" type="presParOf" srcId="{933F11ED-95F0-490C-9D66-1BB7D6CC4557}" destId="{6B56EB6D-3B3D-4CC0-B006-DFF7BE93098C}" srcOrd="5" destOrd="0" presId="urn:microsoft.com/office/officeart/2008/layout/LinedList"/>
    <dgm:cxn modelId="{C33286F0-26FF-4188-A8A2-403155063514}" type="presParOf" srcId="{6B56EB6D-3B3D-4CC0-B006-DFF7BE93098C}" destId="{9BD3E6B0-7CC5-43C0-8AB5-7BAB87A046A8}" srcOrd="0" destOrd="0" presId="urn:microsoft.com/office/officeart/2008/layout/LinedList"/>
    <dgm:cxn modelId="{0DDE25C7-8172-4FFF-9C24-D14DECBFDB0C}" type="presParOf" srcId="{6B56EB6D-3B3D-4CC0-B006-DFF7BE93098C}" destId="{035F9976-B69C-451D-9B93-BE68A796E735}" srcOrd="1" destOrd="0" presId="urn:microsoft.com/office/officeart/2008/layout/LinedList"/>
    <dgm:cxn modelId="{F7733075-81A6-4DAD-984C-BE0A1532EFA5}" type="presParOf" srcId="{933F11ED-95F0-490C-9D66-1BB7D6CC4557}" destId="{6396AFFC-B4AD-49D0-8EDE-383B4E87810C}" srcOrd="6" destOrd="0" presId="urn:microsoft.com/office/officeart/2008/layout/LinedList"/>
    <dgm:cxn modelId="{17BAEA5A-EBC6-40C2-B883-3BA43C640698}" type="presParOf" srcId="{933F11ED-95F0-490C-9D66-1BB7D6CC4557}" destId="{B0C17407-549B-4FFB-9791-C2612D0A0E2C}" srcOrd="7" destOrd="0" presId="urn:microsoft.com/office/officeart/2008/layout/LinedList"/>
    <dgm:cxn modelId="{1B12625F-0394-4F74-8B9E-8763868669F7}" type="presParOf" srcId="{B0C17407-549B-4FFB-9791-C2612D0A0E2C}" destId="{64F16453-8986-4DA5-99E0-8A15BC35143B}" srcOrd="0" destOrd="0" presId="urn:microsoft.com/office/officeart/2008/layout/LinedList"/>
    <dgm:cxn modelId="{A7516ECB-A831-40F7-8EBF-A45CF72EC7FB}" type="presParOf" srcId="{B0C17407-549B-4FFB-9791-C2612D0A0E2C}" destId="{1553E542-1363-4994-9E65-D4FA1D4E7AA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CD211F-4665-4877-9F00-64966DDAC72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E67FD1-38EE-4CE1-BDF1-1A371D16E256}">
      <dgm:prSet/>
      <dgm:spPr/>
      <dgm:t>
        <a:bodyPr/>
        <a:lstStyle/>
        <a:p>
          <a:pPr algn="r" rtl="1"/>
          <a:r>
            <a:rPr lang="he-IL" dirty="0" smtClean="0"/>
            <a:t>                                         מייצר מתחים</a:t>
          </a:r>
        </a:p>
        <a:p>
          <a:pPr algn="r" rtl="1"/>
          <a:r>
            <a:rPr lang="he-IL" dirty="0" smtClean="0"/>
            <a:t>                                         זרז </a:t>
          </a:r>
          <a:r>
            <a:rPr lang="he-IL" dirty="0"/>
            <a:t>אפשרי לשולחן </a:t>
          </a:r>
          <a:r>
            <a:rPr lang="he-IL" dirty="0" smtClean="0"/>
            <a:t>מו"מ </a:t>
          </a:r>
        </a:p>
        <a:p>
          <a:pPr algn="r" rtl="1"/>
          <a:r>
            <a:rPr lang="he-IL" dirty="0" smtClean="0"/>
            <a:t>                                         דורש </a:t>
          </a:r>
          <a:r>
            <a:rPr lang="he-IL" dirty="0"/>
            <a:t>הסכמה תורכית</a:t>
          </a:r>
          <a:endParaRPr lang="en-US" dirty="0"/>
        </a:p>
      </dgm:t>
    </dgm:pt>
    <dgm:pt modelId="{D23E0D74-52C9-4CED-9B11-706B2E8A97CB}" type="parTrans" cxnId="{C4B1F25B-D54C-4EB4-8B6A-F4A92016CA92}">
      <dgm:prSet/>
      <dgm:spPr/>
      <dgm:t>
        <a:bodyPr/>
        <a:lstStyle/>
        <a:p>
          <a:pPr algn="r" rtl="1"/>
          <a:endParaRPr lang="en-US"/>
        </a:p>
      </dgm:t>
    </dgm:pt>
    <dgm:pt modelId="{1B9668D8-8FD2-4F1A-B729-0E2176FBCA1B}" type="sibTrans" cxnId="{C4B1F25B-D54C-4EB4-8B6A-F4A92016CA92}">
      <dgm:prSet/>
      <dgm:spPr/>
      <dgm:t>
        <a:bodyPr/>
        <a:lstStyle/>
        <a:p>
          <a:pPr algn="r" rtl="1"/>
          <a:endParaRPr lang="en-US"/>
        </a:p>
      </dgm:t>
    </dgm:pt>
    <dgm:pt modelId="{F4254F3B-125B-4876-88D3-9A5C83259824}">
      <dgm:prSet/>
      <dgm:spPr/>
      <dgm:t>
        <a:bodyPr/>
        <a:lstStyle/>
        <a:p>
          <a:pPr algn="r" rtl="1"/>
          <a:r>
            <a:rPr lang="he-IL" b="1" dirty="0" smtClean="0"/>
            <a:t>			  זהות </a:t>
          </a:r>
          <a:r>
            <a:rPr lang="he-IL" b="1" dirty="0"/>
            <a:t>פנימית לא מעוצבת </a:t>
          </a:r>
          <a:r>
            <a:rPr lang="he-IL" b="1" dirty="0" smtClean="0"/>
            <a:t>דיה</a:t>
          </a:r>
          <a:endParaRPr lang="he-IL" b="1" dirty="0"/>
        </a:p>
        <a:p>
          <a:pPr algn="r" rtl="1"/>
          <a:r>
            <a:rPr lang="he-IL" dirty="0" smtClean="0"/>
            <a:t>                                        לרוב השחקנים נוח &gt; פאסיביות</a:t>
          </a:r>
          <a:endParaRPr lang="en-US" b="1" dirty="0"/>
        </a:p>
      </dgm:t>
    </dgm:pt>
    <dgm:pt modelId="{59C11AF5-9BF0-42D5-A969-FA03A91030F5}" type="parTrans" cxnId="{E487560B-AD5A-4D5C-9DD1-7869525F7F03}">
      <dgm:prSet/>
      <dgm:spPr/>
      <dgm:t>
        <a:bodyPr/>
        <a:lstStyle/>
        <a:p>
          <a:pPr algn="r" rtl="1"/>
          <a:endParaRPr lang="en-US"/>
        </a:p>
      </dgm:t>
    </dgm:pt>
    <dgm:pt modelId="{70D27946-857C-49A1-931F-30FFA5F108ED}" type="sibTrans" cxnId="{E487560B-AD5A-4D5C-9DD1-7869525F7F03}">
      <dgm:prSet/>
      <dgm:spPr/>
      <dgm:t>
        <a:bodyPr/>
        <a:lstStyle/>
        <a:p>
          <a:pPr algn="r" rtl="1"/>
          <a:endParaRPr lang="en-US"/>
        </a:p>
      </dgm:t>
    </dgm:pt>
    <dgm:pt modelId="{721A4A29-0224-4125-9215-61D99295C82D}">
      <dgm:prSet/>
      <dgm:spPr/>
      <dgm:t>
        <a:bodyPr/>
        <a:lstStyle/>
        <a:p>
          <a:pPr algn="r" rtl="1"/>
          <a:r>
            <a:rPr lang="he-IL" b="1" dirty="0" smtClean="0"/>
            <a:t>                                       תורכיה – ציר מרכזי בפתרון</a:t>
          </a:r>
          <a:endParaRPr lang="he-IL" dirty="0" smtClean="0"/>
        </a:p>
        <a:p>
          <a:pPr algn="r" rtl="1"/>
          <a:r>
            <a:rPr lang="he-IL" dirty="0" smtClean="0"/>
            <a:t>                                        ללא שינוי מהותי מצד המעצמות</a:t>
          </a:r>
          <a:endParaRPr lang="en-US" dirty="0"/>
        </a:p>
      </dgm:t>
    </dgm:pt>
    <dgm:pt modelId="{2DF4D649-939F-4B54-910F-E032B21798C9}" type="parTrans" cxnId="{06F8283A-8751-4079-9634-E9DC32B9DE96}">
      <dgm:prSet/>
      <dgm:spPr/>
      <dgm:t>
        <a:bodyPr/>
        <a:lstStyle/>
        <a:p>
          <a:pPr algn="r" rtl="1"/>
          <a:endParaRPr lang="en-US"/>
        </a:p>
      </dgm:t>
    </dgm:pt>
    <dgm:pt modelId="{23372365-FB6C-4D03-8212-6FCA3CBA992A}" type="sibTrans" cxnId="{06F8283A-8751-4079-9634-E9DC32B9DE96}">
      <dgm:prSet/>
      <dgm:spPr/>
      <dgm:t>
        <a:bodyPr/>
        <a:lstStyle/>
        <a:p>
          <a:pPr algn="r" rtl="1"/>
          <a:endParaRPr lang="en-US"/>
        </a:p>
      </dgm:t>
    </dgm:pt>
    <dgm:pt modelId="{586D2266-4C33-49FB-AE6D-367E5CB6DCC5}">
      <dgm:prSet/>
      <dgm:spPr/>
      <dgm:t>
        <a:bodyPr/>
        <a:lstStyle/>
        <a:p>
          <a:pPr algn="r" rtl="1"/>
          <a:r>
            <a:rPr lang="he-IL" dirty="0" smtClean="0"/>
            <a:t>			  חצי סיכה על מפת העולם</a:t>
          </a:r>
        </a:p>
        <a:p>
          <a:pPr algn="r" rtl="1"/>
          <a:r>
            <a:rPr lang="he-IL" b="1" dirty="0" smtClean="0"/>
            <a:t>			  פלטפורמה לאינטרסים </a:t>
          </a:r>
        </a:p>
        <a:p>
          <a:pPr algn="r" rtl="1"/>
          <a:r>
            <a:rPr lang="he-IL" dirty="0" smtClean="0"/>
            <a:t>			  לא אינטרס מקומי בפני עצמו</a:t>
          </a:r>
          <a:endParaRPr lang="en-US" dirty="0"/>
        </a:p>
      </dgm:t>
    </dgm:pt>
    <dgm:pt modelId="{43F59524-0C5C-4FD2-A874-E876069B3472}" type="parTrans" cxnId="{10B9890F-0191-4A59-845E-4490771B62BA}">
      <dgm:prSet/>
      <dgm:spPr/>
      <dgm:t>
        <a:bodyPr/>
        <a:lstStyle/>
        <a:p>
          <a:pPr rtl="1"/>
          <a:endParaRPr lang="he-IL"/>
        </a:p>
      </dgm:t>
    </dgm:pt>
    <dgm:pt modelId="{B1AA859B-5FB8-4E88-AE65-193666A5320A}" type="sibTrans" cxnId="{10B9890F-0191-4A59-845E-4490771B62BA}">
      <dgm:prSet/>
      <dgm:spPr/>
      <dgm:t>
        <a:bodyPr/>
        <a:lstStyle/>
        <a:p>
          <a:pPr rtl="1"/>
          <a:endParaRPr lang="he-IL"/>
        </a:p>
      </dgm:t>
    </dgm:pt>
    <dgm:pt modelId="{AE71B4FA-C4F1-41C2-B3EF-582B3BBC72DD}" type="pres">
      <dgm:prSet presAssocID="{C6CD211F-4665-4877-9F00-64966DDAC72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EF8A54CB-5B63-48CE-B876-BB8059167DFD}" type="pres">
      <dgm:prSet presAssocID="{3EE67FD1-38EE-4CE1-BDF1-1A371D16E256}" presName="thickLine" presStyleLbl="alignNode1" presStyleIdx="0" presStyleCnt="4"/>
      <dgm:spPr/>
    </dgm:pt>
    <dgm:pt modelId="{911135AD-8F4E-4803-A28F-42F652AE26A6}" type="pres">
      <dgm:prSet presAssocID="{3EE67FD1-38EE-4CE1-BDF1-1A371D16E256}" presName="horz1" presStyleCnt="0"/>
      <dgm:spPr/>
    </dgm:pt>
    <dgm:pt modelId="{2FE1EB5C-66F2-4F36-9A97-F9624D9E5931}" type="pres">
      <dgm:prSet presAssocID="{3EE67FD1-38EE-4CE1-BDF1-1A371D16E256}" presName="tx1" presStyleLbl="revTx" presStyleIdx="0" presStyleCnt="4" custLinFactNeighborX="-717" custLinFactNeighborY="-15930"/>
      <dgm:spPr/>
      <dgm:t>
        <a:bodyPr/>
        <a:lstStyle/>
        <a:p>
          <a:pPr rtl="1"/>
          <a:endParaRPr lang="he-IL"/>
        </a:p>
      </dgm:t>
    </dgm:pt>
    <dgm:pt modelId="{E4495426-5033-4460-BD29-85C6036A564B}" type="pres">
      <dgm:prSet presAssocID="{3EE67FD1-38EE-4CE1-BDF1-1A371D16E256}" presName="vert1" presStyleCnt="0"/>
      <dgm:spPr/>
    </dgm:pt>
    <dgm:pt modelId="{BD26F111-75EA-4174-B8FA-7823C7EA2CCC}" type="pres">
      <dgm:prSet presAssocID="{F4254F3B-125B-4876-88D3-9A5C83259824}" presName="thickLine" presStyleLbl="alignNode1" presStyleIdx="1" presStyleCnt="4"/>
      <dgm:spPr/>
    </dgm:pt>
    <dgm:pt modelId="{80EFA319-2049-4A4C-A0E0-1928A95406A9}" type="pres">
      <dgm:prSet presAssocID="{F4254F3B-125B-4876-88D3-9A5C83259824}" presName="horz1" presStyleCnt="0"/>
      <dgm:spPr/>
    </dgm:pt>
    <dgm:pt modelId="{500A8904-2FA6-4C19-BCB5-1A9E93448F3C}" type="pres">
      <dgm:prSet presAssocID="{F4254F3B-125B-4876-88D3-9A5C83259824}" presName="tx1" presStyleLbl="revTx" presStyleIdx="1" presStyleCnt="4"/>
      <dgm:spPr/>
      <dgm:t>
        <a:bodyPr/>
        <a:lstStyle/>
        <a:p>
          <a:pPr rtl="1"/>
          <a:endParaRPr lang="he-IL"/>
        </a:p>
      </dgm:t>
    </dgm:pt>
    <dgm:pt modelId="{74875BDC-C378-4012-8E2C-411C8840B113}" type="pres">
      <dgm:prSet presAssocID="{F4254F3B-125B-4876-88D3-9A5C83259824}" presName="vert1" presStyleCnt="0"/>
      <dgm:spPr/>
    </dgm:pt>
    <dgm:pt modelId="{549CBCD3-3FE8-4905-B8C7-8C1D4F98AD5E}" type="pres">
      <dgm:prSet presAssocID="{721A4A29-0224-4125-9215-61D99295C82D}" presName="thickLine" presStyleLbl="alignNode1" presStyleIdx="2" presStyleCnt="4"/>
      <dgm:spPr/>
    </dgm:pt>
    <dgm:pt modelId="{1A8E5C91-4639-4543-A3BC-6F9B9EF90554}" type="pres">
      <dgm:prSet presAssocID="{721A4A29-0224-4125-9215-61D99295C82D}" presName="horz1" presStyleCnt="0"/>
      <dgm:spPr/>
    </dgm:pt>
    <dgm:pt modelId="{5E336DED-1F06-4E6A-9DC0-AC8371258273}" type="pres">
      <dgm:prSet presAssocID="{721A4A29-0224-4125-9215-61D99295C82D}" presName="tx1" presStyleLbl="revTx" presStyleIdx="2" presStyleCnt="4"/>
      <dgm:spPr/>
      <dgm:t>
        <a:bodyPr/>
        <a:lstStyle/>
        <a:p>
          <a:pPr rtl="1"/>
          <a:endParaRPr lang="he-IL"/>
        </a:p>
      </dgm:t>
    </dgm:pt>
    <dgm:pt modelId="{9245FADC-8F4E-4515-88A5-77879854B0D6}" type="pres">
      <dgm:prSet presAssocID="{721A4A29-0224-4125-9215-61D99295C82D}" presName="vert1" presStyleCnt="0"/>
      <dgm:spPr/>
    </dgm:pt>
    <dgm:pt modelId="{D147673C-4801-46E9-9BCA-12BC33633695}" type="pres">
      <dgm:prSet presAssocID="{586D2266-4C33-49FB-AE6D-367E5CB6DCC5}" presName="thickLine" presStyleLbl="alignNode1" presStyleIdx="3" presStyleCnt="4"/>
      <dgm:spPr/>
    </dgm:pt>
    <dgm:pt modelId="{12E4210A-275E-4239-9672-F940B8378C6D}" type="pres">
      <dgm:prSet presAssocID="{586D2266-4C33-49FB-AE6D-367E5CB6DCC5}" presName="horz1" presStyleCnt="0"/>
      <dgm:spPr/>
    </dgm:pt>
    <dgm:pt modelId="{B21B2C5C-5E1F-4F61-AB10-DC6DE33DF2AF}" type="pres">
      <dgm:prSet presAssocID="{586D2266-4C33-49FB-AE6D-367E5CB6DCC5}" presName="tx1" presStyleLbl="revTx" presStyleIdx="3" presStyleCnt="4"/>
      <dgm:spPr/>
      <dgm:t>
        <a:bodyPr/>
        <a:lstStyle/>
        <a:p>
          <a:pPr rtl="1"/>
          <a:endParaRPr lang="he-IL"/>
        </a:p>
      </dgm:t>
    </dgm:pt>
    <dgm:pt modelId="{F8C05F5F-E05B-404F-828C-68F01A702178}" type="pres">
      <dgm:prSet presAssocID="{586D2266-4C33-49FB-AE6D-367E5CB6DCC5}" presName="vert1" presStyleCnt="0"/>
      <dgm:spPr/>
    </dgm:pt>
  </dgm:ptLst>
  <dgm:cxnLst>
    <dgm:cxn modelId="{45BFD5DE-A012-45E8-8124-90EB1A6A52DF}" type="presOf" srcId="{721A4A29-0224-4125-9215-61D99295C82D}" destId="{5E336DED-1F06-4E6A-9DC0-AC8371258273}" srcOrd="0" destOrd="0" presId="urn:microsoft.com/office/officeart/2008/layout/LinedList"/>
    <dgm:cxn modelId="{10B9890F-0191-4A59-845E-4490771B62BA}" srcId="{C6CD211F-4665-4877-9F00-64966DDAC72A}" destId="{586D2266-4C33-49FB-AE6D-367E5CB6DCC5}" srcOrd="3" destOrd="0" parTransId="{43F59524-0C5C-4FD2-A874-E876069B3472}" sibTransId="{B1AA859B-5FB8-4E88-AE65-193666A5320A}"/>
    <dgm:cxn modelId="{E487560B-AD5A-4D5C-9DD1-7869525F7F03}" srcId="{C6CD211F-4665-4877-9F00-64966DDAC72A}" destId="{F4254F3B-125B-4876-88D3-9A5C83259824}" srcOrd="1" destOrd="0" parTransId="{59C11AF5-9BF0-42D5-A969-FA03A91030F5}" sibTransId="{70D27946-857C-49A1-931F-30FFA5F108ED}"/>
    <dgm:cxn modelId="{06F8283A-8751-4079-9634-E9DC32B9DE96}" srcId="{C6CD211F-4665-4877-9F00-64966DDAC72A}" destId="{721A4A29-0224-4125-9215-61D99295C82D}" srcOrd="2" destOrd="0" parTransId="{2DF4D649-939F-4B54-910F-E032B21798C9}" sibTransId="{23372365-FB6C-4D03-8212-6FCA3CBA992A}"/>
    <dgm:cxn modelId="{7FA98AA3-0382-4BB4-8100-16AA352C1639}" type="presOf" srcId="{C6CD211F-4665-4877-9F00-64966DDAC72A}" destId="{AE71B4FA-C4F1-41C2-B3EF-582B3BBC72DD}" srcOrd="0" destOrd="0" presId="urn:microsoft.com/office/officeart/2008/layout/LinedList"/>
    <dgm:cxn modelId="{E127A9F0-7528-4477-BD80-BF4A63D1B304}" type="presOf" srcId="{F4254F3B-125B-4876-88D3-9A5C83259824}" destId="{500A8904-2FA6-4C19-BCB5-1A9E93448F3C}" srcOrd="0" destOrd="0" presId="urn:microsoft.com/office/officeart/2008/layout/LinedList"/>
    <dgm:cxn modelId="{C4B1F25B-D54C-4EB4-8B6A-F4A92016CA92}" srcId="{C6CD211F-4665-4877-9F00-64966DDAC72A}" destId="{3EE67FD1-38EE-4CE1-BDF1-1A371D16E256}" srcOrd="0" destOrd="0" parTransId="{D23E0D74-52C9-4CED-9B11-706B2E8A97CB}" sibTransId="{1B9668D8-8FD2-4F1A-B729-0E2176FBCA1B}"/>
    <dgm:cxn modelId="{C6DFE546-DB0D-4129-882A-AA2AEFB86A1F}" type="presOf" srcId="{3EE67FD1-38EE-4CE1-BDF1-1A371D16E256}" destId="{2FE1EB5C-66F2-4F36-9A97-F9624D9E5931}" srcOrd="0" destOrd="0" presId="urn:microsoft.com/office/officeart/2008/layout/LinedList"/>
    <dgm:cxn modelId="{DBCA04D8-F05E-4398-88C6-1B011EDCD6A0}" type="presOf" srcId="{586D2266-4C33-49FB-AE6D-367E5CB6DCC5}" destId="{B21B2C5C-5E1F-4F61-AB10-DC6DE33DF2AF}" srcOrd="0" destOrd="0" presId="urn:microsoft.com/office/officeart/2008/layout/LinedList"/>
    <dgm:cxn modelId="{D3B74815-0AE5-4EBA-8751-EB7C976AE39F}" type="presParOf" srcId="{AE71B4FA-C4F1-41C2-B3EF-582B3BBC72DD}" destId="{EF8A54CB-5B63-48CE-B876-BB8059167DFD}" srcOrd="0" destOrd="0" presId="urn:microsoft.com/office/officeart/2008/layout/LinedList"/>
    <dgm:cxn modelId="{3807126A-0A1B-4BB6-967A-8D3F1CFC790D}" type="presParOf" srcId="{AE71B4FA-C4F1-41C2-B3EF-582B3BBC72DD}" destId="{911135AD-8F4E-4803-A28F-42F652AE26A6}" srcOrd="1" destOrd="0" presId="urn:microsoft.com/office/officeart/2008/layout/LinedList"/>
    <dgm:cxn modelId="{0610ECB9-CBD3-4375-8705-3553F2135DDB}" type="presParOf" srcId="{911135AD-8F4E-4803-A28F-42F652AE26A6}" destId="{2FE1EB5C-66F2-4F36-9A97-F9624D9E5931}" srcOrd="0" destOrd="0" presId="urn:microsoft.com/office/officeart/2008/layout/LinedList"/>
    <dgm:cxn modelId="{156E523C-3769-4CDB-9C62-821804F0605E}" type="presParOf" srcId="{911135AD-8F4E-4803-A28F-42F652AE26A6}" destId="{E4495426-5033-4460-BD29-85C6036A564B}" srcOrd="1" destOrd="0" presId="urn:microsoft.com/office/officeart/2008/layout/LinedList"/>
    <dgm:cxn modelId="{BF84FD3B-B784-4FF2-90E3-4B26671E6EEF}" type="presParOf" srcId="{AE71B4FA-C4F1-41C2-B3EF-582B3BBC72DD}" destId="{BD26F111-75EA-4174-B8FA-7823C7EA2CCC}" srcOrd="2" destOrd="0" presId="urn:microsoft.com/office/officeart/2008/layout/LinedList"/>
    <dgm:cxn modelId="{523FF10B-8AD3-4AE9-ABC1-903351E75D00}" type="presParOf" srcId="{AE71B4FA-C4F1-41C2-B3EF-582B3BBC72DD}" destId="{80EFA319-2049-4A4C-A0E0-1928A95406A9}" srcOrd="3" destOrd="0" presId="urn:microsoft.com/office/officeart/2008/layout/LinedList"/>
    <dgm:cxn modelId="{3F1EE6DC-0BD8-48A6-A344-D9F5E01AF72C}" type="presParOf" srcId="{80EFA319-2049-4A4C-A0E0-1928A95406A9}" destId="{500A8904-2FA6-4C19-BCB5-1A9E93448F3C}" srcOrd="0" destOrd="0" presId="urn:microsoft.com/office/officeart/2008/layout/LinedList"/>
    <dgm:cxn modelId="{1FCFCF74-EE6E-4795-A43D-F75DEAF0EAEB}" type="presParOf" srcId="{80EFA319-2049-4A4C-A0E0-1928A95406A9}" destId="{74875BDC-C378-4012-8E2C-411C8840B113}" srcOrd="1" destOrd="0" presId="urn:microsoft.com/office/officeart/2008/layout/LinedList"/>
    <dgm:cxn modelId="{5C8615D6-6C3E-4B2D-90FD-77DF068BC4AB}" type="presParOf" srcId="{AE71B4FA-C4F1-41C2-B3EF-582B3BBC72DD}" destId="{549CBCD3-3FE8-4905-B8C7-8C1D4F98AD5E}" srcOrd="4" destOrd="0" presId="urn:microsoft.com/office/officeart/2008/layout/LinedList"/>
    <dgm:cxn modelId="{9E4876D2-E74D-4041-ABFF-B4FAB8C9D394}" type="presParOf" srcId="{AE71B4FA-C4F1-41C2-B3EF-582B3BBC72DD}" destId="{1A8E5C91-4639-4543-A3BC-6F9B9EF90554}" srcOrd="5" destOrd="0" presId="urn:microsoft.com/office/officeart/2008/layout/LinedList"/>
    <dgm:cxn modelId="{8D8021FA-FD08-4897-8390-5EFB81EFB159}" type="presParOf" srcId="{1A8E5C91-4639-4543-A3BC-6F9B9EF90554}" destId="{5E336DED-1F06-4E6A-9DC0-AC8371258273}" srcOrd="0" destOrd="0" presId="urn:microsoft.com/office/officeart/2008/layout/LinedList"/>
    <dgm:cxn modelId="{3351BF52-134F-423F-B50F-415DA10049C4}" type="presParOf" srcId="{1A8E5C91-4639-4543-A3BC-6F9B9EF90554}" destId="{9245FADC-8F4E-4515-88A5-77879854B0D6}" srcOrd="1" destOrd="0" presId="urn:microsoft.com/office/officeart/2008/layout/LinedList"/>
    <dgm:cxn modelId="{903389F8-FFB6-4141-A218-2505517C6B62}" type="presParOf" srcId="{AE71B4FA-C4F1-41C2-B3EF-582B3BBC72DD}" destId="{D147673C-4801-46E9-9BCA-12BC33633695}" srcOrd="6" destOrd="0" presId="urn:microsoft.com/office/officeart/2008/layout/LinedList"/>
    <dgm:cxn modelId="{4CB645A5-034C-4565-BA79-DCBA23D8FC0C}" type="presParOf" srcId="{AE71B4FA-C4F1-41C2-B3EF-582B3BBC72DD}" destId="{12E4210A-275E-4239-9672-F940B8378C6D}" srcOrd="7" destOrd="0" presId="urn:microsoft.com/office/officeart/2008/layout/LinedList"/>
    <dgm:cxn modelId="{7E3DDAB9-2314-46C4-B6BF-3C87EA16CA87}" type="presParOf" srcId="{12E4210A-275E-4239-9672-F940B8378C6D}" destId="{B21B2C5C-5E1F-4F61-AB10-DC6DE33DF2AF}" srcOrd="0" destOrd="0" presId="urn:microsoft.com/office/officeart/2008/layout/LinedList"/>
    <dgm:cxn modelId="{1379D651-6CFC-40A4-8D84-06B264FBF698}" type="presParOf" srcId="{12E4210A-275E-4239-9672-F940B8378C6D}" destId="{F8C05F5F-E05B-404F-828C-68F01A7021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606A7-BAF1-4148-8C23-496610DF60D7}">
      <dsp:nvSpPr>
        <dsp:cNvPr id="0" name=""/>
        <dsp:cNvSpPr/>
      </dsp:nvSpPr>
      <dsp:spPr>
        <a:xfrm>
          <a:off x="0" y="50922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שאלת מחקר</a:t>
          </a:r>
        </a:p>
      </dsp:txBody>
      <dsp:txXfrm>
        <a:off x="51517" y="102439"/>
        <a:ext cx="6410569" cy="952306"/>
      </dsp:txXfrm>
    </dsp:sp>
    <dsp:sp modelId="{3113BB9E-DE4B-4513-A2C1-D93823E0CA29}">
      <dsp:nvSpPr>
        <dsp:cNvPr id="0" name=""/>
        <dsp:cNvSpPr/>
      </dsp:nvSpPr>
      <dsp:spPr>
        <a:xfrm>
          <a:off x="0" y="1232982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מתודת לימוד</a:t>
          </a:r>
        </a:p>
      </dsp:txBody>
      <dsp:txXfrm>
        <a:off x="51517" y="1284499"/>
        <a:ext cx="6410569" cy="952306"/>
      </dsp:txXfrm>
    </dsp:sp>
    <dsp:sp modelId="{E61ECA1A-19E1-44DD-AFCF-C9C2505C7FAC}">
      <dsp:nvSpPr>
        <dsp:cNvPr id="0" name=""/>
        <dsp:cNvSpPr/>
      </dsp:nvSpPr>
      <dsp:spPr>
        <a:xfrm>
          <a:off x="0" y="2415043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מושגים ומונחים</a:t>
          </a:r>
        </a:p>
      </dsp:txBody>
      <dsp:txXfrm>
        <a:off x="51517" y="2466560"/>
        <a:ext cx="6410569" cy="952306"/>
      </dsp:txXfrm>
    </dsp:sp>
    <dsp:sp modelId="{6FC7B4B3-9094-41E0-8D5A-A35E0EFADE36}">
      <dsp:nvSpPr>
        <dsp:cNvPr id="0" name=""/>
        <dsp:cNvSpPr/>
      </dsp:nvSpPr>
      <dsp:spPr>
        <a:xfrm>
          <a:off x="0" y="3597103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400" kern="1200" dirty="0"/>
            <a:t>ניתוח אסטרטגי</a:t>
          </a:r>
          <a:endParaRPr lang="en-US" sz="4400" kern="1200" dirty="0"/>
        </a:p>
      </dsp:txBody>
      <dsp:txXfrm>
        <a:off x="51517" y="3648620"/>
        <a:ext cx="6410569" cy="952306"/>
      </dsp:txXfrm>
    </dsp:sp>
    <dsp:sp modelId="{C856E046-6A1C-4C16-812C-69F2ACB73D29}">
      <dsp:nvSpPr>
        <dsp:cNvPr id="0" name=""/>
        <dsp:cNvSpPr/>
      </dsp:nvSpPr>
      <dsp:spPr>
        <a:xfrm>
          <a:off x="0" y="4779163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400" kern="1200" dirty="0"/>
            <a:t>'</a:t>
          </a:r>
          <a:r>
            <a:rPr lang="en-US" sz="4400" kern="1200" dirty="0" err="1"/>
            <a:t>מנעד</a:t>
          </a:r>
          <a:r>
            <a:rPr lang="en-US" sz="4400" kern="1200" dirty="0"/>
            <a:t> ה</a:t>
          </a:r>
          <a:r>
            <a:rPr lang="he-IL" sz="4400" kern="1200" dirty="0"/>
            <a:t>פתרונות' וסיכום</a:t>
          </a:r>
          <a:endParaRPr lang="en-US" sz="4400" kern="1200" dirty="0"/>
        </a:p>
      </dsp:txBody>
      <dsp:txXfrm>
        <a:off x="51517" y="4830680"/>
        <a:ext cx="6410569" cy="952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C6F51-AFDE-4D76-9F52-516A382AF651}">
      <dsp:nvSpPr>
        <dsp:cNvPr id="0" name=""/>
        <dsp:cNvSpPr/>
      </dsp:nvSpPr>
      <dsp:spPr>
        <a:xfrm>
          <a:off x="0" y="672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/>
            <a:t>תורכיה</a:t>
          </a:r>
          <a:r>
            <a:rPr lang="he-IL" sz="2800" kern="1200" dirty="0"/>
            <a:t> - שחקן המפתח; במרחב </a:t>
          </a:r>
          <a:r>
            <a:rPr lang="he-IL" sz="2800" kern="1200" dirty="0" smtClean="0"/>
            <a:t>נוחות</a:t>
          </a:r>
          <a:endParaRPr lang="en-US" sz="2800" kern="1200" dirty="0"/>
        </a:p>
      </dsp:txBody>
      <dsp:txXfrm>
        <a:off x="54298" y="54970"/>
        <a:ext cx="6405007" cy="1003708"/>
      </dsp:txXfrm>
    </dsp:sp>
    <dsp:sp modelId="{C766F673-3E74-4449-91EF-66EAF48EF454}">
      <dsp:nvSpPr>
        <dsp:cNvPr id="0" name=""/>
        <dsp:cNvSpPr/>
      </dsp:nvSpPr>
      <dsp:spPr>
        <a:xfrm>
          <a:off x="0" y="1193616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/>
            <a:t>בריטניה</a:t>
          </a:r>
          <a:r>
            <a:rPr lang="he-IL" sz="2800" kern="1200" dirty="0"/>
            <a:t> - </a:t>
          </a:r>
          <a:r>
            <a:rPr lang="he-IL" sz="2800" kern="1200" dirty="0" smtClean="0"/>
            <a:t>שימור </a:t>
          </a:r>
          <a:r>
            <a:rPr lang="he-IL" sz="2800" kern="1200" dirty="0"/>
            <a:t>הסטאטוס קוו</a:t>
          </a:r>
          <a:endParaRPr lang="en-US" sz="2800" kern="1200" dirty="0"/>
        </a:p>
      </dsp:txBody>
      <dsp:txXfrm>
        <a:off x="54298" y="1247914"/>
        <a:ext cx="6405007" cy="1003708"/>
      </dsp:txXfrm>
    </dsp:sp>
    <dsp:sp modelId="{7D16D91D-15D7-49F0-B74A-0C319703C48D}">
      <dsp:nvSpPr>
        <dsp:cNvPr id="0" name=""/>
        <dsp:cNvSpPr/>
      </dsp:nvSpPr>
      <dsp:spPr>
        <a:xfrm>
          <a:off x="0" y="2386560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/>
            <a:t>יוון </a:t>
          </a:r>
          <a:r>
            <a:rPr lang="he-IL" sz="2800" kern="1200" dirty="0"/>
            <a:t>– מרכיב משמעותי </a:t>
          </a:r>
          <a:r>
            <a:rPr lang="he-IL" sz="2800" b="1" kern="1200" dirty="0"/>
            <a:t>בזהות הלאומית </a:t>
          </a:r>
          <a:r>
            <a:rPr lang="he-IL" sz="2800" kern="1200" dirty="0"/>
            <a:t>של </a:t>
          </a:r>
          <a:r>
            <a:rPr lang="he-IL" sz="2800" kern="1200" dirty="0" smtClean="0"/>
            <a:t>קפריסין היוונית</a:t>
          </a:r>
          <a:endParaRPr lang="en-US" sz="2800" kern="1200" dirty="0"/>
        </a:p>
      </dsp:txBody>
      <dsp:txXfrm>
        <a:off x="54298" y="2440858"/>
        <a:ext cx="6405007" cy="1003708"/>
      </dsp:txXfrm>
    </dsp:sp>
    <dsp:sp modelId="{F356B06A-1A5B-441E-9AC0-339AACB17BEF}">
      <dsp:nvSpPr>
        <dsp:cNvPr id="0" name=""/>
        <dsp:cNvSpPr/>
      </dsp:nvSpPr>
      <dsp:spPr>
        <a:xfrm>
          <a:off x="0" y="3579505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/>
            <a:t>מעצמות</a:t>
          </a:r>
          <a:r>
            <a:rPr lang="he-IL" sz="2800" kern="1200" dirty="0"/>
            <a:t> – ללא אינטרס לשינוי הסטאטוס קוו</a:t>
          </a:r>
          <a:endParaRPr lang="en-US" sz="2800" kern="1200" dirty="0"/>
        </a:p>
      </dsp:txBody>
      <dsp:txXfrm>
        <a:off x="54298" y="3633803"/>
        <a:ext cx="6405007" cy="1003708"/>
      </dsp:txXfrm>
    </dsp:sp>
    <dsp:sp modelId="{783B71C5-EC43-4EAA-9DFA-38B390F9F13D}">
      <dsp:nvSpPr>
        <dsp:cNvPr id="0" name=""/>
        <dsp:cNvSpPr/>
      </dsp:nvSpPr>
      <dsp:spPr>
        <a:xfrm>
          <a:off x="0" y="4772449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 smtClean="0"/>
            <a:t>המו"מ </a:t>
          </a:r>
          <a:r>
            <a:rPr lang="he-IL" sz="2800" kern="1200" dirty="0" smtClean="0"/>
            <a:t>עד </a:t>
          </a:r>
          <a:r>
            <a:rPr lang="he-IL" sz="2800" kern="1200" dirty="0"/>
            <a:t>כה לא עסקו בסוגיות </a:t>
          </a:r>
          <a:r>
            <a:rPr lang="he-IL" sz="2800" kern="1200" dirty="0" smtClean="0"/>
            <a:t>הליבה </a:t>
          </a:r>
          <a:r>
            <a:rPr lang="he-IL" sz="2800" b="1" kern="1200" dirty="0"/>
            <a:t>הליבה </a:t>
          </a:r>
          <a:r>
            <a:rPr lang="he-IL" sz="2800" kern="1200" dirty="0"/>
            <a:t>היא לא הקהילות, אלא </a:t>
          </a:r>
          <a:r>
            <a:rPr lang="he-IL" sz="2800" b="1" kern="1200" dirty="0"/>
            <a:t>מעורבות החוץ</a:t>
          </a:r>
          <a:endParaRPr lang="en-US" sz="2800" b="1" kern="1200" dirty="0"/>
        </a:p>
      </dsp:txBody>
      <dsp:txXfrm>
        <a:off x="54298" y="4826747"/>
        <a:ext cx="6405007" cy="1003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D0ED4-1CDD-4D5C-B49D-614797736F4D}">
      <dsp:nvSpPr>
        <dsp:cNvPr id="0" name=""/>
        <dsp:cNvSpPr/>
      </dsp:nvSpPr>
      <dsp:spPr>
        <a:xfrm>
          <a:off x="0" y="91404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/>
            <a:t>היעדר </a:t>
          </a:r>
          <a:r>
            <a:rPr lang="he-IL" sz="2400" b="1" kern="1200" dirty="0"/>
            <a:t>זהות ועצמאות </a:t>
          </a:r>
          <a:r>
            <a:rPr lang="he-IL" sz="2400" kern="1200" dirty="0"/>
            <a:t>לאומית</a:t>
          </a:r>
          <a:endParaRPr lang="en-US" sz="2400" kern="1200" dirty="0"/>
        </a:p>
      </dsp:txBody>
      <dsp:txXfrm>
        <a:off x="52976" y="144380"/>
        <a:ext cx="6407651" cy="979275"/>
      </dsp:txXfrm>
    </dsp:sp>
    <dsp:sp modelId="{BCBF62AF-8119-4686-A35D-F516E40E3418}">
      <dsp:nvSpPr>
        <dsp:cNvPr id="0" name=""/>
        <dsp:cNvSpPr/>
      </dsp:nvSpPr>
      <dsp:spPr>
        <a:xfrm>
          <a:off x="0" y="1245751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/>
            <a:t>פאסיביות</a:t>
          </a:r>
          <a:r>
            <a:rPr lang="he-IL" sz="2400" kern="1200" dirty="0"/>
            <a:t> יחסית </a:t>
          </a:r>
          <a:r>
            <a:rPr lang="he-IL" sz="2400" b="1" kern="1200" dirty="0" smtClean="0"/>
            <a:t>ופער בין דורי</a:t>
          </a:r>
          <a:endParaRPr lang="en-US" sz="2400" b="1" kern="1200" dirty="0"/>
        </a:p>
      </dsp:txBody>
      <dsp:txXfrm>
        <a:off x="52976" y="1298727"/>
        <a:ext cx="6407651" cy="979275"/>
      </dsp:txXfrm>
    </dsp:sp>
    <dsp:sp modelId="{90CF19A6-069A-4369-8D90-F61249412E38}">
      <dsp:nvSpPr>
        <dsp:cNvPr id="0" name=""/>
        <dsp:cNvSpPr/>
      </dsp:nvSpPr>
      <dsp:spPr>
        <a:xfrm>
          <a:off x="0" y="2400099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אין שנאה תהומית בין הקהילות &gt; פוטנציאל שיח ומסחר</a:t>
          </a:r>
          <a:endParaRPr lang="en-US" sz="2400" kern="1200" dirty="0"/>
        </a:p>
      </dsp:txBody>
      <dsp:txXfrm>
        <a:off x="52976" y="2453075"/>
        <a:ext cx="6407651" cy="979275"/>
      </dsp:txXfrm>
    </dsp:sp>
    <dsp:sp modelId="{DDAD223C-4961-4631-8320-12A4667256EF}">
      <dsp:nvSpPr>
        <dsp:cNvPr id="0" name=""/>
        <dsp:cNvSpPr/>
      </dsp:nvSpPr>
      <dsp:spPr>
        <a:xfrm>
          <a:off x="0" y="3554446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/>
            <a:t>המתיישבים התורכיים </a:t>
          </a:r>
          <a:r>
            <a:rPr lang="he-IL" sz="2400" kern="1200" dirty="0"/>
            <a:t>– </a:t>
          </a:r>
          <a:r>
            <a:rPr lang="he-IL" sz="2400" kern="1200" dirty="0" smtClean="0"/>
            <a:t>בעיה לשני הצדדים, שובר שיווין דמוגרפי</a:t>
          </a:r>
          <a:endParaRPr lang="en-US" sz="2400" kern="1200" dirty="0"/>
        </a:p>
      </dsp:txBody>
      <dsp:txXfrm>
        <a:off x="52976" y="3607422"/>
        <a:ext cx="6407651" cy="979275"/>
      </dsp:txXfrm>
    </dsp:sp>
    <dsp:sp modelId="{C19F6152-0A00-43E6-BB5D-42351A17EC09}">
      <dsp:nvSpPr>
        <dsp:cNvPr id="0" name=""/>
        <dsp:cNvSpPr/>
      </dsp:nvSpPr>
      <dsp:spPr>
        <a:xfrm>
          <a:off x="0" y="4708794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/>
            <a:t>מוכנות </a:t>
          </a:r>
          <a:r>
            <a:rPr lang="he-IL" sz="2400" b="1" kern="1200" dirty="0" smtClean="0"/>
            <a:t>צבאית- </a:t>
          </a:r>
          <a:r>
            <a:rPr lang="he-IL" sz="2400" b="0" kern="1200" dirty="0" smtClean="0"/>
            <a:t>תורכיה כאיום ייחוס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מאזן </a:t>
          </a:r>
          <a:r>
            <a:rPr lang="he-IL" sz="2400" b="1" kern="1200" dirty="0"/>
            <a:t>כוחות חד צדדי</a:t>
          </a:r>
          <a:endParaRPr lang="en-US" sz="2400" b="1" kern="1200" dirty="0"/>
        </a:p>
      </dsp:txBody>
      <dsp:txXfrm>
        <a:off x="52976" y="4761770"/>
        <a:ext cx="6407651" cy="979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0387F-3C79-4AC2-800C-6D525B168E49}">
      <dsp:nvSpPr>
        <dsp:cNvPr id="0" name=""/>
        <dsp:cNvSpPr/>
      </dsp:nvSpPr>
      <dsp:spPr>
        <a:xfrm>
          <a:off x="0" y="63219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500" kern="1200" dirty="0" smtClean="0"/>
            <a:t>קיים </a:t>
          </a:r>
          <a:r>
            <a:rPr lang="he-IL" sz="3500" b="1" kern="1200" dirty="0" smtClean="0"/>
            <a:t>פער כלכלי </a:t>
          </a:r>
          <a:r>
            <a:rPr lang="he-IL" sz="3500" kern="1200" dirty="0" smtClean="0"/>
            <a:t>בין הצדדים</a:t>
          </a:r>
          <a:endParaRPr lang="en-US" sz="3500" kern="1200" dirty="0"/>
        </a:p>
      </dsp:txBody>
      <dsp:txXfrm>
        <a:off x="66592" y="129811"/>
        <a:ext cx="6380419" cy="1230962"/>
      </dsp:txXfrm>
    </dsp:sp>
    <dsp:sp modelId="{C1078774-40B8-49A9-9FFF-A7D36CD8AA6E}">
      <dsp:nvSpPr>
        <dsp:cNvPr id="0" name=""/>
        <dsp:cNvSpPr/>
      </dsp:nvSpPr>
      <dsp:spPr>
        <a:xfrm>
          <a:off x="0" y="1528166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500" b="1" kern="1200" dirty="0"/>
            <a:t>יציבות </a:t>
          </a:r>
          <a:r>
            <a:rPr lang="he-IL" sz="3500" b="1" kern="1200" dirty="0" smtClean="0"/>
            <a:t>כלכלית בדרום </a:t>
          </a:r>
          <a:r>
            <a:rPr lang="he-IL" sz="3500" kern="1200" dirty="0"/>
            <a:t>- </a:t>
          </a:r>
          <a:r>
            <a:rPr lang="he-IL" sz="3500" kern="1200" dirty="0" smtClean="0"/>
            <a:t>בנקאות</a:t>
          </a:r>
          <a:r>
            <a:rPr lang="he-IL" sz="3500" kern="1200" dirty="0"/>
            <a:t>, תיירות, </a:t>
          </a:r>
          <a:r>
            <a:rPr lang="he-IL" sz="3500" kern="1200" dirty="0" smtClean="0"/>
            <a:t>נדל"ן; </a:t>
          </a:r>
          <a:r>
            <a:rPr lang="he-IL" sz="3500" kern="1200" dirty="0"/>
            <a:t>תל"ג גבוה יחסית</a:t>
          </a:r>
          <a:endParaRPr lang="en-US" sz="3500" kern="1200" dirty="0"/>
        </a:p>
      </dsp:txBody>
      <dsp:txXfrm>
        <a:off x="66592" y="1594758"/>
        <a:ext cx="6380419" cy="1230962"/>
      </dsp:txXfrm>
    </dsp:sp>
    <dsp:sp modelId="{0D2DD745-9E1E-4E22-945C-BAA5655D8383}">
      <dsp:nvSpPr>
        <dsp:cNvPr id="0" name=""/>
        <dsp:cNvSpPr/>
      </dsp:nvSpPr>
      <dsp:spPr>
        <a:xfrm>
          <a:off x="0" y="2993113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500" b="1" kern="1200" dirty="0"/>
            <a:t>פוטנציאל הגז </a:t>
          </a:r>
          <a:r>
            <a:rPr lang="he-IL" sz="3500" kern="1200" dirty="0"/>
            <a:t>- </a:t>
          </a:r>
          <a:r>
            <a:rPr lang="he-IL" sz="3500" kern="1200" dirty="0" smtClean="0"/>
            <a:t>מרכיב </a:t>
          </a:r>
          <a:r>
            <a:rPr lang="he-IL" sz="3500" kern="1200" dirty="0"/>
            <a:t>משני </a:t>
          </a:r>
          <a:r>
            <a:rPr lang="he-IL" sz="3500" kern="1200" dirty="0" smtClean="0"/>
            <a:t>בפתרון </a:t>
          </a:r>
          <a:endParaRPr lang="en-US" sz="3500" kern="1200" dirty="0"/>
        </a:p>
      </dsp:txBody>
      <dsp:txXfrm>
        <a:off x="66592" y="3059705"/>
        <a:ext cx="6380419" cy="1230962"/>
      </dsp:txXfrm>
    </dsp:sp>
    <dsp:sp modelId="{8E1BEE23-12BB-4660-B58C-2F14A729D1E1}">
      <dsp:nvSpPr>
        <dsp:cNvPr id="0" name=""/>
        <dsp:cNvSpPr/>
      </dsp:nvSpPr>
      <dsp:spPr>
        <a:xfrm>
          <a:off x="0" y="4458059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500" b="1" kern="1200" smtClean="0"/>
            <a:t>חברות באיחוד האירופאי</a:t>
          </a:r>
          <a:endParaRPr lang="en-US" sz="3500" kern="1200" dirty="0"/>
        </a:p>
      </dsp:txBody>
      <dsp:txXfrm>
        <a:off x="66592" y="4524651"/>
        <a:ext cx="6380419" cy="12309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E029-AA9C-43AD-8343-ED9DD8CFE17B}">
      <dsp:nvSpPr>
        <dsp:cNvPr id="0" name=""/>
        <dsp:cNvSpPr/>
      </dsp:nvSpPr>
      <dsp:spPr>
        <a:xfrm>
          <a:off x="0" y="0"/>
          <a:ext cx="574718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6977F7-4002-4ED7-BCEB-99CAE2B5F202}">
      <dsp:nvSpPr>
        <dsp:cNvPr id="0" name=""/>
        <dsp:cNvSpPr/>
      </dsp:nvSpPr>
      <dsp:spPr>
        <a:xfrm>
          <a:off x="0" y="0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/>
            <a:t>זרז אפשרי להושבת השחקנים סביב שולחן</a:t>
          </a:r>
          <a:endParaRPr lang="en-US" sz="2300" kern="1200" dirty="0"/>
        </a:p>
      </dsp:txBody>
      <dsp:txXfrm>
        <a:off x="0" y="0"/>
        <a:ext cx="5747187" cy="746885"/>
      </dsp:txXfrm>
    </dsp:sp>
    <dsp:sp modelId="{DB702195-0C8F-42EA-8B74-A470E5FB83E1}">
      <dsp:nvSpPr>
        <dsp:cNvPr id="0" name=""/>
        <dsp:cNvSpPr/>
      </dsp:nvSpPr>
      <dsp:spPr>
        <a:xfrm>
          <a:off x="0" y="746885"/>
          <a:ext cx="57471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E51542-FBBA-4513-BCA1-84D13C856709}">
      <dsp:nvSpPr>
        <dsp:cNvPr id="0" name=""/>
        <dsp:cNvSpPr/>
      </dsp:nvSpPr>
      <dsp:spPr>
        <a:xfrm>
          <a:off x="0" y="746885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/>
            <a:t>דורש הסכמה על אזורי הקידוח וחלוקת הרווחים</a:t>
          </a:r>
          <a:endParaRPr lang="en-US" sz="2300" kern="1200" dirty="0"/>
        </a:p>
      </dsp:txBody>
      <dsp:txXfrm>
        <a:off x="0" y="746885"/>
        <a:ext cx="5747187" cy="746885"/>
      </dsp:txXfrm>
    </dsp:sp>
    <dsp:sp modelId="{C4DD2120-2549-42BB-A6EC-A24FDB52AD94}">
      <dsp:nvSpPr>
        <dsp:cNvPr id="0" name=""/>
        <dsp:cNvSpPr/>
      </dsp:nvSpPr>
      <dsp:spPr>
        <a:xfrm>
          <a:off x="0" y="1493771"/>
          <a:ext cx="574718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D3E6B0-7CC5-43C0-8AB5-7BAB87A046A8}">
      <dsp:nvSpPr>
        <dsp:cNvPr id="0" name=""/>
        <dsp:cNvSpPr/>
      </dsp:nvSpPr>
      <dsp:spPr>
        <a:xfrm>
          <a:off x="0" y="1493771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/>
            <a:t>כיום</a:t>
          </a:r>
          <a:r>
            <a:rPr lang="he-IL" sz="2300" kern="1200" dirty="0"/>
            <a:t> – </a:t>
          </a:r>
          <a:r>
            <a:rPr lang="he-IL" sz="2300" b="1" kern="1200" dirty="0"/>
            <a:t>מייצר מתחים </a:t>
          </a:r>
          <a:endParaRPr lang="en-US" sz="2300" b="1" kern="1200" dirty="0"/>
        </a:p>
      </dsp:txBody>
      <dsp:txXfrm>
        <a:off x="0" y="1493771"/>
        <a:ext cx="5747187" cy="746885"/>
      </dsp:txXfrm>
    </dsp:sp>
    <dsp:sp modelId="{6396AFFC-B4AD-49D0-8EDE-383B4E87810C}">
      <dsp:nvSpPr>
        <dsp:cNvPr id="0" name=""/>
        <dsp:cNvSpPr/>
      </dsp:nvSpPr>
      <dsp:spPr>
        <a:xfrm>
          <a:off x="0" y="2240657"/>
          <a:ext cx="5747187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F16453-8986-4DA5-99E0-8A15BC35143B}">
      <dsp:nvSpPr>
        <dsp:cNvPr id="0" name=""/>
        <dsp:cNvSpPr/>
      </dsp:nvSpPr>
      <dsp:spPr>
        <a:xfrm>
          <a:off x="0" y="2240657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 smtClean="0"/>
            <a:t>תורכיה- </a:t>
          </a:r>
          <a:r>
            <a:rPr lang="he-IL" sz="2300" b="0" kern="1200" dirty="0" smtClean="0"/>
            <a:t>שחקן מפתח בנושא</a:t>
          </a:r>
          <a:endParaRPr lang="en-US" sz="2300" b="0" kern="1200" dirty="0"/>
        </a:p>
      </dsp:txBody>
      <dsp:txXfrm>
        <a:off x="0" y="2240657"/>
        <a:ext cx="5747187" cy="7468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A54CB-5B63-48CE-B876-BB8059167DFD}">
      <dsp:nvSpPr>
        <dsp:cNvPr id="0" name=""/>
        <dsp:cNvSpPr/>
      </dsp:nvSpPr>
      <dsp:spPr>
        <a:xfrm>
          <a:off x="0" y="0"/>
          <a:ext cx="61721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1EB5C-66F2-4F36-9A97-F9624D9E5931}">
      <dsp:nvSpPr>
        <dsp:cNvPr id="0" name=""/>
        <dsp:cNvSpPr/>
      </dsp:nvSpPr>
      <dsp:spPr>
        <a:xfrm>
          <a:off x="0" y="0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                                         מייצר מתחים</a:t>
          </a:r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                                         זרז </a:t>
          </a:r>
          <a:r>
            <a:rPr lang="he-IL" sz="2000" kern="1200" dirty="0"/>
            <a:t>אפשרי לשולחן </a:t>
          </a:r>
          <a:r>
            <a:rPr lang="he-IL" sz="2000" kern="1200" dirty="0" smtClean="0"/>
            <a:t>מו"מ </a:t>
          </a:r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                                         דורש </a:t>
          </a:r>
          <a:r>
            <a:rPr lang="he-IL" sz="2000" kern="1200" dirty="0"/>
            <a:t>הסכמה תורכית</a:t>
          </a:r>
          <a:endParaRPr lang="en-US" sz="2000" kern="1200" dirty="0"/>
        </a:p>
      </dsp:txBody>
      <dsp:txXfrm>
        <a:off x="0" y="0"/>
        <a:ext cx="6172199" cy="1218406"/>
      </dsp:txXfrm>
    </dsp:sp>
    <dsp:sp modelId="{BD26F111-75EA-4174-B8FA-7823C7EA2CCC}">
      <dsp:nvSpPr>
        <dsp:cNvPr id="0" name=""/>
        <dsp:cNvSpPr/>
      </dsp:nvSpPr>
      <dsp:spPr>
        <a:xfrm>
          <a:off x="0" y="1218406"/>
          <a:ext cx="6172199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A8904-2FA6-4C19-BCB5-1A9E93448F3C}">
      <dsp:nvSpPr>
        <dsp:cNvPr id="0" name=""/>
        <dsp:cNvSpPr/>
      </dsp:nvSpPr>
      <dsp:spPr>
        <a:xfrm>
          <a:off x="0" y="1218406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 smtClean="0"/>
            <a:t>			  זהות </a:t>
          </a:r>
          <a:r>
            <a:rPr lang="he-IL" sz="2000" b="1" kern="1200" dirty="0"/>
            <a:t>פנימית לא מעוצבת </a:t>
          </a:r>
          <a:r>
            <a:rPr lang="he-IL" sz="2000" b="1" kern="1200" dirty="0" smtClean="0"/>
            <a:t>דיה</a:t>
          </a:r>
          <a:endParaRPr lang="he-IL" sz="2000" b="1" kern="1200" dirty="0"/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                                        לרוב השחקנים נוח &gt; פאסיביות</a:t>
          </a:r>
          <a:endParaRPr lang="en-US" sz="2000" b="1" kern="1200" dirty="0"/>
        </a:p>
      </dsp:txBody>
      <dsp:txXfrm>
        <a:off x="0" y="1218406"/>
        <a:ext cx="6172199" cy="1218406"/>
      </dsp:txXfrm>
    </dsp:sp>
    <dsp:sp modelId="{549CBCD3-3FE8-4905-B8C7-8C1D4F98AD5E}">
      <dsp:nvSpPr>
        <dsp:cNvPr id="0" name=""/>
        <dsp:cNvSpPr/>
      </dsp:nvSpPr>
      <dsp:spPr>
        <a:xfrm>
          <a:off x="0" y="2436812"/>
          <a:ext cx="6172199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36DED-1F06-4E6A-9DC0-AC8371258273}">
      <dsp:nvSpPr>
        <dsp:cNvPr id="0" name=""/>
        <dsp:cNvSpPr/>
      </dsp:nvSpPr>
      <dsp:spPr>
        <a:xfrm>
          <a:off x="0" y="2436812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 smtClean="0"/>
            <a:t>                                       תורכיה – ציר מרכזי בפתרון</a:t>
          </a:r>
          <a:endParaRPr lang="he-IL" sz="2000" kern="1200" dirty="0" smtClean="0"/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                                        ללא שינוי מהותי מצד המעצמות</a:t>
          </a:r>
          <a:endParaRPr lang="en-US" sz="2000" kern="1200" dirty="0"/>
        </a:p>
      </dsp:txBody>
      <dsp:txXfrm>
        <a:off x="0" y="2436812"/>
        <a:ext cx="6172199" cy="1218406"/>
      </dsp:txXfrm>
    </dsp:sp>
    <dsp:sp modelId="{D147673C-4801-46E9-9BCA-12BC33633695}">
      <dsp:nvSpPr>
        <dsp:cNvPr id="0" name=""/>
        <dsp:cNvSpPr/>
      </dsp:nvSpPr>
      <dsp:spPr>
        <a:xfrm>
          <a:off x="0" y="3655218"/>
          <a:ext cx="617219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B2C5C-5E1F-4F61-AB10-DC6DE33DF2AF}">
      <dsp:nvSpPr>
        <dsp:cNvPr id="0" name=""/>
        <dsp:cNvSpPr/>
      </dsp:nvSpPr>
      <dsp:spPr>
        <a:xfrm>
          <a:off x="0" y="3655218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			  חצי סיכה על מפת העולם</a:t>
          </a:r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 smtClean="0"/>
            <a:t>			  פלטפורמה לאינטרסים </a:t>
          </a:r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			  לא אינטרס מקומי בפני עצמו</a:t>
          </a:r>
          <a:endParaRPr lang="en-US" sz="2000" kern="1200" dirty="0"/>
        </a:p>
      </dsp:txBody>
      <dsp:txXfrm>
        <a:off x="0" y="3655218"/>
        <a:ext cx="6172199" cy="1218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F2242A-67AE-416E-87AF-C4B65460150E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9B1FDF-7CDF-4DF9-8F5A-D1AC269FD5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279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FEDE1C4B-71AA-4974-B1BF-04F54F549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="" xmlns:a16="http://schemas.microsoft.com/office/drawing/2014/main" id="{73515B1E-7102-44D7-85A5-4CCC17AD7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108C7356-67E2-451E-8A60-AA485F49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B8FB3B8B-38C9-464A-BF89-7D298BFF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E4BA8816-A5C9-4C40-817E-AB405C18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66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3E34D502-ED03-4515-B7CB-D1B5155D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="" xmlns:a16="http://schemas.microsoft.com/office/drawing/2014/main" id="{E4F1E94F-86D8-4DCC-920D-48EA6EC06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5D653E10-700F-43F9-8772-CF4F47F9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4625BCBC-03AF-4890-A7B2-540EDEBB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1C381FD3-E4A8-492C-882E-3AED5054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36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="" xmlns:a16="http://schemas.microsoft.com/office/drawing/2014/main" id="{D0DE81D3-B9DC-4339-B885-6963465AE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="" xmlns:a16="http://schemas.microsoft.com/office/drawing/2014/main" id="{626F2CC8-DA78-461C-BF6A-44D0D96BF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9FF0C15F-6240-4DF8-8E1B-F7E453AE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DD9D04E1-2690-4F62-88D6-1B0420BD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C778ED53-40C4-48F2-B79C-62D3B68F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885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EAB3660E-764D-4969-9A48-0A7CF17E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FF8A1342-1EBE-4DD1-ABBA-5CBB39CC6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D2E9B257-2344-41A1-B1F2-993C7422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AAD73E9E-E28D-44AD-B6DD-9DA13A2B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495B8F0D-5668-4270-B983-0CE6E7F5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130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05150898-3066-497E-9BA3-5E9A1925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C4E05CD6-5921-456E-ACFC-2742F0080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71F5C374-71F1-4429-B900-17E82A9F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C60814CE-2560-4B53-AF38-CB783419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0824FF3A-2D4D-4DDB-A9AC-2A86196C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83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9384B9F-5174-4993-B079-C812F7AE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24B6D652-EA04-450F-8246-D62F253B1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82066984-045A-4726-87DB-1919DB1CA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4C1584EA-0B67-4762-9330-4BB3EE84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32AE8746-2DB5-452C-9DD4-A05A5FC3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8230C813-3EF0-44CC-A9FB-EB69615F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57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A5CDACC5-833E-4D11-838A-E6A45293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9A4C5EB5-3F8B-45A6-AC6F-D651A88DC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22808A84-84EC-41CF-95D3-8BA3C40E0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="" xmlns:a16="http://schemas.microsoft.com/office/drawing/2014/main" id="{1C90B2D9-D326-44BB-9E7D-0E781D76D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="" xmlns:a16="http://schemas.microsoft.com/office/drawing/2014/main" id="{87945220-0388-48E6-B9BC-709CF41A1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="" xmlns:a16="http://schemas.microsoft.com/office/drawing/2014/main" id="{DDDFDE83-3819-4EB8-B676-418DC0D3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="" xmlns:a16="http://schemas.microsoft.com/office/drawing/2014/main" id="{1253C7DC-DD07-4654-AF36-F192B7F7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="" xmlns:a16="http://schemas.microsoft.com/office/drawing/2014/main" id="{40B39E03-5AC3-4431-9140-B93FF986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096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4B69B94-730D-419F-AAC1-462AE632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="" xmlns:a16="http://schemas.microsoft.com/office/drawing/2014/main" id="{32B02FE6-DDBF-4AB2-AAE5-D7A86444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="" xmlns:a16="http://schemas.microsoft.com/office/drawing/2014/main" id="{6118F60E-D15B-4F58-883A-E63A6D73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="" xmlns:a16="http://schemas.microsoft.com/office/drawing/2014/main" id="{645AE390-52C9-4ABC-B543-5403E123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44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="" xmlns:a16="http://schemas.microsoft.com/office/drawing/2014/main" id="{2ADBF478-A30A-4DF1-8D39-64605446F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="" xmlns:a16="http://schemas.microsoft.com/office/drawing/2014/main" id="{A5E625C6-9B1C-4477-8679-7ED46459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="" xmlns:a16="http://schemas.microsoft.com/office/drawing/2014/main" id="{F1FE41BB-BAA6-47BC-9AE3-41A8B8E3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544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1B46864-BFB1-40FE-B196-000DECB7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4FE0E44F-2AFB-4F87-85BC-BE9E2B9B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="" xmlns:a16="http://schemas.microsoft.com/office/drawing/2014/main" id="{E9D12FA1-FBCF-4230-A3A8-5DD6897F1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434B6A51-D16B-474A-B5B6-3EAFDB2E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F62BC231-79E4-4368-9680-EA86731E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4885429C-6025-44DE-83A4-DB1BB8A4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869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A487EA0-9C81-438D-8387-A9FD4560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="" xmlns:a16="http://schemas.microsoft.com/office/drawing/2014/main" id="{577C79FA-36F7-43EB-A404-3A31E7C5C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="" xmlns:a16="http://schemas.microsoft.com/office/drawing/2014/main" id="{28FAE6FC-573C-48D7-B511-CD27922B1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CB32CE85-7DE3-491D-8391-AEC376F7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C5F85E94-D110-4907-BC4F-027C1C28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C07CF458-2DE0-4048-BBB3-0D1D8D6C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78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="" xmlns:a16="http://schemas.microsoft.com/office/drawing/2014/main" id="{AD0EAAA0-D8A5-4E37-93AD-22ED8C6D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D5D51AC5-A4CB-4BDF-A4D5-941C71CE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BCDD7379-6F6A-401B-9B28-CEFA266A1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6E3D5-4334-40EA-A1A2-0FBB0C57C784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0E5E70B4-8597-4D43-A8C5-DEAA5ADB8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029B6E4A-F02E-4C3C-BD30-42CE5DF0D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7734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37.png"/><Relationship Id="rId39" Type="http://schemas.openxmlformats.org/officeDocument/2006/relationships/image" Target="../media/image43.png"/><Relationship Id="rId3" Type="http://schemas.openxmlformats.org/officeDocument/2006/relationships/image" Target="../media/image2.png"/><Relationship Id="rId21" Type="http://schemas.openxmlformats.org/officeDocument/2006/relationships/image" Target="../media/image38.svg"/><Relationship Id="rId34" Type="http://schemas.openxmlformats.org/officeDocument/2006/relationships/image" Target="../media/image41.png"/><Relationship Id="rId42" Type="http://schemas.openxmlformats.org/officeDocument/2006/relationships/image" Target="../media/image58.svg"/><Relationship Id="rId47" Type="http://schemas.openxmlformats.org/officeDocument/2006/relationships/image" Target="../media/image47.png"/><Relationship Id="rId50" Type="http://schemas.openxmlformats.org/officeDocument/2006/relationships/image" Target="../media/image48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17" Type="http://schemas.openxmlformats.org/officeDocument/2006/relationships/image" Target="../media/image33.pn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4.svg"/><Relationship Id="rId46" Type="http://schemas.openxmlformats.org/officeDocument/2006/relationships/image" Target="../media/image62.sv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20" Type="http://schemas.openxmlformats.org/officeDocument/2006/relationships/image" Target="../media/image34.png"/><Relationship Id="rId29" Type="http://schemas.openxmlformats.org/officeDocument/2006/relationships/image" Target="../media/image46.sv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37" Type="http://schemas.openxmlformats.org/officeDocument/2006/relationships/image" Target="../media/image42.png"/><Relationship Id="rId40" Type="http://schemas.openxmlformats.org/officeDocument/2006/relationships/image" Target="../media/image56.svg"/><Relationship Id="rId45" Type="http://schemas.openxmlformats.org/officeDocument/2006/relationships/image" Target="../media/image46.png"/><Relationship Id="rId53" Type="http://schemas.openxmlformats.org/officeDocument/2006/relationships/slide" Target="slide15.xml"/><Relationship Id="rId5" Type="http://schemas.openxmlformats.org/officeDocument/2006/relationships/slide" Target="slide12.xml"/><Relationship Id="rId15" Type="http://schemas.openxmlformats.org/officeDocument/2006/relationships/image" Target="../media/image32.png"/><Relationship Id="rId23" Type="http://schemas.openxmlformats.org/officeDocument/2006/relationships/image" Target="../media/image40.svg"/><Relationship Id="rId28" Type="http://schemas.openxmlformats.org/officeDocument/2006/relationships/image" Target="../media/image38.png"/><Relationship Id="rId36" Type="http://schemas.openxmlformats.org/officeDocument/2006/relationships/slide" Target="slide21.xml"/><Relationship Id="rId49" Type="http://schemas.openxmlformats.org/officeDocument/2006/relationships/slide" Target="slide11.xml"/><Relationship Id="rId10" Type="http://schemas.openxmlformats.org/officeDocument/2006/relationships/image" Target="../media/image29.png"/><Relationship Id="rId19" Type="http://schemas.openxmlformats.org/officeDocument/2006/relationships/slide" Target="slide19.xml"/><Relationship Id="rId31" Type="http://schemas.openxmlformats.org/officeDocument/2006/relationships/image" Target="../media/image48.svg"/><Relationship Id="rId44" Type="http://schemas.openxmlformats.org/officeDocument/2006/relationships/image" Target="../media/image60.svg"/><Relationship Id="rId52" Type="http://schemas.openxmlformats.org/officeDocument/2006/relationships/slide" Target="slide13.xml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2.svg"/><Relationship Id="rId22" Type="http://schemas.openxmlformats.org/officeDocument/2006/relationships/image" Target="../media/image35.png"/><Relationship Id="rId27" Type="http://schemas.openxmlformats.org/officeDocument/2006/relationships/image" Target="../media/image44.svg"/><Relationship Id="rId30" Type="http://schemas.openxmlformats.org/officeDocument/2006/relationships/image" Target="../media/image39.png"/><Relationship Id="rId35" Type="http://schemas.openxmlformats.org/officeDocument/2006/relationships/image" Target="../media/image52.svg"/><Relationship Id="rId43" Type="http://schemas.openxmlformats.org/officeDocument/2006/relationships/image" Target="../media/image45.png"/><Relationship Id="rId48" Type="http://schemas.openxmlformats.org/officeDocument/2006/relationships/image" Target="../media/image64.svg"/><Relationship Id="rId8" Type="http://schemas.openxmlformats.org/officeDocument/2006/relationships/image" Target="../media/image27.png"/><Relationship Id="rId51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2.xml"/><Relationship Id="rId7" Type="http://schemas.openxmlformats.org/officeDocument/2006/relationships/slide" Target="slide10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2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3.xml"/><Relationship Id="rId7" Type="http://schemas.openxmlformats.org/officeDocument/2006/relationships/slide" Target="slide10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3.xml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4.xml"/><Relationship Id="rId7" Type="http://schemas.openxmlformats.org/officeDocument/2006/relationships/slide" Target="slide16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57.png"/><Relationship Id="rId4" Type="http://schemas.openxmlformats.org/officeDocument/2006/relationships/diagramQuickStyle" Target="../diagrams/quickStyle4.xml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diagramLayout" Target="../diagrams/layout5.xml"/><Relationship Id="rId7" Type="http://schemas.openxmlformats.org/officeDocument/2006/relationships/slide" Target="slide15.xml"/><Relationship Id="rId12" Type="http://schemas.openxmlformats.org/officeDocument/2006/relationships/image" Target="../media/image5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71.sv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sv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fFBCdeDdt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A2DB5EB0-BD8E-461C-A9B1-261C062E1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959370"/>
            <a:ext cx="5272888" cy="549153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e-IL" sz="4000" b="1" dirty="0"/>
              <a:t>קפריסין</a:t>
            </a:r>
          </a:p>
          <a:p>
            <a:pPr marL="0" indent="0" algn="ctr">
              <a:buNone/>
            </a:pPr>
            <a:r>
              <a:rPr lang="he-IL" sz="4000" b="1" dirty="0"/>
              <a:t>סיכום חקירת </a:t>
            </a:r>
          </a:p>
          <a:p>
            <a:pPr marL="0" indent="0" algn="ctr">
              <a:buNone/>
            </a:pPr>
            <a:r>
              <a:rPr lang="he-IL" sz="4000" b="1" dirty="0"/>
              <a:t>שאלת </a:t>
            </a:r>
            <a:r>
              <a:rPr lang="he-IL" sz="4000" b="1" dirty="0" err="1"/>
              <a:t>הבטל"ם</a:t>
            </a:r>
            <a:r>
              <a:rPr lang="he-IL" sz="4000" b="1" dirty="0"/>
              <a:t> </a:t>
            </a:r>
          </a:p>
          <a:p>
            <a:pPr marL="0" indent="0" algn="ctr">
              <a:buNone/>
            </a:pPr>
            <a:r>
              <a:rPr lang="he-IL" sz="4000" b="1" dirty="0"/>
              <a:t>צוות 4</a:t>
            </a:r>
          </a:p>
          <a:p>
            <a:pPr marL="0" indent="0">
              <a:buNone/>
            </a:pPr>
            <a:endParaRPr lang="he-IL" sz="1700" b="1" dirty="0"/>
          </a:p>
          <a:p>
            <a:pPr marL="0" indent="0" algn="ctr">
              <a:buNone/>
            </a:pPr>
            <a:r>
              <a:rPr lang="he-IL" sz="2400" b="1" dirty="0" smtClean="0"/>
              <a:t>'סיפורו </a:t>
            </a:r>
            <a:r>
              <a:rPr lang="he-IL" sz="2400" b="1" dirty="0"/>
              <a:t>של אי' </a:t>
            </a:r>
          </a:p>
        </p:txBody>
      </p:sp>
      <p:sp>
        <p:nvSpPr>
          <p:cNvPr id="192" name="Freeform 49">
            <a:extLst>
              <a:ext uri="{FF2B5EF4-FFF2-40B4-BE49-F238E27FC236}">
                <a16:creationId xmlns="" xmlns:a16="http://schemas.microsoft.com/office/drawing/2014/main" id="{EF9B8DF2-C3F5-49A2-94D2-F7B65A0F1F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תמונה שמכילה אדם, עמידה, חוץ, אנשים&#10;&#10;התיאור נוצר באופן אוטומטי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r="16954" b="-1"/>
          <a:stretch/>
        </p:blipFill>
        <p:spPr bwMode="auto"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1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אליפסה 4">
            <a:extLst>
              <a:ext uri="{FF2B5EF4-FFF2-40B4-BE49-F238E27FC236}">
                <a16:creationId xmlns="" xmlns:a16="http://schemas.microsoft.com/office/drawing/2014/main" id="{70CBB393-8F33-4165-83E4-CFB5E7A705AA}"/>
              </a:ext>
            </a:extLst>
          </p:cNvPr>
          <p:cNvSpPr/>
          <p:nvPr/>
        </p:nvSpPr>
        <p:spPr>
          <a:xfrm>
            <a:off x="4331077" y="3429000"/>
            <a:ext cx="4146297" cy="364813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tx1"/>
              </a:solidFill>
            </a:endParaRPr>
          </a:p>
          <a:p>
            <a:pPr algn="ctr"/>
            <a:r>
              <a:rPr lang="he-IL" sz="2400" b="1" dirty="0">
                <a:solidFill>
                  <a:schemeClr val="tx1"/>
                </a:solidFill>
              </a:rPr>
              <a:t>המכלול הכלכלי</a:t>
            </a:r>
          </a:p>
          <a:p>
            <a:pPr algn="ctr"/>
            <a:endParaRPr lang="he-IL" sz="2400" b="1" dirty="0">
              <a:solidFill>
                <a:schemeClr val="tx1"/>
              </a:solidFill>
            </a:endParaRPr>
          </a:p>
          <a:p>
            <a:pPr algn="ctr"/>
            <a:endParaRPr lang="he-IL" sz="2400" b="1" dirty="0">
              <a:solidFill>
                <a:schemeClr val="tx1"/>
              </a:solidFill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="" xmlns:a16="http://schemas.microsoft.com/office/drawing/2014/main" id="{80042F70-95B0-4A60-9D32-060F7BDABFED}"/>
              </a:ext>
            </a:extLst>
          </p:cNvPr>
          <p:cNvSpPr/>
          <p:nvPr/>
        </p:nvSpPr>
        <p:spPr>
          <a:xfrm>
            <a:off x="1152395" y="279702"/>
            <a:ext cx="5340263" cy="514406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r>
              <a:rPr lang="he-IL" sz="2800" b="1" dirty="0">
                <a:solidFill>
                  <a:schemeClr val="tx1"/>
                </a:solidFill>
              </a:rPr>
              <a:t>המכלול החברתי – פנימי</a:t>
            </a: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="" xmlns:a16="http://schemas.microsoft.com/office/drawing/2014/main" id="{92A93AF8-98F3-4F6D-8FDC-00BEBA176FCC}"/>
              </a:ext>
            </a:extLst>
          </p:cNvPr>
          <p:cNvSpPr/>
          <p:nvPr/>
        </p:nvSpPr>
        <p:spPr>
          <a:xfrm>
            <a:off x="5999968" y="-16366"/>
            <a:ext cx="5938904" cy="535245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tx1"/>
                </a:solidFill>
              </a:rPr>
              <a:t>המכלול </a:t>
            </a:r>
            <a:r>
              <a:rPr lang="he-IL" sz="2800" b="1" dirty="0" err="1">
                <a:solidFill>
                  <a:schemeClr val="tx1"/>
                </a:solidFill>
              </a:rPr>
              <a:t>הגיאו</a:t>
            </a:r>
            <a:r>
              <a:rPr lang="he-IL" sz="2800" b="1" dirty="0">
                <a:solidFill>
                  <a:schemeClr val="tx1"/>
                </a:solidFill>
              </a:rPr>
              <a:t> – אסטרטגי; מדיני</a:t>
            </a: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="" xmlns:a16="http://schemas.microsoft.com/office/drawing/2014/main" id="{CB6E2857-AC2A-4568-8781-6728F8E67218}"/>
              </a:ext>
            </a:extLst>
          </p:cNvPr>
          <p:cNvSpPr/>
          <p:nvPr/>
        </p:nvSpPr>
        <p:spPr>
          <a:xfrm>
            <a:off x="8866334" y="4121545"/>
            <a:ext cx="3072538" cy="273645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המכלול הגיאוגרפי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="" xmlns:a16="http://schemas.microsoft.com/office/drawing/2014/main" id="{8E60B0DE-7459-4DA8-988F-8F627E26079D}"/>
              </a:ext>
            </a:extLst>
          </p:cNvPr>
          <p:cNvSpPr/>
          <p:nvPr/>
        </p:nvSpPr>
        <p:spPr>
          <a:xfrm>
            <a:off x="253128" y="3915691"/>
            <a:ext cx="3461500" cy="301615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המכלול ההיסטורי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DDDDD3BC-B38F-427F-841E-367F4EE3C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21" y="212973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AA720846-CAE6-447D-B7E1-7BEF1537D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17" y="2074507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AF63C147-3B50-4062-AB90-4C5C7E01A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16" y="151895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hlinkClick r:id="rId5" action="ppaction://hlinksldjump"/>
            <a:extLst>
              <a:ext uri="{FF2B5EF4-FFF2-40B4-BE49-F238E27FC236}">
                <a16:creationId xmlns="" xmlns:a16="http://schemas.microsoft.com/office/drawing/2014/main" id="{C5514A9F-2C45-4942-A11C-09E43EC760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34" y="255678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="" xmlns:a16="http://schemas.microsoft.com/office/drawing/2014/main" id="{42343262-82C5-4843-BB25-F8C0EFA47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59" y="372180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="" xmlns:a16="http://schemas.microsoft.com/office/drawing/2014/main" id="{2388B0A5-0937-4D9B-B079-A974916C60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717" y="2898155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תמונה 20" descr="תמונה שמכילה צילום מסך&#10;&#10;התיאור נוצר באופן אוטומטי">
            <a:extLst>
              <a:ext uri="{FF2B5EF4-FFF2-40B4-BE49-F238E27FC236}">
                <a16:creationId xmlns="" xmlns:a16="http://schemas.microsoft.com/office/drawing/2014/main" id="{49EC6995-6C11-4B62-84B5-59DC74E904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83" y="3045293"/>
            <a:ext cx="1008000" cy="73203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="" xmlns:a16="http://schemas.microsoft.com/office/drawing/2014/main" id="{CFCDCEE4-B0E5-45DE-B212-A3B6BC6E0C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85" y="152191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="" xmlns:a16="http://schemas.microsoft.com/office/drawing/2014/main" id="{E1130741-DA31-4C3D-8273-328846C47E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36" y="3867485"/>
            <a:ext cx="1008000" cy="670796"/>
          </a:xfrm>
          <a:prstGeom prst="rect">
            <a:avLst/>
          </a:prstGeom>
        </p:spPr>
      </p:pic>
      <p:pic>
        <p:nvPicPr>
          <p:cNvPr id="25" name="תמונה 24" descr="תמונה שמכילה אוסף תמונות, טקסט&#10;&#10;התיאור נוצר באופן אוטומטי">
            <a:extLst>
              <a:ext uri="{FF2B5EF4-FFF2-40B4-BE49-F238E27FC236}">
                <a16:creationId xmlns="" xmlns:a16="http://schemas.microsoft.com/office/drawing/2014/main" id="{9A303A18-950C-4175-82BB-4E72B9C679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40" y="2929424"/>
            <a:ext cx="1008000" cy="504000"/>
          </a:xfrm>
          <a:prstGeom prst="rect">
            <a:avLst/>
          </a:prstGeom>
        </p:spPr>
      </p:pic>
      <p:pic>
        <p:nvPicPr>
          <p:cNvPr id="26" name="גרפיקה 25" descr="בית">
            <a:extLst>
              <a:ext uri="{FF2B5EF4-FFF2-40B4-BE49-F238E27FC236}">
                <a16:creationId xmlns="" xmlns:a16="http://schemas.microsoft.com/office/drawing/2014/main" id="{7755C8A1-430B-47AE-A8CA-A01BFA1892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14879" y="2283289"/>
            <a:ext cx="914400" cy="914400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="" xmlns:a16="http://schemas.microsoft.com/office/drawing/2014/main" id="{223C2285-29A1-4321-ABA3-787755582F31}"/>
              </a:ext>
            </a:extLst>
          </p:cNvPr>
          <p:cNvSpPr txBox="1"/>
          <p:nvPr/>
        </p:nvSpPr>
        <p:spPr>
          <a:xfrm>
            <a:off x="1369865" y="3063652"/>
            <a:ext cx="14954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נכסי נפקדים</a:t>
            </a:r>
          </a:p>
        </p:txBody>
      </p:sp>
      <p:pic>
        <p:nvPicPr>
          <p:cNvPr id="30" name="גרפיקה 29" descr="כיתה">
            <a:extLst>
              <a:ext uri="{FF2B5EF4-FFF2-40B4-BE49-F238E27FC236}">
                <a16:creationId xmlns="" xmlns:a16="http://schemas.microsoft.com/office/drawing/2014/main" id="{5FA48B18-CBC8-4689-AEC6-2569A05FD0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08978" y="708879"/>
            <a:ext cx="914400" cy="914400"/>
          </a:xfrm>
          <a:prstGeom prst="rect">
            <a:avLst/>
          </a:prstGeom>
        </p:spPr>
      </p:pic>
      <p:sp>
        <p:nvSpPr>
          <p:cNvPr id="31" name="תיבת טקסט 30">
            <a:extLst>
              <a:ext uri="{FF2B5EF4-FFF2-40B4-BE49-F238E27FC236}">
                <a16:creationId xmlns="" xmlns:a16="http://schemas.microsoft.com/office/drawing/2014/main" id="{B12AE922-F3D3-43B4-A9AA-94E8C184A2E9}"/>
              </a:ext>
            </a:extLst>
          </p:cNvPr>
          <p:cNvSpPr txBox="1"/>
          <p:nvPr/>
        </p:nvSpPr>
        <p:spPr>
          <a:xfrm>
            <a:off x="2095829" y="151982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חינוך</a:t>
            </a:r>
          </a:p>
        </p:txBody>
      </p:sp>
      <p:pic>
        <p:nvPicPr>
          <p:cNvPr id="33" name="גרפיקה 32" descr="מקש">
            <a:extLst>
              <a:ext uri="{FF2B5EF4-FFF2-40B4-BE49-F238E27FC236}">
                <a16:creationId xmlns="" xmlns:a16="http://schemas.microsoft.com/office/drawing/2014/main" id="{778266D1-1A73-4309-A25C-CB21551ED0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18279" y="2319153"/>
            <a:ext cx="914400" cy="914400"/>
          </a:xfrm>
          <a:prstGeom prst="rect">
            <a:avLst/>
          </a:prstGeom>
        </p:spPr>
      </p:pic>
      <p:pic>
        <p:nvPicPr>
          <p:cNvPr id="35" name="גרפיקה 34" descr="גולגולת">
            <a:hlinkClick r:id="rId19" action="ppaction://hlinksldjump"/>
            <a:extLst>
              <a:ext uri="{FF2B5EF4-FFF2-40B4-BE49-F238E27FC236}">
                <a16:creationId xmlns="" xmlns:a16="http://schemas.microsoft.com/office/drawing/2014/main" id="{286387E9-F7AF-4C7C-BC7B-FA3FCC9B4D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21439" y="2262328"/>
            <a:ext cx="914400" cy="914400"/>
          </a:xfrm>
          <a:prstGeom prst="rect">
            <a:avLst/>
          </a:prstGeom>
        </p:spPr>
      </p:pic>
      <p:sp>
        <p:nvSpPr>
          <p:cNvPr id="36" name="תיבת טקסט 35">
            <a:extLst>
              <a:ext uri="{FF2B5EF4-FFF2-40B4-BE49-F238E27FC236}">
                <a16:creationId xmlns="" xmlns:a16="http://schemas.microsoft.com/office/drawing/2014/main" id="{E5F96CDA-A683-499F-BC2A-E469B981C863}"/>
              </a:ext>
            </a:extLst>
          </p:cNvPr>
          <p:cNvSpPr txBox="1"/>
          <p:nvPr/>
        </p:nvSpPr>
        <p:spPr>
          <a:xfrm>
            <a:off x="3210001" y="306365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נעדרים</a:t>
            </a:r>
          </a:p>
        </p:txBody>
      </p:sp>
      <p:pic>
        <p:nvPicPr>
          <p:cNvPr id="38" name="גרפיקה 37" descr="לחיים">
            <a:extLst>
              <a:ext uri="{FF2B5EF4-FFF2-40B4-BE49-F238E27FC236}">
                <a16:creationId xmlns="" xmlns:a16="http://schemas.microsoft.com/office/drawing/2014/main" id="{38BBE06F-5856-421A-A61A-8DA1A2B327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04041" y="531904"/>
            <a:ext cx="914400" cy="914400"/>
          </a:xfrm>
          <a:prstGeom prst="rect">
            <a:avLst/>
          </a:prstGeom>
        </p:spPr>
      </p:pic>
      <p:sp>
        <p:nvSpPr>
          <p:cNvPr id="39" name="תיבת טקסט 38">
            <a:extLst>
              <a:ext uri="{FF2B5EF4-FFF2-40B4-BE49-F238E27FC236}">
                <a16:creationId xmlns="" xmlns:a16="http://schemas.microsoft.com/office/drawing/2014/main" id="{B297FB00-2314-4A97-8F88-2880FD4A18AF}"/>
              </a:ext>
            </a:extLst>
          </p:cNvPr>
          <p:cNvSpPr txBox="1"/>
          <p:nvPr/>
        </p:nvSpPr>
        <p:spPr>
          <a:xfrm>
            <a:off x="3048997" y="1368274"/>
            <a:ext cx="15355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זהות לאומית</a:t>
            </a:r>
          </a:p>
        </p:txBody>
      </p:sp>
      <p:pic>
        <p:nvPicPr>
          <p:cNvPr id="41" name="גרפיקה 40" descr="צמח">
            <a:extLst>
              <a:ext uri="{FF2B5EF4-FFF2-40B4-BE49-F238E27FC236}">
                <a16:creationId xmlns="" xmlns:a16="http://schemas.microsoft.com/office/drawing/2014/main" id="{19616D5D-885D-4F94-AB80-0DB0C2F071B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846" y="750687"/>
            <a:ext cx="914400" cy="914400"/>
          </a:xfrm>
          <a:prstGeom prst="rect">
            <a:avLst/>
          </a:prstGeom>
        </p:spPr>
      </p:pic>
      <p:sp>
        <p:nvSpPr>
          <p:cNvPr id="42" name="תיבת טקסט 41">
            <a:extLst>
              <a:ext uri="{FF2B5EF4-FFF2-40B4-BE49-F238E27FC236}">
                <a16:creationId xmlns="" xmlns:a16="http://schemas.microsoft.com/office/drawing/2014/main" id="{4812883D-32A0-485F-BB58-DB480CE7A67B}"/>
              </a:ext>
            </a:extLst>
          </p:cNvPr>
          <p:cNvSpPr txBox="1"/>
          <p:nvPr/>
        </p:nvSpPr>
        <p:spPr>
          <a:xfrm>
            <a:off x="4559880" y="1547649"/>
            <a:ext cx="11964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נורמליזציה</a:t>
            </a:r>
          </a:p>
        </p:txBody>
      </p:sp>
      <p:sp>
        <p:nvSpPr>
          <p:cNvPr id="43" name="תיבת טקסט 42">
            <a:extLst>
              <a:ext uri="{FF2B5EF4-FFF2-40B4-BE49-F238E27FC236}">
                <a16:creationId xmlns="" xmlns:a16="http://schemas.microsoft.com/office/drawing/2014/main" id="{7B08D474-4570-48D5-BF58-D7FF0795BF65}"/>
              </a:ext>
            </a:extLst>
          </p:cNvPr>
          <p:cNvSpPr txBox="1"/>
          <p:nvPr/>
        </p:nvSpPr>
        <p:spPr>
          <a:xfrm>
            <a:off x="4599265" y="3064959"/>
            <a:ext cx="11615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מתנחלים</a:t>
            </a:r>
          </a:p>
        </p:txBody>
      </p:sp>
      <p:pic>
        <p:nvPicPr>
          <p:cNvPr id="45" name="גרפיקה 44" descr="חקלאי">
            <a:extLst>
              <a:ext uri="{FF2B5EF4-FFF2-40B4-BE49-F238E27FC236}">
                <a16:creationId xmlns="" xmlns:a16="http://schemas.microsoft.com/office/drawing/2014/main" id="{E39FAD22-80F3-46F7-AFAF-1BE0127648D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583316" y="4934114"/>
            <a:ext cx="914400" cy="914400"/>
          </a:xfrm>
          <a:prstGeom prst="rect">
            <a:avLst/>
          </a:prstGeom>
        </p:spPr>
      </p:pic>
      <p:sp>
        <p:nvSpPr>
          <p:cNvPr id="46" name="תיבת טקסט 45">
            <a:extLst>
              <a:ext uri="{FF2B5EF4-FFF2-40B4-BE49-F238E27FC236}">
                <a16:creationId xmlns="" xmlns:a16="http://schemas.microsoft.com/office/drawing/2014/main" id="{C5AFC41C-F1E5-4CFD-B51C-A0A6FC9F6331}"/>
              </a:ext>
            </a:extLst>
          </p:cNvPr>
          <p:cNvSpPr txBox="1"/>
          <p:nvPr/>
        </p:nvSpPr>
        <p:spPr>
          <a:xfrm>
            <a:off x="4454762" y="5642784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חקלאות</a:t>
            </a:r>
          </a:p>
        </p:txBody>
      </p:sp>
      <p:pic>
        <p:nvPicPr>
          <p:cNvPr id="48" name="גרפיקה 47" descr="מטבעות">
            <a:extLst>
              <a:ext uri="{FF2B5EF4-FFF2-40B4-BE49-F238E27FC236}">
                <a16:creationId xmlns="" xmlns:a16="http://schemas.microsoft.com/office/drawing/2014/main" id="{260B7DE8-29CE-4D4C-BD3F-B200A0D94AC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06860" y="5121256"/>
            <a:ext cx="914400" cy="914400"/>
          </a:xfrm>
          <a:prstGeom prst="rect">
            <a:avLst/>
          </a:prstGeom>
        </p:spPr>
      </p:pic>
      <p:sp>
        <p:nvSpPr>
          <p:cNvPr id="49" name="תיבת טקסט 48">
            <a:extLst>
              <a:ext uri="{FF2B5EF4-FFF2-40B4-BE49-F238E27FC236}">
                <a16:creationId xmlns="" xmlns:a16="http://schemas.microsoft.com/office/drawing/2014/main" id="{FA34DF9E-BCAA-4601-ADBD-B37A58136B22}"/>
              </a:ext>
            </a:extLst>
          </p:cNvPr>
          <p:cNvSpPr txBox="1"/>
          <p:nvPr/>
        </p:nvSpPr>
        <p:spPr>
          <a:xfrm>
            <a:off x="7176801" y="5897635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בנקאות</a:t>
            </a:r>
          </a:p>
        </p:txBody>
      </p:sp>
      <p:pic>
        <p:nvPicPr>
          <p:cNvPr id="3" name="גרפיקה 2" descr="בית-משפט">
            <a:extLst>
              <a:ext uri="{FF2B5EF4-FFF2-40B4-BE49-F238E27FC236}">
                <a16:creationId xmlns="" xmlns:a16="http://schemas.microsoft.com/office/drawing/2014/main" id="{2F3CB564-B177-4460-AF55-01F778CC840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63380" y="3345060"/>
            <a:ext cx="914400" cy="914400"/>
          </a:xfrm>
          <a:prstGeom prst="rect">
            <a:avLst/>
          </a:prstGeom>
        </p:spPr>
      </p:pic>
      <p:sp>
        <p:nvSpPr>
          <p:cNvPr id="37" name="תיבת טקסט 36">
            <a:extLst>
              <a:ext uri="{FF2B5EF4-FFF2-40B4-BE49-F238E27FC236}">
                <a16:creationId xmlns="" xmlns:a16="http://schemas.microsoft.com/office/drawing/2014/main" id="{A0C8CA4C-3438-4C16-A212-9BB9817A17C1}"/>
              </a:ext>
            </a:extLst>
          </p:cNvPr>
          <p:cNvSpPr txBox="1"/>
          <p:nvPr/>
        </p:nvSpPr>
        <p:spPr>
          <a:xfrm>
            <a:off x="4039782" y="4148027"/>
            <a:ext cx="11615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חוקה ורקע משפטי</a:t>
            </a:r>
          </a:p>
        </p:txBody>
      </p:sp>
      <p:pic>
        <p:nvPicPr>
          <p:cNvPr id="6" name="גרפיקה 5" descr="סצינה טרופית">
            <a:extLst>
              <a:ext uri="{FF2B5EF4-FFF2-40B4-BE49-F238E27FC236}">
                <a16:creationId xmlns="" xmlns:a16="http://schemas.microsoft.com/office/drawing/2014/main" id="{C52BC738-179C-433C-A25C-955AE109D94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466764" y="5683893"/>
            <a:ext cx="914400" cy="914400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="" xmlns:a16="http://schemas.microsoft.com/office/drawing/2014/main" id="{875362A1-712B-4EA8-8557-F07A0F0A693D}"/>
              </a:ext>
            </a:extLst>
          </p:cNvPr>
          <p:cNvSpPr txBox="1"/>
          <p:nvPr/>
        </p:nvSpPr>
        <p:spPr>
          <a:xfrm>
            <a:off x="5361757" y="6497567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תיירות</a:t>
            </a:r>
          </a:p>
        </p:txBody>
      </p:sp>
      <p:pic>
        <p:nvPicPr>
          <p:cNvPr id="12" name="גרפיקה 11" descr="קבוצת גברים">
            <a:extLst>
              <a:ext uri="{FF2B5EF4-FFF2-40B4-BE49-F238E27FC236}">
                <a16:creationId xmlns="" xmlns:a16="http://schemas.microsoft.com/office/drawing/2014/main" id="{16885B91-D667-4B48-BDD3-DA4CFED48A8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372130" y="3458491"/>
            <a:ext cx="914400" cy="914400"/>
          </a:xfrm>
          <a:prstGeom prst="rect">
            <a:avLst/>
          </a:prstGeom>
        </p:spPr>
      </p:pic>
      <p:sp>
        <p:nvSpPr>
          <p:cNvPr id="44" name="תיבת טקסט 43">
            <a:extLst>
              <a:ext uri="{FF2B5EF4-FFF2-40B4-BE49-F238E27FC236}">
                <a16:creationId xmlns="" xmlns:a16="http://schemas.microsoft.com/office/drawing/2014/main" id="{1BC04F6E-2178-4983-A946-B552A2973A56}"/>
              </a:ext>
            </a:extLst>
          </p:cNvPr>
          <p:cNvSpPr txBox="1"/>
          <p:nvPr/>
        </p:nvSpPr>
        <p:spPr>
          <a:xfrm>
            <a:off x="1972697" y="4251282"/>
            <a:ext cx="1705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תרבות, דת ואתניות</a:t>
            </a:r>
          </a:p>
        </p:txBody>
      </p:sp>
      <p:pic>
        <p:nvPicPr>
          <p:cNvPr id="15" name="גרפיקה 14" descr="מפעל">
            <a:hlinkClick r:id="rId36" action="ppaction://hlinksldjump"/>
            <a:extLst>
              <a:ext uri="{FF2B5EF4-FFF2-40B4-BE49-F238E27FC236}">
                <a16:creationId xmlns="" xmlns:a16="http://schemas.microsoft.com/office/drawing/2014/main" id="{E18DD4D0-BC0D-4B65-B926-4694EDCB641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442559" y="5765618"/>
            <a:ext cx="914400" cy="914400"/>
          </a:xfrm>
          <a:prstGeom prst="rect">
            <a:avLst/>
          </a:prstGeom>
        </p:spPr>
      </p:pic>
      <p:sp>
        <p:nvSpPr>
          <p:cNvPr id="47" name="תיבת טקסט 46">
            <a:extLst>
              <a:ext uri="{FF2B5EF4-FFF2-40B4-BE49-F238E27FC236}">
                <a16:creationId xmlns="" xmlns:a16="http://schemas.microsoft.com/office/drawing/2014/main" id="{88CCDDE2-4383-4CF7-BC89-5745FE22953E}"/>
              </a:ext>
            </a:extLst>
          </p:cNvPr>
          <p:cNvSpPr txBox="1"/>
          <p:nvPr/>
        </p:nvSpPr>
        <p:spPr>
          <a:xfrm>
            <a:off x="6313251" y="6487384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אנרגיה</a:t>
            </a:r>
          </a:p>
        </p:txBody>
      </p:sp>
      <p:pic>
        <p:nvPicPr>
          <p:cNvPr id="27" name="גרפיקה 26" descr="ספינת קרוזים">
            <a:extLst>
              <a:ext uri="{FF2B5EF4-FFF2-40B4-BE49-F238E27FC236}">
                <a16:creationId xmlns="" xmlns:a16="http://schemas.microsoft.com/office/drawing/2014/main" id="{D6CCFAF3-A580-495F-BEE8-3CF5FBA1363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619249" y="4372891"/>
            <a:ext cx="914400" cy="914400"/>
          </a:xfrm>
          <a:prstGeom prst="rect">
            <a:avLst/>
          </a:prstGeom>
        </p:spPr>
      </p:pic>
      <p:sp>
        <p:nvSpPr>
          <p:cNvPr id="50" name="תיבת טקסט 49">
            <a:extLst>
              <a:ext uri="{FF2B5EF4-FFF2-40B4-BE49-F238E27FC236}">
                <a16:creationId xmlns="" xmlns:a16="http://schemas.microsoft.com/office/drawing/2014/main" id="{CC42EE01-DB64-4C3F-91B3-1E04C759AD36}"/>
              </a:ext>
            </a:extLst>
          </p:cNvPr>
          <p:cNvSpPr txBox="1"/>
          <p:nvPr/>
        </p:nvSpPr>
        <p:spPr>
          <a:xfrm>
            <a:off x="10346584" y="5021982"/>
            <a:ext cx="14048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הים התיכון</a:t>
            </a:r>
          </a:p>
        </p:txBody>
      </p:sp>
      <p:pic>
        <p:nvPicPr>
          <p:cNvPr id="32" name="גרפיקה 31" descr="יד פתוחה עם צמח">
            <a:extLst>
              <a:ext uri="{FF2B5EF4-FFF2-40B4-BE49-F238E27FC236}">
                <a16:creationId xmlns="" xmlns:a16="http://schemas.microsoft.com/office/drawing/2014/main" id="{E4852E05-FF81-4A72-881B-9393D1154D4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591787" y="5563497"/>
            <a:ext cx="914400" cy="914400"/>
          </a:xfrm>
          <a:prstGeom prst="rect">
            <a:avLst/>
          </a:prstGeom>
        </p:spPr>
      </p:pic>
      <p:sp>
        <p:nvSpPr>
          <p:cNvPr id="51" name="תיבת טקסט 50">
            <a:extLst>
              <a:ext uri="{FF2B5EF4-FFF2-40B4-BE49-F238E27FC236}">
                <a16:creationId xmlns="" xmlns:a16="http://schemas.microsoft.com/office/drawing/2014/main" id="{DF920A82-9379-4190-9283-968273F27111}"/>
              </a:ext>
            </a:extLst>
          </p:cNvPr>
          <p:cNvSpPr txBox="1"/>
          <p:nvPr/>
        </p:nvSpPr>
        <p:spPr>
          <a:xfrm>
            <a:off x="10251081" y="6258165"/>
            <a:ext cx="14048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משאבי טבע</a:t>
            </a:r>
          </a:p>
        </p:txBody>
      </p:sp>
      <p:pic>
        <p:nvPicPr>
          <p:cNvPr id="52" name="גרפיקה 51" descr="סצינת מגדלור">
            <a:extLst>
              <a:ext uri="{FF2B5EF4-FFF2-40B4-BE49-F238E27FC236}">
                <a16:creationId xmlns="" xmlns:a16="http://schemas.microsoft.com/office/drawing/2014/main" id="{E4A308A7-3765-431B-9438-695178672C8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927960" y="5114058"/>
            <a:ext cx="914400" cy="914400"/>
          </a:xfrm>
          <a:prstGeom prst="rect">
            <a:avLst/>
          </a:prstGeom>
        </p:spPr>
      </p:pic>
      <p:sp>
        <p:nvSpPr>
          <p:cNvPr id="53" name="תיבת טקסט 52">
            <a:extLst>
              <a:ext uri="{FF2B5EF4-FFF2-40B4-BE49-F238E27FC236}">
                <a16:creationId xmlns="" xmlns:a16="http://schemas.microsoft.com/office/drawing/2014/main" id="{DB9E5A24-F752-459C-AAF1-C3A151B41954}"/>
              </a:ext>
            </a:extLst>
          </p:cNvPr>
          <p:cNvSpPr txBox="1"/>
          <p:nvPr/>
        </p:nvSpPr>
        <p:spPr>
          <a:xfrm>
            <a:off x="8700667" y="5943255"/>
            <a:ext cx="14048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אי</a:t>
            </a:r>
          </a:p>
        </p:txBody>
      </p:sp>
      <p:pic>
        <p:nvPicPr>
          <p:cNvPr id="55" name="גרפיקה 54" descr="טביעת אצבע">
            <a:extLst>
              <a:ext uri="{FF2B5EF4-FFF2-40B4-BE49-F238E27FC236}">
                <a16:creationId xmlns="" xmlns:a16="http://schemas.microsoft.com/office/drawing/2014/main" id="{E22626EE-2DF0-48F2-A108-2E5F1EA538CB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95170" y="4121545"/>
            <a:ext cx="914400" cy="914400"/>
          </a:xfrm>
          <a:prstGeom prst="rect">
            <a:avLst/>
          </a:prstGeom>
        </p:spPr>
      </p:pic>
      <p:sp>
        <p:nvSpPr>
          <p:cNvPr id="56" name="תיבת טקסט 55">
            <a:extLst>
              <a:ext uri="{FF2B5EF4-FFF2-40B4-BE49-F238E27FC236}">
                <a16:creationId xmlns="" xmlns:a16="http://schemas.microsoft.com/office/drawing/2014/main" id="{150AED25-1329-4586-9384-715A56BA695A}"/>
              </a:ext>
            </a:extLst>
          </p:cNvPr>
          <p:cNvSpPr txBox="1"/>
          <p:nvPr/>
        </p:nvSpPr>
        <p:spPr>
          <a:xfrm>
            <a:off x="976608" y="492939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הלניזם</a:t>
            </a:r>
          </a:p>
        </p:txBody>
      </p:sp>
      <p:pic>
        <p:nvPicPr>
          <p:cNvPr id="58" name="גרפיקה 57" descr="קוביות">
            <a:extLst>
              <a:ext uri="{FF2B5EF4-FFF2-40B4-BE49-F238E27FC236}">
                <a16:creationId xmlns="" xmlns:a16="http://schemas.microsoft.com/office/drawing/2014/main" id="{A9DF05A9-7674-4106-BE63-4E0C8F922B4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086527" y="5642784"/>
            <a:ext cx="914400" cy="914400"/>
          </a:xfrm>
          <a:prstGeom prst="rect">
            <a:avLst/>
          </a:prstGeom>
        </p:spPr>
      </p:pic>
      <p:sp>
        <p:nvSpPr>
          <p:cNvPr id="59" name="תיבת טקסט 58">
            <a:extLst>
              <a:ext uri="{FF2B5EF4-FFF2-40B4-BE49-F238E27FC236}">
                <a16:creationId xmlns="" xmlns:a16="http://schemas.microsoft.com/office/drawing/2014/main" id="{BEB9D535-4FCD-42B1-9036-FFC24F91C583}"/>
              </a:ext>
            </a:extLst>
          </p:cNvPr>
          <p:cNvSpPr txBox="1"/>
          <p:nvPr/>
        </p:nvSpPr>
        <p:spPr>
          <a:xfrm>
            <a:off x="2039670" y="638449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תורכיה</a:t>
            </a:r>
          </a:p>
        </p:txBody>
      </p:sp>
      <p:pic>
        <p:nvPicPr>
          <p:cNvPr id="23" name="גרפיקה 22" descr="הגדל תצוגה">
            <a:hlinkClick r:id="rId49" action="ppaction://hlinksldjump"/>
            <a:extLst>
              <a:ext uri="{FF2B5EF4-FFF2-40B4-BE49-F238E27FC236}">
                <a16:creationId xmlns="" xmlns:a16="http://schemas.microsoft.com/office/drawing/2014/main" id="{20F02BED-4DD6-4915-B6A7-9BBBC1CF80EF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796845" y="948443"/>
            <a:ext cx="570510" cy="570510"/>
          </a:xfrm>
          <a:prstGeom prst="rect">
            <a:avLst/>
          </a:prstGeom>
        </p:spPr>
      </p:pic>
      <p:pic>
        <p:nvPicPr>
          <p:cNvPr id="57" name="גרפיקה 56" descr="הגדל תצוגה">
            <a:hlinkClick r:id="rId52" action="ppaction://hlinksldjump"/>
            <a:extLst>
              <a:ext uri="{FF2B5EF4-FFF2-40B4-BE49-F238E27FC236}">
                <a16:creationId xmlns="" xmlns:a16="http://schemas.microsoft.com/office/drawing/2014/main" id="{8252C865-D506-44F3-897A-30C40A15CBB1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590849" y="1840362"/>
            <a:ext cx="570510" cy="570510"/>
          </a:xfrm>
          <a:prstGeom prst="rect">
            <a:avLst/>
          </a:prstGeom>
        </p:spPr>
      </p:pic>
      <p:pic>
        <p:nvPicPr>
          <p:cNvPr id="60" name="גרפיקה 59" descr="הגדל תצוגה">
            <a:hlinkClick r:id="rId53" action="ppaction://hlinksldjump"/>
            <a:extLst>
              <a:ext uri="{FF2B5EF4-FFF2-40B4-BE49-F238E27FC236}">
                <a16:creationId xmlns="" xmlns:a16="http://schemas.microsoft.com/office/drawing/2014/main" id="{C63A4F65-7C73-468A-97F4-B0AD777BEF6D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015005" y="4410603"/>
            <a:ext cx="570510" cy="5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AFD6CB80-F990-49E9-A636-03AF6394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המכלול המדיני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="" xmlns:a16="http://schemas.microsoft.com/office/drawing/2014/main" id="{EDCD9DD3-BEEA-4ADF-8BD0-CE0C051D35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40157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תמונה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2806EA-B36F-49DF-AF40-23411AB7E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8" y="5199674"/>
            <a:ext cx="1708879" cy="96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hlinkClick r:id="rId9" action="ppaction://hlinksldjump"/>
            <a:extLst>
              <a:ext uri="{FF2B5EF4-FFF2-40B4-BE49-F238E27FC236}">
                <a16:creationId xmlns="" xmlns:a16="http://schemas.microsoft.com/office/drawing/2014/main" id="{C85381B1-CCED-470E-85F3-9D7090B68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348" y="2822351"/>
            <a:ext cx="5730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endParaRPr lang="he-IL" sz="4400" b="1" dirty="0">
              <a:solidFill>
                <a:schemeClr val="accent1"/>
              </a:solidFill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3985AAC6-D3A9-4F67-A947-46E625D2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e-IL" sz="2400" b="1" dirty="0"/>
              <a:t>"איזה מין רפובליקה עצמאית זאת, אם כל כך הרבה זרים מתערבים בענייניה ? " קראה הגברת הגרמנייה "זה מגוחך "...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e-IL" sz="2400" b="1" dirty="0"/>
              <a:t>"אולי בהזדמנות זאת תצליחו גם להשיג עצמאות אמיתית" אמרה פראו </a:t>
            </a:r>
            <a:r>
              <a:rPr lang="he-IL" sz="2400" b="1" dirty="0" err="1"/>
              <a:t>ברוכמייר</a:t>
            </a:r>
            <a:r>
              <a:rPr lang="he-IL" sz="2400" b="1" dirty="0"/>
              <a:t> בהרמת גבה "אין שום סיבה שמדינות זרות יתערבו לכם בעניינים כל הזמן" </a:t>
            </a:r>
            <a:r>
              <a:rPr lang="he-IL" sz="1600" b="1" dirty="0"/>
              <a:t>עמ' 182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759581"/>
            <a:ext cx="3617360" cy="520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גרפיקה 4" descr="לרענן">
            <a:hlinkClick r:id="rId3" action="ppaction://hlinksldjump"/>
            <a:extLst>
              <a:ext uri="{FF2B5EF4-FFF2-40B4-BE49-F238E27FC236}">
                <a16:creationId xmlns="" xmlns:a16="http://schemas.microsoft.com/office/drawing/2014/main" id="{E23452F9-82A1-4551-A448-DDED6121A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567" y="4811843"/>
            <a:ext cx="648325" cy="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16EC9CC4-79B2-42B3-9EB6-90067527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המכלול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החברתי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והפנימי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="" xmlns:a16="http://schemas.microsoft.com/office/drawing/2014/main" id="{F795F01C-BD62-46D7-8D5F-9DFA2D2ABF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5886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תמונה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2B790754-E963-4A8F-A145-4A249B53A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8" y="5199674"/>
            <a:ext cx="1708879" cy="96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F3ADDA3D-2EE3-4313-8783-A04527D41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893" y="2444054"/>
            <a:ext cx="5730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E8C5EFD-A0F1-4631-B1B9-40A71262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D3906451-53C8-405B-A282-D4849D69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B00AA8EB-9760-4519-8BAA-8A29E79F1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b="42794"/>
          <a:stretch/>
        </p:blipFill>
        <p:spPr>
          <a:xfrm>
            <a:off x="359762" y="170348"/>
            <a:ext cx="5081665" cy="383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624D54C6-EA4B-4AB0-B0AF-52661DE57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935" y="132101"/>
            <a:ext cx="4395865" cy="329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2288B1C4-FCFD-4C04-B068-055A967A0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8" t="23060" r="71806" b="34628"/>
          <a:stretch/>
        </p:blipFill>
        <p:spPr>
          <a:xfrm>
            <a:off x="8279567" y="3019285"/>
            <a:ext cx="3447739" cy="383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="" xmlns:a16="http://schemas.microsoft.com/office/drawing/2014/main" id="{326F1B22-B461-42E9-B8AD-0C7C13867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248" y="3290192"/>
            <a:ext cx="4395865" cy="329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גרפיקה 8" descr="לרענן">
            <a:hlinkClick r:id="rId6" action="ppaction://hlinksldjump"/>
            <a:extLst>
              <a:ext uri="{FF2B5EF4-FFF2-40B4-BE49-F238E27FC236}">
                <a16:creationId xmlns="" xmlns:a16="http://schemas.microsoft.com/office/drawing/2014/main" id="{EE2B8ADB-7E45-4CCF-AB47-BB24F75A7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62" y="5869156"/>
            <a:ext cx="648325" cy="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3B1036C6-B764-4940-A642-333C2CE3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המכלול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הכלכלי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="" xmlns:a16="http://schemas.microsoft.com/office/drawing/2014/main" id="{35F9A275-F153-4CED-BF69-73F9A41A5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99427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תמונה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69A4E296-DCC5-4733-B4A4-FE4C7E97F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025" y="4091210"/>
            <a:ext cx="573074" cy="566977"/>
          </a:xfrm>
          <a:prstGeom prst="rect">
            <a:avLst/>
          </a:prstGeom>
        </p:spPr>
      </p:pic>
      <p:pic>
        <p:nvPicPr>
          <p:cNvPr id="4" name="תמונה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0AA6FB77-B10F-4313-A73D-EEB67F72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96" y="5086222"/>
            <a:ext cx="2298391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9899462-FC16-43B0-966B-FCA2634507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702021"/>
            <a:ext cx="5638994" cy="1424446"/>
          </a:xfrm>
        </p:spPr>
        <p:txBody>
          <a:bodyPr vert="horz" lIns="91440" tIns="45720" rIns="91440" bIns="45720" rtlCol="0">
            <a:normAutofit/>
          </a:bodyPr>
          <a:lstStyle/>
          <a:p>
            <a:pPr algn="ctr" rtl="0"/>
            <a:r>
              <a:rPr lang="he-IL" b="1" dirty="0" smtClean="0">
                <a:solidFill>
                  <a:srgbClr val="FFFFFF"/>
                </a:solidFill>
                <a:cs typeface="+mn-cs"/>
              </a:rPr>
              <a:t>מימוש פוטנציאל </a:t>
            </a:r>
            <a:r>
              <a:rPr lang="he-IL" b="1" dirty="0">
                <a:solidFill>
                  <a:srgbClr val="FFFFFF"/>
                </a:solidFill>
                <a:cs typeface="+mn-cs"/>
              </a:rPr>
              <a:t>הגז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AFEA932-2DF1-410C-A00A-7A1E7DBF7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לבן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e-IL" dirty="0">
                <a:solidFill>
                  <a:srgbClr val="000000"/>
                </a:solidFill>
                <a:latin typeface="Times New Roman"/>
              </a:rPr>
              <a:t> </a:t>
            </a:r>
            <a:endParaRPr lang="he-IL"/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="" xmlns:a16="http://schemas.microsoft.com/office/drawing/2014/main" id="{50A7FF63-E9F3-4A35-89A5-D484697A0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444899"/>
              </p:ext>
            </p:extLst>
          </p:nvPr>
        </p:nvGraphicFramePr>
        <p:xfrm>
          <a:off x="5297762" y="2799889"/>
          <a:ext cx="5747187" cy="298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גרפיקה 10" descr="לרענן">
            <a:hlinkClick r:id="rId7" action="ppaction://hlinksldjump"/>
            <a:extLst>
              <a:ext uri="{FF2B5EF4-FFF2-40B4-BE49-F238E27FC236}">
                <a16:creationId xmlns="" xmlns:a16="http://schemas.microsoft.com/office/drawing/2014/main" id="{E3442CC7-7590-4AA1-8D1A-694ABD689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66546" y="5707758"/>
            <a:ext cx="648325" cy="6483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2" y="3927231"/>
            <a:ext cx="3847810" cy="188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" y="486800"/>
            <a:ext cx="4118519" cy="295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A8AA5BC-4F7A-4226-8F99-6D824B226A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5445C6-DD42-4979-86FF-03730E8C6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5000665-DFC7-417E-8FD7-516A0F15C9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כותרת 1">
            <a:extLst>
              <a:ext uri="{FF2B5EF4-FFF2-40B4-BE49-F238E27FC236}">
                <a16:creationId xmlns=""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2747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חלופות ומנעד פתרונות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מחבר ישר 28">
            <a:extLst>
              <a:ext uri="{FF2B5EF4-FFF2-40B4-BE49-F238E27FC236}">
                <a16:creationId xmlns="" xmlns:a16="http://schemas.microsoft.com/office/drawing/2014/main" id="{D36E8534-A4FC-412F-82E8-ACFF2563B738}"/>
              </a:ext>
            </a:extLst>
          </p:cNvPr>
          <p:cNvCxnSpPr>
            <a:cxnSpLocks/>
          </p:cNvCxnSpPr>
          <p:nvPr/>
        </p:nvCxnSpPr>
        <p:spPr>
          <a:xfrm>
            <a:off x="1450916" y="2536805"/>
            <a:ext cx="929642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E4505C23-674B-4195-81D6-0C127FEAE3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hlinkClick r:id="rId2" action="ppaction://hlinksldjump"/>
            <a:extLst>
              <a:ext uri="{FF2B5EF4-FFF2-40B4-BE49-F238E27FC236}">
                <a16:creationId xmlns="" xmlns:a16="http://schemas.microsoft.com/office/drawing/2014/main" id="{65C9B8F0-FF66-4C15-BD05-E86B87331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8C6F063B-D63B-420F-8E67-592FBC645E34}"/>
              </a:ext>
            </a:extLst>
          </p:cNvPr>
          <p:cNvSpPr txBox="1"/>
          <p:nvPr/>
        </p:nvSpPr>
        <p:spPr>
          <a:xfrm>
            <a:off x="3328393" y="5697455"/>
            <a:ext cx="51641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/>
              <a:t>הסדרות מדיניות</a:t>
            </a:r>
          </a:p>
        </p:txBody>
      </p:sp>
      <p:sp>
        <p:nvSpPr>
          <p:cNvPr id="23" name="תרשים זרימה: תצוגה 22">
            <a:extLst>
              <a:ext uri="{FF2B5EF4-FFF2-40B4-BE49-F238E27FC236}">
                <a16:creationId xmlns="" xmlns:a16="http://schemas.microsoft.com/office/drawing/2014/main" id="{96D9057A-26E9-4DAF-98C4-052761F2C854}"/>
              </a:ext>
            </a:extLst>
          </p:cNvPr>
          <p:cNvSpPr/>
          <p:nvPr/>
        </p:nvSpPr>
        <p:spPr>
          <a:xfrm rot="16200000">
            <a:off x="1225630" y="2365145"/>
            <a:ext cx="450574" cy="384313"/>
          </a:xfrm>
          <a:prstGeom prst="flowChartDisplay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F728E717-38CF-4313-8F51-31A09DF877C3}"/>
              </a:ext>
            </a:extLst>
          </p:cNvPr>
          <p:cNvSpPr txBox="1"/>
          <p:nvPr/>
        </p:nvSpPr>
        <p:spPr>
          <a:xfrm>
            <a:off x="259873" y="2847744"/>
            <a:ext cx="238208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מעורבות חוץ  מלאה – </a:t>
            </a:r>
            <a:r>
              <a:rPr lang="he-IL" b="1" dirty="0"/>
              <a:t>תורכיה ויוון</a:t>
            </a:r>
          </a:p>
          <a:p>
            <a:pPr algn="ctr"/>
            <a:r>
              <a:rPr lang="he-IL" b="1" dirty="0"/>
              <a:t>בריטניה - ביטחונית</a:t>
            </a:r>
          </a:p>
        </p:txBody>
      </p:sp>
      <p:sp>
        <p:nvSpPr>
          <p:cNvPr id="25" name="תרשים זרימה: תצוגה 24">
            <a:extLst>
              <a:ext uri="{FF2B5EF4-FFF2-40B4-BE49-F238E27FC236}">
                <a16:creationId xmlns="" xmlns:a16="http://schemas.microsoft.com/office/drawing/2014/main" id="{8F9A5618-53BE-4CBB-989A-F417439A3D52}"/>
              </a:ext>
            </a:extLst>
          </p:cNvPr>
          <p:cNvSpPr/>
          <p:nvPr/>
        </p:nvSpPr>
        <p:spPr>
          <a:xfrm rot="16200000">
            <a:off x="5762845" y="2364527"/>
            <a:ext cx="450574" cy="384313"/>
          </a:xfrm>
          <a:prstGeom prst="flowChartDisplay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="" xmlns:a16="http://schemas.microsoft.com/office/drawing/2014/main" id="{51DFB24B-504B-4B04-9F65-5D968FDE1784}"/>
              </a:ext>
            </a:extLst>
          </p:cNvPr>
          <p:cNvSpPr txBox="1"/>
          <p:nvPr/>
        </p:nvSpPr>
        <p:spPr>
          <a:xfrm>
            <a:off x="4547788" y="2864662"/>
            <a:ext cx="288068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מעורבות חלקית– </a:t>
            </a:r>
          </a:p>
          <a:p>
            <a:pPr algn="ctr"/>
            <a:r>
              <a:rPr lang="he-IL" b="1" dirty="0"/>
              <a:t>תורכיה - נוכחות </a:t>
            </a:r>
          </a:p>
          <a:p>
            <a:pPr algn="ctr"/>
            <a:r>
              <a:rPr lang="he-IL" b="1" dirty="0"/>
              <a:t>יוון – מעורבות</a:t>
            </a:r>
          </a:p>
          <a:p>
            <a:pPr algn="ctr"/>
            <a:r>
              <a:rPr lang="he-IL" b="1" dirty="0"/>
              <a:t>בריטניה – מעורבות ביטחונית</a:t>
            </a:r>
          </a:p>
        </p:txBody>
      </p:sp>
      <p:sp>
        <p:nvSpPr>
          <p:cNvPr id="27" name="תרשים זרימה: תצוגה 26">
            <a:extLst>
              <a:ext uri="{FF2B5EF4-FFF2-40B4-BE49-F238E27FC236}">
                <a16:creationId xmlns="" xmlns:a16="http://schemas.microsoft.com/office/drawing/2014/main" id="{35C6D049-8BCF-4322-8DD1-73ED78638611}"/>
              </a:ext>
            </a:extLst>
          </p:cNvPr>
          <p:cNvSpPr/>
          <p:nvPr/>
        </p:nvSpPr>
        <p:spPr>
          <a:xfrm rot="16200000">
            <a:off x="10492203" y="2424940"/>
            <a:ext cx="450574" cy="384313"/>
          </a:xfrm>
          <a:prstGeom prst="flowChartDisplay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="" xmlns:a16="http://schemas.microsoft.com/office/drawing/2014/main" id="{5DFED919-5F84-459C-8D3E-4F683ED47421}"/>
              </a:ext>
            </a:extLst>
          </p:cNvPr>
          <p:cNvSpPr txBox="1"/>
          <p:nvPr/>
        </p:nvSpPr>
        <p:spPr>
          <a:xfrm>
            <a:off x="9526446" y="2922527"/>
            <a:ext cx="238208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עצמאות מוחלטת– </a:t>
            </a:r>
            <a:r>
              <a:rPr lang="he-IL" b="1" dirty="0"/>
              <a:t>קשרים תרבותיים;</a:t>
            </a:r>
          </a:p>
          <a:p>
            <a:pPr algn="ctr"/>
            <a:r>
              <a:rPr lang="he-IL" b="1" dirty="0"/>
              <a:t>עזיבת בריטניה או חכירה</a:t>
            </a:r>
          </a:p>
        </p:txBody>
      </p:sp>
      <p:sp>
        <p:nvSpPr>
          <p:cNvPr id="2" name="חץ: למטה 1">
            <a:extLst>
              <a:ext uri="{FF2B5EF4-FFF2-40B4-BE49-F238E27FC236}">
                <a16:creationId xmlns="" xmlns:a16="http://schemas.microsoft.com/office/drawing/2014/main" id="{A0103671-FFA5-45A3-9998-16E5D2DAE1BF}"/>
              </a:ext>
            </a:extLst>
          </p:cNvPr>
          <p:cNvSpPr/>
          <p:nvPr/>
        </p:nvSpPr>
        <p:spPr>
          <a:xfrm>
            <a:off x="10463775" y="1583148"/>
            <a:ext cx="507428" cy="681880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="" xmlns:a16="http://schemas.microsoft.com/office/drawing/2014/main" id="{14A5A1D0-F3FA-44F1-993D-B6591C70701D}"/>
              </a:ext>
            </a:extLst>
          </p:cNvPr>
          <p:cNvSpPr txBox="1"/>
          <p:nvPr/>
        </p:nvSpPr>
        <p:spPr>
          <a:xfrm>
            <a:off x="9526446" y="810036"/>
            <a:ext cx="2382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הרפובליקה </a:t>
            </a:r>
          </a:p>
          <a:p>
            <a:pPr algn="ctr"/>
            <a:r>
              <a:rPr lang="he-IL" b="1" dirty="0"/>
              <a:t>הקפריסאית</a:t>
            </a:r>
          </a:p>
        </p:txBody>
      </p:sp>
      <p:sp>
        <p:nvSpPr>
          <p:cNvPr id="15" name="חץ: למטה 14">
            <a:extLst>
              <a:ext uri="{FF2B5EF4-FFF2-40B4-BE49-F238E27FC236}">
                <a16:creationId xmlns="" xmlns:a16="http://schemas.microsoft.com/office/drawing/2014/main" id="{DFA55B6A-1A07-4B76-8F4F-C2A5BCC42EE0}"/>
              </a:ext>
            </a:extLst>
          </p:cNvPr>
          <p:cNvSpPr/>
          <p:nvPr/>
        </p:nvSpPr>
        <p:spPr>
          <a:xfrm>
            <a:off x="5734417" y="1585405"/>
            <a:ext cx="507428" cy="681880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תיבת טקסט 15">
            <a:extLst>
              <a:ext uri="{FF2B5EF4-FFF2-40B4-BE49-F238E27FC236}">
                <a16:creationId xmlns="" xmlns:a16="http://schemas.microsoft.com/office/drawing/2014/main" id="{DCF1A551-1F27-49D8-991D-587BE85A7EC8}"/>
              </a:ext>
            </a:extLst>
          </p:cNvPr>
          <p:cNvSpPr txBox="1"/>
          <p:nvPr/>
        </p:nvSpPr>
        <p:spPr>
          <a:xfrm>
            <a:off x="4797088" y="874963"/>
            <a:ext cx="2382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תורכיה </a:t>
            </a:r>
          </a:p>
          <a:p>
            <a:pPr algn="ctr"/>
            <a:r>
              <a:rPr lang="he-IL" b="1" dirty="0"/>
              <a:t>והמעצמות</a:t>
            </a:r>
          </a:p>
        </p:txBody>
      </p:sp>
    </p:spTree>
    <p:extLst>
      <p:ext uri="{BB962C8B-B14F-4D97-AF65-F5344CB8AC3E}">
        <p14:creationId xmlns:p14="http://schemas.microsoft.com/office/powerpoint/2010/main" val="1634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E4505C23-674B-4195-81D6-0C127FEAE3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58" y="5626324"/>
            <a:ext cx="8464816" cy="1096331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cs typeface="+mn-cs"/>
              </a:rPr>
              <a:t>חלופות איחוד מבית</a:t>
            </a:r>
          </a:p>
        </p:txBody>
      </p:sp>
      <p:sp>
        <p:nvSpPr>
          <p:cNvPr id="12" name="Freeform: Shape 11">
            <a:hlinkClick r:id="rId2" action="ppaction://hlinksldjump"/>
            <a:extLst>
              <a:ext uri="{FF2B5EF4-FFF2-40B4-BE49-F238E27FC236}">
                <a16:creationId xmlns="" xmlns:a16="http://schemas.microsoft.com/office/drawing/2014/main" id="{65C9B8F0-FF66-4C15-BD05-E86B87331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קבוצה 17">
            <a:extLst>
              <a:ext uri="{FF2B5EF4-FFF2-40B4-BE49-F238E27FC236}">
                <a16:creationId xmlns="" xmlns:a16="http://schemas.microsoft.com/office/drawing/2014/main" id="{1644A7DB-9D68-42AD-A189-4149A89A4CA7}"/>
              </a:ext>
            </a:extLst>
          </p:cNvPr>
          <p:cNvGrpSpPr/>
          <p:nvPr/>
        </p:nvGrpSpPr>
        <p:grpSpPr>
          <a:xfrm>
            <a:off x="308099" y="2229353"/>
            <a:ext cx="11463143" cy="1670784"/>
            <a:chOff x="308099" y="761999"/>
            <a:chExt cx="11463143" cy="1670784"/>
          </a:xfrm>
        </p:grpSpPr>
        <p:cxnSp>
          <p:nvCxnSpPr>
            <p:cNvPr id="9" name="מחבר ישר 8">
              <a:extLst>
                <a:ext uri="{FF2B5EF4-FFF2-40B4-BE49-F238E27FC236}">
                  <a16:creationId xmlns="" xmlns:a16="http://schemas.microsoft.com/office/drawing/2014/main" id="{F078365E-750A-46F1-89E0-19028150714C}"/>
                </a:ext>
              </a:extLst>
            </p:cNvPr>
            <p:cNvCxnSpPr/>
            <p:nvPr/>
          </p:nvCxnSpPr>
          <p:spPr>
            <a:xfrm>
              <a:off x="834887" y="954157"/>
              <a:ext cx="1016441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תרשים זרימה: תצוגה 5">
              <a:extLst>
                <a:ext uri="{FF2B5EF4-FFF2-40B4-BE49-F238E27FC236}">
                  <a16:creationId xmlns="" xmlns:a16="http://schemas.microsoft.com/office/drawing/2014/main" id="{5F3A7192-C276-4FE0-A482-6BD99C5505CE}"/>
                </a:ext>
              </a:extLst>
            </p:cNvPr>
            <p:cNvSpPr/>
            <p:nvPr/>
          </p:nvSpPr>
          <p:spPr>
            <a:xfrm rot="16200000">
              <a:off x="634434" y="795129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7" name="תיבת טקסט 6">
              <a:extLst>
                <a:ext uri="{FF2B5EF4-FFF2-40B4-BE49-F238E27FC236}">
                  <a16:creationId xmlns="" xmlns:a16="http://schemas.microsoft.com/office/drawing/2014/main" id="{8319C86A-DFF8-4057-81DF-CECD942B4F32}"/>
                </a:ext>
              </a:extLst>
            </p:cNvPr>
            <p:cNvSpPr txBox="1"/>
            <p:nvPr/>
          </p:nvSpPr>
          <p:spPr>
            <a:xfrm>
              <a:off x="308099" y="1212574"/>
              <a:ext cx="1126434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FF0000"/>
                  </a:solidFill>
                </a:rPr>
                <a:t>שתי מדינות </a:t>
              </a:r>
              <a:r>
                <a:rPr lang="he-IL" b="1" dirty="0"/>
                <a:t>לשני עמים</a:t>
              </a:r>
            </a:p>
          </p:txBody>
        </p:sp>
        <p:sp>
          <p:nvSpPr>
            <p:cNvPr id="11" name="תרשים זרימה: תצוגה 10">
              <a:extLst>
                <a:ext uri="{FF2B5EF4-FFF2-40B4-BE49-F238E27FC236}">
                  <a16:creationId xmlns="" xmlns:a16="http://schemas.microsoft.com/office/drawing/2014/main" id="{EEF008F6-543A-47D7-80BA-3481F5AEBA9C}"/>
                </a:ext>
              </a:extLst>
            </p:cNvPr>
            <p:cNvSpPr/>
            <p:nvPr/>
          </p:nvSpPr>
          <p:spPr>
            <a:xfrm rot="16200000">
              <a:off x="10787271" y="795131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="" xmlns:a16="http://schemas.microsoft.com/office/drawing/2014/main" id="{EA010069-439D-461A-A70F-13AE9D6116E3}"/>
                </a:ext>
              </a:extLst>
            </p:cNvPr>
            <p:cNvSpPr txBox="1"/>
            <p:nvPr/>
          </p:nvSpPr>
          <p:spPr>
            <a:xfrm>
              <a:off x="10253874" y="1212574"/>
              <a:ext cx="151736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FF0000"/>
                  </a:solidFill>
                </a:rPr>
                <a:t>איחוד מלא </a:t>
              </a:r>
              <a:r>
                <a:rPr lang="he-IL" b="1" dirty="0"/>
                <a:t>– מדינה אחת עם קהילות מיעוטים</a:t>
              </a:r>
            </a:p>
          </p:txBody>
        </p:sp>
        <p:sp>
          <p:nvSpPr>
            <p:cNvPr id="14" name="תרשים זרימה: תצוגה 13">
              <a:extLst>
                <a:ext uri="{FF2B5EF4-FFF2-40B4-BE49-F238E27FC236}">
                  <a16:creationId xmlns="" xmlns:a16="http://schemas.microsoft.com/office/drawing/2014/main" id="{F3ED5F2A-5567-4034-BE14-0D4E76DEB611}"/>
                </a:ext>
              </a:extLst>
            </p:cNvPr>
            <p:cNvSpPr/>
            <p:nvPr/>
          </p:nvSpPr>
          <p:spPr>
            <a:xfrm rot="16200000">
              <a:off x="3703981" y="795131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="" xmlns:a16="http://schemas.microsoft.com/office/drawing/2014/main" id="{46C20EDE-90D3-43B5-BC08-15F5C59D3816}"/>
                </a:ext>
              </a:extLst>
            </p:cNvPr>
            <p:cNvSpPr txBox="1"/>
            <p:nvPr/>
          </p:nvSpPr>
          <p:spPr>
            <a:xfrm>
              <a:off x="3170583" y="1232454"/>
              <a:ext cx="1517369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/>
                <a:t>שימור </a:t>
              </a:r>
              <a:r>
                <a:rPr lang="he-IL" b="1" dirty="0">
                  <a:solidFill>
                    <a:srgbClr val="FF0000"/>
                  </a:solidFill>
                </a:rPr>
                <a:t>מצב נוכחי </a:t>
              </a:r>
              <a:r>
                <a:rPr lang="he-IL" b="1" dirty="0"/>
                <a:t>– מדינה אחת וקהילת חסות תורכית</a:t>
              </a:r>
            </a:p>
          </p:txBody>
        </p:sp>
        <p:sp>
          <p:nvSpPr>
            <p:cNvPr id="16" name="תרשים זרימה: תצוגה 15">
              <a:extLst>
                <a:ext uri="{FF2B5EF4-FFF2-40B4-BE49-F238E27FC236}">
                  <a16:creationId xmlns="" xmlns:a16="http://schemas.microsoft.com/office/drawing/2014/main" id="{A96E5826-E592-43DE-8F66-8E94B58683CA}"/>
                </a:ext>
              </a:extLst>
            </p:cNvPr>
            <p:cNvSpPr/>
            <p:nvPr/>
          </p:nvSpPr>
          <p:spPr>
            <a:xfrm rot="16200000">
              <a:off x="7528891" y="795130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="" xmlns:a16="http://schemas.microsoft.com/office/drawing/2014/main" id="{9E08417A-5002-428D-95B2-91E1A12495DB}"/>
                </a:ext>
              </a:extLst>
            </p:cNvPr>
            <p:cNvSpPr txBox="1"/>
            <p:nvPr/>
          </p:nvSpPr>
          <p:spPr>
            <a:xfrm>
              <a:off x="6894450" y="1232452"/>
              <a:ext cx="1719455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FF0000"/>
                  </a:solidFill>
                </a:rPr>
                <a:t>הסדר ייחודי </a:t>
              </a:r>
              <a:r>
                <a:rPr lang="he-IL" b="1" dirty="0"/>
                <a:t>- רפובליקה אחת ושתי פדרציות מיוצגות</a:t>
              </a:r>
            </a:p>
          </p:txBody>
        </p:sp>
      </p:grpSp>
      <p:sp>
        <p:nvSpPr>
          <p:cNvPr id="19" name="חץ: למטה 18">
            <a:extLst>
              <a:ext uri="{FF2B5EF4-FFF2-40B4-BE49-F238E27FC236}">
                <a16:creationId xmlns="" xmlns:a16="http://schemas.microsoft.com/office/drawing/2014/main" id="{16E7E005-90ED-43FE-BD1E-DD767A7243C0}"/>
              </a:ext>
            </a:extLst>
          </p:cNvPr>
          <p:cNvSpPr/>
          <p:nvPr/>
        </p:nvSpPr>
        <p:spPr>
          <a:xfrm>
            <a:off x="10747243" y="1349828"/>
            <a:ext cx="507428" cy="681880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0" name="תיבת טקסט 19">
            <a:extLst>
              <a:ext uri="{FF2B5EF4-FFF2-40B4-BE49-F238E27FC236}">
                <a16:creationId xmlns="" xmlns:a16="http://schemas.microsoft.com/office/drawing/2014/main" id="{6F822ADA-4826-413C-BDC0-72FCD5F568F9}"/>
              </a:ext>
            </a:extLst>
          </p:cNvPr>
          <p:cNvSpPr txBox="1"/>
          <p:nvPr/>
        </p:nvSpPr>
        <p:spPr>
          <a:xfrm>
            <a:off x="9809914" y="576716"/>
            <a:ext cx="2382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הרפובליקה </a:t>
            </a:r>
          </a:p>
          <a:p>
            <a:pPr algn="ctr"/>
            <a:r>
              <a:rPr lang="he-IL" b="1" dirty="0"/>
              <a:t>הקפריסאית</a:t>
            </a:r>
          </a:p>
        </p:txBody>
      </p:sp>
      <p:sp>
        <p:nvSpPr>
          <p:cNvPr id="21" name="חץ: למטה 20">
            <a:extLst>
              <a:ext uri="{FF2B5EF4-FFF2-40B4-BE49-F238E27FC236}">
                <a16:creationId xmlns="" xmlns:a16="http://schemas.microsoft.com/office/drawing/2014/main" id="{EA7697B0-C892-459E-9C6C-E334CCC9E7E4}"/>
              </a:ext>
            </a:extLst>
          </p:cNvPr>
          <p:cNvSpPr/>
          <p:nvPr/>
        </p:nvSpPr>
        <p:spPr>
          <a:xfrm>
            <a:off x="2515230" y="1378740"/>
            <a:ext cx="507428" cy="681880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F4078DB1-4C76-4B69-9E3A-BAD8EF37F6A8}"/>
              </a:ext>
            </a:extLst>
          </p:cNvPr>
          <p:cNvSpPr txBox="1"/>
          <p:nvPr/>
        </p:nvSpPr>
        <p:spPr>
          <a:xfrm>
            <a:off x="1565375" y="810938"/>
            <a:ext cx="23820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תורכיה</a:t>
            </a:r>
          </a:p>
        </p:txBody>
      </p:sp>
      <p:sp>
        <p:nvSpPr>
          <p:cNvPr id="23" name="חץ: למטה 22">
            <a:extLst>
              <a:ext uri="{FF2B5EF4-FFF2-40B4-BE49-F238E27FC236}">
                <a16:creationId xmlns="" xmlns:a16="http://schemas.microsoft.com/office/drawing/2014/main" id="{3F774047-6799-43B0-82C7-AC64A1A0E95F}"/>
              </a:ext>
            </a:extLst>
          </p:cNvPr>
          <p:cNvSpPr/>
          <p:nvPr/>
        </p:nvSpPr>
        <p:spPr>
          <a:xfrm>
            <a:off x="7492571" y="1301812"/>
            <a:ext cx="507428" cy="681880"/>
          </a:xfrm>
          <a:prstGeom prst="downArrow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57659E7A-D0F6-4C2B-92E7-159228225C27}"/>
              </a:ext>
            </a:extLst>
          </p:cNvPr>
          <p:cNvSpPr txBox="1"/>
          <p:nvPr/>
        </p:nvSpPr>
        <p:spPr>
          <a:xfrm>
            <a:off x="6555242" y="829324"/>
            <a:ext cx="23820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האו"ם </a:t>
            </a:r>
          </a:p>
        </p:txBody>
      </p:sp>
    </p:spTree>
    <p:extLst>
      <p:ext uri="{BB962C8B-B14F-4D97-AF65-F5344CB8AC3E}">
        <p14:creationId xmlns:p14="http://schemas.microsoft.com/office/powerpoint/2010/main" val="10328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28942457-054A-45F1-8A4F-81237860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מבנה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ההצגה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="" xmlns:a16="http://schemas.microsoft.com/office/drawing/2014/main" id="{EA6453CE-604C-4538-896A-E0819A429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69003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8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A8AA5BC-4F7A-4226-8F99-6D824B226A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5445C6-DD42-4979-86FF-03730E8C6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=""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005133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מסקנות ועיקרים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816073"/>
            <a:ext cx="2399934" cy="15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44" y="816073"/>
            <a:ext cx="2381250" cy="15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44" y="4569069"/>
            <a:ext cx="2609850" cy="16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4569069"/>
            <a:ext cx="2619375" cy="16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569069"/>
            <a:ext cx="3028950" cy="16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1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95D989-81FA-4BAD-9AD5-E46CEDA91B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6BCC6D82-1452-47BA-8448-2AC8958F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27" y="182880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סיכום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ומסקנות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="" xmlns:a16="http://schemas.microsoft.com/office/drawing/2014/main" id="{08B27BF4-ABCE-4F14-8F87-35138C659F37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30212056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56189E5-8A3E-4CFD-B71B-CCD0F8495E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מלבן מעוגל 3"/>
          <p:cNvSpPr/>
          <p:nvPr/>
        </p:nvSpPr>
        <p:spPr>
          <a:xfrm>
            <a:off x="8733692" y="1066800"/>
            <a:ext cx="2485293" cy="94956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הגז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8733692" y="2344616"/>
            <a:ext cx="2485293" cy="94956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מאפייני השחקנים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8733692" y="3575539"/>
            <a:ext cx="2485293" cy="94956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מגמות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מלבן מעוגל 10"/>
          <p:cNvSpPr/>
          <p:nvPr/>
        </p:nvSpPr>
        <p:spPr>
          <a:xfrm>
            <a:off x="8733691" y="4794739"/>
            <a:ext cx="2485293" cy="9495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מסקנות</a:t>
            </a:r>
            <a:endParaRPr lang="he-I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0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4800" b="1" dirty="0">
                <a:solidFill>
                  <a:srgbClr val="FFFFFF"/>
                </a:solidFill>
                <a:cs typeface="+mn-cs"/>
              </a:rPr>
              <a:t>שאלת המחקר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מציין מיקום תוכן 3">
            <a:extLst>
              <a:ext uri="{FF2B5EF4-FFF2-40B4-BE49-F238E27FC236}">
                <a16:creationId xmlns="" xmlns:a16="http://schemas.microsoft.com/office/drawing/2014/main" id="{0C92FE7E-DBF1-4678-9902-6309B4D50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e-IL" sz="4000" b="1" dirty="0"/>
              <a:t>האם מימוש </a:t>
            </a:r>
            <a:r>
              <a:rPr lang="he-IL" sz="4000" b="1" dirty="0">
                <a:solidFill>
                  <a:srgbClr val="FF0000"/>
                </a:solidFill>
              </a:rPr>
              <a:t>פוטנציאל הגז </a:t>
            </a:r>
            <a:r>
              <a:rPr lang="he-IL" sz="4000" b="1" dirty="0"/>
              <a:t>יכול להשפיע על </a:t>
            </a:r>
            <a:r>
              <a:rPr lang="he-IL" sz="4000" b="1" dirty="0">
                <a:solidFill>
                  <a:srgbClr val="FF0000"/>
                </a:solidFill>
              </a:rPr>
              <a:t>פתרון הסכסוך האתני</a:t>
            </a:r>
            <a:r>
              <a:rPr lang="he-IL" sz="4000" b="1" dirty="0"/>
              <a:t> ובאיזו מידה ?</a:t>
            </a:r>
          </a:p>
        </p:txBody>
      </p:sp>
      <p:pic>
        <p:nvPicPr>
          <p:cNvPr id="7" name="תמונה 26">
            <a:extLst>
              <a:ext uri="{FF2B5EF4-FFF2-40B4-BE49-F238E27FC236}">
                <a16:creationId xmlns="" xmlns:a16="http://schemas.microsoft.com/office/drawing/2014/main" id="{5818BDA6-B6AE-4F3F-B302-3B7DC7FF45C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2" y="5066123"/>
            <a:ext cx="1368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27">
            <a:extLst>
              <a:ext uri="{FF2B5EF4-FFF2-40B4-BE49-F238E27FC236}">
                <a16:creationId xmlns="" xmlns:a16="http://schemas.microsoft.com/office/drawing/2014/main" id="{DC613C58-AF5C-48AF-A53E-3C372100D1E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95" y="5066123"/>
            <a:ext cx="1368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28" descr="תמונה שמכילה אוסף תמונות, טקסט&#10;&#10;התיאור נוצר באופן אוטומטי">
            <a:extLst>
              <a:ext uri="{FF2B5EF4-FFF2-40B4-BE49-F238E27FC236}">
                <a16:creationId xmlns="" xmlns:a16="http://schemas.microsoft.com/office/drawing/2014/main" id="{4901EDDE-F6CC-41FA-BE3B-8AC9D75179B8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09" y="5066123"/>
            <a:ext cx="1368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29">
            <a:extLst>
              <a:ext uri="{FF2B5EF4-FFF2-40B4-BE49-F238E27FC236}">
                <a16:creationId xmlns="" xmlns:a16="http://schemas.microsoft.com/office/drawing/2014/main" id="{CF11C331-E09A-4FF2-8599-94FDBBC5A77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78" y="983271"/>
            <a:ext cx="1332000" cy="900000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30">
            <a:extLst>
              <a:ext uri="{FF2B5EF4-FFF2-40B4-BE49-F238E27FC236}">
                <a16:creationId xmlns="" xmlns:a16="http://schemas.microsoft.com/office/drawing/2014/main" id="{22A78547-1AA3-4442-A144-74F6A47CD868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21" y="963877"/>
            <a:ext cx="13320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6BB8E747-D9DF-4EDF-96EF-7B8C9ECA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263" y="927852"/>
            <a:ext cx="8260796" cy="5249111"/>
          </a:xfrm>
          <a:prstGeom prst="rect">
            <a:avLst/>
          </a:prstGeom>
        </p:spPr>
      </p:pic>
      <p:sp>
        <p:nvSpPr>
          <p:cNvPr id="15" name="כותרת 14">
            <a:extLst>
              <a:ext uri="{FF2B5EF4-FFF2-40B4-BE49-F238E27FC236}">
                <a16:creationId xmlns="" xmlns:a16="http://schemas.microsoft.com/office/drawing/2014/main" id="{51EAABD8-D538-47EC-BBD7-2F4729F4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94" y="2748171"/>
            <a:ext cx="3629080" cy="1325563"/>
          </a:xfrm>
        </p:spPr>
        <p:txBody>
          <a:bodyPr>
            <a:normAutofit/>
          </a:bodyPr>
          <a:lstStyle/>
          <a:p>
            <a:r>
              <a:rPr lang="he-IL" sz="4800" b="1" dirty="0">
                <a:cs typeface="+mn-cs"/>
              </a:rPr>
              <a:t>המתודולוגיה</a:t>
            </a:r>
          </a:p>
        </p:txBody>
      </p:sp>
    </p:spTree>
    <p:extLst>
      <p:ext uri="{BB962C8B-B14F-4D97-AF65-F5344CB8AC3E}">
        <p14:creationId xmlns:p14="http://schemas.microsoft.com/office/powerpoint/2010/main" val="24019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1F5A7600-B55A-42D1-A85C-68BE48E2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955" y="4036998"/>
            <a:ext cx="3504860" cy="262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r="3936" b="21658"/>
          <a:stretch/>
        </p:blipFill>
        <p:spPr>
          <a:xfrm>
            <a:off x="309844" y="459770"/>
            <a:ext cx="2193193" cy="164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4" t="29196"/>
          <a:stretch/>
        </p:blipFill>
        <p:spPr>
          <a:xfrm>
            <a:off x="2674440" y="4513910"/>
            <a:ext cx="1919550" cy="167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90" y="155259"/>
            <a:ext cx="1987871" cy="151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8" t="43456"/>
          <a:stretch/>
        </p:blipFill>
        <p:spPr>
          <a:xfrm>
            <a:off x="2886805" y="158307"/>
            <a:ext cx="1401035" cy="151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38455" r="620"/>
          <a:stretch/>
        </p:blipFill>
        <p:spPr>
          <a:xfrm>
            <a:off x="512726" y="4513910"/>
            <a:ext cx="1464472" cy="172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5966"/>
          <a:stretch/>
        </p:blipFill>
        <p:spPr>
          <a:xfrm>
            <a:off x="495301" y="2484349"/>
            <a:ext cx="2254747" cy="1726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="" xmlns:a16="http://schemas.microsoft.com/office/drawing/2014/main" id="{6D06B801-D1BF-43CB-B6A5-2A7758BA6417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e-IL" dirty="0"/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BAB4555A-226F-4718-A981-8016F650263C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B1562B1D-4F7B-4C3E-A73A-F31C507BC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6461" y="155259"/>
            <a:ext cx="3109492" cy="233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="" xmlns:a16="http://schemas.microsoft.com/office/drawing/2014/main" id="{465BF3B4-D739-41E4-B73D-FE744BE15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121" y="4404133"/>
            <a:ext cx="2797480" cy="209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="" xmlns:a16="http://schemas.microsoft.com/office/drawing/2014/main" id="{0CCB4015-2ABF-45FC-8424-3DA0DEC4D9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1861" y="1954524"/>
            <a:ext cx="2972681" cy="222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גרפיקה 3" descr="חיבורים">
            <a:extLst>
              <a:ext uri="{FF2B5EF4-FFF2-40B4-BE49-F238E27FC236}">
                <a16:creationId xmlns="" xmlns:a16="http://schemas.microsoft.com/office/drawing/2014/main" id="{BD7DC20A-80FF-4C16-B1CF-E3B1DCEA9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87322" y="1438868"/>
            <a:ext cx="3360176" cy="34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A8AA5BC-4F7A-4226-8F99-6D824B226A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5445C6-DD42-4979-86FF-03730E8C6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5000665-DFC7-417E-8FD7-516A0F15C9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כותרת 1">
            <a:extLst>
              <a:ext uri="{FF2B5EF4-FFF2-40B4-BE49-F238E27FC236}">
                <a16:creationId xmlns=""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2747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מושגים ומונחים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8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543608" y="1022688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n-cs"/>
              </a:rPr>
              <a:t>מושגי</a:t>
            </a:r>
            <a:r>
              <a:rPr kumimoji="0" lang="he-IL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n-cs"/>
              </a:rPr>
              <a:t> יסוד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n-cs"/>
            </a:endParaRPr>
          </a:p>
        </p:txBody>
      </p:sp>
      <p:pic>
        <p:nvPicPr>
          <p:cNvPr id="5" name="2fFBCdeDdt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00600" y="61823"/>
            <a:ext cx="7391400" cy="4738777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331854" y="5179269"/>
            <a:ext cx="5059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https://youtu.be/2fFBCdeDdtU</a:t>
            </a:r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A0EC9242-71A0-4640-AEE8-F9527A7EE64C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e-IL" dirty="0"/>
          </a:p>
        </p:txBody>
      </p:sp>
      <p:sp>
        <p:nvSpPr>
          <p:cNvPr id="2" name="מלבן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 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92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  <a:p>
            <a:endParaRPr lang="he-I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466"/>
            <a:ext cx="6096000" cy="350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Image result for cyprus demographic map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0466"/>
            <a:ext cx="6096000" cy="350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0"/>
            <a:ext cx="6096000" cy="340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תמונה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3531" r="3925" b="7535"/>
          <a:stretch/>
        </p:blipFill>
        <p:spPr bwMode="auto">
          <a:xfrm>
            <a:off x="6096000" y="0"/>
            <a:ext cx="6096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מלבן 13"/>
          <p:cNvSpPr/>
          <p:nvPr/>
        </p:nvSpPr>
        <p:spPr>
          <a:xfrm>
            <a:off x="6096000" y="3400466"/>
            <a:ext cx="6096000" cy="3503400"/>
          </a:xfrm>
          <a:prstGeom prst="rect">
            <a:avLst/>
          </a:prstGeom>
          <a:solidFill>
            <a:schemeClr val="tx1">
              <a:lumMod val="6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/>
          <p:cNvSpPr/>
          <p:nvPr/>
        </p:nvSpPr>
        <p:spPr>
          <a:xfrm>
            <a:off x="0" y="3398936"/>
            <a:ext cx="6096000" cy="3503400"/>
          </a:xfrm>
          <a:prstGeom prst="rect">
            <a:avLst/>
          </a:prstGeom>
          <a:solidFill>
            <a:schemeClr val="tx1">
              <a:lumMod val="6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0" y="0"/>
            <a:ext cx="6096000" cy="3503400"/>
          </a:xfrm>
          <a:prstGeom prst="rect">
            <a:avLst/>
          </a:prstGeom>
          <a:solidFill>
            <a:schemeClr val="tx1">
              <a:lumMod val="6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22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A8AA5BC-4F7A-4226-8F99-6D824B226A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5445C6-DD42-4979-86FF-03730E8C6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=""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5000665-DFC7-417E-8FD7-516A0F15C9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כותרת 1">
            <a:extLst>
              <a:ext uri="{FF2B5EF4-FFF2-40B4-BE49-F238E27FC236}">
                <a16:creationId xmlns=""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2747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ניתוח הסביבה והבעיה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5d4__x05e1__x05d1__x05e8_ xmlns="d98c9973-610b-494f-80d4-07cfab7bd9d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446441837EA543A75788DB83E257C9" ma:contentTypeVersion="8" ma:contentTypeDescription="Create a new document." ma:contentTypeScope="" ma:versionID="3d48336f4017d8b8bdd81c8f878a82b4">
  <xsd:schema xmlns:xsd="http://www.w3.org/2001/XMLSchema" xmlns:xs="http://www.w3.org/2001/XMLSchema" xmlns:p="http://schemas.microsoft.com/office/2006/metadata/properties" xmlns:ns2="d98c9973-610b-494f-80d4-07cfab7bd9d1" xmlns:ns3="4509648c-74db-4e07-8cc5-5462f742b81f" targetNamespace="http://schemas.microsoft.com/office/2006/metadata/properties" ma:root="true" ma:fieldsID="fde4b04444a0593428c4045de1ef2e23" ns2:_="" ns3:_="">
    <xsd:import namespace="d98c9973-610b-494f-80d4-07cfab7bd9d1"/>
    <xsd:import namespace="4509648c-74db-4e07-8cc5-5462f742b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_x05d4__x05e1__x05d1__x05e8_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c9973-610b-494f-80d4-07cfab7bd9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_x05d4__x05e1__x05d1__x05e8_" ma:index="13" nillable="true" ma:displayName="הסבר" ma:format="Dropdown" ma:internalName="_x05d4__x05e1__x05d1__x05e8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9648c-74db-4e07-8cc5-5462f742b81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AB4895-42D6-42DD-BFEB-D9E73C4410EB}">
  <ds:schemaRefs>
    <ds:schemaRef ds:uri="http://purl.org/dc/terms/"/>
    <ds:schemaRef ds:uri="http://schemas.microsoft.com/office/2006/documentManagement/types"/>
    <ds:schemaRef ds:uri="4509648c-74db-4e07-8cc5-5462f742b81f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98c9973-610b-494f-80d4-07cfab7bd9d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45BF78-9413-4195-8C3C-4B223F4F85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2AA0B-7C12-4965-B53E-67193781E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8c9973-610b-494f-80d4-07cfab7bd9d1"/>
    <ds:schemaRef ds:uri="4509648c-74db-4e07-8cc5-5462f742b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391</Words>
  <Application>Microsoft Office PowerPoint</Application>
  <PresentationFormat>מותאם אישית</PresentationFormat>
  <Paragraphs>120</Paragraphs>
  <Slides>21</Slides>
  <Notes>0</Notes>
  <HiddenSlides>6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2" baseType="lpstr">
      <vt:lpstr>ערכת נושא Office</vt:lpstr>
      <vt:lpstr>מצגת של PowerPoint</vt:lpstr>
      <vt:lpstr>מבנה  ההצגה</vt:lpstr>
      <vt:lpstr>שאלת המחקר</vt:lpstr>
      <vt:lpstr>המתודולוגיה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המכלול המדיני</vt:lpstr>
      <vt:lpstr>מצגת של PowerPoint</vt:lpstr>
      <vt:lpstr>המכלול  החברתי  והפנימי</vt:lpstr>
      <vt:lpstr>מצגת של PowerPoint</vt:lpstr>
      <vt:lpstr>המכלול  הכלכלי</vt:lpstr>
      <vt:lpstr>מימוש פוטנציאל הגז</vt:lpstr>
      <vt:lpstr>מצגת של PowerPoint</vt:lpstr>
      <vt:lpstr>מצגת של PowerPoint</vt:lpstr>
      <vt:lpstr>חלופות איחוד מבית</vt:lpstr>
      <vt:lpstr>מצגת של PowerPoint</vt:lpstr>
      <vt:lpstr>סיכום  ומסקנות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אופיר לויוס</dc:creator>
  <cp:lastModifiedBy>user</cp:lastModifiedBy>
  <cp:revision>26</cp:revision>
  <dcterms:created xsi:type="dcterms:W3CDTF">2019-11-17T11:25:25Z</dcterms:created>
  <dcterms:modified xsi:type="dcterms:W3CDTF">2019-11-18T19:39:14Z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0x010100DB446441837EA543A75788DB83E257C9</vt:lpwstr>
  </property>
</Properties>
</file>