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23"/>
  </p:notesMasterIdLst>
  <p:sldIdLst>
    <p:sldId id="1105" r:id="rId2"/>
    <p:sldId id="1103" r:id="rId3"/>
    <p:sldId id="1100" r:id="rId4"/>
    <p:sldId id="257" r:id="rId5"/>
    <p:sldId id="258" r:id="rId6"/>
    <p:sldId id="1092" r:id="rId7"/>
    <p:sldId id="1098" r:id="rId8"/>
    <p:sldId id="1097" r:id="rId9"/>
    <p:sldId id="1099" r:id="rId10"/>
    <p:sldId id="267" r:id="rId11"/>
    <p:sldId id="268" r:id="rId12"/>
    <p:sldId id="269" r:id="rId13"/>
    <p:sldId id="1101" r:id="rId14"/>
    <p:sldId id="270" r:id="rId15"/>
    <p:sldId id="271" r:id="rId16"/>
    <p:sldId id="259" r:id="rId17"/>
    <p:sldId id="260" r:id="rId18"/>
    <p:sldId id="261" r:id="rId19"/>
    <p:sldId id="262" r:id="rId20"/>
    <p:sldId id="263" r:id="rId21"/>
    <p:sldId id="264" r:id="rId2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9"/>
  </p:normalViewPr>
  <p:slideViewPr>
    <p:cSldViewPr snapToGrid="0" snapToObjects="1">
      <p:cViewPr varScale="1">
        <p:scale>
          <a:sx n="118" d="100"/>
          <a:sy n="118" d="100"/>
        </p:scale>
        <p:origin x="6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BCBDB-290F-47C5-8E79-A140EE8004C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58ADBA0-65E7-4767-ABEA-3C0C90EE866B}">
      <dgm:prSet phldrT="[טקסט]"/>
      <dgm:spPr/>
      <dgm:t>
        <a:bodyPr/>
        <a:lstStyle/>
        <a:p>
          <a:pPr rtl="1"/>
          <a:r>
            <a:rPr lang="he-IL" dirty="0"/>
            <a:t>הערכה כללית של הקורס</a:t>
          </a:r>
        </a:p>
      </dgm:t>
    </dgm:pt>
    <dgm:pt modelId="{99DEAA7A-BF38-4098-98AF-F3CE951CB9AD}" type="parTrans" cxnId="{BFD1EEBB-BB14-4BB3-A2AD-7695B25629E2}">
      <dgm:prSet/>
      <dgm:spPr/>
      <dgm:t>
        <a:bodyPr/>
        <a:lstStyle/>
        <a:p>
          <a:pPr rtl="1"/>
          <a:endParaRPr lang="he-IL"/>
        </a:p>
      </dgm:t>
    </dgm:pt>
    <dgm:pt modelId="{47B2C03F-EB35-478C-8F6B-B08E20D1500B}" type="sibTrans" cxnId="{BFD1EEBB-BB14-4BB3-A2AD-7695B25629E2}">
      <dgm:prSet/>
      <dgm:spPr/>
      <dgm:t>
        <a:bodyPr/>
        <a:lstStyle/>
        <a:p>
          <a:pPr rtl="1"/>
          <a:endParaRPr lang="he-IL"/>
        </a:p>
      </dgm:t>
    </dgm:pt>
    <dgm:pt modelId="{252755B8-41A1-4225-AB53-25D5EAD3E2F8}">
      <dgm:prSet phldrT="[טקסט]"/>
      <dgm:spPr/>
      <dgm:t>
        <a:bodyPr/>
        <a:lstStyle/>
        <a:p>
          <a:pPr rtl="1"/>
          <a:r>
            <a:rPr lang="he-IL" dirty="0"/>
            <a:t>תכני ההכשרה</a:t>
          </a:r>
        </a:p>
      </dgm:t>
    </dgm:pt>
    <dgm:pt modelId="{983EF8CC-D01C-4BF0-A60A-21DFC4F22285}" type="parTrans" cxnId="{4305F71D-13DC-48F9-9E79-3C9AE6101916}">
      <dgm:prSet/>
      <dgm:spPr/>
      <dgm:t>
        <a:bodyPr/>
        <a:lstStyle/>
        <a:p>
          <a:pPr rtl="1"/>
          <a:endParaRPr lang="he-IL"/>
        </a:p>
      </dgm:t>
    </dgm:pt>
    <dgm:pt modelId="{01FD827D-9934-4386-A5BE-C4C5EAB9BE6B}" type="sibTrans" cxnId="{4305F71D-13DC-48F9-9E79-3C9AE6101916}">
      <dgm:prSet/>
      <dgm:spPr/>
      <dgm:t>
        <a:bodyPr/>
        <a:lstStyle/>
        <a:p>
          <a:pPr rtl="1"/>
          <a:endParaRPr lang="he-IL"/>
        </a:p>
      </dgm:t>
    </dgm:pt>
    <dgm:pt modelId="{E2475700-2C0B-4345-82C1-C3C87CBB2879}">
      <dgm:prSet phldrT="[טקסט]"/>
      <dgm:spPr/>
      <dgm:t>
        <a:bodyPr/>
        <a:lstStyle/>
        <a:p>
          <a:pPr rtl="1"/>
          <a:r>
            <a:rPr lang="he-IL" dirty="0"/>
            <a:t>אקלים הלמידה</a:t>
          </a:r>
        </a:p>
      </dgm:t>
    </dgm:pt>
    <dgm:pt modelId="{F48DB428-A0B2-44BD-92AA-D0ACB0AB5178}" type="parTrans" cxnId="{CBB2AFB0-5B0C-4467-BCF0-D915CA7EAB8B}">
      <dgm:prSet/>
      <dgm:spPr/>
      <dgm:t>
        <a:bodyPr/>
        <a:lstStyle/>
        <a:p>
          <a:pPr rtl="1"/>
          <a:endParaRPr lang="he-IL"/>
        </a:p>
      </dgm:t>
    </dgm:pt>
    <dgm:pt modelId="{469AF6B8-3748-4280-A21A-5E94DE9D2669}" type="sibTrans" cxnId="{CBB2AFB0-5B0C-4467-BCF0-D915CA7EAB8B}">
      <dgm:prSet/>
      <dgm:spPr/>
      <dgm:t>
        <a:bodyPr/>
        <a:lstStyle/>
        <a:p>
          <a:pPr rtl="1"/>
          <a:endParaRPr lang="he-IL"/>
        </a:p>
      </dgm:t>
    </dgm:pt>
    <dgm:pt modelId="{6EB2D2B3-C618-4280-A45C-3576B43612DE}">
      <dgm:prSet phldrT="[טקסט]"/>
      <dgm:spPr/>
      <dgm:t>
        <a:bodyPr/>
        <a:lstStyle/>
        <a:p>
          <a:pPr rtl="1"/>
          <a:r>
            <a:rPr lang="he-IL" dirty="0"/>
            <a:t>הסגל</a:t>
          </a:r>
        </a:p>
      </dgm:t>
    </dgm:pt>
    <dgm:pt modelId="{BD40D9BA-ACFB-4A19-B81F-E2C4EC1B454C}" type="parTrans" cxnId="{0C4A3C93-2C47-4478-B3E7-D77EA49360C8}">
      <dgm:prSet/>
      <dgm:spPr/>
      <dgm:t>
        <a:bodyPr/>
        <a:lstStyle/>
        <a:p>
          <a:pPr rtl="1"/>
          <a:endParaRPr lang="he-IL"/>
        </a:p>
      </dgm:t>
    </dgm:pt>
    <dgm:pt modelId="{2CD5521D-D0C8-417F-8550-2E41B7D1226D}" type="sibTrans" cxnId="{0C4A3C93-2C47-4478-B3E7-D77EA49360C8}">
      <dgm:prSet/>
      <dgm:spPr/>
      <dgm:t>
        <a:bodyPr/>
        <a:lstStyle/>
        <a:p>
          <a:pPr rtl="1"/>
          <a:endParaRPr lang="he-IL"/>
        </a:p>
      </dgm:t>
    </dgm:pt>
    <dgm:pt modelId="{032ABF2A-554F-4303-B51A-4DBFBBC8CE17}" type="pres">
      <dgm:prSet presAssocID="{A9DBCBDB-290F-47C5-8E79-A140EE8004C6}" presName="Name0" presStyleCnt="0">
        <dgm:presLayoutVars>
          <dgm:chMax val="7"/>
          <dgm:chPref val="7"/>
          <dgm:dir/>
        </dgm:presLayoutVars>
      </dgm:prSet>
      <dgm:spPr/>
    </dgm:pt>
    <dgm:pt modelId="{DD5F1D94-D5BB-472D-BA53-23FFC279EC8C}" type="pres">
      <dgm:prSet presAssocID="{A9DBCBDB-290F-47C5-8E79-A140EE8004C6}" presName="Name1" presStyleCnt="0"/>
      <dgm:spPr/>
    </dgm:pt>
    <dgm:pt modelId="{A8FCC6AE-1436-4A8D-BFB7-DDC75D842B02}" type="pres">
      <dgm:prSet presAssocID="{A9DBCBDB-290F-47C5-8E79-A140EE8004C6}" presName="cycle" presStyleCnt="0"/>
      <dgm:spPr/>
    </dgm:pt>
    <dgm:pt modelId="{C16DB6FB-4017-4F5D-8820-20DE08408CA6}" type="pres">
      <dgm:prSet presAssocID="{A9DBCBDB-290F-47C5-8E79-A140EE8004C6}" presName="srcNode" presStyleLbl="node1" presStyleIdx="0" presStyleCnt="4"/>
      <dgm:spPr/>
    </dgm:pt>
    <dgm:pt modelId="{E6069CBA-1261-4B21-A38A-15569F9FB915}" type="pres">
      <dgm:prSet presAssocID="{A9DBCBDB-290F-47C5-8E79-A140EE8004C6}" presName="conn" presStyleLbl="parChTrans1D2" presStyleIdx="0" presStyleCnt="1"/>
      <dgm:spPr/>
    </dgm:pt>
    <dgm:pt modelId="{6C27E403-C618-482C-A347-D29A63245683}" type="pres">
      <dgm:prSet presAssocID="{A9DBCBDB-290F-47C5-8E79-A140EE8004C6}" presName="extraNode" presStyleLbl="node1" presStyleIdx="0" presStyleCnt="4"/>
      <dgm:spPr/>
    </dgm:pt>
    <dgm:pt modelId="{1FF88A91-AD1D-4D67-B981-5B0312B88A34}" type="pres">
      <dgm:prSet presAssocID="{A9DBCBDB-290F-47C5-8E79-A140EE8004C6}" presName="dstNode" presStyleLbl="node1" presStyleIdx="0" presStyleCnt="4"/>
      <dgm:spPr/>
    </dgm:pt>
    <dgm:pt modelId="{4904394B-88E5-4371-B88A-6FBBE3B4504C}" type="pres">
      <dgm:prSet presAssocID="{A58ADBA0-65E7-4767-ABEA-3C0C90EE866B}" presName="text_1" presStyleLbl="node1" presStyleIdx="0" presStyleCnt="4">
        <dgm:presLayoutVars>
          <dgm:bulletEnabled val="1"/>
        </dgm:presLayoutVars>
      </dgm:prSet>
      <dgm:spPr/>
    </dgm:pt>
    <dgm:pt modelId="{FA8F9164-B800-4CF6-890A-A6CBB04D6207}" type="pres">
      <dgm:prSet presAssocID="{A58ADBA0-65E7-4767-ABEA-3C0C90EE866B}" presName="accent_1" presStyleCnt="0"/>
      <dgm:spPr/>
    </dgm:pt>
    <dgm:pt modelId="{21E41DF4-A274-4D05-8978-C201A3E2F0CB}" type="pres">
      <dgm:prSet presAssocID="{A58ADBA0-65E7-4767-ABEA-3C0C90EE866B}" presName="accentRepeatNode" presStyleLbl="solidFgAcc1" presStyleIdx="0" presStyleCnt="4"/>
      <dgm:spPr/>
    </dgm:pt>
    <dgm:pt modelId="{5F893E63-8450-41CB-B1DF-03AB25B85874}" type="pres">
      <dgm:prSet presAssocID="{252755B8-41A1-4225-AB53-25D5EAD3E2F8}" presName="text_2" presStyleLbl="node1" presStyleIdx="1" presStyleCnt="4">
        <dgm:presLayoutVars>
          <dgm:bulletEnabled val="1"/>
        </dgm:presLayoutVars>
      </dgm:prSet>
      <dgm:spPr/>
    </dgm:pt>
    <dgm:pt modelId="{4ABB1B25-DD29-4E32-A621-B5611D54402D}" type="pres">
      <dgm:prSet presAssocID="{252755B8-41A1-4225-AB53-25D5EAD3E2F8}" presName="accent_2" presStyleCnt="0"/>
      <dgm:spPr/>
    </dgm:pt>
    <dgm:pt modelId="{487BCF89-DC48-4E4C-986D-5B9165768DE9}" type="pres">
      <dgm:prSet presAssocID="{252755B8-41A1-4225-AB53-25D5EAD3E2F8}" presName="accentRepeatNode" presStyleLbl="solidFgAcc1" presStyleIdx="1" presStyleCnt="4"/>
      <dgm:spPr/>
    </dgm:pt>
    <dgm:pt modelId="{21AE0DFE-67EA-4270-89A0-7AF59063BA7B}" type="pres">
      <dgm:prSet presAssocID="{E2475700-2C0B-4345-82C1-C3C87CBB2879}" presName="text_3" presStyleLbl="node1" presStyleIdx="2" presStyleCnt="4">
        <dgm:presLayoutVars>
          <dgm:bulletEnabled val="1"/>
        </dgm:presLayoutVars>
      </dgm:prSet>
      <dgm:spPr/>
    </dgm:pt>
    <dgm:pt modelId="{118F3F3B-D093-46A0-9494-7A14135A01DE}" type="pres">
      <dgm:prSet presAssocID="{E2475700-2C0B-4345-82C1-C3C87CBB2879}" presName="accent_3" presStyleCnt="0"/>
      <dgm:spPr/>
    </dgm:pt>
    <dgm:pt modelId="{37C12A21-29A9-484D-BF07-1DD06F98CFFE}" type="pres">
      <dgm:prSet presAssocID="{E2475700-2C0B-4345-82C1-C3C87CBB2879}" presName="accentRepeatNode" presStyleLbl="solidFgAcc1" presStyleIdx="2" presStyleCnt="4"/>
      <dgm:spPr/>
    </dgm:pt>
    <dgm:pt modelId="{F46956BC-1277-46ED-898F-BD19CE640DDC}" type="pres">
      <dgm:prSet presAssocID="{6EB2D2B3-C618-4280-A45C-3576B43612DE}" presName="text_4" presStyleLbl="node1" presStyleIdx="3" presStyleCnt="4">
        <dgm:presLayoutVars>
          <dgm:bulletEnabled val="1"/>
        </dgm:presLayoutVars>
      </dgm:prSet>
      <dgm:spPr/>
    </dgm:pt>
    <dgm:pt modelId="{8D90018E-C590-4C29-BB80-C8D69322EB4A}" type="pres">
      <dgm:prSet presAssocID="{6EB2D2B3-C618-4280-A45C-3576B43612DE}" presName="accent_4" presStyleCnt="0"/>
      <dgm:spPr/>
    </dgm:pt>
    <dgm:pt modelId="{241A1F91-C07E-4027-B486-A515031AB03B}" type="pres">
      <dgm:prSet presAssocID="{6EB2D2B3-C618-4280-A45C-3576B43612DE}" presName="accentRepeatNode" presStyleLbl="solidFgAcc1" presStyleIdx="3" presStyleCnt="4"/>
      <dgm:spPr/>
    </dgm:pt>
  </dgm:ptLst>
  <dgm:cxnLst>
    <dgm:cxn modelId="{6C29D31B-495D-44BE-A7FB-EDBC8E30E89A}" type="presOf" srcId="{E2475700-2C0B-4345-82C1-C3C87CBB2879}" destId="{21AE0DFE-67EA-4270-89A0-7AF59063BA7B}" srcOrd="0" destOrd="0" presId="urn:microsoft.com/office/officeart/2008/layout/VerticalCurvedList"/>
    <dgm:cxn modelId="{4305F71D-13DC-48F9-9E79-3C9AE6101916}" srcId="{A9DBCBDB-290F-47C5-8E79-A140EE8004C6}" destId="{252755B8-41A1-4225-AB53-25D5EAD3E2F8}" srcOrd="1" destOrd="0" parTransId="{983EF8CC-D01C-4BF0-A60A-21DFC4F22285}" sibTransId="{01FD827D-9934-4386-A5BE-C4C5EAB9BE6B}"/>
    <dgm:cxn modelId="{DF314F2B-4203-408A-8E07-7AAC0FA5C79E}" type="presOf" srcId="{6EB2D2B3-C618-4280-A45C-3576B43612DE}" destId="{F46956BC-1277-46ED-898F-BD19CE640DDC}" srcOrd="0" destOrd="0" presId="urn:microsoft.com/office/officeart/2008/layout/VerticalCurvedList"/>
    <dgm:cxn modelId="{86D98B30-36DC-40C2-85CC-8C3FFA446067}" type="presOf" srcId="{A58ADBA0-65E7-4767-ABEA-3C0C90EE866B}" destId="{4904394B-88E5-4371-B88A-6FBBE3B4504C}" srcOrd="0" destOrd="0" presId="urn:microsoft.com/office/officeart/2008/layout/VerticalCurvedList"/>
    <dgm:cxn modelId="{27022A7D-7F9C-4F27-9CB0-FDF838816C55}" type="presOf" srcId="{252755B8-41A1-4225-AB53-25D5EAD3E2F8}" destId="{5F893E63-8450-41CB-B1DF-03AB25B85874}" srcOrd="0" destOrd="0" presId="urn:microsoft.com/office/officeart/2008/layout/VerticalCurvedList"/>
    <dgm:cxn modelId="{0C4A3C93-2C47-4478-B3E7-D77EA49360C8}" srcId="{A9DBCBDB-290F-47C5-8E79-A140EE8004C6}" destId="{6EB2D2B3-C618-4280-A45C-3576B43612DE}" srcOrd="3" destOrd="0" parTransId="{BD40D9BA-ACFB-4A19-B81F-E2C4EC1B454C}" sibTransId="{2CD5521D-D0C8-417F-8550-2E41B7D1226D}"/>
    <dgm:cxn modelId="{AE95C4A0-3E82-4F85-96F3-C606CEFBFB02}" type="presOf" srcId="{47B2C03F-EB35-478C-8F6B-B08E20D1500B}" destId="{E6069CBA-1261-4B21-A38A-15569F9FB915}" srcOrd="0" destOrd="0" presId="urn:microsoft.com/office/officeart/2008/layout/VerticalCurvedList"/>
    <dgm:cxn modelId="{09E4AFA4-36BD-4C8F-A32B-D5E8E96A583B}" type="presOf" srcId="{A9DBCBDB-290F-47C5-8E79-A140EE8004C6}" destId="{032ABF2A-554F-4303-B51A-4DBFBBC8CE17}" srcOrd="0" destOrd="0" presId="urn:microsoft.com/office/officeart/2008/layout/VerticalCurvedList"/>
    <dgm:cxn modelId="{CBB2AFB0-5B0C-4467-BCF0-D915CA7EAB8B}" srcId="{A9DBCBDB-290F-47C5-8E79-A140EE8004C6}" destId="{E2475700-2C0B-4345-82C1-C3C87CBB2879}" srcOrd="2" destOrd="0" parTransId="{F48DB428-A0B2-44BD-92AA-D0ACB0AB5178}" sibTransId="{469AF6B8-3748-4280-A21A-5E94DE9D2669}"/>
    <dgm:cxn modelId="{BFD1EEBB-BB14-4BB3-A2AD-7695B25629E2}" srcId="{A9DBCBDB-290F-47C5-8E79-A140EE8004C6}" destId="{A58ADBA0-65E7-4767-ABEA-3C0C90EE866B}" srcOrd="0" destOrd="0" parTransId="{99DEAA7A-BF38-4098-98AF-F3CE951CB9AD}" sibTransId="{47B2C03F-EB35-478C-8F6B-B08E20D1500B}"/>
    <dgm:cxn modelId="{B5DE8D1B-3046-4E49-AFC2-BAAC6AB1149E}" type="presParOf" srcId="{032ABF2A-554F-4303-B51A-4DBFBBC8CE17}" destId="{DD5F1D94-D5BB-472D-BA53-23FFC279EC8C}" srcOrd="0" destOrd="0" presId="urn:microsoft.com/office/officeart/2008/layout/VerticalCurvedList"/>
    <dgm:cxn modelId="{3A9EB236-3AD5-4D2D-A5AA-69146786B8C2}" type="presParOf" srcId="{DD5F1D94-D5BB-472D-BA53-23FFC279EC8C}" destId="{A8FCC6AE-1436-4A8D-BFB7-DDC75D842B02}" srcOrd="0" destOrd="0" presId="urn:microsoft.com/office/officeart/2008/layout/VerticalCurvedList"/>
    <dgm:cxn modelId="{7534A71D-BB03-488F-86F0-75DF1A08353C}" type="presParOf" srcId="{A8FCC6AE-1436-4A8D-BFB7-DDC75D842B02}" destId="{C16DB6FB-4017-4F5D-8820-20DE08408CA6}" srcOrd="0" destOrd="0" presId="urn:microsoft.com/office/officeart/2008/layout/VerticalCurvedList"/>
    <dgm:cxn modelId="{B5153A75-0CB0-4EB1-A4A9-75655FEC197F}" type="presParOf" srcId="{A8FCC6AE-1436-4A8D-BFB7-DDC75D842B02}" destId="{E6069CBA-1261-4B21-A38A-15569F9FB915}" srcOrd="1" destOrd="0" presId="urn:microsoft.com/office/officeart/2008/layout/VerticalCurvedList"/>
    <dgm:cxn modelId="{EF42F417-5B1F-46B1-945B-FA4C84D0C88D}" type="presParOf" srcId="{A8FCC6AE-1436-4A8D-BFB7-DDC75D842B02}" destId="{6C27E403-C618-482C-A347-D29A63245683}" srcOrd="2" destOrd="0" presId="urn:microsoft.com/office/officeart/2008/layout/VerticalCurvedList"/>
    <dgm:cxn modelId="{F3AA3AA1-AE31-4765-A437-51A314D73136}" type="presParOf" srcId="{A8FCC6AE-1436-4A8D-BFB7-DDC75D842B02}" destId="{1FF88A91-AD1D-4D67-B981-5B0312B88A34}" srcOrd="3" destOrd="0" presId="urn:microsoft.com/office/officeart/2008/layout/VerticalCurvedList"/>
    <dgm:cxn modelId="{1E2DD332-82A9-47B5-8E9E-90EBD3CC7C21}" type="presParOf" srcId="{DD5F1D94-D5BB-472D-BA53-23FFC279EC8C}" destId="{4904394B-88E5-4371-B88A-6FBBE3B4504C}" srcOrd="1" destOrd="0" presId="urn:microsoft.com/office/officeart/2008/layout/VerticalCurvedList"/>
    <dgm:cxn modelId="{46EB2100-DB06-4CB9-AB65-56E158631B08}" type="presParOf" srcId="{DD5F1D94-D5BB-472D-BA53-23FFC279EC8C}" destId="{FA8F9164-B800-4CF6-890A-A6CBB04D6207}" srcOrd="2" destOrd="0" presId="urn:microsoft.com/office/officeart/2008/layout/VerticalCurvedList"/>
    <dgm:cxn modelId="{8F4B75B5-7AA2-4A2B-AADA-EB185B9CD4AC}" type="presParOf" srcId="{FA8F9164-B800-4CF6-890A-A6CBB04D6207}" destId="{21E41DF4-A274-4D05-8978-C201A3E2F0CB}" srcOrd="0" destOrd="0" presId="urn:microsoft.com/office/officeart/2008/layout/VerticalCurvedList"/>
    <dgm:cxn modelId="{2259A2B5-0B3C-48E8-924E-84233C0EBC01}" type="presParOf" srcId="{DD5F1D94-D5BB-472D-BA53-23FFC279EC8C}" destId="{5F893E63-8450-41CB-B1DF-03AB25B85874}" srcOrd="3" destOrd="0" presId="urn:microsoft.com/office/officeart/2008/layout/VerticalCurvedList"/>
    <dgm:cxn modelId="{69DE91B1-9F34-4743-9890-7CE9D5A288B2}" type="presParOf" srcId="{DD5F1D94-D5BB-472D-BA53-23FFC279EC8C}" destId="{4ABB1B25-DD29-4E32-A621-B5611D54402D}" srcOrd="4" destOrd="0" presId="urn:microsoft.com/office/officeart/2008/layout/VerticalCurvedList"/>
    <dgm:cxn modelId="{14CD721E-02A3-4037-9A2B-9031FCE4FA0B}" type="presParOf" srcId="{4ABB1B25-DD29-4E32-A621-B5611D54402D}" destId="{487BCF89-DC48-4E4C-986D-5B9165768DE9}" srcOrd="0" destOrd="0" presId="urn:microsoft.com/office/officeart/2008/layout/VerticalCurvedList"/>
    <dgm:cxn modelId="{950F8239-231B-491B-AE4F-218427278F0D}" type="presParOf" srcId="{DD5F1D94-D5BB-472D-BA53-23FFC279EC8C}" destId="{21AE0DFE-67EA-4270-89A0-7AF59063BA7B}" srcOrd="5" destOrd="0" presId="urn:microsoft.com/office/officeart/2008/layout/VerticalCurvedList"/>
    <dgm:cxn modelId="{800D9D11-86F9-4E37-B69C-CAA3F09A683E}" type="presParOf" srcId="{DD5F1D94-D5BB-472D-BA53-23FFC279EC8C}" destId="{118F3F3B-D093-46A0-9494-7A14135A01DE}" srcOrd="6" destOrd="0" presId="urn:microsoft.com/office/officeart/2008/layout/VerticalCurvedList"/>
    <dgm:cxn modelId="{20D39A6A-C929-45E9-9BFC-B4569973C852}" type="presParOf" srcId="{118F3F3B-D093-46A0-9494-7A14135A01DE}" destId="{37C12A21-29A9-484D-BF07-1DD06F98CFFE}" srcOrd="0" destOrd="0" presId="urn:microsoft.com/office/officeart/2008/layout/VerticalCurvedList"/>
    <dgm:cxn modelId="{7CCC50B9-00FB-4A44-8912-B85E3167C522}" type="presParOf" srcId="{DD5F1D94-D5BB-472D-BA53-23FFC279EC8C}" destId="{F46956BC-1277-46ED-898F-BD19CE640DDC}" srcOrd="7" destOrd="0" presId="urn:microsoft.com/office/officeart/2008/layout/VerticalCurvedList"/>
    <dgm:cxn modelId="{E85BEE90-7E97-42C2-90F2-7D6897246384}" type="presParOf" srcId="{DD5F1D94-D5BB-472D-BA53-23FFC279EC8C}" destId="{8D90018E-C590-4C29-BB80-C8D69322EB4A}" srcOrd="8" destOrd="0" presId="urn:microsoft.com/office/officeart/2008/layout/VerticalCurvedList"/>
    <dgm:cxn modelId="{D2BD5906-8D32-49AA-B53E-A33966A5C2D8}" type="presParOf" srcId="{8D90018E-C590-4C29-BB80-C8D69322EB4A}" destId="{241A1F91-C07E-4027-B486-A515031AB0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FB7AD-89AE-450E-8F82-08918857B1C6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83B157D-6424-49E7-8636-CB704C65A88F}">
      <dgm:prSet phldrT="[טקסט]" custT="1"/>
      <dgm:spPr/>
      <dgm:t>
        <a:bodyPr/>
        <a:lstStyle/>
        <a:p>
          <a:pPr rtl="1"/>
          <a:r>
            <a:rPr lang="he-IL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שחובה להשאיר</a:t>
          </a:r>
        </a:p>
      </dgm:t>
    </dgm:pt>
    <dgm:pt modelId="{833149C6-AE14-4D3D-8E0E-23039ADBB995}" type="parTrans" cxnId="{5F6D046F-EE2B-47E2-A320-ECAC02BC4809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D08D35E-363F-4FB1-8344-472845233BD8}" type="sibTrans" cxnId="{5F6D046F-EE2B-47E2-A320-ECAC02BC4809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879B10F-EE3E-4254-A182-5852F232CA05}">
      <dgm:prSet phldrT="[טקסט]" custT="1"/>
      <dgm:spPr/>
      <dgm:t>
        <a:bodyPr/>
        <a:lstStyle/>
        <a:p>
          <a:pPr rtl="1"/>
          <a:r>
            <a:rPr lang="he-IL" sz="2400" dirty="0"/>
            <a:t>דימה </a:t>
          </a:r>
          <a:r>
            <a:rPr lang="he-IL" sz="2400" dirty="0" err="1"/>
            <a:t>אדמסקי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B451AD7-B56F-4DC4-853F-88AB20E0B164}" type="parTrans" cxnId="{26E073B9-DD43-42B4-9353-2E566060E3C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74BF1D2-71E6-4BE2-B3DB-50478747781B}" type="sibTrans" cxnId="{26E073B9-DD43-42B4-9353-2E566060E3C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D8DF393-4AB4-46C7-A640-4CDC8112AF04}">
      <dgm:prSet phldrT="[טקסט]" custT="1"/>
      <dgm:spPr/>
      <dgm:t>
        <a:bodyPr/>
        <a:lstStyle/>
        <a:p>
          <a:pPr rtl="1"/>
          <a:r>
            <a:rPr lang="he-IL" sz="2400" dirty="0"/>
            <a:t>דורון נבות 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8B308F2-5C58-4CC8-9143-5C6E3DC58977}" type="parTrans" cxnId="{8C485E8C-A1B9-4E2F-B478-65A2D4CFE661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C1BCBD4-B6EB-4A68-B7FE-B83DB11F62B5}" type="sibTrans" cxnId="{8C485E8C-A1B9-4E2F-B478-65A2D4CFE661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FF8C598-A14B-458A-8C23-BA6E4D4DDF02}">
      <dgm:prSet phldrT="[טקסט]" custT="1"/>
      <dgm:spPr/>
      <dgm:t>
        <a:bodyPr/>
        <a:lstStyle/>
        <a:p>
          <a:pPr rtl="1"/>
          <a:r>
            <a:rPr lang="he-IL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שצריך להוסיף</a:t>
          </a:r>
        </a:p>
      </dgm:t>
    </dgm:pt>
    <dgm:pt modelId="{C22F2AE7-FDAA-4162-BE1D-8C41C25506F6}" type="parTrans" cxnId="{25753F2F-870F-4DCB-AE06-B1301CBC82A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13431BB-1377-4B55-8D30-E00B270CBD42}" type="sibTrans" cxnId="{25753F2F-870F-4DCB-AE06-B1301CBC82A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78317BA-385B-49FF-96E0-92F6386EEC16}">
      <dgm:prSet phldrT="[טקסט]" custT="1"/>
      <dgm:spPr/>
      <dgm:t>
        <a:bodyPr/>
        <a:lstStyle/>
        <a:p>
          <a:pPr rtl="1"/>
          <a:r>
            <a:rPr lang="he-IL" sz="2400" dirty="0"/>
            <a:t>מיומנויות ניהוליות 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33958A9-E466-4285-A3C1-5C8C445B64CE}" type="parTrans" cxnId="{E4F1FA79-55FF-4127-A924-E4B7AB61F61C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F44B2E8-0AA3-4211-AED4-18ED6E48464B}" type="sibTrans" cxnId="{E4F1FA79-55FF-4127-A924-E4B7AB61F61C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C17D2B9-7045-45D3-B3BB-C4CB64A3B4DF}">
      <dgm:prSet phldrT="[טקסט]" custT="1"/>
      <dgm:spPr/>
      <dgm:t>
        <a:bodyPr/>
        <a:lstStyle/>
        <a:p>
          <a:pPr rtl="1"/>
          <a:r>
            <a:rPr lang="he-IL" sz="2400" dirty="0"/>
            <a:t>סימולציה מדינית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3B68E6F-5EFB-422C-AB47-851C3881BC38}" type="parTrans" cxnId="{A0AF14B0-009C-419B-AC6F-5C5E06575EE8}">
      <dgm:prSet/>
      <dgm:spPr/>
      <dgm:t>
        <a:bodyPr/>
        <a:lstStyle/>
        <a:p>
          <a:pPr rtl="1"/>
          <a:endParaRPr lang="he-IL"/>
        </a:p>
      </dgm:t>
    </dgm:pt>
    <dgm:pt modelId="{609CF7F8-EF66-41D0-9B29-7CA63FCBEF24}" type="sibTrans" cxnId="{A0AF14B0-009C-419B-AC6F-5C5E06575EE8}">
      <dgm:prSet/>
      <dgm:spPr/>
      <dgm:t>
        <a:bodyPr/>
        <a:lstStyle/>
        <a:p>
          <a:pPr rtl="1"/>
          <a:endParaRPr lang="he-IL"/>
        </a:p>
      </dgm:t>
    </dgm:pt>
    <dgm:pt modelId="{13E8A335-C65B-440A-B011-E4EF0EF7E218}">
      <dgm:prSet phldrT="[טקסט]" custT="1"/>
      <dgm:spPr/>
      <dgm:t>
        <a:bodyPr/>
        <a:lstStyle/>
        <a:p>
          <a:pPr rtl="1"/>
          <a:r>
            <a:rPr lang="he-IL" sz="2400" dirty="0"/>
            <a:t>סיורים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FF1159C-130D-4208-AF9B-B3F9B4ABCFBB}" type="parTrans" cxnId="{8659684F-A584-41DB-A000-D6CF0FC9A941}">
      <dgm:prSet/>
      <dgm:spPr/>
      <dgm:t>
        <a:bodyPr/>
        <a:lstStyle/>
        <a:p>
          <a:pPr rtl="1"/>
          <a:endParaRPr lang="he-IL"/>
        </a:p>
      </dgm:t>
    </dgm:pt>
    <dgm:pt modelId="{875264C9-7384-46A3-9A1A-0722E29B311B}" type="sibTrans" cxnId="{8659684F-A584-41DB-A000-D6CF0FC9A941}">
      <dgm:prSet/>
      <dgm:spPr/>
      <dgm:t>
        <a:bodyPr/>
        <a:lstStyle/>
        <a:p>
          <a:pPr rtl="1"/>
          <a:endParaRPr lang="he-IL"/>
        </a:p>
      </dgm:t>
    </dgm:pt>
    <dgm:pt modelId="{75416707-9DCB-474C-9272-FE4BAF5250AC}">
      <dgm:prSet phldrT="[טקסט]" custT="1"/>
      <dgm:spPr/>
      <dgm:t>
        <a:bodyPr/>
        <a:lstStyle/>
        <a:p>
          <a:pPr rtl="1"/>
          <a:r>
            <a:rPr lang="he-IL" sz="2400" dirty="0"/>
            <a:t>פיתוח אישי 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6F688D-DBCC-4538-9587-28C08942CF02}" type="parTrans" cxnId="{9FBB11F4-AE29-4B14-8673-1A4335B80E36}">
      <dgm:prSet/>
      <dgm:spPr/>
      <dgm:t>
        <a:bodyPr/>
        <a:lstStyle/>
        <a:p>
          <a:pPr rtl="1"/>
          <a:endParaRPr lang="he-IL"/>
        </a:p>
      </dgm:t>
    </dgm:pt>
    <dgm:pt modelId="{8EDD5075-327D-4638-B792-876257324408}" type="sibTrans" cxnId="{9FBB11F4-AE29-4B14-8673-1A4335B80E36}">
      <dgm:prSet/>
      <dgm:spPr/>
      <dgm:t>
        <a:bodyPr/>
        <a:lstStyle/>
        <a:p>
          <a:pPr rtl="1"/>
          <a:endParaRPr lang="he-IL"/>
        </a:p>
      </dgm:t>
    </dgm:pt>
    <dgm:pt modelId="{BC7BA205-63D8-442F-A630-6E72FF4D71D8}">
      <dgm:prSet phldrT="[טקסט]" custT="1"/>
      <dgm:spPr/>
      <dgm:t>
        <a:bodyPr/>
        <a:lstStyle/>
        <a:p>
          <a:pPr rtl="1"/>
          <a:r>
            <a:rPr lang="he-IL" sz="2400" dirty="0"/>
            <a:t>סימולציות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56AE47B-6A06-4C37-8AAF-A2FBC79F42FE}" type="parTrans" cxnId="{D00876A9-D63B-4226-B5D1-029C59DB9402}">
      <dgm:prSet/>
      <dgm:spPr/>
      <dgm:t>
        <a:bodyPr/>
        <a:lstStyle/>
        <a:p>
          <a:pPr rtl="1"/>
          <a:endParaRPr lang="he-IL"/>
        </a:p>
      </dgm:t>
    </dgm:pt>
    <dgm:pt modelId="{CBEDD3E8-1E79-4AA6-9348-4F5B19604BB2}" type="sibTrans" cxnId="{D00876A9-D63B-4226-B5D1-029C59DB9402}">
      <dgm:prSet/>
      <dgm:spPr/>
      <dgm:t>
        <a:bodyPr/>
        <a:lstStyle/>
        <a:p>
          <a:pPr rtl="1"/>
          <a:endParaRPr lang="he-IL"/>
        </a:p>
      </dgm:t>
    </dgm:pt>
    <dgm:pt modelId="{309BA34E-A914-4E66-81FD-8036DD2BCF70}">
      <dgm:prSet phldrT="[טקסט]" custT="1"/>
      <dgm:spPr/>
      <dgm:t>
        <a:bodyPr/>
        <a:lstStyle/>
        <a:p>
          <a:pPr rtl="1"/>
          <a:r>
            <a:rPr lang="he-IL" sz="2400" dirty="0"/>
            <a:t>מיכל </a:t>
          </a:r>
          <a:r>
            <a:rPr lang="he-IL" sz="2400" dirty="0" err="1"/>
            <a:t>הירשמן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74A9636-17B3-40F9-8E39-DBFE97ABC040}" type="parTrans" cxnId="{3C32104C-DFFF-404C-8986-2082D24388EB}">
      <dgm:prSet/>
      <dgm:spPr/>
      <dgm:t>
        <a:bodyPr/>
        <a:lstStyle/>
        <a:p>
          <a:pPr rtl="1"/>
          <a:endParaRPr lang="he-IL"/>
        </a:p>
      </dgm:t>
    </dgm:pt>
    <dgm:pt modelId="{136E6105-B6F0-464A-AC78-16D72C094459}" type="sibTrans" cxnId="{3C32104C-DFFF-404C-8986-2082D24388EB}">
      <dgm:prSet/>
      <dgm:spPr/>
      <dgm:t>
        <a:bodyPr/>
        <a:lstStyle/>
        <a:p>
          <a:pPr rtl="1"/>
          <a:endParaRPr lang="he-IL"/>
        </a:p>
      </dgm:t>
    </dgm:pt>
    <dgm:pt modelId="{5AF54290-BBBA-4658-83D1-7349EA1175DE}">
      <dgm:prSet phldrT="[טקסט]" custT="1"/>
      <dgm:spPr/>
      <dgm:t>
        <a:bodyPr/>
        <a:lstStyle/>
        <a:p>
          <a:pPr rtl="1"/>
          <a:r>
            <a:rPr lang="he-IL" sz="2400" dirty="0"/>
            <a:t>סייבר </a:t>
          </a:r>
          <a:r>
            <a:rPr lang="he-IL" sz="2400" dirty="0" err="1"/>
            <a:t>ודיגיטל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D6D5931-FF47-4E51-B55C-83143BE8FF1D}" type="parTrans" cxnId="{BD5E0375-EC3A-41B9-B6B8-C2F0649D3E3C}">
      <dgm:prSet/>
      <dgm:spPr/>
      <dgm:t>
        <a:bodyPr/>
        <a:lstStyle/>
        <a:p>
          <a:pPr rtl="1"/>
          <a:endParaRPr lang="he-IL"/>
        </a:p>
      </dgm:t>
    </dgm:pt>
    <dgm:pt modelId="{54D29320-D111-431B-BDD3-9D9CF408A8FB}" type="sibTrans" cxnId="{BD5E0375-EC3A-41B9-B6B8-C2F0649D3E3C}">
      <dgm:prSet/>
      <dgm:spPr/>
      <dgm:t>
        <a:bodyPr/>
        <a:lstStyle/>
        <a:p>
          <a:pPr rtl="1"/>
          <a:endParaRPr lang="he-IL"/>
        </a:p>
      </dgm:t>
    </dgm:pt>
    <dgm:pt modelId="{AD16C759-8E72-4E7D-991B-D77E67FD6B0A}">
      <dgm:prSet phldrT="[טקסט]" custT="1"/>
      <dgm:spPr/>
      <dgm:t>
        <a:bodyPr/>
        <a:lstStyle/>
        <a:p>
          <a:pPr rtl="1"/>
          <a:r>
            <a:rPr lang="he-IL" sz="2400" dirty="0"/>
            <a:t>בינלאומיות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67659CD-D299-406B-8DF1-83045BDBDA1C}" type="parTrans" cxnId="{67A246F0-F455-4BB6-ABEB-3A4B6688760A}">
      <dgm:prSet/>
      <dgm:spPr/>
      <dgm:t>
        <a:bodyPr/>
        <a:lstStyle/>
        <a:p>
          <a:pPr rtl="1"/>
          <a:endParaRPr lang="he-IL"/>
        </a:p>
      </dgm:t>
    </dgm:pt>
    <dgm:pt modelId="{58FBD2D2-85A0-415A-BDBD-203670F088D4}" type="sibTrans" cxnId="{67A246F0-F455-4BB6-ABEB-3A4B6688760A}">
      <dgm:prSet/>
      <dgm:spPr/>
      <dgm:t>
        <a:bodyPr/>
        <a:lstStyle/>
        <a:p>
          <a:pPr rtl="1"/>
          <a:endParaRPr lang="he-IL"/>
        </a:p>
      </dgm:t>
    </dgm:pt>
    <dgm:pt modelId="{ACD0FEAE-2CD5-44C0-AC65-C8A2F71DDDB2}">
      <dgm:prSet phldrT="[טקסט]" custT="1"/>
      <dgm:spPr/>
      <dgm:t>
        <a:bodyPr/>
        <a:lstStyle/>
        <a:p>
          <a:pPr rtl="1"/>
          <a:r>
            <a:rPr lang="he-IL" sz="2400" dirty="0"/>
            <a:t>משפט ציבורי 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1F9200E-B252-44A6-B8EC-7175830362BF}" type="parTrans" cxnId="{C9BB565E-3BFD-452F-AEA6-E7B94BDA3169}">
      <dgm:prSet/>
      <dgm:spPr/>
      <dgm:t>
        <a:bodyPr/>
        <a:lstStyle/>
        <a:p>
          <a:pPr rtl="1"/>
          <a:endParaRPr lang="he-IL"/>
        </a:p>
      </dgm:t>
    </dgm:pt>
    <dgm:pt modelId="{AEA7A17C-06F4-4D46-9E5B-176F32C1AEF8}" type="sibTrans" cxnId="{C9BB565E-3BFD-452F-AEA6-E7B94BDA3169}">
      <dgm:prSet/>
      <dgm:spPr/>
      <dgm:t>
        <a:bodyPr/>
        <a:lstStyle/>
        <a:p>
          <a:pPr rtl="1"/>
          <a:endParaRPr lang="he-IL"/>
        </a:p>
      </dgm:t>
    </dgm:pt>
    <dgm:pt modelId="{AFC1B73D-49CF-4BC1-B12B-3A063ED78969}" type="pres">
      <dgm:prSet presAssocID="{C32FB7AD-89AE-450E-8F82-08918857B1C6}" presName="theList" presStyleCnt="0">
        <dgm:presLayoutVars>
          <dgm:dir/>
          <dgm:animLvl val="lvl"/>
          <dgm:resizeHandles val="exact"/>
        </dgm:presLayoutVars>
      </dgm:prSet>
      <dgm:spPr/>
    </dgm:pt>
    <dgm:pt modelId="{3F575C3E-F052-45C9-B055-A427838C5D78}" type="pres">
      <dgm:prSet presAssocID="{7FF8C598-A14B-458A-8C23-BA6E4D4DDF02}" presName="compNode" presStyleCnt="0"/>
      <dgm:spPr/>
    </dgm:pt>
    <dgm:pt modelId="{A2688D9E-1324-4E4E-8A3D-653F8613CADF}" type="pres">
      <dgm:prSet presAssocID="{7FF8C598-A14B-458A-8C23-BA6E4D4DDF02}" presName="aNode" presStyleLbl="bgShp" presStyleIdx="0" presStyleCnt="2"/>
      <dgm:spPr/>
    </dgm:pt>
    <dgm:pt modelId="{D946FEEB-3B10-46C3-BA4B-2A09AD2CC059}" type="pres">
      <dgm:prSet presAssocID="{7FF8C598-A14B-458A-8C23-BA6E4D4DDF02}" presName="textNode" presStyleLbl="bgShp" presStyleIdx="0" presStyleCnt="2"/>
      <dgm:spPr/>
    </dgm:pt>
    <dgm:pt modelId="{AEA419D1-2CC2-40C0-B2B1-851756480154}" type="pres">
      <dgm:prSet presAssocID="{7FF8C598-A14B-458A-8C23-BA6E4D4DDF02}" presName="compChildNode" presStyleCnt="0"/>
      <dgm:spPr/>
    </dgm:pt>
    <dgm:pt modelId="{C21E4716-EE0C-4311-8387-C26ACADC1A59}" type="pres">
      <dgm:prSet presAssocID="{7FF8C598-A14B-458A-8C23-BA6E4D4DDF02}" presName="theInnerList" presStyleCnt="0"/>
      <dgm:spPr/>
    </dgm:pt>
    <dgm:pt modelId="{47FA26F2-16B8-43CC-9CCC-51AFA0F0E4B0}" type="pres">
      <dgm:prSet presAssocID="{178317BA-385B-49FF-96E0-92F6386EEC16}" presName="childNode" presStyleLbl="node1" presStyleIdx="0" presStyleCnt="11">
        <dgm:presLayoutVars>
          <dgm:bulletEnabled val="1"/>
        </dgm:presLayoutVars>
      </dgm:prSet>
      <dgm:spPr/>
    </dgm:pt>
    <dgm:pt modelId="{D3DEC274-7B14-4872-8340-CBEC7EDF898C}" type="pres">
      <dgm:prSet presAssocID="{178317BA-385B-49FF-96E0-92F6386EEC16}" presName="aSpace2" presStyleCnt="0"/>
      <dgm:spPr/>
    </dgm:pt>
    <dgm:pt modelId="{82D243DC-2A40-403E-8FEC-9205A7D3FA81}" type="pres">
      <dgm:prSet presAssocID="{75416707-9DCB-474C-9272-FE4BAF5250AC}" presName="childNode" presStyleLbl="node1" presStyleIdx="1" presStyleCnt="11">
        <dgm:presLayoutVars>
          <dgm:bulletEnabled val="1"/>
        </dgm:presLayoutVars>
      </dgm:prSet>
      <dgm:spPr/>
    </dgm:pt>
    <dgm:pt modelId="{3247EA80-58CD-4E9B-B5F8-4BE5BF648068}" type="pres">
      <dgm:prSet presAssocID="{75416707-9DCB-474C-9272-FE4BAF5250AC}" presName="aSpace2" presStyleCnt="0"/>
      <dgm:spPr/>
    </dgm:pt>
    <dgm:pt modelId="{82648936-D37A-49BB-BB25-B4DC351BD28B}" type="pres">
      <dgm:prSet presAssocID="{BC7BA205-63D8-442F-A630-6E72FF4D71D8}" presName="childNode" presStyleLbl="node1" presStyleIdx="2" presStyleCnt="11">
        <dgm:presLayoutVars>
          <dgm:bulletEnabled val="1"/>
        </dgm:presLayoutVars>
      </dgm:prSet>
      <dgm:spPr/>
    </dgm:pt>
    <dgm:pt modelId="{FB9D00AA-CF98-41D3-9301-E5B07751CC4B}" type="pres">
      <dgm:prSet presAssocID="{BC7BA205-63D8-442F-A630-6E72FF4D71D8}" presName="aSpace2" presStyleCnt="0"/>
      <dgm:spPr/>
    </dgm:pt>
    <dgm:pt modelId="{855E7EED-DE35-4555-88DD-50AC9D3D0136}" type="pres">
      <dgm:prSet presAssocID="{AD16C759-8E72-4E7D-991B-D77E67FD6B0A}" presName="childNode" presStyleLbl="node1" presStyleIdx="3" presStyleCnt="11">
        <dgm:presLayoutVars>
          <dgm:bulletEnabled val="1"/>
        </dgm:presLayoutVars>
      </dgm:prSet>
      <dgm:spPr/>
    </dgm:pt>
    <dgm:pt modelId="{ACC05D65-BB99-4DE9-BFF7-995889D49487}" type="pres">
      <dgm:prSet presAssocID="{AD16C759-8E72-4E7D-991B-D77E67FD6B0A}" presName="aSpace2" presStyleCnt="0"/>
      <dgm:spPr/>
    </dgm:pt>
    <dgm:pt modelId="{1E420B2D-54E9-4CC2-974B-A96033DB09A5}" type="pres">
      <dgm:prSet presAssocID="{ACD0FEAE-2CD5-44C0-AC65-C8A2F71DDDB2}" presName="childNode" presStyleLbl="node1" presStyleIdx="4" presStyleCnt="11">
        <dgm:presLayoutVars>
          <dgm:bulletEnabled val="1"/>
        </dgm:presLayoutVars>
      </dgm:prSet>
      <dgm:spPr/>
    </dgm:pt>
    <dgm:pt modelId="{4B423182-2E17-439C-A835-912613BA42E6}" type="pres">
      <dgm:prSet presAssocID="{7FF8C598-A14B-458A-8C23-BA6E4D4DDF02}" presName="aSpace" presStyleCnt="0"/>
      <dgm:spPr/>
    </dgm:pt>
    <dgm:pt modelId="{9A665EF0-1467-4FDF-A234-02A07B3BEFBD}" type="pres">
      <dgm:prSet presAssocID="{E83B157D-6424-49E7-8636-CB704C65A88F}" presName="compNode" presStyleCnt="0"/>
      <dgm:spPr/>
    </dgm:pt>
    <dgm:pt modelId="{F1AFF049-E3CD-431E-A125-F11420750BF6}" type="pres">
      <dgm:prSet presAssocID="{E83B157D-6424-49E7-8636-CB704C65A88F}" presName="aNode" presStyleLbl="bgShp" presStyleIdx="1" presStyleCnt="2" custLinFactNeighborX="1758" custLinFactNeighborY="19684"/>
      <dgm:spPr/>
    </dgm:pt>
    <dgm:pt modelId="{2772CAD8-48B7-4E65-A01F-95FE99BE000C}" type="pres">
      <dgm:prSet presAssocID="{E83B157D-6424-49E7-8636-CB704C65A88F}" presName="textNode" presStyleLbl="bgShp" presStyleIdx="1" presStyleCnt="2"/>
      <dgm:spPr/>
    </dgm:pt>
    <dgm:pt modelId="{6F7D2DBC-A5CF-41FD-92B7-A7BE771B1C2A}" type="pres">
      <dgm:prSet presAssocID="{E83B157D-6424-49E7-8636-CB704C65A88F}" presName="compChildNode" presStyleCnt="0"/>
      <dgm:spPr/>
    </dgm:pt>
    <dgm:pt modelId="{A5BA3D60-5803-478C-AFE2-DDD4AB4F3876}" type="pres">
      <dgm:prSet presAssocID="{E83B157D-6424-49E7-8636-CB704C65A88F}" presName="theInnerList" presStyleCnt="0"/>
      <dgm:spPr/>
    </dgm:pt>
    <dgm:pt modelId="{B98A07A9-F074-45AB-9DC4-AE8DF276CE82}" type="pres">
      <dgm:prSet presAssocID="{2879B10F-EE3E-4254-A182-5852F232CA05}" presName="childNode" presStyleLbl="node1" presStyleIdx="5" presStyleCnt="11">
        <dgm:presLayoutVars>
          <dgm:bulletEnabled val="1"/>
        </dgm:presLayoutVars>
      </dgm:prSet>
      <dgm:spPr/>
    </dgm:pt>
    <dgm:pt modelId="{BBD0F111-4E57-4943-8CE1-16936D878B48}" type="pres">
      <dgm:prSet presAssocID="{2879B10F-EE3E-4254-A182-5852F232CA05}" presName="aSpace2" presStyleCnt="0"/>
      <dgm:spPr/>
    </dgm:pt>
    <dgm:pt modelId="{DE7E46D5-D6A2-4C45-A978-AA56ED6F5BEE}" type="pres">
      <dgm:prSet presAssocID="{1D8DF393-4AB4-46C7-A640-4CDC8112AF04}" presName="childNode" presStyleLbl="node1" presStyleIdx="6" presStyleCnt="11">
        <dgm:presLayoutVars>
          <dgm:bulletEnabled val="1"/>
        </dgm:presLayoutVars>
      </dgm:prSet>
      <dgm:spPr/>
    </dgm:pt>
    <dgm:pt modelId="{05DE97A5-20A8-4C5D-8580-C8B95450E316}" type="pres">
      <dgm:prSet presAssocID="{1D8DF393-4AB4-46C7-A640-4CDC8112AF04}" presName="aSpace2" presStyleCnt="0"/>
      <dgm:spPr/>
    </dgm:pt>
    <dgm:pt modelId="{D0B81330-09FD-4276-9497-17D0A312E779}" type="pres">
      <dgm:prSet presAssocID="{CC17D2B9-7045-45D3-B3BB-C4CB64A3B4DF}" presName="childNode" presStyleLbl="node1" presStyleIdx="7" presStyleCnt="11">
        <dgm:presLayoutVars>
          <dgm:bulletEnabled val="1"/>
        </dgm:presLayoutVars>
      </dgm:prSet>
      <dgm:spPr/>
    </dgm:pt>
    <dgm:pt modelId="{9C88C60E-57E9-4D7B-A24D-A89475937717}" type="pres">
      <dgm:prSet presAssocID="{CC17D2B9-7045-45D3-B3BB-C4CB64A3B4DF}" presName="aSpace2" presStyleCnt="0"/>
      <dgm:spPr/>
    </dgm:pt>
    <dgm:pt modelId="{277D5736-08D9-48C1-A533-E0A3B7F59921}" type="pres">
      <dgm:prSet presAssocID="{13E8A335-C65B-440A-B011-E4EF0EF7E218}" presName="childNode" presStyleLbl="node1" presStyleIdx="8" presStyleCnt="11">
        <dgm:presLayoutVars>
          <dgm:bulletEnabled val="1"/>
        </dgm:presLayoutVars>
      </dgm:prSet>
      <dgm:spPr/>
    </dgm:pt>
    <dgm:pt modelId="{B3377431-B40F-4F04-9FD7-F6575CC81BE8}" type="pres">
      <dgm:prSet presAssocID="{13E8A335-C65B-440A-B011-E4EF0EF7E218}" presName="aSpace2" presStyleCnt="0"/>
      <dgm:spPr/>
    </dgm:pt>
    <dgm:pt modelId="{496726F3-8DFF-4E42-A1FE-47628F3DB4B4}" type="pres">
      <dgm:prSet presAssocID="{309BA34E-A914-4E66-81FD-8036DD2BCF70}" presName="childNode" presStyleLbl="node1" presStyleIdx="9" presStyleCnt="11">
        <dgm:presLayoutVars>
          <dgm:bulletEnabled val="1"/>
        </dgm:presLayoutVars>
      </dgm:prSet>
      <dgm:spPr/>
    </dgm:pt>
    <dgm:pt modelId="{7A5C2902-BB4C-4A01-BC92-C1CDDA02E501}" type="pres">
      <dgm:prSet presAssocID="{309BA34E-A914-4E66-81FD-8036DD2BCF70}" presName="aSpace2" presStyleCnt="0"/>
      <dgm:spPr/>
    </dgm:pt>
    <dgm:pt modelId="{870E81B2-8C81-4675-8812-248E3183A3D5}" type="pres">
      <dgm:prSet presAssocID="{5AF54290-BBBA-4658-83D1-7349EA1175DE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54E23B05-C7A2-4EAE-BD7A-B33C47B3F130}" type="presOf" srcId="{AD16C759-8E72-4E7D-991B-D77E67FD6B0A}" destId="{855E7EED-DE35-4555-88DD-50AC9D3D0136}" srcOrd="0" destOrd="0" presId="urn:microsoft.com/office/officeart/2005/8/layout/lProcess2"/>
    <dgm:cxn modelId="{E591C709-29C6-4B58-893E-682070F5C5A7}" type="presOf" srcId="{ACD0FEAE-2CD5-44C0-AC65-C8A2F71DDDB2}" destId="{1E420B2D-54E9-4CC2-974B-A96033DB09A5}" srcOrd="0" destOrd="0" presId="urn:microsoft.com/office/officeart/2005/8/layout/lProcess2"/>
    <dgm:cxn modelId="{07AEB21E-CB19-4E31-ADA8-AE0E24BE1F17}" type="presOf" srcId="{BC7BA205-63D8-442F-A630-6E72FF4D71D8}" destId="{82648936-D37A-49BB-BB25-B4DC351BD28B}" srcOrd="0" destOrd="0" presId="urn:microsoft.com/office/officeart/2005/8/layout/lProcess2"/>
    <dgm:cxn modelId="{25753F2F-870F-4DCB-AE06-B1301CBC82AB}" srcId="{C32FB7AD-89AE-450E-8F82-08918857B1C6}" destId="{7FF8C598-A14B-458A-8C23-BA6E4D4DDF02}" srcOrd="0" destOrd="0" parTransId="{C22F2AE7-FDAA-4162-BE1D-8C41C25506F6}" sibTransId="{E13431BB-1377-4B55-8D30-E00B270CBD42}"/>
    <dgm:cxn modelId="{C9BB565E-3BFD-452F-AEA6-E7B94BDA3169}" srcId="{7FF8C598-A14B-458A-8C23-BA6E4D4DDF02}" destId="{ACD0FEAE-2CD5-44C0-AC65-C8A2F71DDDB2}" srcOrd="4" destOrd="0" parTransId="{B1F9200E-B252-44A6-B8EC-7175830362BF}" sibTransId="{AEA7A17C-06F4-4D46-9E5B-176F32C1AEF8}"/>
    <dgm:cxn modelId="{7C0DA047-F629-4D6B-B7F1-2A6FA611CD8C}" type="presOf" srcId="{13E8A335-C65B-440A-B011-E4EF0EF7E218}" destId="{277D5736-08D9-48C1-A533-E0A3B7F59921}" srcOrd="0" destOrd="0" presId="urn:microsoft.com/office/officeart/2005/8/layout/lProcess2"/>
    <dgm:cxn modelId="{CF950A69-65B4-4AB6-A1B7-4D88FB6AA4BE}" type="presOf" srcId="{75416707-9DCB-474C-9272-FE4BAF5250AC}" destId="{82D243DC-2A40-403E-8FEC-9205A7D3FA81}" srcOrd="0" destOrd="0" presId="urn:microsoft.com/office/officeart/2005/8/layout/lProcess2"/>
    <dgm:cxn modelId="{3C32104C-DFFF-404C-8986-2082D24388EB}" srcId="{E83B157D-6424-49E7-8636-CB704C65A88F}" destId="{309BA34E-A914-4E66-81FD-8036DD2BCF70}" srcOrd="4" destOrd="0" parTransId="{774A9636-17B3-40F9-8E39-DBFE97ABC040}" sibTransId="{136E6105-B6F0-464A-AC78-16D72C094459}"/>
    <dgm:cxn modelId="{DB1A696E-796C-479C-8299-A63B80D58A19}" type="presOf" srcId="{C32FB7AD-89AE-450E-8F82-08918857B1C6}" destId="{AFC1B73D-49CF-4BC1-B12B-3A063ED78969}" srcOrd="0" destOrd="0" presId="urn:microsoft.com/office/officeart/2005/8/layout/lProcess2"/>
    <dgm:cxn modelId="{5F6D046F-EE2B-47E2-A320-ECAC02BC4809}" srcId="{C32FB7AD-89AE-450E-8F82-08918857B1C6}" destId="{E83B157D-6424-49E7-8636-CB704C65A88F}" srcOrd="1" destOrd="0" parTransId="{833149C6-AE14-4D3D-8E0E-23039ADBB995}" sibTransId="{AD08D35E-363F-4FB1-8344-472845233BD8}"/>
    <dgm:cxn modelId="{8659684F-A584-41DB-A000-D6CF0FC9A941}" srcId="{E83B157D-6424-49E7-8636-CB704C65A88F}" destId="{13E8A335-C65B-440A-B011-E4EF0EF7E218}" srcOrd="3" destOrd="0" parTransId="{FFF1159C-130D-4208-AF9B-B3F9B4ABCFBB}" sibTransId="{875264C9-7384-46A3-9A1A-0722E29B311B}"/>
    <dgm:cxn modelId="{66F1B272-A4D7-425E-A34D-00EA7C73F1A9}" type="presOf" srcId="{309BA34E-A914-4E66-81FD-8036DD2BCF70}" destId="{496726F3-8DFF-4E42-A1FE-47628F3DB4B4}" srcOrd="0" destOrd="0" presId="urn:microsoft.com/office/officeart/2005/8/layout/lProcess2"/>
    <dgm:cxn modelId="{BD5E0375-EC3A-41B9-B6B8-C2F0649D3E3C}" srcId="{E83B157D-6424-49E7-8636-CB704C65A88F}" destId="{5AF54290-BBBA-4658-83D1-7349EA1175DE}" srcOrd="5" destOrd="0" parTransId="{6D6D5931-FF47-4E51-B55C-83143BE8FF1D}" sibTransId="{54D29320-D111-431B-BDD3-9D9CF408A8FB}"/>
    <dgm:cxn modelId="{AF823F75-A2D8-4347-8309-72D2EDC67798}" type="presOf" srcId="{5AF54290-BBBA-4658-83D1-7349EA1175DE}" destId="{870E81B2-8C81-4675-8812-248E3183A3D5}" srcOrd="0" destOrd="0" presId="urn:microsoft.com/office/officeart/2005/8/layout/lProcess2"/>
    <dgm:cxn modelId="{994BEB75-E020-48E3-8338-CB3291089CA2}" type="presOf" srcId="{2879B10F-EE3E-4254-A182-5852F232CA05}" destId="{B98A07A9-F074-45AB-9DC4-AE8DF276CE82}" srcOrd="0" destOrd="0" presId="urn:microsoft.com/office/officeart/2005/8/layout/lProcess2"/>
    <dgm:cxn modelId="{E4F1FA79-55FF-4127-A924-E4B7AB61F61C}" srcId="{7FF8C598-A14B-458A-8C23-BA6E4D4DDF02}" destId="{178317BA-385B-49FF-96E0-92F6386EEC16}" srcOrd="0" destOrd="0" parTransId="{D33958A9-E466-4285-A3C1-5C8C445B64CE}" sibTransId="{0F44B2E8-0AA3-4211-AED4-18ED6E48464B}"/>
    <dgm:cxn modelId="{449C9B87-4206-4D40-A8EB-540205D16A4B}" type="presOf" srcId="{E83B157D-6424-49E7-8636-CB704C65A88F}" destId="{2772CAD8-48B7-4E65-A01F-95FE99BE000C}" srcOrd="1" destOrd="0" presId="urn:microsoft.com/office/officeart/2005/8/layout/lProcess2"/>
    <dgm:cxn modelId="{8C485E8C-A1B9-4E2F-B478-65A2D4CFE661}" srcId="{E83B157D-6424-49E7-8636-CB704C65A88F}" destId="{1D8DF393-4AB4-46C7-A640-4CDC8112AF04}" srcOrd="1" destOrd="0" parTransId="{A8B308F2-5C58-4CC8-9143-5C6E3DC58977}" sibTransId="{EC1BCBD4-B6EB-4A68-B7FE-B83DB11F62B5}"/>
    <dgm:cxn modelId="{4760B196-0C6B-4F44-A552-F58BBCD430CA}" type="presOf" srcId="{CC17D2B9-7045-45D3-B3BB-C4CB64A3B4DF}" destId="{D0B81330-09FD-4276-9497-17D0A312E779}" srcOrd="0" destOrd="0" presId="urn:microsoft.com/office/officeart/2005/8/layout/lProcess2"/>
    <dgm:cxn modelId="{D00876A9-D63B-4226-B5D1-029C59DB9402}" srcId="{7FF8C598-A14B-458A-8C23-BA6E4D4DDF02}" destId="{BC7BA205-63D8-442F-A630-6E72FF4D71D8}" srcOrd="2" destOrd="0" parTransId="{A56AE47B-6A06-4C37-8AAF-A2FBC79F42FE}" sibTransId="{CBEDD3E8-1E79-4AA6-9348-4F5B19604BB2}"/>
    <dgm:cxn modelId="{8CB254AB-DB0F-4C81-9798-F9EB825D2549}" type="presOf" srcId="{E83B157D-6424-49E7-8636-CB704C65A88F}" destId="{F1AFF049-E3CD-431E-A125-F11420750BF6}" srcOrd="0" destOrd="0" presId="urn:microsoft.com/office/officeart/2005/8/layout/lProcess2"/>
    <dgm:cxn modelId="{A0AF14B0-009C-419B-AC6F-5C5E06575EE8}" srcId="{E83B157D-6424-49E7-8636-CB704C65A88F}" destId="{CC17D2B9-7045-45D3-B3BB-C4CB64A3B4DF}" srcOrd="2" destOrd="0" parTransId="{63B68E6F-5EFB-422C-AB47-851C3881BC38}" sibTransId="{609CF7F8-EF66-41D0-9B29-7CA63FCBEF24}"/>
    <dgm:cxn modelId="{26E073B9-DD43-42B4-9353-2E566060E3CB}" srcId="{E83B157D-6424-49E7-8636-CB704C65A88F}" destId="{2879B10F-EE3E-4254-A182-5852F232CA05}" srcOrd="0" destOrd="0" parTransId="{7B451AD7-B56F-4DC4-853F-88AB20E0B164}" sibTransId="{174BF1D2-71E6-4BE2-B3DB-50478747781B}"/>
    <dgm:cxn modelId="{9F1BDAD1-FDE0-4AF8-8CFF-47673D8ADDAF}" type="presOf" srcId="{7FF8C598-A14B-458A-8C23-BA6E4D4DDF02}" destId="{D946FEEB-3B10-46C3-BA4B-2A09AD2CC059}" srcOrd="1" destOrd="0" presId="urn:microsoft.com/office/officeart/2005/8/layout/lProcess2"/>
    <dgm:cxn modelId="{2EEA05D5-0592-4F21-A472-7ABCC5CCE229}" type="presOf" srcId="{1D8DF393-4AB4-46C7-A640-4CDC8112AF04}" destId="{DE7E46D5-D6A2-4C45-A978-AA56ED6F5BEE}" srcOrd="0" destOrd="0" presId="urn:microsoft.com/office/officeart/2005/8/layout/lProcess2"/>
    <dgm:cxn modelId="{7B04FCD6-87FC-4D21-8E5D-DBC0488FC637}" type="presOf" srcId="{7FF8C598-A14B-458A-8C23-BA6E4D4DDF02}" destId="{A2688D9E-1324-4E4E-8A3D-653F8613CADF}" srcOrd="0" destOrd="0" presId="urn:microsoft.com/office/officeart/2005/8/layout/lProcess2"/>
    <dgm:cxn modelId="{BD9A7EDA-119D-4A61-B391-75DCA8DB84B8}" type="presOf" srcId="{178317BA-385B-49FF-96E0-92F6386EEC16}" destId="{47FA26F2-16B8-43CC-9CCC-51AFA0F0E4B0}" srcOrd="0" destOrd="0" presId="urn:microsoft.com/office/officeart/2005/8/layout/lProcess2"/>
    <dgm:cxn modelId="{67A246F0-F455-4BB6-ABEB-3A4B6688760A}" srcId="{7FF8C598-A14B-458A-8C23-BA6E4D4DDF02}" destId="{AD16C759-8E72-4E7D-991B-D77E67FD6B0A}" srcOrd="3" destOrd="0" parTransId="{E67659CD-D299-406B-8DF1-83045BDBDA1C}" sibTransId="{58FBD2D2-85A0-415A-BDBD-203670F088D4}"/>
    <dgm:cxn modelId="{9FBB11F4-AE29-4B14-8673-1A4335B80E36}" srcId="{7FF8C598-A14B-458A-8C23-BA6E4D4DDF02}" destId="{75416707-9DCB-474C-9272-FE4BAF5250AC}" srcOrd="1" destOrd="0" parTransId="{5C6F688D-DBCC-4538-9587-28C08942CF02}" sibTransId="{8EDD5075-327D-4638-B792-876257324408}"/>
    <dgm:cxn modelId="{2F1508A3-71C6-4BCE-B6F5-D1C18065F4BC}" type="presParOf" srcId="{AFC1B73D-49CF-4BC1-B12B-3A063ED78969}" destId="{3F575C3E-F052-45C9-B055-A427838C5D78}" srcOrd="0" destOrd="0" presId="urn:microsoft.com/office/officeart/2005/8/layout/lProcess2"/>
    <dgm:cxn modelId="{8E1AC3EB-A5B7-4CC0-9F64-894FC05AB994}" type="presParOf" srcId="{3F575C3E-F052-45C9-B055-A427838C5D78}" destId="{A2688D9E-1324-4E4E-8A3D-653F8613CADF}" srcOrd="0" destOrd="0" presId="urn:microsoft.com/office/officeart/2005/8/layout/lProcess2"/>
    <dgm:cxn modelId="{93E16256-924A-4301-A974-837521CCBA6A}" type="presParOf" srcId="{3F575C3E-F052-45C9-B055-A427838C5D78}" destId="{D946FEEB-3B10-46C3-BA4B-2A09AD2CC059}" srcOrd="1" destOrd="0" presId="urn:microsoft.com/office/officeart/2005/8/layout/lProcess2"/>
    <dgm:cxn modelId="{50F491CF-B456-4B75-A196-B3933CF6569B}" type="presParOf" srcId="{3F575C3E-F052-45C9-B055-A427838C5D78}" destId="{AEA419D1-2CC2-40C0-B2B1-851756480154}" srcOrd="2" destOrd="0" presId="urn:microsoft.com/office/officeart/2005/8/layout/lProcess2"/>
    <dgm:cxn modelId="{597C8604-EA6E-46C2-B5A6-0175F39CDA40}" type="presParOf" srcId="{AEA419D1-2CC2-40C0-B2B1-851756480154}" destId="{C21E4716-EE0C-4311-8387-C26ACADC1A59}" srcOrd="0" destOrd="0" presId="urn:microsoft.com/office/officeart/2005/8/layout/lProcess2"/>
    <dgm:cxn modelId="{E66D4C43-C29B-4316-BDB3-18AC8E69AC74}" type="presParOf" srcId="{C21E4716-EE0C-4311-8387-C26ACADC1A59}" destId="{47FA26F2-16B8-43CC-9CCC-51AFA0F0E4B0}" srcOrd="0" destOrd="0" presId="urn:microsoft.com/office/officeart/2005/8/layout/lProcess2"/>
    <dgm:cxn modelId="{339DE2E7-6C74-4000-BF5F-1AFC86144B7F}" type="presParOf" srcId="{C21E4716-EE0C-4311-8387-C26ACADC1A59}" destId="{D3DEC274-7B14-4872-8340-CBEC7EDF898C}" srcOrd="1" destOrd="0" presId="urn:microsoft.com/office/officeart/2005/8/layout/lProcess2"/>
    <dgm:cxn modelId="{EC47BCA6-BE06-47AE-B1C4-67F2891CFA1D}" type="presParOf" srcId="{C21E4716-EE0C-4311-8387-C26ACADC1A59}" destId="{82D243DC-2A40-403E-8FEC-9205A7D3FA81}" srcOrd="2" destOrd="0" presId="urn:microsoft.com/office/officeart/2005/8/layout/lProcess2"/>
    <dgm:cxn modelId="{B1F4EE49-82BB-408E-B784-BB2F2B3B52EE}" type="presParOf" srcId="{C21E4716-EE0C-4311-8387-C26ACADC1A59}" destId="{3247EA80-58CD-4E9B-B5F8-4BE5BF648068}" srcOrd="3" destOrd="0" presId="urn:microsoft.com/office/officeart/2005/8/layout/lProcess2"/>
    <dgm:cxn modelId="{01A7CF28-FA68-4C08-BDA3-F28459002999}" type="presParOf" srcId="{C21E4716-EE0C-4311-8387-C26ACADC1A59}" destId="{82648936-D37A-49BB-BB25-B4DC351BD28B}" srcOrd="4" destOrd="0" presId="urn:microsoft.com/office/officeart/2005/8/layout/lProcess2"/>
    <dgm:cxn modelId="{F4904C83-AF20-4BA9-B56A-7EAB6019BA92}" type="presParOf" srcId="{C21E4716-EE0C-4311-8387-C26ACADC1A59}" destId="{FB9D00AA-CF98-41D3-9301-E5B07751CC4B}" srcOrd="5" destOrd="0" presId="urn:microsoft.com/office/officeart/2005/8/layout/lProcess2"/>
    <dgm:cxn modelId="{04488822-9E51-466D-ADBD-EF4F6DD57CE7}" type="presParOf" srcId="{C21E4716-EE0C-4311-8387-C26ACADC1A59}" destId="{855E7EED-DE35-4555-88DD-50AC9D3D0136}" srcOrd="6" destOrd="0" presId="urn:microsoft.com/office/officeart/2005/8/layout/lProcess2"/>
    <dgm:cxn modelId="{92B3044E-AA4F-47B4-AB7B-F2A245F83C1F}" type="presParOf" srcId="{C21E4716-EE0C-4311-8387-C26ACADC1A59}" destId="{ACC05D65-BB99-4DE9-BFF7-995889D49487}" srcOrd="7" destOrd="0" presId="urn:microsoft.com/office/officeart/2005/8/layout/lProcess2"/>
    <dgm:cxn modelId="{DB092B0C-46B8-4400-8E3F-62E3A3B25468}" type="presParOf" srcId="{C21E4716-EE0C-4311-8387-C26ACADC1A59}" destId="{1E420B2D-54E9-4CC2-974B-A96033DB09A5}" srcOrd="8" destOrd="0" presId="urn:microsoft.com/office/officeart/2005/8/layout/lProcess2"/>
    <dgm:cxn modelId="{0000CCBE-4BEA-4111-B618-AED9B072C43E}" type="presParOf" srcId="{AFC1B73D-49CF-4BC1-B12B-3A063ED78969}" destId="{4B423182-2E17-439C-A835-912613BA42E6}" srcOrd="1" destOrd="0" presId="urn:microsoft.com/office/officeart/2005/8/layout/lProcess2"/>
    <dgm:cxn modelId="{C559A682-4B70-4680-BB03-C2B34C5F81FB}" type="presParOf" srcId="{AFC1B73D-49CF-4BC1-B12B-3A063ED78969}" destId="{9A665EF0-1467-4FDF-A234-02A07B3BEFBD}" srcOrd="2" destOrd="0" presId="urn:microsoft.com/office/officeart/2005/8/layout/lProcess2"/>
    <dgm:cxn modelId="{47E7E120-B13D-4648-AD0B-060EE1DD09B4}" type="presParOf" srcId="{9A665EF0-1467-4FDF-A234-02A07B3BEFBD}" destId="{F1AFF049-E3CD-431E-A125-F11420750BF6}" srcOrd="0" destOrd="0" presId="urn:microsoft.com/office/officeart/2005/8/layout/lProcess2"/>
    <dgm:cxn modelId="{9426CFB7-E126-4899-A734-059AA63DD32A}" type="presParOf" srcId="{9A665EF0-1467-4FDF-A234-02A07B3BEFBD}" destId="{2772CAD8-48B7-4E65-A01F-95FE99BE000C}" srcOrd="1" destOrd="0" presId="urn:microsoft.com/office/officeart/2005/8/layout/lProcess2"/>
    <dgm:cxn modelId="{51C850F5-A1A8-4E2E-97E0-72128FB86B4F}" type="presParOf" srcId="{9A665EF0-1467-4FDF-A234-02A07B3BEFBD}" destId="{6F7D2DBC-A5CF-41FD-92B7-A7BE771B1C2A}" srcOrd="2" destOrd="0" presId="urn:microsoft.com/office/officeart/2005/8/layout/lProcess2"/>
    <dgm:cxn modelId="{8D4DCDF0-8893-428D-A467-ACBD54214DF9}" type="presParOf" srcId="{6F7D2DBC-A5CF-41FD-92B7-A7BE771B1C2A}" destId="{A5BA3D60-5803-478C-AFE2-DDD4AB4F3876}" srcOrd="0" destOrd="0" presId="urn:microsoft.com/office/officeart/2005/8/layout/lProcess2"/>
    <dgm:cxn modelId="{75081F5C-B247-4689-A56C-1A24C5677691}" type="presParOf" srcId="{A5BA3D60-5803-478C-AFE2-DDD4AB4F3876}" destId="{B98A07A9-F074-45AB-9DC4-AE8DF276CE82}" srcOrd="0" destOrd="0" presId="urn:microsoft.com/office/officeart/2005/8/layout/lProcess2"/>
    <dgm:cxn modelId="{7B80DC94-0FFD-4A74-A84A-5EE3BBCC2BF1}" type="presParOf" srcId="{A5BA3D60-5803-478C-AFE2-DDD4AB4F3876}" destId="{BBD0F111-4E57-4943-8CE1-16936D878B48}" srcOrd="1" destOrd="0" presId="urn:microsoft.com/office/officeart/2005/8/layout/lProcess2"/>
    <dgm:cxn modelId="{A2DD0D6A-FBAD-4F0F-8A8C-416F6EFF0987}" type="presParOf" srcId="{A5BA3D60-5803-478C-AFE2-DDD4AB4F3876}" destId="{DE7E46D5-D6A2-4C45-A978-AA56ED6F5BEE}" srcOrd="2" destOrd="0" presId="urn:microsoft.com/office/officeart/2005/8/layout/lProcess2"/>
    <dgm:cxn modelId="{521BE59D-609F-4CE0-81CC-7F0A9D6EE86E}" type="presParOf" srcId="{A5BA3D60-5803-478C-AFE2-DDD4AB4F3876}" destId="{05DE97A5-20A8-4C5D-8580-C8B95450E316}" srcOrd="3" destOrd="0" presId="urn:microsoft.com/office/officeart/2005/8/layout/lProcess2"/>
    <dgm:cxn modelId="{B8DF263A-B2B7-4ACE-A0E6-15DCC368A0EF}" type="presParOf" srcId="{A5BA3D60-5803-478C-AFE2-DDD4AB4F3876}" destId="{D0B81330-09FD-4276-9497-17D0A312E779}" srcOrd="4" destOrd="0" presId="urn:microsoft.com/office/officeart/2005/8/layout/lProcess2"/>
    <dgm:cxn modelId="{D97C6A64-2895-4058-B85A-F440E7968428}" type="presParOf" srcId="{A5BA3D60-5803-478C-AFE2-DDD4AB4F3876}" destId="{9C88C60E-57E9-4D7B-A24D-A89475937717}" srcOrd="5" destOrd="0" presId="urn:microsoft.com/office/officeart/2005/8/layout/lProcess2"/>
    <dgm:cxn modelId="{D94ED5D1-66E6-4E5E-8D31-47E0B5144683}" type="presParOf" srcId="{A5BA3D60-5803-478C-AFE2-DDD4AB4F3876}" destId="{277D5736-08D9-48C1-A533-E0A3B7F59921}" srcOrd="6" destOrd="0" presId="urn:microsoft.com/office/officeart/2005/8/layout/lProcess2"/>
    <dgm:cxn modelId="{6CD9D313-1368-404A-BDE0-845325077934}" type="presParOf" srcId="{A5BA3D60-5803-478C-AFE2-DDD4AB4F3876}" destId="{B3377431-B40F-4F04-9FD7-F6575CC81BE8}" srcOrd="7" destOrd="0" presId="urn:microsoft.com/office/officeart/2005/8/layout/lProcess2"/>
    <dgm:cxn modelId="{DEE88CE9-A2D5-4C11-8165-9EF35A8B72E4}" type="presParOf" srcId="{A5BA3D60-5803-478C-AFE2-DDD4AB4F3876}" destId="{496726F3-8DFF-4E42-A1FE-47628F3DB4B4}" srcOrd="8" destOrd="0" presId="urn:microsoft.com/office/officeart/2005/8/layout/lProcess2"/>
    <dgm:cxn modelId="{BD573544-221F-4B24-8AF3-0E729535B7DA}" type="presParOf" srcId="{A5BA3D60-5803-478C-AFE2-DDD4AB4F3876}" destId="{7A5C2902-BB4C-4A01-BC92-C1CDDA02E501}" srcOrd="9" destOrd="0" presId="urn:microsoft.com/office/officeart/2005/8/layout/lProcess2"/>
    <dgm:cxn modelId="{694E51FE-C103-4512-88ED-781DA7C577D3}" type="presParOf" srcId="{A5BA3D60-5803-478C-AFE2-DDD4AB4F3876}" destId="{870E81B2-8C81-4675-8812-248E3183A3D5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FB7AD-89AE-450E-8F82-08918857B1C6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83B157D-6424-49E7-8636-CB704C65A88F}">
      <dgm:prSet phldrT="[טקסט]" custT="1"/>
      <dgm:spPr/>
      <dgm:t>
        <a:bodyPr/>
        <a:lstStyle/>
        <a:p>
          <a:pPr rtl="1"/>
          <a:r>
            <a:rPr lang="he-IL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שחובה להשאיר</a:t>
          </a:r>
        </a:p>
      </dgm:t>
    </dgm:pt>
    <dgm:pt modelId="{833149C6-AE14-4D3D-8E0E-23039ADBB995}" type="parTrans" cxnId="{5F6D046F-EE2B-47E2-A320-ECAC02BC4809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D08D35E-363F-4FB1-8344-472845233BD8}" type="sibTrans" cxnId="{5F6D046F-EE2B-47E2-A320-ECAC02BC4809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879B10F-EE3E-4254-A182-5852F232CA05}">
      <dgm:prSet phldrT="[טקסט]" custT="1"/>
      <dgm:spPr/>
      <dgm:t>
        <a:bodyPr/>
        <a:lstStyle/>
        <a:p>
          <a:pPr rtl="1"/>
          <a:r>
            <a:rPr lang="he-IL" sz="2400" dirty="0"/>
            <a:t>מעבר לקורסי בחירה על פני קורסי חובה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B451AD7-B56F-4DC4-853F-88AB20E0B164}" type="parTrans" cxnId="{26E073B9-DD43-42B4-9353-2E566060E3C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74BF1D2-71E6-4BE2-B3DB-50478747781B}" type="sibTrans" cxnId="{26E073B9-DD43-42B4-9353-2E566060E3C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D8DF393-4AB4-46C7-A640-4CDC8112AF04}">
      <dgm:prSet phldrT="[טקסט]" custT="1"/>
      <dgm:spPr/>
      <dgm:t>
        <a:bodyPr/>
        <a:lstStyle/>
        <a:p>
          <a:pPr rtl="1"/>
          <a:r>
            <a:rPr lang="he-IL" sz="2400" dirty="0"/>
            <a:t>קורס יסודות </a:t>
          </a:r>
          <a:r>
            <a:rPr lang="he-IL" sz="2400" dirty="0" err="1"/>
            <a:t>הבטל״ם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8B308F2-5C58-4CC8-9143-5C6E3DC58977}" type="parTrans" cxnId="{8C485E8C-A1B9-4E2F-B478-65A2D4CFE661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C1BCBD4-B6EB-4A68-B7FE-B83DB11F62B5}" type="sibTrans" cxnId="{8C485E8C-A1B9-4E2F-B478-65A2D4CFE661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FF8C598-A14B-458A-8C23-BA6E4D4DDF02}">
      <dgm:prSet phldrT="[טקסט]" custT="1"/>
      <dgm:spPr/>
      <dgm:t>
        <a:bodyPr/>
        <a:lstStyle/>
        <a:p>
          <a:pPr rtl="1"/>
          <a:r>
            <a:rPr lang="he-IL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שצריך להוסיף</a:t>
          </a:r>
        </a:p>
      </dgm:t>
    </dgm:pt>
    <dgm:pt modelId="{C22F2AE7-FDAA-4162-BE1D-8C41C25506F6}" type="parTrans" cxnId="{25753F2F-870F-4DCB-AE06-B1301CBC82A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13431BB-1377-4B55-8D30-E00B270CBD42}" type="sibTrans" cxnId="{25753F2F-870F-4DCB-AE06-B1301CBC82A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78317BA-385B-49FF-96E0-92F6386EEC16}">
      <dgm:prSet phldrT="[טקסט]" custT="1"/>
      <dgm:spPr/>
      <dgm:t>
        <a:bodyPr/>
        <a:lstStyle/>
        <a:p>
          <a:pPr rtl="1"/>
          <a:r>
            <a:rPr lang="he-IL" sz="2400" dirty="0"/>
            <a:t>להעמיק בסין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33958A9-E466-4285-A3C1-5C8C445B64CE}" type="parTrans" cxnId="{E4F1FA79-55FF-4127-A924-E4B7AB61F61C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F44B2E8-0AA3-4211-AED4-18ED6E48464B}" type="sibTrans" cxnId="{E4F1FA79-55FF-4127-A924-E4B7AB61F61C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C17D2B9-7045-45D3-B3BB-C4CB64A3B4DF}">
      <dgm:prSet phldrT="[טקסט]" custT="1"/>
      <dgm:spPr/>
      <dgm:t>
        <a:bodyPr/>
        <a:lstStyle/>
        <a:p>
          <a:pPr rtl="1"/>
          <a:r>
            <a:rPr lang="he-IL" sz="2400" dirty="0"/>
            <a:t>סימולציה מדינית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3B68E6F-5EFB-422C-AB47-851C3881BC38}" type="parTrans" cxnId="{A0AF14B0-009C-419B-AC6F-5C5E06575EE8}">
      <dgm:prSet/>
      <dgm:spPr/>
      <dgm:t>
        <a:bodyPr/>
        <a:lstStyle/>
        <a:p>
          <a:pPr rtl="1"/>
          <a:endParaRPr lang="he-IL"/>
        </a:p>
      </dgm:t>
    </dgm:pt>
    <dgm:pt modelId="{609CF7F8-EF66-41D0-9B29-7CA63FCBEF24}" type="sibTrans" cxnId="{A0AF14B0-009C-419B-AC6F-5C5E06575EE8}">
      <dgm:prSet/>
      <dgm:spPr/>
      <dgm:t>
        <a:bodyPr/>
        <a:lstStyle/>
        <a:p>
          <a:pPr rtl="1"/>
          <a:endParaRPr lang="he-IL"/>
        </a:p>
      </dgm:t>
    </dgm:pt>
    <dgm:pt modelId="{13E8A335-C65B-440A-B011-E4EF0EF7E218}">
      <dgm:prSet phldrT="[טקסט]" custT="1"/>
      <dgm:spPr/>
      <dgm:t>
        <a:bodyPr/>
        <a:lstStyle/>
        <a:p>
          <a:pPr rtl="1"/>
          <a:r>
            <a:rPr lang="he-IL" sz="2400" dirty="0"/>
            <a:t>סיורים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FF1159C-130D-4208-AF9B-B3F9B4ABCFBB}" type="parTrans" cxnId="{8659684F-A584-41DB-A000-D6CF0FC9A941}">
      <dgm:prSet/>
      <dgm:spPr/>
      <dgm:t>
        <a:bodyPr/>
        <a:lstStyle/>
        <a:p>
          <a:pPr rtl="1"/>
          <a:endParaRPr lang="he-IL"/>
        </a:p>
      </dgm:t>
    </dgm:pt>
    <dgm:pt modelId="{875264C9-7384-46A3-9A1A-0722E29B311B}" type="sibTrans" cxnId="{8659684F-A584-41DB-A000-D6CF0FC9A941}">
      <dgm:prSet/>
      <dgm:spPr/>
      <dgm:t>
        <a:bodyPr/>
        <a:lstStyle/>
        <a:p>
          <a:pPr rtl="1"/>
          <a:endParaRPr lang="he-IL"/>
        </a:p>
      </dgm:t>
    </dgm:pt>
    <dgm:pt modelId="{75416707-9DCB-474C-9272-FE4BAF5250AC}">
      <dgm:prSet phldrT="[טקסט]" custT="1"/>
      <dgm:spPr/>
      <dgm:t>
        <a:bodyPr/>
        <a:lstStyle/>
        <a:p>
          <a:pPr rtl="1"/>
          <a:r>
            <a:rPr lang="he-IL" sz="2400" dirty="0"/>
            <a:t>מנהיגות בכירה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6F688D-DBCC-4538-9587-28C08942CF02}" type="parTrans" cxnId="{9FBB11F4-AE29-4B14-8673-1A4335B80E36}">
      <dgm:prSet/>
      <dgm:spPr/>
      <dgm:t>
        <a:bodyPr/>
        <a:lstStyle/>
        <a:p>
          <a:pPr rtl="1"/>
          <a:endParaRPr lang="he-IL"/>
        </a:p>
      </dgm:t>
    </dgm:pt>
    <dgm:pt modelId="{8EDD5075-327D-4638-B792-876257324408}" type="sibTrans" cxnId="{9FBB11F4-AE29-4B14-8673-1A4335B80E36}">
      <dgm:prSet/>
      <dgm:spPr/>
      <dgm:t>
        <a:bodyPr/>
        <a:lstStyle/>
        <a:p>
          <a:pPr rtl="1"/>
          <a:endParaRPr lang="he-IL"/>
        </a:p>
      </dgm:t>
    </dgm:pt>
    <dgm:pt modelId="{BC7BA205-63D8-442F-A630-6E72FF4D71D8}">
      <dgm:prSet phldrT="[טקסט]" custT="1"/>
      <dgm:spPr/>
      <dgm:t>
        <a:bodyPr/>
        <a:lstStyle/>
        <a:p>
          <a:pPr rtl="1"/>
          <a:r>
            <a:rPr lang="he-IL" sz="2400" dirty="0"/>
            <a:t>אסטרטגיה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56AE47B-6A06-4C37-8AAF-A2FBC79F42FE}" type="parTrans" cxnId="{D00876A9-D63B-4226-B5D1-029C59DB9402}">
      <dgm:prSet/>
      <dgm:spPr/>
      <dgm:t>
        <a:bodyPr/>
        <a:lstStyle/>
        <a:p>
          <a:pPr rtl="1"/>
          <a:endParaRPr lang="he-IL"/>
        </a:p>
      </dgm:t>
    </dgm:pt>
    <dgm:pt modelId="{CBEDD3E8-1E79-4AA6-9348-4F5B19604BB2}" type="sibTrans" cxnId="{D00876A9-D63B-4226-B5D1-029C59DB9402}">
      <dgm:prSet/>
      <dgm:spPr/>
      <dgm:t>
        <a:bodyPr/>
        <a:lstStyle/>
        <a:p>
          <a:pPr rtl="1"/>
          <a:endParaRPr lang="he-IL"/>
        </a:p>
      </dgm:t>
    </dgm:pt>
    <dgm:pt modelId="{309BA34E-A914-4E66-81FD-8036DD2BCF70}">
      <dgm:prSet phldrT="[טקסט]" custT="1"/>
      <dgm:spPr/>
      <dgm:t>
        <a:bodyPr/>
        <a:lstStyle/>
        <a:p>
          <a:pPr rtl="1"/>
          <a:r>
            <a:rPr lang="he-IL" sz="2400" dirty="0"/>
            <a:t>קורסי בחירה וסמינרים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74A9636-17B3-40F9-8E39-DBFE97ABC040}" type="parTrans" cxnId="{3C32104C-DFFF-404C-8986-2082D24388EB}">
      <dgm:prSet/>
      <dgm:spPr/>
      <dgm:t>
        <a:bodyPr/>
        <a:lstStyle/>
        <a:p>
          <a:pPr rtl="1"/>
          <a:endParaRPr lang="he-IL"/>
        </a:p>
      </dgm:t>
    </dgm:pt>
    <dgm:pt modelId="{136E6105-B6F0-464A-AC78-16D72C094459}" type="sibTrans" cxnId="{3C32104C-DFFF-404C-8986-2082D24388EB}">
      <dgm:prSet/>
      <dgm:spPr/>
      <dgm:t>
        <a:bodyPr/>
        <a:lstStyle/>
        <a:p>
          <a:pPr rtl="1"/>
          <a:endParaRPr lang="he-IL"/>
        </a:p>
      </dgm:t>
    </dgm:pt>
    <dgm:pt modelId="{AD16C759-8E72-4E7D-991B-D77E67FD6B0A}">
      <dgm:prSet phldrT="[טקסט]" custT="1"/>
      <dgm:spPr/>
      <dgm:t>
        <a:bodyPr/>
        <a:lstStyle/>
        <a:p>
          <a:pPr rtl="1"/>
          <a:r>
            <a:rPr lang="he-IL" sz="2400" dirty="0"/>
            <a:t>משפט ציבורי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67659CD-D299-406B-8DF1-83045BDBDA1C}" type="parTrans" cxnId="{67A246F0-F455-4BB6-ABEB-3A4B6688760A}">
      <dgm:prSet/>
      <dgm:spPr/>
      <dgm:t>
        <a:bodyPr/>
        <a:lstStyle/>
        <a:p>
          <a:pPr rtl="1"/>
          <a:endParaRPr lang="he-IL"/>
        </a:p>
      </dgm:t>
    </dgm:pt>
    <dgm:pt modelId="{58FBD2D2-85A0-415A-BDBD-203670F088D4}" type="sibTrans" cxnId="{67A246F0-F455-4BB6-ABEB-3A4B6688760A}">
      <dgm:prSet/>
      <dgm:spPr/>
      <dgm:t>
        <a:bodyPr/>
        <a:lstStyle/>
        <a:p>
          <a:pPr rtl="1"/>
          <a:endParaRPr lang="he-IL"/>
        </a:p>
      </dgm:t>
    </dgm:pt>
    <dgm:pt modelId="{ACD0FEAE-2CD5-44C0-AC65-C8A2F71DDDB2}">
      <dgm:prSet phldrT="[טקסט]" custT="1"/>
      <dgm:spPr/>
      <dgm:t>
        <a:bodyPr/>
        <a:lstStyle/>
        <a:p>
          <a:pPr rtl="1"/>
          <a:r>
            <a:rPr lang="he-IL" sz="2400" dirty="0"/>
            <a:t>סיורים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1F9200E-B252-44A6-B8EC-7175830362BF}" type="parTrans" cxnId="{C9BB565E-3BFD-452F-AEA6-E7B94BDA3169}">
      <dgm:prSet/>
      <dgm:spPr/>
      <dgm:t>
        <a:bodyPr/>
        <a:lstStyle/>
        <a:p>
          <a:pPr rtl="1"/>
          <a:endParaRPr lang="he-IL"/>
        </a:p>
      </dgm:t>
    </dgm:pt>
    <dgm:pt modelId="{AEA7A17C-06F4-4D46-9E5B-176F32C1AEF8}" type="sibTrans" cxnId="{C9BB565E-3BFD-452F-AEA6-E7B94BDA3169}">
      <dgm:prSet/>
      <dgm:spPr/>
      <dgm:t>
        <a:bodyPr/>
        <a:lstStyle/>
        <a:p>
          <a:pPr rtl="1"/>
          <a:endParaRPr lang="he-IL"/>
        </a:p>
      </dgm:t>
    </dgm:pt>
    <dgm:pt modelId="{AFC1B73D-49CF-4BC1-B12B-3A063ED78969}" type="pres">
      <dgm:prSet presAssocID="{C32FB7AD-89AE-450E-8F82-08918857B1C6}" presName="theList" presStyleCnt="0">
        <dgm:presLayoutVars>
          <dgm:dir/>
          <dgm:animLvl val="lvl"/>
          <dgm:resizeHandles val="exact"/>
        </dgm:presLayoutVars>
      </dgm:prSet>
      <dgm:spPr/>
    </dgm:pt>
    <dgm:pt modelId="{3F575C3E-F052-45C9-B055-A427838C5D78}" type="pres">
      <dgm:prSet presAssocID="{7FF8C598-A14B-458A-8C23-BA6E4D4DDF02}" presName="compNode" presStyleCnt="0"/>
      <dgm:spPr/>
    </dgm:pt>
    <dgm:pt modelId="{A2688D9E-1324-4E4E-8A3D-653F8613CADF}" type="pres">
      <dgm:prSet presAssocID="{7FF8C598-A14B-458A-8C23-BA6E4D4DDF02}" presName="aNode" presStyleLbl="bgShp" presStyleIdx="0" presStyleCnt="2"/>
      <dgm:spPr/>
    </dgm:pt>
    <dgm:pt modelId="{D946FEEB-3B10-46C3-BA4B-2A09AD2CC059}" type="pres">
      <dgm:prSet presAssocID="{7FF8C598-A14B-458A-8C23-BA6E4D4DDF02}" presName="textNode" presStyleLbl="bgShp" presStyleIdx="0" presStyleCnt="2"/>
      <dgm:spPr/>
    </dgm:pt>
    <dgm:pt modelId="{AEA419D1-2CC2-40C0-B2B1-851756480154}" type="pres">
      <dgm:prSet presAssocID="{7FF8C598-A14B-458A-8C23-BA6E4D4DDF02}" presName="compChildNode" presStyleCnt="0"/>
      <dgm:spPr/>
    </dgm:pt>
    <dgm:pt modelId="{C21E4716-EE0C-4311-8387-C26ACADC1A59}" type="pres">
      <dgm:prSet presAssocID="{7FF8C598-A14B-458A-8C23-BA6E4D4DDF02}" presName="theInnerList" presStyleCnt="0"/>
      <dgm:spPr/>
    </dgm:pt>
    <dgm:pt modelId="{47FA26F2-16B8-43CC-9CCC-51AFA0F0E4B0}" type="pres">
      <dgm:prSet presAssocID="{178317BA-385B-49FF-96E0-92F6386EEC16}" presName="childNode" presStyleLbl="node1" presStyleIdx="0" presStyleCnt="10">
        <dgm:presLayoutVars>
          <dgm:bulletEnabled val="1"/>
        </dgm:presLayoutVars>
      </dgm:prSet>
      <dgm:spPr/>
    </dgm:pt>
    <dgm:pt modelId="{D3DEC274-7B14-4872-8340-CBEC7EDF898C}" type="pres">
      <dgm:prSet presAssocID="{178317BA-385B-49FF-96E0-92F6386EEC16}" presName="aSpace2" presStyleCnt="0"/>
      <dgm:spPr/>
    </dgm:pt>
    <dgm:pt modelId="{82D243DC-2A40-403E-8FEC-9205A7D3FA81}" type="pres">
      <dgm:prSet presAssocID="{75416707-9DCB-474C-9272-FE4BAF5250AC}" presName="childNode" presStyleLbl="node1" presStyleIdx="1" presStyleCnt="10">
        <dgm:presLayoutVars>
          <dgm:bulletEnabled val="1"/>
        </dgm:presLayoutVars>
      </dgm:prSet>
      <dgm:spPr/>
    </dgm:pt>
    <dgm:pt modelId="{3247EA80-58CD-4E9B-B5F8-4BE5BF648068}" type="pres">
      <dgm:prSet presAssocID="{75416707-9DCB-474C-9272-FE4BAF5250AC}" presName="aSpace2" presStyleCnt="0"/>
      <dgm:spPr/>
    </dgm:pt>
    <dgm:pt modelId="{82648936-D37A-49BB-BB25-B4DC351BD28B}" type="pres">
      <dgm:prSet presAssocID="{BC7BA205-63D8-442F-A630-6E72FF4D71D8}" presName="childNode" presStyleLbl="node1" presStyleIdx="2" presStyleCnt="10">
        <dgm:presLayoutVars>
          <dgm:bulletEnabled val="1"/>
        </dgm:presLayoutVars>
      </dgm:prSet>
      <dgm:spPr/>
    </dgm:pt>
    <dgm:pt modelId="{FB9D00AA-CF98-41D3-9301-E5B07751CC4B}" type="pres">
      <dgm:prSet presAssocID="{BC7BA205-63D8-442F-A630-6E72FF4D71D8}" presName="aSpace2" presStyleCnt="0"/>
      <dgm:spPr/>
    </dgm:pt>
    <dgm:pt modelId="{855E7EED-DE35-4555-88DD-50AC9D3D0136}" type="pres">
      <dgm:prSet presAssocID="{AD16C759-8E72-4E7D-991B-D77E67FD6B0A}" presName="childNode" presStyleLbl="node1" presStyleIdx="3" presStyleCnt="10">
        <dgm:presLayoutVars>
          <dgm:bulletEnabled val="1"/>
        </dgm:presLayoutVars>
      </dgm:prSet>
      <dgm:spPr/>
    </dgm:pt>
    <dgm:pt modelId="{ACC05D65-BB99-4DE9-BFF7-995889D49487}" type="pres">
      <dgm:prSet presAssocID="{AD16C759-8E72-4E7D-991B-D77E67FD6B0A}" presName="aSpace2" presStyleCnt="0"/>
      <dgm:spPr/>
    </dgm:pt>
    <dgm:pt modelId="{1E420B2D-54E9-4CC2-974B-A96033DB09A5}" type="pres">
      <dgm:prSet presAssocID="{ACD0FEAE-2CD5-44C0-AC65-C8A2F71DDDB2}" presName="childNode" presStyleLbl="node1" presStyleIdx="4" presStyleCnt="10">
        <dgm:presLayoutVars>
          <dgm:bulletEnabled val="1"/>
        </dgm:presLayoutVars>
      </dgm:prSet>
      <dgm:spPr/>
    </dgm:pt>
    <dgm:pt modelId="{4B423182-2E17-439C-A835-912613BA42E6}" type="pres">
      <dgm:prSet presAssocID="{7FF8C598-A14B-458A-8C23-BA6E4D4DDF02}" presName="aSpace" presStyleCnt="0"/>
      <dgm:spPr/>
    </dgm:pt>
    <dgm:pt modelId="{9A665EF0-1467-4FDF-A234-02A07B3BEFBD}" type="pres">
      <dgm:prSet presAssocID="{E83B157D-6424-49E7-8636-CB704C65A88F}" presName="compNode" presStyleCnt="0"/>
      <dgm:spPr/>
    </dgm:pt>
    <dgm:pt modelId="{F1AFF049-E3CD-431E-A125-F11420750BF6}" type="pres">
      <dgm:prSet presAssocID="{E83B157D-6424-49E7-8636-CB704C65A88F}" presName="aNode" presStyleLbl="bgShp" presStyleIdx="1" presStyleCnt="2" custLinFactNeighborX="1758" custLinFactNeighborY="19684"/>
      <dgm:spPr/>
    </dgm:pt>
    <dgm:pt modelId="{2772CAD8-48B7-4E65-A01F-95FE99BE000C}" type="pres">
      <dgm:prSet presAssocID="{E83B157D-6424-49E7-8636-CB704C65A88F}" presName="textNode" presStyleLbl="bgShp" presStyleIdx="1" presStyleCnt="2"/>
      <dgm:spPr/>
    </dgm:pt>
    <dgm:pt modelId="{6F7D2DBC-A5CF-41FD-92B7-A7BE771B1C2A}" type="pres">
      <dgm:prSet presAssocID="{E83B157D-6424-49E7-8636-CB704C65A88F}" presName="compChildNode" presStyleCnt="0"/>
      <dgm:spPr/>
    </dgm:pt>
    <dgm:pt modelId="{A5BA3D60-5803-478C-AFE2-DDD4AB4F3876}" type="pres">
      <dgm:prSet presAssocID="{E83B157D-6424-49E7-8636-CB704C65A88F}" presName="theInnerList" presStyleCnt="0"/>
      <dgm:spPr/>
    </dgm:pt>
    <dgm:pt modelId="{B98A07A9-F074-45AB-9DC4-AE8DF276CE82}" type="pres">
      <dgm:prSet presAssocID="{2879B10F-EE3E-4254-A182-5852F232CA05}" presName="childNode" presStyleLbl="node1" presStyleIdx="5" presStyleCnt="10" custScaleY="169807" custLinFactY="172726" custLinFactNeighborX="2145" custLinFactNeighborY="200000">
        <dgm:presLayoutVars>
          <dgm:bulletEnabled val="1"/>
        </dgm:presLayoutVars>
      </dgm:prSet>
      <dgm:spPr/>
    </dgm:pt>
    <dgm:pt modelId="{BBD0F111-4E57-4943-8CE1-16936D878B48}" type="pres">
      <dgm:prSet presAssocID="{2879B10F-EE3E-4254-A182-5852F232CA05}" presName="aSpace2" presStyleCnt="0"/>
      <dgm:spPr/>
    </dgm:pt>
    <dgm:pt modelId="{DE7E46D5-D6A2-4C45-A978-AA56ED6F5BEE}" type="pres">
      <dgm:prSet presAssocID="{1D8DF393-4AB4-46C7-A640-4CDC8112AF04}" presName="childNode" presStyleLbl="node1" presStyleIdx="6" presStyleCnt="10" custLinFactY="-190758" custLinFactNeighborX="1931" custLinFactNeighborY="-200000">
        <dgm:presLayoutVars>
          <dgm:bulletEnabled val="1"/>
        </dgm:presLayoutVars>
      </dgm:prSet>
      <dgm:spPr/>
    </dgm:pt>
    <dgm:pt modelId="{05DE97A5-20A8-4C5D-8580-C8B95450E316}" type="pres">
      <dgm:prSet presAssocID="{1D8DF393-4AB4-46C7-A640-4CDC8112AF04}" presName="aSpace2" presStyleCnt="0"/>
      <dgm:spPr/>
    </dgm:pt>
    <dgm:pt modelId="{D0B81330-09FD-4276-9497-17D0A312E779}" type="pres">
      <dgm:prSet presAssocID="{CC17D2B9-7045-45D3-B3BB-C4CB64A3B4DF}" presName="childNode" presStyleLbl="node1" presStyleIdx="7" presStyleCnt="10" custLinFactY="81212" custLinFactNeighborX="2789" custLinFactNeighborY="100000">
        <dgm:presLayoutVars>
          <dgm:bulletEnabled val="1"/>
        </dgm:presLayoutVars>
      </dgm:prSet>
      <dgm:spPr/>
    </dgm:pt>
    <dgm:pt modelId="{9C88C60E-57E9-4D7B-A24D-A89475937717}" type="pres">
      <dgm:prSet presAssocID="{CC17D2B9-7045-45D3-B3BB-C4CB64A3B4DF}" presName="aSpace2" presStyleCnt="0"/>
      <dgm:spPr/>
    </dgm:pt>
    <dgm:pt modelId="{277D5736-08D9-48C1-A533-E0A3B7F59921}" type="pres">
      <dgm:prSet presAssocID="{13E8A335-C65B-440A-B011-E4EF0EF7E218}" presName="childNode" presStyleLbl="node1" presStyleIdx="8" presStyleCnt="10" custLinFactY="83787" custLinFactNeighborX="2789" custLinFactNeighborY="100000">
        <dgm:presLayoutVars>
          <dgm:bulletEnabled val="1"/>
        </dgm:presLayoutVars>
      </dgm:prSet>
      <dgm:spPr/>
    </dgm:pt>
    <dgm:pt modelId="{B3377431-B40F-4F04-9FD7-F6575CC81BE8}" type="pres">
      <dgm:prSet presAssocID="{13E8A335-C65B-440A-B011-E4EF0EF7E218}" presName="aSpace2" presStyleCnt="0"/>
      <dgm:spPr/>
    </dgm:pt>
    <dgm:pt modelId="{496726F3-8DFF-4E42-A1FE-47628F3DB4B4}" type="pres">
      <dgm:prSet presAssocID="{309BA34E-A914-4E66-81FD-8036DD2BCF70}" presName="childNode" presStyleLbl="node1" presStyleIdx="9" presStyleCnt="10" custLinFactY="-389244" custLinFactNeighborX="2574" custLinFactNeighborY="-400000">
        <dgm:presLayoutVars>
          <dgm:bulletEnabled val="1"/>
        </dgm:presLayoutVars>
      </dgm:prSet>
      <dgm:spPr/>
    </dgm:pt>
  </dgm:ptLst>
  <dgm:cxnLst>
    <dgm:cxn modelId="{54E23B05-C7A2-4EAE-BD7A-B33C47B3F130}" type="presOf" srcId="{AD16C759-8E72-4E7D-991B-D77E67FD6B0A}" destId="{855E7EED-DE35-4555-88DD-50AC9D3D0136}" srcOrd="0" destOrd="0" presId="urn:microsoft.com/office/officeart/2005/8/layout/lProcess2"/>
    <dgm:cxn modelId="{E591C709-29C6-4B58-893E-682070F5C5A7}" type="presOf" srcId="{ACD0FEAE-2CD5-44C0-AC65-C8A2F71DDDB2}" destId="{1E420B2D-54E9-4CC2-974B-A96033DB09A5}" srcOrd="0" destOrd="0" presId="urn:microsoft.com/office/officeart/2005/8/layout/lProcess2"/>
    <dgm:cxn modelId="{07AEB21E-CB19-4E31-ADA8-AE0E24BE1F17}" type="presOf" srcId="{BC7BA205-63D8-442F-A630-6E72FF4D71D8}" destId="{82648936-D37A-49BB-BB25-B4DC351BD28B}" srcOrd="0" destOrd="0" presId="urn:microsoft.com/office/officeart/2005/8/layout/lProcess2"/>
    <dgm:cxn modelId="{25753F2F-870F-4DCB-AE06-B1301CBC82AB}" srcId="{C32FB7AD-89AE-450E-8F82-08918857B1C6}" destId="{7FF8C598-A14B-458A-8C23-BA6E4D4DDF02}" srcOrd="0" destOrd="0" parTransId="{C22F2AE7-FDAA-4162-BE1D-8C41C25506F6}" sibTransId="{E13431BB-1377-4B55-8D30-E00B270CBD42}"/>
    <dgm:cxn modelId="{C9BB565E-3BFD-452F-AEA6-E7B94BDA3169}" srcId="{7FF8C598-A14B-458A-8C23-BA6E4D4DDF02}" destId="{ACD0FEAE-2CD5-44C0-AC65-C8A2F71DDDB2}" srcOrd="4" destOrd="0" parTransId="{B1F9200E-B252-44A6-B8EC-7175830362BF}" sibTransId="{AEA7A17C-06F4-4D46-9E5B-176F32C1AEF8}"/>
    <dgm:cxn modelId="{7C0DA047-F629-4D6B-B7F1-2A6FA611CD8C}" type="presOf" srcId="{13E8A335-C65B-440A-B011-E4EF0EF7E218}" destId="{277D5736-08D9-48C1-A533-E0A3B7F59921}" srcOrd="0" destOrd="0" presId="urn:microsoft.com/office/officeart/2005/8/layout/lProcess2"/>
    <dgm:cxn modelId="{CF950A69-65B4-4AB6-A1B7-4D88FB6AA4BE}" type="presOf" srcId="{75416707-9DCB-474C-9272-FE4BAF5250AC}" destId="{82D243DC-2A40-403E-8FEC-9205A7D3FA81}" srcOrd="0" destOrd="0" presId="urn:microsoft.com/office/officeart/2005/8/layout/lProcess2"/>
    <dgm:cxn modelId="{3C32104C-DFFF-404C-8986-2082D24388EB}" srcId="{E83B157D-6424-49E7-8636-CB704C65A88F}" destId="{309BA34E-A914-4E66-81FD-8036DD2BCF70}" srcOrd="4" destOrd="0" parTransId="{774A9636-17B3-40F9-8E39-DBFE97ABC040}" sibTransId="{136E6105-B6F0-464A-AC78-16D72C094459}"/>
    <dgm:cxn modelId="{DB1A696E-796C-479C-8299-A63B80D58A19}" type="presOf" srcId="{C32FB7AD-89AE-450E-8F82-08918857B1C6}" destId="{AFC1B73D-49CF-4BC1-B12B-3A063ED78969}" srcOrd="0" destOrd="0" presId="urn:microsoft.com/office/officeart/2005/8/layout/lProcess2"/>
    <dgm:cxn modelId="{5F6D046F-EE2B-47E2-A320-ECAC02BC4809}" srcId="{C32FB7AD-89AE-450E-8F82-08918857B1C6}" destId="{E83B157D-6424-49E7-8636-CB704C65A88F}" srcOrd="1" destOrd="0" parTransId="{833149C6-AE14-4D3D-8E0E-23039ADBB995}" sibTransId="{AD08D35E-363F-4FB1-8344-472845233BD8}"/>
    <dgm:cxn modelId="{8659684F-A584-41DB-A000-D6CF0FC9A941}" srcId="{E83B157D-6424-49E7-8636-CB704C65A88F}" destId="{13E8A335-C65B-440A-B011-E4EF0EF7E218}" srcOrd="3" destOrd="0" parTransId="{FFF1159C-130D-4208-AF9B-B3F9B4ABCFBB}" sibTransId="{875264C9-7384-46A3-9A1A-0722E29B311B}"/>
    <dgm:cxn modelId="{66F1B272-A4D7-425E-A34D-00EA7C73F1A9}" type="presOf" srcId="{309BA34E-A914-4E66-81FD-8036DD2BCF70}" destId="{496726F3-8DFF-4E42-A1FE-47628F3DB4B4}" srcOrd="0" destOrd="0" presId="urn:microsoft.com/office/officeart/2005/8/layout/lProcess2"/>
    <dgm:cxn modelId="{994BEB75-E020-48E3-8338-CB3291089CA2}" type="presOf" srcId="{2879B10F-EE3E-4254-A182-5852F232CA05}" destId="{B98A07A9-F074-45AB-9DC4-AE8DF276CE82}" srcOrd="0" destOrd="0" presId="urn:microsoft.com/office/officeart/2005/8/layout/lProcess2"/>
    <dgm:cxn modelId="{E4F1FA79-55FF-4127-A924-E4B7AB61F61C}" srcId="{7FF8C598-A14B-458A-8C23-BA6E4D4DDF02}" destId="{178317BA-385B-49FF-96E0-92F6386EEC16}" srcOrd="0" destOrd="0" parTransId="{D33958A9-E466-4285-A3C1-5C8C445B64CE}" sibTransId="{0F44B2E8-0AA3-4211-AED4-18ED6E48464B}"/>
    <dgm:cxn modelId="{449C9B87-4206-4D40-A8EB-540205D16A4B}" type="presOf" srcId="{E83B157D-6424-49E7-8636-CB704C65A88F}" destId="{2772CAD8-48B7-4E65-A01F-95FE99BE000C}" srcOrd="1" destOrd="0" presId="urn:microsoft.com/office/officeart/2005/8/layout/lProcess2"/>
    <dgm:cxn modelId="{8C485E8C-A1B9-4E2F-B478-65A2D4CFE661}" srcId="{E83B157D-6424-49E7-8636-CB704C65A88F}" destId="{1D8DF393-4AB4-46C7-A640-4CDC8112AF04}" srcOrd="1" destOrd="0" parTransId="{A8B308F2-5C58-4CC8-9143-5C6E3DC58977}" sibTransId="{EC1BCBD4-B6EB-4A68-B7FE-B83DB11F62B5}"/>
    <dgm:cxn modelId="{4760B196-0C6B-4F44-A552-F58BBCD430CA}" type="presOf" srcId="{CC17D2B9-7045-45D3-B3BB-C4CB64A3B4DF}" destId="{D0B81330-09FD-4276-9497-17D0A312E779}" srcOrd="0" destOrd="0" presId="urn:microsoft.com/office/officeart/2005/8/layout/lProcess2"/>
    <dgm:cxn modelId="{D00876A9-D63B-4226-B5D1-029C59DB9402}" srcId="{7FF8C598-A14B-458A-8C23-BA6E4D4DDF02}" destId="{BC7BA205-63D8-442F-A630-6E72FF4D71D8}" srcOrd="2" destOrd="0" parTransId="{A56AE47B-6A06-4C37-8AAF-A2FBC79F42FE}" sibTransId="{CBEDD3E8-1E79-4AA6-9348-4F5B19604BB2}"/>
    <dgm:cxn modelId="{8CB254AB-DB0F-4C81-9798-F9EB825D2549}" type="presOf" srcId="{E83B157D-6424-49E7-8636-CB704C65A88F}" destId="{F1AFF049-E3CD-431E-A125-F11420750BF6}" srcOrd="0" destOrd="0" presId="urn:microsoft.com/office/officeart/2005/8/layout/lProcess2"/>
    <dgm:cxn modelId="{A0AF14B0-009C-419B-AC6F-5C5E06575EE8}" srcId="{E83B157D-6424-49E7-8636-CB704C65A88F}" destId="{CC17D2B9-7045-45D3-B3BB-C4CB64A3B4DF}" srcOrd="2" destOrd="0" parTransId="{63B68E6F-5EFB-422C-AB47-851C3881BC38}" sibTransId="{609CF7F8-EF66-41D0-9B29-7CA63FCBEF24}"/>
    <dgm:cxn modelId="{26E073B9-DD43-42B4-9353-2E566060E3CB}" srcId="{E83B157D-6424-49E7-8636-CB704C65A88F}" destId="{2879B10F-EE3E-4254-A182-5852F232CA05}" srcOrd="0" destOrd="0" parTransId="{7B451AD7-B56F-4DC4-853F-88AB20E0B164}" sibTransId="{174BF1D2-71E6-4BE2-B3DB-50478747781B}"/>
    <dgm:cxn modelId="{9F1BDAD1-FDE0-4AF8-8CFF-47673D8ADDAF}" type="presOf" srcId="{7FF8C598-A14B-458A-8C23-BA6E4D4DDF02}" destId="{D946FEEB-3B10-46C3-BA4B-2A09AD2CC059}" srcOrd="1" destOrd="0" presId="urn:microsoft.com/office/officeart/2005/8/layout/lProcess2"/>
    <dgm:cxn modelId="{2EEA05D5-0592-4F21-A472-7ABCC5CCE229}" type="presOf" srcId="{1D8DF393-4AB4-46C7-A640-4CDC8112AF04}" destId="{DE7E46D5-D6A2-4C45-A978-AA56ED6F5BEE}" srcOrd="0" destOrd="0" presId="urn:microsoft.com/office/officeart/2005/8/layout/lProcess2"/>
    <dgm:cxn modelId="{7B04FCD6-87FC-4D21-8E5D-DBC0488FC637}" type="presOf" srcId="{7FF8C598-A14B-458A-8C23-BA6E4D4DDF02}" destId="{A2688D9E-1324-4E4E-8A3D-653F8613CADF}" srcOrd="0" destOrd="0" presId="urn:microsoft.com/office/officeart/2005/8/layout/lProcess2"/>
    <dgm:cxn modelId="{BD9A7EDA-119D-4A61-B391-75DCA8DB84B8}" type="presOf" srcId="{178317BA-385B-49FF-96E0-92F6386EEC16}" destId="{47FA26F2-16B8-43CC-9CCC-51AFA0F0E4B0}" srcOrd="0" destOrd="0" presId="urn:microsoft.com/office/officeart/2005/8/layout/lProcess2"/>
    <dgm:cxn modelId="{67A246F0-F455-4BB6-ABEB-3A4B6688760A}" srcId="{7FF8C598-A14B-458A-8C23-BA6E4D4DDF02}" destId="{AD16C759-8E72-4E7D-991B-D77E67FD6B0A}" srcOrd="3" destOrd="0" parTransId="{E67659CD-D299-406B-8DF1-83045BDBDA1C}" sibTransId="{58FBD2D2-85A0-415A-BDBD-203670F088D4}"/>
    <dgm:cxn modelId="{9FBB11F4-AE29-4B14-8673-1A4335B80E36}" srcId="{7FF8C598-A14B-458A-8C23-BA6E4D4DDF02}" destId="{75416707-9DCB-474C-9272-FE4BAF5250AC}" srcOrd="1" destOrd="0" parTransId="{5C6F688D-DBCC-4538-9587-28C08942CF02}" sibTransId="{8EDD5075-327D-4638-B792-876257324408}"/>
    <dgm:cxn modelId="{2F1508A3-71C6-4BCE-B6F5-D1C18065F4BC}" type="presParOf" srcId="{AFC1B73D-49CF-4BC1-B12B-3A063ED78969}" destId="{3F575C3E-F052-45C9-B055-A427838C5D78}" srcOrd="0" destOrd="0" presId="urn:microsoft.com/office/officeart/2005/8/layout/lProcess2"/>
    <dgm:cxn modelId="{8E1AC3EB-A5B7-4CC0-9F64-894FC05AB994}" type="presParOf" srcId="{3F575C3E-F052-45C9-B055-A427838C5D78}" destId="{A2688D9E-1324-4E4E-8A3D-653F8613CADF}" srcOrd="0" destOrd="0" presId="urn:microsoft.com/office/officeart/2005/8/layout/lProcess2"/>
    <dgm:cxn modelId="{93E16256-924A-4301-A974-837521CCBA6A}" type="presParOf" srcId="{3F575C3E-F052-45C9-B055-A427838C5D78}" destId="{D946FEEB-3B10-46C3-BA4B-2A09AD2CC059}" srcOrd="1" destOrd="0" presId="urn:microsoft.com/office/officeart/2005/8/layout/lProcess2"/>
    <dgm:cxn modelId="{50F491CF-B456-4B75-A196-B3933CF6569B}" type="presParOf" srcId="{3F575C3E-F052-45C9-B055-A427838C5D78}" destId="{AEA419D1-2CC2-40C0-B2B1-851756480154}" srcOrd="2" destOrd="0" presId="urn:microsoft.com/office/officeart/2005/8/layout/lProcess2"/>
    <dgm:cxn modelId="{597C8604-EA6E-46C2-B5A6-0175F39CDA40}" type="presParOf" srcId="{AEA419D1-2CC2-40C0-B2B1-851756480154}" destId="{C21E4716-EE0C-4311-8387-C26ACADC1A59}" srcOrd="0" destOrd="0" presId="urn:microsoft.com/office/officeart/2005/8/layout/lProcess2"/>
    <dgm:cxn modelId="{E66D4C43-C29B-4316-BDB3-18AC8E69AC74}" type="presParOf" srcId="{C21E4716-EE0C-4311-8387-C26ACADC1A59}" destId="{47FA26F2-16B8-43CC-9CCC-51AFA0F0E4B0}" srcOrd="0" destOrd="0" presId="urn:microsoft.com/office/officeart/2005/8/layout/lProcess2"/>
    <dgm:cxn modelId="{339DE2E7-6C74-4000-BF5F-1AFC86144B7F}" type="presParOf" srcId="{C21E4716-EE0C-4311-8387-C26ACADC1A59}" destId="{D3DEC274-7B14-4872-8340-CBEC7EDF898C}" srcOrd="1" destOrd="0" presId="urn:microsoft.com/office/officeart/2005/8/layout/lProcess2"/>
    <dgm:cxn modelId="{EC47BCA6-BE06-47AE-B1C4-67F2891CFA1D}" type="presParOf" srcId="{C21E4716-EE0C-4311-8387-C26ACADC1A59}" destId="{82D243DC-2A40-403E-8FEC-9205A7D3FA81}" srcOrd="2" destOrd="0" presId="urn:microsoft.com/office/officeart/2005/8/layout/lProcess2"/>
    <dgm:cxn modelId="{B1F4EE49-82BB-408E-B784-BB2F2B3B52EE}" type="presParOf" srcId="{C21E4716-EE0C-4311-8387-C26ACADC1A59}" destId="{3247EA80-58CD-4E9B-B5F8-4BE5BF648068}" srcOrd="3" destOrd="0" presId="urn:microsoft.com/office/officeart/2005/8/layout/lProcess2"/>
    <dgm:cxn modelId="{01A7CF28-FA68-4C08-BDA3-F28459002999}" type="presParOf" srcId="{C21E4716-EE0C-4311-8387-C26ACADC1A59}" destId="{82648936-D37A-49BB-BB25-B4DC351BD28B}" srcOrd="4" destOrd="0" presId="urn:microsoft.com/office/officeart/2005/8/layout/lProcess2"/>
    <dgm:cxn modelId="{F4904C83-AF20-4BA9-B56A-7EAB6019BA92}" type="presParOf" srcId="{C21E4716-EE0C-4311-8387-C26ACADC1A59}" destId="{FB9D00AA-CF98-41D3-9301-E5B07751CC4B}" srcOrd="5" destOrd="0" presId="urn:microsoft.com/office/officeart/2005/8/layout/lProcess2"/>
    <dgm:cxn modelId="{04488822-9E51-466D-ADBD-EF4F6DD57CE7}" type="presParOf" srcId="{C21E4716-EE0C-4311-8387-C26ACADC1A59}" destId="{855E7EED-DE35-4555-88DD-50AC9D3D0136}" srcOrd="6" destOrd="0" presId="urn:microsoft.com/office/officeart/2005/8/layout/lProcess2"/>
    <dgm:cxn modelId="{92B3044E-AA4F-47B4-AB7B-F2A245F83C1F}" type="presParOf" srcId="{C21E4716-EE0C-4311-8387-C26ACADC1A59}" destId="{ACC05D65-BB99-4DE9-BFF7-995889D49487}" srcOrd="7" destOrd="0" presId="urn:microsoft.com/office/officeart/2005/8/layout/lProcess2"/>
    <dgm:cxn modelId="{DB092B0C-46B8-4400-8E3F-62E3A3B25468}" type="presParOf" srcId="{C21E4716-EE0C-4311-8387-C26ACADC1A59}" destId="{1E420B2D-54E9-4CC2-974B-A96033DB09A5}" srcOrd="8" destOrd="0" presId="urn:microsoft.com/office/officeart/2005/8/layout/lProcess2"/>
    <dgm:cxn modelId="{0000CCBE-4BEA-4111-B618-AED9B072C43E}" type="presParOf" srcId="{AFC1B73D-49CF-4BC1-B12B-3A063ED78969}" destId="{4B423182-2E17-439C-A835-912613BA42E6}" srcOrd="1" destOrd="0" presId="urn:microsoft.com/office/officeart/2005/8/layout/lProcess2"/>
    <dgm:cxn modelId="{C559A682-4B70-4680-BB03-C2B34C5F81FB}" type="presParOf" srcId="{AFC1B73D-49CF-4BC1-B12B-3A063ED78969}" destId="{9A665EF0-1467-4FDF-A234-02A07B3BEFBD}" srcOrd="2" destOrd="0" presId="urn:microsoft.com/office/officeart/2005/8/layout/lProcess2"/>
    <dgm:cxn modelId="{47E7E120-B13D-4648-AD0B-060EE1DD09B4}" type="presParOf" srcId="{9A665EF0-1467-4FDF-A234-02A07B3BEFBD}" destId="{F1AFF049-E3CD-431E-A125-F11420750BF6}" srcOrd="0" destOrd="0" presId="urn:microsoft.com/office/officeart/2005/8/layout/lProcess2"/>
    <dgm:cxn modelId="{9426CFB7-E126-4899-A734-059AA63DD32A}" type="presParOf" srcId="{9A665EF0-1467-4FDF-A234-02A07B3BEFBD}" destId="{2772CAD8-48B7-4E65-A01F-95FE99BE000C}" srcOrd="1" destOrd="0" presId="urn:microsoft.com/office/officeart/2005/8/layout/lProcess2"/>
    <dgm:cxn modelId="{51C850F5-A1A8-4E2E-97E0-72128FB86B4F}" type="presParOf" srcId="{9A665EF0-1467-4FDF-A234-02A07B3BEFBD}" destId="{6F7D2DBC-A5CF-41FD-92B7-A7BE771B1C2A}" srcOrd="2" destOrd="0" presId="urn:microsoft.com/office/officeart/2005/8/layout/lProcess2"/>
    <dgm:cxn modelId="{8D4DCDF0-8893-428D-A467-ACBD54214DF9}" type="presParOf" srcId="{6F7D2DBC-A5CF-41FD-92B7-A7BE771B1C2A}" destId="{A5BA3D60-5803-478C-AFE2-DDD4AB4F3876}" srcOrd="0" destOrd="0" presId="urn:microsoft.com/office/officeart/2005/8/layout/lProcess2"/>
    <dgm:cxn modelId="{75081F5C-B247-4689-A56C-1A24C5677691}" type="presParOf" srcId="{A5BA3D60-5803-478C-AFE2-DDD4AB4F3876}" destId="{B98A07A9-F074-45AB-9DC4-AE8DF276CE82}" srcOrd="0" destOrd="0" presId="urn:microsoft.com/office/officeart/2005/8/layout/lProcess2"/>
    <dgm:cxn modelId="{7B80DC94-0FFD-4A74-A84A-5EE3BBCC2BF1}" type="presParOf" srcId="{A5BA3D60-5803-478C-AFE2-DDD4AB4F3876}" destId="{BBD0F111-4E57-4943-8CE1-16936D878B48}" srcOrd="1" destOrd="0" presId="urn:microsoft.com/office/officeart/2005/8/layout/lProcess2"/>
    <dgm:cxn modelId="{A2DD0D6A-FBAD-4F0F-8A8C-416F6EFF0987}" type="presParOf" srcId="{A5BA3D60-5803-478C-AFE2-DDD4AB4F3876}" destId="{DE7E46D5-D6A2-4C45-A978-AA56ED6F5BEE}" srcOrd="2" destOrd="0" presId="urn:microsoft.com/office/officeart/2005/8/layout/lProcess2"/>
    <dgm:cxn modelId="{521BE59D-609F-4CE0-81CC-7F0A9D6EE86E}" type="presParOf" srcId="{A5BA3D60-5803-478C-AFE2-DDD4AB4F3876}" destId="{05DE97A5-20A8-4C5D-8580-C8B95450E316}" srcOrd="3" destOrd="0" presId="urn:microsoft.com/office/officeart/2005/8/layout/lProcess2"/>
    <dgm:cxn modelId="{B8DF263A-B2B7-4ACE-A0E6-15DCC368A0EF}" type="presParOf" srcId="{A5BA3D60-5803-478C-AFE2-DDD4AB4F3876}" destId="{D0B81330-09FD-4276-9497-17D0A312E779}" srcOrd="4" destOrd="0" presId="urn:microsoft.com/office/officeart/2005/8/layout/lProcess2"/>
    <dgm:cxn modelId="{D97C6A64-2895-4058-B85A-F440E7968428}" type="presParOf" srcId="{A5BA3D60-5803-478C-AFE2-DDD4AB4F3876}" destId="{9C88C60E-57E9-4D7B-A24D-A89475937717}" srcOrd="5" destOrd="0" presId="urn:microsoft.com/office/officeart/2005/8/layout/lProcess2"/>
    <dgm:cxn modelId="{D94ED5D1-66E6-4E5E-8D31-47E0B5144683}" type="presParOf" srcId="{A5BA3D60-5803-478C-AFE2-DDD4AB4F3876}" destId="{277D5736-08D9-48C1-A533-E0A3B7F59921}" srcOrd="6" destOrd="0" presId="urn:microsoft.com/office/officeart/2005/8/layout/lProcess2"/>
    <dgm:cxn modelId="{6CD9D313-1368-404A-BDE0-845325077934}" type="presParOf" srcId="{A5BA3D60-5803-478C-AFE2-DDD4AB4F3876}" destId="{B3377431-B40F-4F04-9FD7-F6575CC81BE8}" srcOrd="7" destOrd="0" presId="urn:microsoft.com/office/officeart/2005/8/layout/lProcess2"/>
    <dgm:cxn modelId="{DEE88CE9-A2D5-4C11-8165-9EF35A8B72E4}" type="presParOf" srcId="{A5BA3D60-5803-478C-AFE2-DDD4AB4F3876}" destId="{496726F3-8DFF-4E42-A1FE-47628F3DB4B4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2FB7AD-89AE-450E-8F82-08918857B1C6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6F3AF54-11CC-451C-869D-6DE4E8288D14}">
      <dgm:prSet phldrT="[טקסט]" custT="1"/>
      <dgm:spPr/>
      <dgm:t>
        <a:bodyPr/>
        <a:lstStyle/>
        <a:p>
          <a:pPr rtl="1"/>
          <a:r>
            <a: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שחובה להוריד</a:t>
          </a:r>
        </a:p>
      </dgm:t>
    </dgm:pt>
    <dgm:pt modelId="{C3301253-C537-4536-AAFE-E993AA14F50E}" type="parTrans" cxnId="{3DFA7124-6D3D-4149-AE41-78EA42B2ADC0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BD2941-EA4F-4BD8-A9A4-17FFBA0A7185}" type="sibTrans" cxnId="{3DFA7124-6D3D-4149-AE41-78EA42B2ADC0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477885F-A9F2-4E45-84CA-0621D333F459}">
      <dgm:prSet phldrT="[טקסט]" custT="1"/>
      <dgm:spPr>
        <a:solidFill>
          <a:srgbClr val="FF0000"/>
        </a:solidFill>
      </dgm:spPr>
      <dgm:t>
        <a:bodyPr/>
        <a:lstStyle/>
        <a:p>
          <a:pPr rtl="1"/>
          <a:r>
            <a:rPr lang="he-IL" sz="2800" dirty="0"/>
            <a:t>סדנת ניצחון</a:t>
          </a:r>
          <a:endParaRPr lang="he-IL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4EE1D27-BF80-4AA9-ACE5-99F1B9E47CDB}" type="parTrans" cxnId="{8A50954A-86B0-4EE1-A980-A3FAC2955DBD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606CBA6-4BF5-4468-8714-2EAC804B0CCC}" type="sibTrans" cxnId="{8A50954A-86B0-4EE1-A980-A3FAC2955DBD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FF8C598-A14B-458A-8C23-BA6E4D4DDF02}">
      <dgm:prSet phldrT="[טקסט]" custT="1"/>
      <dgm:spPr/>
      <dgm:t>
        <a:bodyPr/>
        <a:lstStyle/>
        <a:p>
          <a:pPr rtl="1"/>
          <a:r>
            <a:rPr lang="he-IL" sz="3200" b="1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שצריך לשפר</a:t>
          </a:r>
        </a:p>
      </dgm:t>
    </dgm:pt>
    <dgm:pt modelId="{C22F2AE7-FDAA-4162-BE1D-8C41C25506F6}" type="parTrans" cxnId="{25753F2F-870F-4DCB-AE06-B1301CBC82A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13431BB-1377-4B55-8D30-E00B270CBD42}" type="sibTrans" cxnId="{25753F2F-870F-4DCB-AE06-B1301CBC82A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78317BA-385B-49FF-96E0-92F6386EEC16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he-IL" sz="2400" dirty="0"/>
            <a:t>דורון נבות 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33958A9-E466-4285-A3C1-5C8C445B64CE}" type="parTrans" cxnId="{E4F1FA79-55FF-4127-A924-E4B7AB61F61C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F44B2E8-0AA3-4211-AED4-18ED6E48464B}" type="sibTrans" cxnId="{E4F1FA79-55FF-4127-A924-E4B7AB61F61C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416707-9DCB-474C-9272-FE4BAF5250AC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he-IL" sz="2400" dirty="0"/>
            <a:t>דני רז 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6F688D-DBCC-4538-9587-28C08942CF02}" type="parTrans" cxnId="{9FBB11F4-AE29-4B14-8673-1A4335B80E36}">
      <dgm:prSet/>
      <dgm:spPr/>
      <dgm:t>
        <a:bodyPr/>
        <a:lstStyle/>
        <a:p>
          <a:pPr rtl="1"/>
          <a:endParaRPr lang="he-IL"/>
        </a:p>
      </dgm:t>
    </dgm:pt>
    <dgm:pt modelId="{8EDD5075-327D-4638-B792-876257324408}" type="sibTrans" cxnId="{9FBB11F4-AE29-4B14-8673-1A4335B80E36}">
      <dgm:prSet/>
      <dgm:spPr/>
      <dgm:t>
        <a:bodyPr/>
        <a:lstStyle/>
        <a:p>
          <a:pPr rtl="1"/>
          <a:endParaRPr lang="he-IL"/>
        </a:p>
      </dgm:t>
    </dgm:pt>
    <dgm:pt modelId="{BC7BA205-63D8-442F-A630-6E72FF4D71D8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he-IL" sz="2400" dirty="0"/>
            <a:t>תומר סיימון 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56AE47B-6A06-4C37-8AAF-A2FBC79F42FE}" type="parTrans" cxnId="{D00876A9-D63B-4226-B5D1-029C59DB9402}">
      <dgm:prSet/>
      <dgm:spPr/>
      <dgm:t>
        <a:bodyPr/>
        <a:lstStyle/>
        <a:p>
          <a:pPr rtl="1"/>
          <a:endParaRPr lang="he-IL"/>
        </a:p>
      </dgm:t>
    </dgm:pt>
    <dgm:pt modelId="{CBEDD3E8-1E79-4AA6-9348-4F5B19604BB2}" type="sibTrans" cxnId="{D00876A9-D63B-4226-B5D1-029C59DB9402}">
      <dgm:prSet/>
      <dgm:spPr/>
      <dgm:t>
        <a:bodyPr/>
        <a:lstStyle/>
        <a:p>
          <a:pPr rtl="1"/>
          <a:endParaRPr lang="he-IL"/>
        </a:p>
      </dgm:t>
    </dgm:pt>
    <dgm:pt modelId="{463922EC-0B7A-406D-8374-25730FE3D7E8}">
      <dgm:prSet phldrT="[טקסט]" custT="1"/>
      <dgm:spPr>
        <a:solidFill>
          <a:srgbClr val="FF0000"/>
        </a:solidFill>
      </dgm:spPr>
      <dgm:t>
        <a:bodyPr/>
        <a:lstStyle/>
        <a:p>
          <a:pPr rtl="1"/>
          <a:r>
            <a:rPr lang="he-IL" sz="2400" dirty="0"/>
            <a:t>קורס תכנון וקבלת החלטות –</a:t>
          </a:r>
          <a:br>
            <a:rPr lang="en-US" sz="2400" dirty="0"/>
          </a:br>
          <a:r>
            <a:rPr lang="he-IL" sz="2400" dirty="0"/>
            <a:t> פרופ' שלמה מזרחי</a:t>
          </a:r>
          <a:endParaRPr lang="he-I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F5CEBBE-9C9B-44C5-95CE-5414C9D8FCD1}" type="parTrans" cxnId="{B8993B0D-FB12-40AC-8AC2-2A40B029EF9E}">
      <dgm:prSet/>
      <dgm:spPr/>
      <dgm:t>
        <a:bodyPr/>
        <a:lstStyle/>
        <a:p>
          <a:pPr rtl="1"/>
          <a:endParaRPr lang="he-IL"/>
        </a:p>
      </dgm:t>
    </dgm:pt>
    <dgm:pt modelId="{D8755CE6-3EE0-4392-896E-2E364D81786A}" type="sibTrans" cxnId="{B8993B0D-FB12-40AC-8AC2-2A40B029EF9E}">
      <dgm:prSet/>
      <dgm:spPr/>
      <dgm:t>
        <a:bodyPr/>
        <a:lstStyle/>
        <a:p>
          <a:pPr rtl="1"/>
          <a:endParaRPr lang="he-IL"/>
        </a:p>
      </dgm:t>
    </dgm:pt>
    <dgm:pt modelId="{AD16C759-8E72-4E7D-991B-D77E67FD6B0A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he-IL" sz="2400" dirty="0"/>
            <a:t>החברה ישראלית 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67659CD-D299-406B-8DF1-83045BDBDA1C}" type="parTrans" cxnId="{67A246F0-F455-4BB6-ABEB-3A4B6688760A}">
      <dgm:prSet/>
      <dgm:spPr/>
      <dgm:t>
        <a:bodyPr/>
        <a:lstStyle/>
        <a:p>
          <a:pPr rtl="1"/>
          <a:endParaRPr lang="he-IL"/>
        </a:p>
      </dgm:t>
    </dgm:pt>
    <dgm:pt modelId="{58FBD2D2-85A0-415A-BDBD-203670F088D4}" type="sibTrans" cxnId="{67A246F0-F455-4BB6-ABEB-3A4B6688760A}">
      <dgm:prSet/>
      <dgm:spPr/>
      <dgm:t>
        <a:bodyPr/>
        <a:lstStyle/>
        <a:p>
          <a:pPr rtl="1"/>
          <a:endParaRPr lang="he-IL"/>
        </a:p>
      </dgm:t>
    </dgm:pt>
    <dgm:pt modelId="{AFC1B73D-49CF-4BC1-B12B-3A063ED78969}" type="pres">
      <dgm:prSet presAssocID="{C32FB7AD-89AE-450E-8F82-08918857B1C6}" presName="theList" presStyleCnt="0">
        <dgm:presLayoutVars>
          <dgm:dir/>
          <dgm:animLvl val="lvl"/>
          <dgm:resizeHandles val="exact"/>
        </dgm:presLayoutVars>
      </dgm:prSet>
      <dgm:spPr/>
    </dgm:pt>
    <dgm:pt modelId="{3F575C3E-F052-45C9-B055-A427838C5D78}" type="pres">
      <dgm:prSet presAssocID="{7FF8C598-A14B-458A-8C23-BA6E4D4DDF02}" presName="compNode" presStyleCnt="0"/>
      <dgm:spPr/>
    </dgm:pt>
    <dgm:pt modelId="{A2688D9E-1324-4E4E-8A3D-653F8613CADF}" type="pres">
      <dgm:prSet presAssocID="{7FF8C598-A14B-458A-8C23-BA6E4D4DDF02}" presName="aNode" presStyleLbl="bgShp" presStyleIdx="0" presStyleCnt="2"/>
      <dgm:spPr/>
    </dgm:pt>
    <dgm:pt modelId="{D946FEEB-3B10-46C3-BA4B-2A09AD2CC059}" type="pres">
      <dgm:prSet presAssocID="{7FF8C598-A14B-458A-8C23-BA6E4D4DDF02}" presName="textNode" presStyleLbl="bgShp" presStyleIdx="0" presStyleCnt="2"/>
      <dgm:spPr/>
    </dgm:pt>
    <dgm:pt modelId="{AEA419D1-2CC2-40C0-B2B1-851756480154}" type="pres">
      <dgm:prSet presAssocID="{7FF8C598-A14B-458A-8C23-BA6E4D4DDF02}" presName="compChildNode" presStyleCnt="0"/>
      <dgm:spPr/>
    </dgm:pt>
    <dgm:pt modelId="{C21E4716-EE0C-4311-8387-C26ACADC1A59}" type="pres">
      <dgm:prSet presAssocID="{7FF8C598-A14B-458A-8C23-BA6E4D4DDF02}" presName="theInnerList" presStyleCnt="0"/>
      <dgm:spPr/>
    </dgm:pt>
    <dgm:pt modelId="{47FA26F2-16B8-43CC-9CCC-51AFA0F0E4B0}" type="pres">
      <dgm:prSet presAssocID="{178317BA-385B-49FF-96E0-92F6386EEC16}" presName="childNode" presStyleLbl="node1" presStyleIdx="0" presStyleCnt="6">
        <dgm:presLayoutVars>
          <dgm:bulletEnabled val="1"/>
        </dgm:presLayoutVars>
      </dgm:prSet>
      <dgm:spPr/>
    </dgm:pt>
    <dgm:pt modelId="{D3DEC274-7B14-4872-8340-CBEC7EDF898C}" type="pres">
      <dgm:prSet presAssocID="{178317BA-385B-49FF-96E0-92F6386EEC16}" presName="aSpace2" presStyleCnt="0"/>
      <dgm:spPr/>
    </dgm:pt>
    <dgm:pt modelId="{82D243DC-2A40-403E-8FEC-9205A7D3FA81}" type="pres">
      <dgm:prSet presAssocID="{75416707-9DCB-474C-9272-FE4BAF5250AC}" presName="childNode" presStyleLbl="node1" presStyleIdx="1" presStyleCnt="6">
        <dgm:presLayoutVars>
          <dgm:bulletEnabled val="1"/>
        </dgm:presLayoutVars>
      </dgm:prSet>
      <dgm:spPr/>
    </dgm:pt>
    <dgm:pt modelId="{3247EA80-58CD-4E9B-B5F8-4BE5BF648068}" type="pres">
      <dgm:prSet presAssocID="{75416707-9DCB-474C-9272-FE4BAF5250AC}" presName="aSpace2" presStyleCnt="0"/>
      <dgm:spPr/>
    </dgm:pt>
    <dgm:pt modelId="{82648936-D37A-49BB-BB25-B4DC351BD28B}" type="pres">
      <dgm:prSet presAssocID="{BC7BA205-63D8-442F-A630-6E72FF4D71D8}" presName="childNode" presStyleLbl="node1" presStyleIdx="2" presStyleCnt="6">
        <dgm:presLayoutVars>
          <dgm:bulletEnabled val="1"/>
        </dgm:presLayoutVars>
      </dgm:prSet>
      <dgm:spPr/>
    </dgm:pt>
    <dgm:pt modelId="{FB9D00AA-CF98-41D3-9301-E5B07751CC4B}" type="pres">
      <dgm:prSet presAssocID="{BC7BA205-63D8-442F-A630-6E72FF4D71D8}" presName="aSpace2" presStyleCnt="0"/>
      <dgm:spPr/>
    </dgm:pt>
    <dgm:pt modelId="{855E7EED-DE35-4555-88DD-50AC9D3D0136}" type="pres">
      <dgm:prSet presAssocID="{AD16C759-8E72-4E7D-991B-D77E67FD6B0A}" presName="childNode" presStyleLbl="node1" presStyleIdx="3" presStyleCnt="6">
        <dgm:presLayoutVars>
          <dgm:bulletEnabled val="1"/>
        </dgm:presLayoutVars>
      </dgm:prSet>
      <dgm:spPr/>
    </dgm:pt>
    <dgm:pt modelId="{4B423182-2E17-439C-A835-912613BA42E6}" type="pres">
      <dgm:prSet presAssocID="{7FF8C598-A14B-458A-8C23-BA6E4D4DDF02}" presName="aSpace" presStyleCnt="0"/>
      <dgm:spPr/>
    </dgm:pt>
    <dgm:pt modelId="{4FC00AA1-55DE-4FAF-969F-D150A20460C6}" type="pres">
      <dgm:prSet presAssocID="{76F3AF54-11CC-451C-869D-6DE4E8288D14}" presName="compNode" presStyleCnt="0"/>
      <dgm:spPr/>
    </dgm:pt>
    <dgm:pt modelId="{9A762AF5-1F79-4D86-9CEB-E7C541BA4D25}" type="pres">
      <dgm:prSet presAssocID="{76F3AF54-11CC-451C-869D-6DE4E8288D14}" presName="aNode" presStyleLbl="bgShp" presStyleIdx="1" presStyleCnt="2"/>
      <dgm:spPr/>
    </dgm:pt>
    <dgm:pt modelId="{7A898444-6D21-4810-8731-EDFED8390D69}" type="pres">
      <dgm:prSet presAssocID="{76F3AF54-11CC-451C-869D-6DE4E8288D14}" presName="textNode" presStyleLbl="bgShp" presStyleIdx="1" presStyleCnt="2"/>
      <dgm:spPr/>
    </dgm:pt>
    <dgm:pt modelId="{4F123B77-5DB4-447D-A9A9-7133E39C7391}" type="pres">
      <dgm:prSet presAssocID="{76F3AF54-11CC-451C-869D-6DE4E8288D14}" presName="compChildNode" presStyleCnt="0"/>
      <dgm:spPr/>
    </dgm:pt>
    <dgm:pt modelId="{AE860592-23F9-4B10-8E4F-54DB3CAC5AA9}" type="pres">
      <dgm:prSet presAssocID="{76F3AF54-11CC-451C-869D-6DE4E8288D14}" presName="theInnerList" presStyleCnt="0"/>
      <dgm:spPr/>
    </dgm:pt>
    <dgm:pt modelId="{B7544A82-C294-490C-8C85-4F3E9475699A}" type="pres">
      <dgm:prSet presAssocID="{3477885F-A9F2-4E45-84CA-0621D333F459}" presName="childNode" presStyleLbl="node1" presStyleIdx="4" presStyleCnt="6">
        <dgm:presLayoutVars>
          <dgm:bulletEnabled val="1"/>
        </dgm:presLayoutVars>
      </dgm:prSet>
      <dgm:spPr/>
    </dgm:pt>
    <dgm:pt modelId="{C206F8FB-76E9-4031-9767-437EA3340463}" type="pres">
      <dgm:prSet presAssocID="{3477885F-A9F2-4E45-84CA-0621D333F459}" presName="aSpace2" presStyleCnt="0"/>
      <dgm:spPr/>
    </dgm:pt>
    <dgm:pt modelId="{D6F3B5AE-E75F-4177-ABE1-9584B7DB187B}" type="pres">
      <dgm:prSet presAssocID="{463922EC-0B7A-406D-8374-25730FE3D7E8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178030B-A397-4606-A216-2B7126F12B34}" type="presOf" srcId="{C32FB7AD-89AE-450E-8F82-08918857B1C6}" destId="{AFC1B73D-49CF-4BC1-B12B-3A063ED78969}" srcOrd="0" destOrd="0" presId="urn:microsoft.com/office/officeart/2005/8/layout/lProcess2"/>
    <dgm:cxn modelId="{B8993B0D-FB12-40AC-8AC2-2A40B029EF9E}" srcId="{76F3AF54-11CC-451C-869D-6DE4E8288D14}" destId="{463922EC-0B7A-406D-8374-25730FE3D7E8}" srcOrd="1" destOrd="0" parTransId="{4F5CEBBE-9C9B-44C5-95CE-5414C9D8FCD1}" sibTransId="{D8755CE6-3EE0-4392-896E-2E364D81786A}"/>
    <dgm:cxn modelId="{3DFA7124-6D3D-4149-AE41-78EA42B2ADC0}" srcId="{C32FB7AD-89AE-450E-8F82-08918857B1C6}" destId="{76F3AF54-11CC-451C-869D-6DE4E8288D14}" srcOrd="1" destOrd="0" parTransId="{C3301253-C537-4536-AAFE-E993AA14F50E}" sibTransId="{5DBD2941-EA4F-4BD8-A9A4-17FFBA0A7185}"/>
    <dgm:cxn modelId="{25753F2F-870F-4DCB-AE06-B1301CBC82AB}" srcId="{C32FB7AD-89AE-450E-8F82-08918857B1C6}" destId="{7FF8C598-A14B-458A-8C23-BA6E4D4DDF02}" srcOrd="0" destOrd="0" parTransId="{C22F2AE7-FDAA-4162-BE1D-8C41C25506F6}" sibTransId="{E13431BB-1377-4B55-8D30-E00B270CBD42}"/>
    <dgm:cxn modelId="{8A50954A-86B0-4EE1-A980-A3FAC2955DBD}" srcId="{76F3AF54-11CC-451C-869D-6DE4E8288D14}" destId="{3477885F-A9F2-4E45-84CA-0621D333F459}" srcOrd="0" destOrd="0" parTransId="{64EE1D27-BF80-4AA9-ACE5-99F1B9E47CDB}" sibTransId="{9606CBA6-4BF5-4468-8714-2EAC804B0CCC}"/>
    <dgm:cxn modelId="{55021A73-8B7C-4DD4-8A97-04226AB0F13F}" type="presOf" srcId="{76F3AF54-11CC-451C-869D-6DE4E8288D14}" destId="{7A898444-6D21-4810-8731-EDFED8390D69}" srcOrd="1" destOrd="0" presId="urn:microsoft.com/office/officeart/2005/8/layout/lProcess2"/>
    <dgm:cxn modelId="{4376CA73-10AF-4CB1-9DAE-C4E170131083}" type="presOf" srcId="{75416707-9DCB-474C-9272-FE4BAF5250AC}" destId="{82D243DC-2A40-403E-8FEC-9205A7D3FA81}" srcOrd="0" destOrd="0" presId="urn:microsoft.com/office/officeart/2005/8/layout/lProcess2"/>
    <dgm:cxn modelId="{79E2BB54-CC22-4575-A072-06D01D136F4A}" type="presOf" srcId="{AD16C759-8E72-4E7D-991B-D77E67FD6B0A}" destId="{855E7EED-DE35-4555-88DD-50AC9D3D0136}" srcOrd="0" destOrd="0" presId="urn:microsoft.com/office/officeart/2005/8/layout/lProcess2"/>
    <dgm:cxn modelId="{E4F1FA79-55FF-4127-A924-E4B7AB61F61C}" srcId="{7FF8C598-A14B-458A-8C23-BA6E4D4DDF02}" destId="{178317BA-385B-49FF-96E0-92F6386EEC16}" srcOrd="0" destOrd="0" parTransId="{D33958A9-E466-4285-A3C1-5C8C445B64CE}" sibTransId="{0F44B2E8-0AA3-4211-AED4-18ED6E48464B}"/>
    <dgm:cxn modelId="{4CAAD291-F0E3-4FDA-93A0-201ECB445B22}" type="presOf" srcId="{76F3AF54-11CC-451C-869D-6DE4E8288D14}" destId="{9A762AF5-1F79-4D86-9CEB-E7C541BA4D25}" srcOrd="0" destOrd="0" presId="urn:microsoft.com/office/officeart/2005/8/layout/lProcess2"/>
    <dgm:cxn modelId="{6188349C-0E37-4E66-9D9A-230A219F0FB4}" type="presOf" srcId="{7FF8C598-A14B-458A-8C23-BA6E4D4DDF02}" destId="{D946FEEB-3B10-46C3-BA4B-2A09AD2CC059}" srcOrd="1" destOrd="0" presId="urn:microsoft.com/office/officeart/2005/8/layout/lProcess2"/>
    <dgm:cxn modelId="{D00876A9-D63B-4226-B5D1-029C59DB9402}" srcId="{7FF8C598-A14B-458A-8C23-BA6E4D4DDF02}" destId="{BC7BA205-63D8-442F-A630-6E72FF4D71D8}" srcOrd="2" destOrd="0" parTransId="{A56AE47B-6A06-4C37-8AAF-A2FBC79F42FE}" sibTransId="{CBEDD3E8-1E79-4AA6-9348-4F5B19604BB2}"/>
    <dgm:cxn modelId="{4EA373D2-722A-42B5-997A-932DF190C7D1}" type="presOf" srcId="{178317BA-385B-49FF-96E0-92F6386EEC16}" destId="{47FA26F2-16B8-43CC-9CCC-51AFA0F0E4B0}" srcOrd="0" destOrd="0" presId="urn:microsoft.com/office/officeart/2005/8/layout/lProcess2"/>
    <dgm:cxn modelId="{667A6ED6-A22E-42D2-BCB4-02C216000660}" type="presOf" srcId="{3477885F-A9F2-4E45-84CA-0621D333F459}" destId="{B7544A82-C294-490C-8C85-4F3E9475699A}" srcOrd="0" destOrd="0" presId="urn:microsoft.com/office/officeart/2005/8/layout/lProcess2"/>
    <dgm:cxn modelId="{B68C72EF-6606-4D08-9759-AFDCDE16C8AA}" type="presOf" srcId="{7FF8C598-A14B-458A-8C23-BA6E4D4DDF02}" destId="{A2688D9E-1324-4E4E-8A3D-653F8613CADF}" srcOrd="0" destOrd="0" presId="urn:microsoft.com/office/officeart/2005/8/layout/lProcess2"/>
    <dgm:cxn modelId="{67A246F0-F455-4BB6-ABEB-3A4B6688760A}" srcId="{7FF8C598-A14B-458A-8C23-BA6E4D4DDF02}" destId="{AD16C759-8E72-4E7D-991B-D77E67FD6B0A}" srcOrd="3" destOrd="0" parTransId="{E67659CD-D299-406B-8DF1-83045BDBDA1C}" sibTransId="{58FBD2D2-85A0-415A-BDBD-203670F088D4}"/>
    <dgm:cxn modelId="{9FBB11F4-AE29-4B14-8673-1A4335B80E36}" srcId="{7FF8C598-A14B-458A-8C23-BA6E4D4DDF02}" destId="{75416707-9DCB-474C-9272-FE4BAF5250AC}" srcOrd="1" destOrd="0" parTransId="{5C6F688D-DBCC-4538-9587-28C08942CF02}" sibTransId="{8EDD5075-327D-4638-B792-876257324408}"/>
    <dgm:cxn modelId="{71C565F6-81CC-433F-9510-E4BA7E203AC9}" type="presOf" srcId="{BC7BA205-63D8-442F-A630-6E72FF4D71D8}" destId="{82648936-D37A-49BB-BB25-B4DC351BD28B}" srcOrd="0" destOrd="0" presId="urn:microsoft.com/office/officeart/2005/8/layout/lProcess2"/>
    <dgm:cxn modelId="{219160FF-D428-4CDB-B326-7F41019FBE58}" type="presOf" srcId="{463922EC-0B7A-406D-8374-25730FE3D7E8}" destId="{D6F3B5AE-E75F-4177-ABE1-9584B7DB187B}" srcOrd="0" destOrd="0" presId="urn:microsoft.com/office/officeart/2005/8/layout/lProcess2"/>
    <dgm:cxn modelId="{A511F998-20EB-462A-BBD9-93A370A0D5B9}" type="presParOf" srcId="{AFC1B73D-49CF-4BC1-B12B-3A063ED78969}" destId="{3F575C3E-F052-45C9-B055-A427838C5D78}" srcOrd="0" destOrd="0" presId="urn:microsoft.com/office/officeart/2005/8/layout/lProcess2"/>
    <dgm:cxn modelId="{FE2D20DA-609B-436A-9C54-894E801916AE}" type="presParOf" srcId="{3F575C3E-F052-45C9-B055-A427838C5D78}" destId="{A2688D9E-1324-4E4E-8A3D-653F8613CADF}" srcOrd="0" destOrd="0" presId="urn:microsoft.com/office/officeart/2005/8/layout/lProcess2"/>
    <dgm:cxn modelId="{A02CDA9F-1892-41AC-B0BE-E2DBBBCA6B5A}" type="presParOf" srcId="{3F575C3E-F052-45C9-B055-A427838C5D78}" destId="{D946FEEB-3B10-46C3-BA4B-2A09AD2CC059}" srcOrd="1" destOrd="0" presId="urn:microsoft.com/office/officeart/2005/8/layout/lProcess2"/>
    <dgm:cxn modelId="{C4EDDE9B-EEE6-4697-B59A-009C3F689210}" type="presParOf" srcId="{3F575C3E-F052-45C9-B055-A427838C5D78}" destId="{AEA419D1-2CC2-40C0-B2B1-851756480154}" srcOrd="2" destOrd="0" presId="urn:microsoft.com/office/officeart/2005/8/layout/lProcess2"/>
    <dgm:cxn modelId="{F7AB33B3-050C-49F4-8148-55894EB97E23}" type="presParOf" srcId="{AEA419D1-2CC2-40C0-B2B1-851756480154}" destId="{C21E4716-EE0C-4311-8387-C26ACADC1A59}" srcOrd="0" destOrd="0" presId="urn:microsoft.com/office/officeart/2005/8/layout/lProcess2"/>
    <dgm:cxn modelId="{9261A241-9A65-447C-8E37-EB709E1A4DE0}" type="presParOf" srcId="{C21E4716-EE0C-4311-8387-C26ACADC1A59}" destId="{47FA26F2-16B8-43CC-9CCC-51AFA0F0E4B0}" srcOrd="0" destOrd="0" presId="urn:microsoft.com/office/officeart/2005/8/layout/lProcess2"/>
    <dgm:cxn modelId="{64B7461E-64AB-4930-932F-DEFA28B0B43C}" type="presParOf" srcId="{C21E4716-EE0C-4311-8387-C26ACADC1A59}" destId="{D3DEC274-7B14-4872-8340-CBEC7EDF898C}" srcOrd="1" destOrd="0" presId="urn:microsoft.com/office/officeart/2005/8/layout/lProcess2"/>
    <dgm:cxn modelId="{02984937-7F2B-4C5B-837F-EA05297D1436}" type="presParOf" srcId="{C21E4716-EE0C-4311-8387-C26ACADC1A59}" destId="{82D243DC-2A40-403E-8FEC-9205A7D3FA81}" srcOrd="2" destOrd="0" presId="urn:microsoft.com/office/officeart/2005/8/layout/lProcess2"/>
    <dgm:cxn modelId="{2145E490-C9FD-4BA2-8161-2D5F2CA9647A}" type="presParOf" srcId="{C21E4716-EE0C-4311-8387-C26ACADC1A59}" destId="{3247EA80-58CD-4E9B-B5F8-4BE5BF648068}" srcOrd="3" destOrd="0" presId="urn:microsoft.com/office/officeart/2005/8/layout/lProcess2"/>
    <dgm:cxn modelId="{BCCEB534-9747-4B8D-B3F7-404E3AFB292B}" type="presParOf" srcId="{C21E4716-EE0C-4311-8387-C26ACADC1A59}" destId="{82648936-D37A-49BB-BB25-B4DC351BD28B}" srcOrd="4" destOrd="0" presId="urn:microsoft.com/office/officeart/2005/8/layout/lProcess2"/>
    <dgm:cxn modelId="{D51D51C8-6ADD-4505-AE47-3A50E9AC6EC2}" type="presParOf" srcId="{C21E4716-EE0C-4311-8387-C26ACADC1A59}" destId="{FB9D00AA-CF98-41D3-9301-E5B07751CC4B}" srcOrd="5" destOrd="0" presId="urn:microsoft.com/office/officeart/2005/8/layout/lProcess2"/>
    <dgm:cxn modelId="{5BD52E1C-BD7B-4B54-A6F2-DA7F4B9F90E8}" type="presParOf" srcId="{C21E4716-EE0C-4311-8387-C26ACADC1A59}" destId="{855E7EED-DE35-4555-88DD-50AC9D3D0136}" srcOrd="6" destOrd="0" presId="urn:microsoft.com/office/officeart/2005/8/layout/lProcess2"/>
    <dgm:cxn modelId="{79D3269D-4FBB-440D-8A54-1E94D0E2A08C}" type="presParOf" srcId="{AFC1B73D-49CF-4BC1-B12B-3A063ED78969}" destId="{4B423182-2E17-439C-A835-912613BA42E6}" srcOrd="1" destOrd="0" presId="urn:microsoft.com/office/officeart/2005/8/layout/lProcess2"/>
    <dgm:cxn modelId="{D07DCE1F-F8BB-4BB1-9B79-3C652A8944F3}" type="presParOf" srcId="{AFC1B73D-49CF-4BC1-B12B-3A063ED78969}" destId="{4FC00AA1-55DE-4FAF-969F-D150A20460C6}" srcOrd="2" destOrd="0" presId="urn:microsoft.com/office/officeart/2005/8/layout/lProcess2"/>
    <dgm:cxn modelId="{490A9B8E-3CA5-40FE-9CC5-012E3E5F5D78}" type="presParOf" srcId="{4FC00AA1-55DE-4FAF-969F-D150A20460C6}" destId="{9A762AF5-1F79-4D86-9CEB-E7C541BA4D25}" srcOrd="0" destOrd="0" presId="urn:microsoft.com/office/officeart/2005/8/layout/lProcess2"/>
    <dgm:cxn modelId="{0640DCF2-5182-4E90-BBFB-D15CFCD669CF}" type="presParOf" srcId="{4FC00AA1-55DE-4FAF-969F-D150A20460C6}" destId="{7A898444-6D21-4810-8731-EDFED8390D69}" srcOrd="1" destOrd="0" presId="urn:microsoft.com/office/officeart/2005/8/layout/lProcess2"/>
    <dgm:cxn modelId="{D878E676-CF22-4D0E-BD4F-8074F57DE447}" type="presParOf" srcId="{4FC00AA1-55DE-4FAF-969F-D150A20460C6}" destId="{4F123B77-5DB4-447D-A9A9-7133E39C7391}" srcOrd="2" destOrd="0" presId="urn:microsoft.com/office/officeart/2005/8/layout/lProcess2"/>
    <dgm:cxn modelId="{AB612EA1-CCA8-4099-A0C8-3914CB341AFD}" type="presParOf" srcId="{4F123B77-5DB4-447D-A9A9-7133E39C7391}" destId="{AE860592-23F9-4B10-8E4F-54DB3CAC5AA9}" srcOrd="0" destOrd="0" presId="urn:microsoft.com/office/officeart/2005/8/layout/lProcess2"/>
    <dgm:cxn modelId="{B30B5BE5-8F42-4520-88CA-223485A54C3D}" type="presParOf" srcId="{AE860592-23F9-4B10-8E4F-54DB3CAC5AA9}" destId="{B7544A82-C294-490C-8C85-4F3E9475699A}" srcOrd="0" destOrd="0" presId="urn:microsoft.com/office/officeart/2005/8/layout/lProcess2"/>
    <dgm:cxn modelId="{4A8E03F6-8023-4005-9B19-017139166EEB}" type="presParOf" srcId="{AE860592-23F9-4B10-8E4F-54DB3CAC5AA9}" destId="{C206F8FB-76E9-4031-9767-437EA3340463}" srcOrd="1" destOrd="0" presId="urn:microsoft.com/office/officeart/2005/8/layout/lProcess2"/>
    <dgm:cxn modelId="{CE832CEB-C137-4F55-BD68-149FB34D2A9D}" type="presParOf" srcId="{AE860592-23F9-4B10-8E4F-54DB3CAC5AA9}" destId="{D6F3B5AE-E75F-4177-ABE1-9584B7DB187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2FB7AD-89AE-450E-8F82-08918857B1C6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6F3AF54-11CC-451C-869D-6DE4E8288D14}">
      <dgm:prSet phldrT="[טקסט]" custT="1"/>
      <dgm:spPr/>
      <dgm:t>
        <a:bodyPr/>
        <a:lstStyle/>
        <a:p>
          <a:pPr rtl="1"/>
          <a:r>
            <a: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שחובה להוריד</a:t>
          </a:r>
        </a:p>
      </dgm:t>
    </dgm:pt>
    <dgm:pt modelId="{C3301253-C537-4536-AAFE-E993AA14F50E}" type="parTrans" cxnId="{3DFA7124-6D3D-4149-AE41-78EA42B2ADC0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BD2941-EA4F-4BD8-A9A4-17FFBA0A7185}" type="sibTrans" cxnId="{3DFA7124-6D3D-4149-AE41-78EA42B2ADC0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477885F-A9F2-4E45-84CA-0621D333F459}">
      <dgm:prSet phldrT="[טקסט]" custT="1"/>
      <dgm:spPr>
        <a:solidFill>
          <a:srgbClr val="FF0000"/>
        </a:solidFill>
      </dgm:spPr>
      <dgm:t>
        <a:bodyPr/>
        <a:lstStyle/>
        <a:p>
          <a:pPr rtl="1"/>
          <a:r>
            <a:rPr lang="he-IL" sz="2800" dirty="0"/>
            <a:t>דני רז – העולם הדיגיטלי לבכירים</a:t>
          </a:r>
          <a:endParaRPr lang="he-IL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4EE1D27-BF80-4AA9-ACE5-99F1B9E47CDB}" type="parTrans" cxnId="{8A50954A-86B0-4EE1-A980-A3FAC2955DBD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606CBA6-4BF5-4468-8714-2EAC804B0CCC}" type="sibTrans" cxnId="{8A50954A-86B0-4EE1-A980-A3FAC2955DBD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FF8C598-A14B-458A-8C23-BA6E4D4DDF02}">
      <dgm:prSet phldrT="[טקסט]" custT="1"/>
      <dgm:spPr/>
      <dgm:t>
        <a:bodyPr/>
        <a:lstStyle/>
        <a:p>
          <a:pPr rtl="1"/>
          <a:r>
            <a:rPr lang="he-IL" sz="3200" b="1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שצריך לשפר</a:t>
          </a:r>
        </a:p>
      </dgm:t>
    </dgm:pt>
    <dgm:pt modelId="{C22F2AE7-FDAA-4162-BE1D-8C41C25506F6}" type="parTrans" cxnId="{25753F2F-870F-4DCB-AE06-B1301CBC82A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13431BB-1377-4B55-8D30-E00B270CBD42}" type="sibTrans" cxnId="{25753F2F-870F-4DCB-AE06-B1301CBC82AB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78317BA-385B-49FF-96E0-92F6386EEC16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he-IL" sz="2400" dirty="0"/>
            <a:t>עיצוב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33958A9-E466-4285-A3C1-5C8C445B64CE}" type="parTrans" cxnId="{E4F1FA79-55FF-4127-A924-E4B7AB61F61C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F44B2E8-0AA3-4211-AED4-18ED6E48464B}" type="sibTrans" cxnId="{E4F1FA79-55FF-4127-A924-E4B7AB61F61C}">
      <dgm:prSet/>
      <dgm:spPr/>
      <dgm:t>
        <a:bodyPr/>
        <a:lstStyle/>
        <a:p>
          <a:pPr rtl="1"/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416707-9DCB-474C-9272-FE4BAF5250AC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he-IL" sz="2400" dirty="0"/>
            <a:t>סיורים וימי עיון נושאיים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6F688D-DBCC-4538-9587-28C08942CF02}" type="parTrans" cxnId="{9FBB11F4-AE29-4B14-8673-1A4335B80E36}">
      <dgm:prSet/>
      <dgm:spPr/>
      <dgm:t>
        <a:bodyPr/>
        <a:lstStyle/>
        <a:p>
          <a:pPr rtl="1"/>
          <a:endParaRPr lang="he-IL"/>
        </a:p>
      </dgm:t>
    </dgm:pt>
    <dgm:pt modelId="{8EDD5075-327D-4638-B792-876257324408}" type="sibTrans" cxnId="{9FBB11F4-AE29-4B14-8673-1A4335B80E36}">
      <dgm:prSet/>
      <dgm:spPr/>
      <dgm:t>
        <a:bodyPr/>
        <a:lstStyle/>
        <a:p>
          <a:pPr rtl="1"/>
          <a:endParaRPr lang="he-IL"/>
        </a:p>
      </dgm:t>
    </dgm:pt>
    <dgm:pt modelId="{463922EC-0B7A-406D-8374-25730FE3D7E8}">
      <dgm:prSet phldrT="[טקסט]" custT="1"/>
      <dgm:spPr>
        <a:solidFill>
          <a:srgbClr val="FF0000"/>
        </a:solidFill>
      </dgm:spPr>
      <dgm:t>
        <a:bodyPr/>
        <a:lstStyle/>
        <a:p>
          <a:pPr rtl="1"/>
          <a:r>
            <a:rPr lang="he-IL" sz="2800" dirty="0"/>
            <a:t>דורון נבות – גישות ואסכולות</a:t>
          </a:r>
          <a:endParaRPr lang="he-IL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F5CEBBE-9C9B-44C5-95CE-5414C9D8FCD1}" type="parTrans" cxnId="{B8993B0D-FB12-40AC-8AC2-2A40B029EF9E}">
      <dgm:prSet/>
      <dgm:spPr/>
      <dgm:t>
        <a:bodyPr/>
        <a:lstStyle/>
        <a:p>
          <a:pPr rtl="1"/>
          <a:endParaRPr lang="he-IL"/>
        </a:p>
      </dgm:t>
    </dgm:pt>
    <dgm:pt modelId="{D8755CE6-3EE0-4392-896E-2E364D81786A}" type="sibTrans" cxnId="{B8993B0D-FB12-40AC-8AC2-2A40B029EF9E}">
      <dgm:prSet/>
      <dgm:spPr/>
      <dgm:t>
        <a:bodyPr/>
        <a:lstStyle/>
        <a:p>
          <a:pPr rtl="1"/>
          <a:endParaRPr lang="he-IL"/>
        </a:p>
      </dgm:t>
    </dgm:pt>
    <dgm:pt modelId="{AFC1B73D-49CF-4BC1-B12B-3A063ED78969}" type="pres">
      <dgm:prSet presAssocID="{C32FB7AD-89AE-450E-8F82-08918857B1C6}" presName="theList" presStyleCnt="0">
        <dgm:presLayoutVars>
          <dgm:dir/>
          <dgm:animLvl val="lvl"/>
          <dgm:resizeHandles val="exact"/>
        </dgm:presLayoutVars>
      </dgm:prSet>
      <dgm:spPr/>
    </dgm:pt>
    <dgm:pt modelId="{3F575C3E-F052-45C9-B055-A427838C5D78}" type="pres">
      <dgm:prSet presAssocID="{7FF8C598-A14B-458A-8C23-BA6E4D4DDF02}" presName="compNode" presStyleCnt="0"/>
      <dgm:spPr/>
    </dgm:pt>
    <dgm:pt modelId="{A2688D9E-1324-4E4E-8A3D-653F8613CADF}" type="pres">
      <dgm:prSet presAssocID="{7FF8C598-A14B-458A-8C23-BA6E4D4DDF02}" presName="aNode" presStyleLbl="bgShp" presStyleIdx="0" presStyleCnt="2"/>
      <dgm:spPr/>
    </dgm:pt>
    <dgm:pt modelId="{D946FEEB-3B10-46C3-BA4B-2A09AD2CC059}" type="pres">
      <dgm:prSet presAssocID="{7FF8C598-A14B-458A-8C23-BA6E4D4DDF02}" presName="textNode" presStyleLbl="bgShp" presStyleIdx="0" presStyleCnt="2"/>
      <dgm:spPr/>
    </dgm:pt>
    <dgm:pt modelId="{AEA419D1-2CC2-40C0-B2B1-851756480154}" type="pres">
      <dgm:prSet presAssocID="{7FF8C598-A14B-458A-8C23-BA6E4D4DDF02}" presName="compChildNode" presStyleCnt="0"/>
      <dgm:spPr/>
    </dgm:pt>
    <dgm:pt modelId="{C21E4716-EE0C-4311-8387-C26ACADC1A59}" type="pres">
      <dgm:prSet presAssocID="{7FF8C598-A14B-458A-8C23-BA6E4D4DDF02}" presName="theInnerList" presStyleCnt="0"/>
      <dgm:spPr/>
    </dgm:pt>
    <dgm:pt modelId="{47FA26F2-16B8-43CC-9CCC-51AFA0F0E4B0}" type="pres">
      <dgm:prSet presAssocID="{178317BA-385B-49FF-96E0-92F6386EEC16}" presName="childNode" presStyleLbl="node1" presStyleIdx="0" presStyleCnt="4">
        <dgm:presLayoutVars>
          <dgm:bulletEnabled val="1"/>
        </dgm:presLayoutVars>
      </dgm:prSet>
      <dgm:spPr/>
    </dgm:pt>
    <dgm:pt modelId="{D3DEC274-7B14-4872-8340-CBEC7EDF898C}" type="pres">
      <dgm:prSet presAssocID="{178317BA-385B-49FF-96E0-92F6386EEC16}" presName="aSpace2" presStyleCnt="0"/>
      <dgm:spPr/>
    </dgm:pt>
    <dgm:pt modelId="{82D243DC-2A40-403E-8FEC-9205A7D3FA81}" type="pres">
      <dgm:prSet presAssocID="{75416707-9DCB-474C-9272-FE4BAF5250AC}" presName="childNode" presStyleLbl="node1" presStyleIdx="1" presStyleCnt="4">
        <dgm:presLayoutVars>
          <dgm:bulletEnabled val="1"/>
        </dgm:presLayoutVars>
      </dgm:prSet>
      <dgm:spPr/>
    </dgm:pt>
    <dgm:pt modelId="{4B423182-2E17-439C-A835-912613BA42E6}" type="pres">
      <dgm:prSet presAssocID="{7FF8C598-A14B-458A-8C23-BA6E4D4DDF02}" presName="aSpace" presStyleCnt="0"/>
      <dgm:spPr/>
    </dgm:pt>
    <dgm:pt modelId="{4FC00AA1-55DE-4FAF-969F-D150A20460C6}" type="pres">
      <dgm:prSet presAssocID="{76F3AF54-11CC-451C-869D-6DE4E8288D14}" presName="compNode" presStyleCnt="0"/>
      <dgm:spPr/>
    </dgm:pt>
    <dgm:pt modelId="{9A762AF5-1F79-4D86-9CEB-E7C541BA4D25}" type="pres">
      <dgm:prSet presAssocID="{76F3AF54-11CC-451C-869D-6DE4E8288D14}" presName="aNode" presStyleLbl="bgShp" presStyleIdx="1" presStyleCnt="2"/>
      <dgm:spPr/>
    </dgm:pt>
    <dgm:pt modelId="{7A898444-6D21-4810-8731-EDFED8390D69}" type="pres">
      <dgm:prSet presAssocID="{76F3AF54-11CC-451C-869D-6DE4E8288D14}" presName="textNode" presStyleLbl="bgShp" presStyleIdx="1" presStyleCnt="2"/>
      <dgm:spPr/>
    </dgm:pt>
    <dgm:pt modelId="{4F123B77-5DB4-447D-A9A9-7133E39C7391}" type="pres">
      <dgm:prSet presAssocID="{76F3AF54-11CC-451C-869D-6DE4E8288D14}" presName="compChildNode" presStyleCnt="0"/>
      <dgm:spPr/>
    </dgm:pt>
    <dgm:pt modelId="{AE860592-23F9-4B10-8E4F-54DB3CAC5AA9}" type="pres">
      <dgm:prSet presAssocID="{76F3AF54-11CC-451C-869D-6DE4E8288D14}" presName="theInnerList" presStyleCnt="0"/>
      <dgm:spPr/>
    </dgm:pt>
    <dgm:pt modelId="{B7544A82-C294-490C-8C85-4F3E9475699A}" type="pres">
      <dgm:prSet presAssocID="{3477885F-A9F2-4E45-84CA-0621D333F459}" presName="childNode" presStyleLbl="node1" presStyleIdx="2" presStyleCnt="4">
        <dgm:presLayoutVars>
          <dgm:bulletEnabled val="1"/>
        </dgm:presLayoutVars>
      </dgm:prSet>
      <dgm:spPr/>
    </dgm:pt>
    <dgm:pt modelId="{C206F8FB-76E9-4031-9767-437EA3340463}" type="pres">
      <dgm:prSet presAssocID="{3477885F-A9F2-4E45-84CA-0621D333F459}" presName="aSpace2" presStyleCnt="0"/>
      <dgm:spPr/>
    </dgm:pt>
    <dgm:pt modelId="{D6F3B5AE-E75F-4177-ABE1-9584B7DB187B}" type="pres">
      <dgm:prSet presAssocID="{463922EC-0B7A-406D-8374-25730FE3D7E8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178030B-A397-4606-A216-2B7126F12B34}" type="presOf" srcId="{C32FB7AD-89AE-450E-8F82-08918857B1C6}" destId="{AFC1B73D-49CF-4BC1-B12B-3A063ED78969}" srcOrd="0" destOrd="0" presId="urn:microsoft.com/office/officeart/2005/8/layout/lProcess2"/>
    <dgm:cxn modelId="{B8993B0D-FB12-40AC-8AC2-2A40B029EF9E}" srcId="{76F3AF54-11CC-451C-869D-6DE4E8288D14}" destId="{463922EC-0B7A-406D-8374-25730FE3D7E8}" srcOrd="1" destOrd="0" parTransId="{4F5CEBBE-9C9B-44C5-95CE-5414C9D8FCD1}" sibTransId="{D8755CE6-3EE0-4392-896E-2E364D81786A}"/>
    <dgm:cxn modelId="{3DFA7124-6D3D-4149-AE41-78EA42B2ADC0}" srcId="{C32FB7AD-89AE-450E-8F82-08918857B1C6}" destId="{76F3AF54-11CC-451C-869D-6DE4E8288D14}" srcOrd="1" destOrd="0" parTransId="{C3301253-C537-4536-AAFE-E993AA14F50E}" sibTransId="{5DBD2941-EA4F-4BD8-A9A4-17FFBA0A7185}"/>
    <dgm:cxn modelId="{25753F2F-870F-4DCB-AE06-B1301CBC82AB}" srcId="{C32FB7AD-89AE-450E-8F82-08918857B1C6}" destId="{7FF8C598-A14B-458A-8C23-BA6E4D4DDF02}" srcOrd="0" destOrd="0" parTransId="{C22F2AE7-FDAA-4162-BE1D-8C41C25506F6}" sibTransId="{E13431BB-1377-4B55-8D30-E00B270CBD42}"/>
    <dgm:cxn modelId="{8A50954A-86B0-4EE1-A980-A3FAC2955DBD}" srcId="{76F3AF54-11CC-451C-869D-6DE4E8288D14}" destId="{3477885F-A9F2-4E45-84CA-0621D333F459}" srcOrd="0" destOrd="0" parTransId="{64EE1D27-BF80-4AA9-ACE5-99F1B9E47CDB}" sibTransId="{9606CBA6-4BF5-4468-8714-2EAC804B0CCC}"/>
    <dgm:cxn modelId="{55021A73-8B7C-4DD4-8A97-04226AB0F13F}" type="presOf" srcId="{76F3AF54-11CC-451C-869D-6DE4E8288D14}" destId="{7A898444-6D21-4810-8731-EDFED8390D69}" srcOrd="1" destOrd="0" presId="urn:microsoft.com/office/officeart/2005/8/layout/lProcess2"/>
    <dgm:cxn modelId="{4376CA73-10AF-4CB1-9DAE-C4E170131083}" type="presOf" srcId="{75416707-9DCB-474C-9272-FE4BAF5250AC}" destId="{82D243DC-2A40-403E-8FEC-9205A7D3FA81}" srcOrd="0" destOrd="0" presId="urn:microsoft.com/office/officeart/2005/8/layout/lProcess2"/>
    <dgm:cxn modelId="{E4F1FA79-55FF-4127-A924-E4B7AB61F61C}" srcId="{7FF8C598-A14B-458A-8C23-BA6E4D4DDF02}" destId="{178317BA-385B-49FF-96E0-92F6386EEC16}" srcOrd="0" destOrd="0" parTransId="{D33958A9-E466-4285-A3C1-5C8C445B64CE}" sibTransId="{0F44B2E8-0AA3-4211-AED4-18ED6E48464B}"/>
    <dgm:cxn modelId="{4CAAD291-F0E3-4FDA-93A0-201ECB445B22}" type="presOf" srcId="{76F3AF54-11CC-451C-869D-6DE4E8288D14}" destId="{9A762AF5-1F79-4D86-9CEB-E7C541BA4D25}" srcOrd="0" destOrd="0" presId="urn:microsoft.com/office/officeart/2005/8/layout/lProcess2"/>
    <dgm:cxn modelId="{6188349C-0E37-4E66-9D9A-230A219F0FB4}" type="presOf" srcId="{7FF8C598-A14B-458A-8C23-BA6E4D4DDF02}" destId="{D946FEEB-3B10-46C3-BA4B-2A09AD2CC059}" srcOrd="1" destOrd="0" presId="urn:microsoft.com/office/officeart/2005/8/layout/lProcess2"/>
    <dgm:cxn modelId="{4EA373D2-722A-42B5-997A-932DF190C7D1}" type="presOf" srcId="{178317BA-385B-49FF-96E0-92F6386EEC16}" destId="{47FA26F2-16B8-43CC-9CCC-51AFA0F0E4B0}" srcOrd="0" destOrd="0" presId="urn:microsoft.com/office/officeart/2005/8/layout/lProcess2"/>
    <dgm:cxn modelId="{667A6ED6-A22E-42D2-BCB4-02C216000660}" type="presOf" srcId="{3477885F-A9F2-4E45-84CA-0621D333F459}" destId="{B7544A82-C294-490C-8C85-4F3E9475699A}" srcOrd="0" destOrd="0" presId="urn:microsoft.com/office/officeart/2005/8/layout/lProcess2"/>
    <dgm:cxn modelId="{B68C72EF-6606-4D08-9759-AFDCDE16C8AA}" type="presOf" srcId="{7FF8C598-A14B-458A-8C23-BA6E4D4DDF02}" destId="{A2688D9E-1324-4E4E-8A3D-653F8613CADF}" srcOrd="0" destOrd="0" presId="urn:microsoft.com/office/officeart/2005/8/layout/lProcess2"/>
    <dgm:cxn modelId="{9FBB11F4-AE29-4B14-8673-1A4335B80E36}" srcId="{7FF8C598-A14B-458A-8C23-BA6E4D4DDF02}" destId="{75416707-9DCB-474C-9272-FE4BAF5250AC}" srcOrd="1" destOrd="0" parTransId="{5C6F688D-DBCC-4538-9587-28C08942CF02}" sibTransId="{8EDD5075-327D-4638-B792-876257324408}"/>
    <dgm:cxn modelId="{219160FF-D428-4CDB-B326-7F41019FBE58}" type="presOf" srcId="{463922EC-0B7A-406D-8374-25730FE3D7E8}" destId="{D6F3B5AE-E75F-4177-ABE1-9584B7DB187B}" srcOrd="0" destOrd="0" presId="urn:microsoft.com/office/officeart/2005/8/layout/lProcess2"/>
    <dgm:cxn modelId="{A511F998-20EB-462A-BBD9-93A370A0D5B9}" type="presParOf" srcId="{AFC1B73D-49CF-4BC1-B12B-3A063ED78969}" destId="{3F575C3E-F052-45C9-B055-A427838C5D78}" srcOrd="0" destOrd="0" presId="urn:microsoft.com/office/officeart/2005/8/layout/lProcess2"/>
    <dgm:cxn modelId="{FE2D20DA-609B-436A-9C54-894E801916AE}" type="presParOf" srcId="{3F575C3E-F052-45C9-B055-A427838C5D78}" destId="{A2688D9E-1324-4E4E-8A3D-653F8613CADF}" srcOrd="0" destOrd="0" presId="urn:microsoft.com/office/officeart/2005/8/layout/lProcess2"/>
    <dgm:cxn modelId="{A02CDA9F-1892-41AC-B0BE-E2DBBBCA6B5A}" type="presParOf" srcId="{3F575C3E-F052-45C9-B055-A427838C5D78}" destId="{D946FEEB-3B10-46C3-BA4B-2A09AD2CC059}" srcOrd="1" destOrd="0" presId="urn:microsoft.com/office/officeart/2005/8/layout/lProcess2"/>
    <dgm:cxn modelId="{C4EDDE9B-EEE6-4697-B59A-009C3F689210}" type="presParOf" srcId="{3F575C3E-F052-45C9-B055-A427838C5D78}" destId="{AEA419D1-2CC2-40C0-B2B1-851756480154}" srcOrd="2" destOrd="0" presId="urn:microsoft.com/office/officeart/2005/8/layout/lProcess2"/>
    <dgm:cxn modelId="{F7AB33B3-050C-49F4-8148-55894EB97E23}" type="presParOf" srcId="{AEA419D1-2CC2-40C0-B2B1-851756480154}" destId="{C21E4716-EE0C-4311-8387-C26ACADC1A59}" srcOrd="0" destOrd="0" presId="urn:microsoft.com/office/officeart/2005/8/layout/lProcess2"/>
    <dgm:cxn modelId="{9261A241-9A65-447C-8E37-EB709E1A4DE0}" type="presParOf" srcId="{C21E4716-EE0C-4311-8387-C26ACADC1A59}" destId="{47FA26F2-16B8-43CC-9CCC-51AFA0F0E4B0}" srcOrd="0" destOrd="0" presId="urn:microsoft.com/office/officeart/2005/8/layout/lProcess2"/>
    <dgm:cxn modelId="{64B7461E-64AB-4930-932F-DEFA28B0B43C}" type="presParOf" srcId="{C21E4716-EE0C-4311-8387-C26ACADC1A59}" destId="{D3DEC274-7B14-4872-8340-CBEC7EDF898C}" srcOrd="1" destOrd="0" presId="urn:microsoft.com/office/officeart/2005/8/layout/lProcess2"/>
    <dgm:cxn modelId="{02984937-7F2B-4C5B-837F-EA05297D1436}" type="presParOf" srcId="{C21E4716-EE0C-4311-8387-C26ACADC1A59}" destId="{82D243DC-2A40-403E-8FEC-9205A7D3FA81}" srcOrd="2" destOrd="0" presId="urn:microsoft.com/office/officeart/2005/8/layout/lProcess2"/>
    <dgm:cxn modelId="{79D3269D-4FBB-440D-8A54-1E94D0E2A08C}" type="presParOf" srcId="{AFC1B73D-49CF-4BC1-B12B-3A063ED78969}" destId="{4B423182-2E17-439C-A835-912613BA42E6}" srcOrd="1" destOrd="0" presId="urn:microsoft.com/office/officeart/2005/8/layout/lProcess2"/>
    <dgm:cxn modelId="{D07DCE1F-F8BB-4BB1-9B79-3C652A8944F3}" type="presParOf" srcId="{AFC1B73D-49CF-4BC1-B12B-3A063ED78969}" destId="{4FC00AA1-55DE-4FAF-969F-D150A20460C6}" srcOrd="2" destOrd="0" presId="urn:microsoft.com/office/officeart/2005/8/layout/lProcess2"/>
    <dgm:cxn modelId="{490A9B8E-3CA5-40FE-9CC5-012E3E5F5D78}" type="presParOf" srcId="{4FC00AA1-55DE-4FAF-969F-D150A20460C6}" destId="{9A762AF5-1F79-4D86-9CEB-E7C541BA4D25}" srcOrd="0" destOrd="0" presId="urn:microsoft.com/office/officeart/2005/8/layout/lProcess2"/>
    <dgm:cxn modelId="{0640DCF2-5182-4E90-BBFB-D15CFCD669CF}" type="presParOf" srcId="{4FC00AA1-55DE-4FAF-969F-D150A20460C6}" destId="{7A898444-6D21-4810-8731-EDFED8390D69}" srcOrd="1" destOrd="0" presId="urn:microsoft.com/office/officeart/2005/8/layout/lProcess2"/>
    <dgm:cxn modelId="{D878E676-CF22-4D0E-BD4F-8074F57DE447}" type="presParOf" srcId="{4FC00AA1-55DE-4FAF-969F-D150A20460C6}" destId="{4F123B77-5DB4-447D-A9A9-7133E39C7391}" srcOrd="2" destOrd="0" presId="urn:microsoft.com/office/officeart/2005/8/layout/lProcess2"/>
    <dgm:cxn modelId="{AB612EA1-CCA8-4099-A0C8-3914CB341AFD}" type="presParOf" srcId="{4F123B77-5DB4-447D-A9A9-7133E39C7391}" destId="{AE860592-23F9-4B10-8E4F-54DB3CAC5AA9}" srcOrd="0" destOrd="0" presId="urn:microsoft.com/office/officeart/2005/8/layout/lProcess2"/>
    <dgm:cxn modelId="{B30B5BE5-8F42-4520-88CA-223485A54C3D}" type="presParOf" srcId="{AE860592-23F9-4B10-8E4F-54DB3CAC5AA9}" destId="{B7544A82-C294-490C-8C85-4F3E9475699A}" srcOrd="0" destOrd="0" presId="urn:microsoft.com/office/officeart/2005/8/layout/lProcess2"/>
    <dgm:cxn modelId="{4A8E03F6-8023-4005-9B19-017139166EEB}" type="presParOf" srcId="{AE860592-23F9-4B10-8E4F-54DB3CAC5AA9}" destId="{C206F8FB-76E9-4031-9767-437EA3340463}" srcOrd="1" destOrd="0" presId="urn:microsoft.com/office/officeart/2005/8/layout/lProcess2"/>
    <dgm:cxn modelId="{CE832CEB-C137-4F55-BD68-149FB34D2A9D}" type="presParOf" srcId="{AE860592-23F9-4B10-8E4F-54DB3CAC5AA9}" destId="{D6F3B5AE-E75F-4177-ABE1-9584B7DB187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69CBA-1261-4B21-A38A-15569F9FB915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4394B-88E5-4371-B88A-6FBBE3B4504C}">
      <dsp:nvSpPr>
        <dsp:cNvPr id="0" name=""/>
        <dsp:cNvSpPr/>
      </dsp:nvSpPr>
      <dsp:spPr>
        <a:xfrm>
          <a:off x="492024" y="334530"/>
          <a:ext cx="10106725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kern="1200" dirty="0"/>
            <a:t>הערכה כללית של הקורס</a:t>
          </a:r>
        </a:p>
      </dsp:txBody>
      <dsp:txXfrm>
        <a:off x="492024" y="334530"/>
        <a:ext cx="10106725" cy="669409"/>
      </dsp:txXfrm>
    </dsp:sp>
    <dsp:sp modelId="{21E41DF4-A274-4D05-8978-C201A3E2F0CB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93E63-8450-41CB-B1DF-03AB25B85874}">
      <dsp:nvSpPr>
        <dsp:cNvPr id="0" name=""/>
        <dsp:cNvSpPr/>
      </dsp:nvSpPr>
      <dsp:spPr>
        <a:xfrm>
          <a:off x="875812" y="1338819"/>
          <a:ext cx="9722937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kern="1200" dirty="0"/>
            <a:t>תכני ההכשרה</a:t>
          </a:r>
        </a:p>
      </dsp:txBody>
      <dsp:txXfrm>
        <a:off x="875812" y="1338819"/>
        <a:ext cx="9722937" cy="669409"/>
      </dsp:txXfrm>
    </dsp:sp>
    <dsp:sp modelId="{487BCF89-DC48-4E4C-986D-5B9165768DE9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E0DFE-67EA-4270-89A0-7AF59063BA7B}">
      <dsp:nvSpPr>
        <dsp:cNvPr id="0" name=""/>
        <dsp:cNvSpPr/>
      </dsp:nvSpPr>
      <dsp:spPr>
        <a:xfrm>
          <a:off x="875812" y="2343108"/>
          <a:ext cx="9722937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kern="1200" dirty="0"/>
            <a:t>אקלים הלמידה</a:t>
          </a:r>
        </a:p>
      </dsp:txBody>
      <dsp:txXfrm>
        <a:off x="875812" y="2343108"/>
        <a:ext cx="9722937" cy="669409"/>
      </dsp:txXfrm>
    </dsp:sp>
    <dsp:sp modelId="{37C12A21-29A9-484D-BF07-1DD06F98CFFE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956BC-1277-46ED-898F-BD19CE640DDC}">
      <dsp:nvSpPr>
        <dsp:cNvPr id="0" name=""/>
        <dsp:cNvSpPr/>
      </dsp:nvSpPr>
      <dsp:spPr>
        <a:xfrm>
          <a:off x="492024" y="3347397"/>
          <a:ext cx="10106725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kern="1200" dirty="0"/>
            <a:t>הסגל</a:t>
          </a:r>
        </a:p>
      </dsp:txBody>
      <dsp:txXfrm>
        <a:off x="492024" y="3347397"/>
        <a:ext cx="10106725" cy="669409"/>
      </dsp:txXfrm>
    </dsp:sp>
    <dsp:sp modelId="{241A1F91-C07E-4027-B486-A515031AB03B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88D9E-1324-4E4E-8A3D-653F8613CADF}">
      <dsp:nvSpPr>
        <dsp:cNvPr id="0" name=""/>
        <dsp:cNvSpPr/>
      </dsp:nvSpPr>
      <dsp:spPr>
        <a:xfrm>
          <a:off x="3928" y="0"/>
          <a:ext cx="3778802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שצריך להוסיף</a:t>
          </a:r>
        </a:p>
      </dsp:txBody>
      <dsp:txXfrm>
        <a:off x="3928" y="0"/>
        <a:ext cx="3778802" cy="1468963"/>
      </dsp:txXfrm>
    </dsp:sp>
    <dsp:sp modelId="{47FA26F2-16B8-43CC-9CCC-51AFA0F0E4B0}">
      <dsp:nvSpPr>
        <dsp:cNvPr id="0" name=""/>
        <dsp:cNvSpPr/>
      </dsp:nvSpPr>
      <dsp:spPr>
        <a:xfrm>
          <a:off x="381808" y="1469889"/>
          <a:ext cx="3023042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מיומנויות ניהוליות 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8399" y="1486480"/>
        <a:ext cx="2989860" cy="533279"/>
      </dsp:txXfrm>
    </dsp:sp>
    <dsp:sp modelId="{82D243DC-2A40-403E-8FEC-9205A7D3FA81}">
      <dsp:nvSpPr>
        <dsp:cNvPr id="0" name=""/>
        <dsp:cNvSpPr/>
      </dsp:nvSpPr>
      <dsp:spPr>
        <a:xfrm>
          <a:off x="381808" y="2123499"/>
          <a:ext cx="3023042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פיתוח אישי 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8399" y="2140090"/>
        <a:ext cx="2989860" cy="533279"/>
      </dsp:txXfrm>
    </dsp:sp>
    <dsp:sp modelId="{82648936-D37A-49BB-BB25-B4DC351BD28B}">
      <dsp:nvSpPr>
        <dsp:cNvPr id="0" name=""/>
        <dsp:cNvSpPr/>
      </dsp:nvSpPr>
      <dsp:spPr>
        <a:xfrm>
          <a:off x="381808" y="2777109"/>
          <a:ext cx="3023042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סימולציות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8399" y="2793700"/>
        <a:ext cx="2989860" cy="533279"/>
      </dsp:txXfrm>
    </dsp:sp>
    <dsp:sp modelId="{855E7EED-DE35-4555-88DD-50AC9D3D0136}">
      <dsp:nvSpPr>
        <dsp:cNvPr id="0" name=""/>
        <dsp:cNvSpPr/>
      </dsp:nvSpPr>
      <dsp:spPr>
        <a:xfrm>
          <a:off x="381808" y="3430718"/>
          <a:ext cx="3023042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בינלאומיות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8399" y="3447309"/>
        <a:ext cx="2989860" cy="533279"/>
      </dsp:txXfrm>
    </dsp:sp>
    <dsp:sp modelId="{1E420B2D-54E9-4CC2-974B-A96033DB09A5}">
      <dsp:nvSpPr>
        <dsp:cNvPr id="0" name=""/>
        <dsp:cNvSpPr/>
      </dsp:nvSpPr>
      <dsp:spPr>
        <a:xfrm>
          <a:off x="381808" y="4084328"/>
          <a:ext cx="3023042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משפט ציבורי 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8399" y="4100919"/>
        <a:ext cx="2989860" cy="533279"/>
      </dsp:txXfrm>
    </dsp:sp>
    <dsp:sp modelId="{F1AFF049-E3CD-431E-A125-F11420750BF6}">
      <dsp:nvSpPr>
        <dsp:cNvPr id="0" name=""/>
        <dsp:cNvSpPr/>
      </dsp:nvSpPr>
      <dsp:spPr>
        <a:xfrm>
          <a:off x="4070069" y="0"/>
          <a:ext cx="3778802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שחובה להשאיר</a:t>
          </a:r>
        </a:p>
      </dsp:txBody>
      <dsp:txXfrm>
        <a:off x="4070069" y="0"/>
        <a:ext cx="3778802" cy="1468963"/>
      </dsp:txXfrm>
    </dsp:sp>
    <dsp:sp modelId="{B98A07A9-F074-45AB-9DC4-AE8DF276CE82}">
      <dsp:nvSpPr>
        <dsp:cNvPr id="0" name=""/>
        <dsp:cNvSpPr/>
      </dsp:nvSpPr>
      <dsp:spPr>
        <a:xfrm>
          <a:off x="4444021" y="1469202"/>
          <a:ext cx="3023042" cy="47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דימה </a:t>
          </a:r>
          <a:r>
            <a:rPr lang="he-IL" sz="2400" kern="1200" dirty="0" err="1"/>
            <a:t>אדמסקי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57790" y="1482971"/>
        <a:ext cx="2995504" cy="442570"/>
      </dsp:txXfrm>
    </dsp:sp>
    <dsp:sp modelId="{DE7E46D5-D6A2-4C45-A978-AA56ED6F5BEE}">
      <dsp:nvSpPr>
        <dsp:cNvPr id="0" name=""/>
        <dsp:cNvSpPr/>
      </dsp:nvSpPr>
      <dsp:spPr>
        <a:xfrm>
          <a:off x="4444021" y="2011635"/>
          <a:ext cx="3023042" cy="47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דורון נבות 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57790" y="2025404"/>
        <a:ext cx="2995504" cy="442570"/>
      </dsp:txXfrm>
    </dsp:sp>
    <dsp:sp modelId="{D0B81330-09FD-4276-9497-17D0A312E779}">
      <dsp:nvSpPr>
        <dsp:cNvPr id="0" name=""/>
        <dsp:cNvSpPr/>
      </dsp:nvSpPr>
      <dsp:spPr>
        <a:xfrm>
          <a:off x="4444021" y="2554068"/>
          <a:ext cx="3023042" cy="47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סימולציה מדינית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57790" y="2567837"/>
        <a:ext cx="2995504" cy="442570"/>
      </dsp:txXfrm>
    </dsp:sp>
    <dsp:sp modelId="{277D5736-08D9-48C1-A533-E0A3B7F59921}">
      <dsp:nvSpPr>
        <dsp:cNvPr id="0" name=""/>
        <dsp:cNvSpPr/>
      </dsp:nvSpPr>
      <dsp:spPr>
        <a:xfrm>
          <a:off x="4444021" y="3096502"/>
          <a:ext cx="3023042" cy="47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סיורים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57790" y="3110271"/>
        <a:ext cx="2995504" cy="442570"/>
      </dsp:txXfrm>
    </dsp:sp>
    <dsp:sp modelId="{496726F3-8DFF-4E42-A1FE-47628F3DB4B4}">
      <dsp:nvSpPr>
        <dsp:cNvPr id="0" name=""/>
        <dsp:cNvSpPr/>
      </dsp:nvSpPr>
      <dsp:spPr>
        <a:xfrm>
          <a:off x="4444021" y="3638935"/>
          <a:ext cx="3023042" cy="47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מיכל </a:t>
          </a:r>
          <a:r>
            <a:rPr lang="he-IL" sz="2400" kern="1200" dirty="0" err="1"/>
            <a:t>הירשמן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57790" y="3652704"/>
        <a:ext cx="2995504" cy="442570"/>
      </dsp:txXfrm>
    </dsp:sp>
    <dsp:sp modelId="{870E81B2-8C81-4675-8812-248E3183A3D5}">
      <dsp:nvSpPr>
        <dsp:cNvPr id="0" name=""/>
        <dsp:cNvSpPr/>
      </dsp:nvSpPr>
      <dsp:spPr>
        <a:xfrm>
          <a:off x="4444021" y="4181368"/>
          <a:ext cx="3023042" cy="47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סייבר </a:t>
          </a:r>
          <a:r>
            <a:rPr lang="he-IL" sz="2400" kern="1200" dirty="0" err="1"/>
            <a:t>ודיגיטל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57790" y="4195137"/>
        <a:ext cx="2995504" cy="442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88D9E-1324-4E4E-8A3D-653F8613CADF}">
      <dsp:nvSpPr>
        <dsp:cNvPr id="0" name=""/>
        <dsp:cNvSpPr/>
      </dsp:nvSpPr>
      <dsp:spPr>
        <a:xfrm>
          <a:off x="3928" y="0"/>
          <a:ext cx="3778802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שצריך להוסיף</a:t>
          </a:r>
        </a:p>
      </dsp:txBody>
      <dsp:txXfrm>
        <a:off x="3928" y="0"/>
        <a:ext cx="3778802" cy="1468963"/>
      </dsp:txXfrm>
    </dsp:sp>
    <dsp:sp modelId="{47FA26F2-16B8-43CC-9CCC-51AFA0F0E4B0}">
      <dsp:nvSpPr>
        <dsp:cNvPr id="0" name=""/>
        <dsp:cNvSpPr/>
      </dsp:nvSpPr>
      <dsp:spPr>
        <a:xfrm>
          <a:off x="381808" y="1469889"/>
          <a:ext cx="3023042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להעמיק בסין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8399" y="1486480"/>
        <a:ext cx="2989860" cy="533279"/>
      </dsp:txXfrm>
    </dsp:sp>
    <dsp:sp modelId="{82D243DC-2A40-403E-8FEC-9205A7D3FA81}">
      <dsp:nvSpPr>
        <dsp:cNvPr id="0" name=""/>
        <dsp:cNvSpPr/>
      </dsp:nvSpPr>
      <dsp:spPr>
        <a:xfrm>
          <a:off x="381808" y="2123499"/>
          <a:ext cx="3023042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מנהיגות בכירה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8399" y="2140090"/>
        <a:ext cx="2989860" cy="533279"/>
      </dsp:txXfrm>
    </dsp:sp>
    <dsp:sp modelId="{82648936-D37A-49BB-BB25-B4DC351BD28B}">
      <dsp:nvSpPr>
        <dsp:cNvPr id="0" name=""/>
        <dsp:cNvSpPr/>
      </dsp:nvSpPr>
      <dsp:spPr>
        <a:xfrm>
          <a:off x="381808" y="2777109"/>
          <a:ext cx="3023042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אסטרטגיה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8399" y="2793700"/>
        <a:ext cx="2989860" cy="533279"/>
      </dsp:txXfrm>
    </dsp:sp>
    <dsp:sp modelId="{855E7EED-DE35-4555-88DD-50AC9D3D0136}">
      <dsp:nvSpPr>
        <dsp:cNvPr id="0" name=""/>
        <dsp:cNvSpPr/>
      </dsp:nvSpPr>
      <dsp:spPr>
        <a:xfrm>
          <a:off x="381808" y="3430718"/>
          <a:ext cx="3023042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משפט ציבורי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8399" y="3447309"/>
        <a:ext cx="2989860" cy="533279"/>
      </dsp:txXfrm>
    </dsp:sp>
    <dsp:sp modelId="{1E420B2D-54E9-4CC2-974B-A96033DB09A5}">
      <dsp:nvSpPr>
        <dsp:cNvPr id="0" name=""/>
        <dsp:cNvSpPr/>
      </dsp:nvSpPr>
      <dsp:spPr>
        <a:xfrm>
          <a:off x="381808" y="4084328"/>
          <a:ext cx="3023042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סיורים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8399" y="4100919"/>
        <a:ext cx="2989860" cy="533279"/>
      </dsp:txXfrm>
    </dsp:sp>
    <dsp:sp modelId="{F1AFF049-E3CD-431E-A125-F11420750BF6}">
      <dsp:nvSpPr>
        <dsp:cNvPr id="0" name=""/>
        <dsp:cNvSpPr/>
      </dsp:nvSpPr>
      <dsp:spPr>
        <a:xfrm>
          <a:off x="4070069" y="0"/>
          <a:ext cx="3778802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kern="12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rPr>
            <a:t>שחובה להשאיר</a:t>
          </a:r>
        </a:p>
      </dsp:txBody>
      <dsp:txXfrm>
        <a:off x="4070069" y="0"/>
        <a:ext cx="3778802" cy="1468963"/>
      </dsp:txXfrm>
    </dsp:sp>
    <dsp:sp modelId="{B98A07A9-F074-45AB-9DC4-AE8DF276CE82}">
      <dsp:nvSpPr>
        <dsp:cNvPr id="0" name=""/>
        <dsp:cNvSpPr/>
      </dsp:nvSpPr>
      <dsp:spPr>
        <a:xfrm>
          <a:off x="4508865" y="2495502"/>
          <a:ext cx="3023042" cy="855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מעבר לקורסי בחירה על פני קורסי חובה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33908" y="2520545"/>
        <a:ext cx="2972956" cy="804928"/>
      </dsp:txXfrm>
    </dsp:sp>
    <dsp:sp modelId="{DE7E46D5-D6A2-4C45-A978-AA56ED6F5BEE}">
      <dsp:nvSpPr>
        <dsp:cNvPr id="0" name=""/>
        <dsp:cNvSpPr/>
      </dsp:nvSpPr>
      <dsp:spPr>
        <a:xfrm>
          <a:off x="4502396" y="1287902"/>
          <a:ext cx="3023042" cy="503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קורס יסודות </a:t>
          </a:r>
          <a:r>
            <a:rPr lang="he-IL" sz="2400" kern="1200" dirty="0" err="1"/>
            <a:t>הבטל״ם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17144" y="1302650"/>
        <a:ext cx="2993546" cy="474025"/>
      </dsp:txXfrm>
    </dsp:sp>
    <dsp:sp modelId="{D0B81330-09FD-4276-9497-17D0A312E779}">
      <dsp:nvSpPr>
        <dsp:cNvPr id="0" name=""/>
        <dsp:cNvSpPr/>
      </dsp:nvSpPr>
      <dsp:spPr>
        <a:xfrm>
          <a:off x="4528334" y="3470710"/>
          <a:ext cx="3023042" cy="503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סימולציה מדינית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43082" y="3485458"/>
        <a:ext cx="2993546" cy="474025"/>
      </dsp:txXfrm>
    </dsp:sp>
    <dsp:sp modelId="{277D5736-08D9-48C1-A533-E0A3B7F59921}">
      <dsp:nvSpPr>
        <dsp:cNvPr id="0" name=""/>
        <dsp:cNvSpPr/>
      </dsp:nvSpPr>
      <dsp:spPr>
        <a:xfrm>
          <a:off x="4528334" y="4064662"/>
          <a:ext cx="3023042" cy="503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סיורים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43082" y="4079410"/>
        <a:ext cx="2993546" cy="474025"/>
      </dsp:txXfrm>
    </dsp:sp>
    <dsp:sp modelId="{496726F3-8DFF-4E42-A1FE-47628F3DB4B4}">
      <dsp:nvSpPr>
        <dsp:cNvPr id="0" name=""/>
        <dsp:cNvSpPr/>
      </dsp:nvSpPr>
      <dsp:spPr>
        <a:xfrm>
          <a:off x="4521834" y="1876511"/>
          <a:ext cx="3023042" cy="503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קורסי בחירה וסמינרים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36582" y="1891259"/>
        <a:ext cx="2993546" cy="474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88D9E-1324-4E4E-8A3D-653F8613CADF}">
      <dsp:nvSpPr>
        <dsp:cNvPr id="0" name=""/>
        <dsp:cNvSpPr/>
      </dsp:nvSpPr>
      <dsp:spPr>
        <a:xfrm>
          <a:off x="3928" y="0"/>
          <a:ext cx="3778802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kern="1200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kern="1200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שצריך לשפר</a:t>
          </a:r>
        </a:p>
      </dsp:txBody>
      <dsp:txXfrm>
        <a:off x="3928" y="0"/>
        <a:ext cx="3778802" cy="1468963"/>
      </dsp:txXfrm>
    </dsp:sp>
    <dsp:sp modelId="{47FA26F2-16B8-43CC-9CCC-51AFA0F0E4B0}">
      <dsp:nvSpPr>
        <dsp:cNvPr id="0" name=""/>
        <dsp:cNvSpPr/>
      </dsp:nvSpPr>
      <dsp:spPr>
        <a:xfrm>
          <a:off x="381808" y="1469082"/>
          <a:ext cx="3023042" cy="71332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דורון נבות 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02700" y="1489974"/>
        <a:ext cx="2981258" cy="671538"/>
      </dsp:txXfrm>
    </dsp:sp>
    <dsp:sp modelId="{82D243DC-2A40-403E-8FEC-9205A7D3FA81}">
      <dsp:nvSpPr>
        <dsp:cNvPr id="0" name=""/>
        <dsp:cNvSpPr/>
      </dsp:nvSpPr>
      <dsp:spPr>
        <a:xfrm>
          <a:off x="381808" y="2292146"/>
          <a:ext cx="3023042" cy="71332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דני רז 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02700" y="2313038"/>
        <a:ext cx="2981258" cy="671538"/>
      </dsp:txXfrm>
    </dsp:sp>
    <dsp:sp modelId="{82648936-D37A-49BB-BB25-B4DC351BD28B}">
      <dsp:nvSpPr>
        <dsp:cNvPr id="0" name=""/>
        <dsp:cNvSpPr/>
      </dsp:nvSpPr>
      <dsp:spPr>
        <a:xfrm>
          <a:off x="381808" y="3115210"/>
          <a:ext cx="3023042" cy="71332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תומר סיימון 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02700" y="3136102"/>
        <a:ext cx="2981258" cy="671538"/>
      </dsp:txXfrm>
    </dsp:sp>
    <dsp:sp modelId="{855E7EED-DE35-4555-88DD-50AC9D3D0136}">
      <dsp:nvSpPr>
        <dsp:cNvPr id="0" name=""/>
        <dsp:cNvSpPr/>
      </dsp:nvSpPr>
      <dsp:spPr>
        <a:xfrm>
          <a:off x="381808" y="3938275"/>
          <a:ext cx="3023042" cy="71332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החברה ישראלית 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02700" y="3959167"/>
        <a:ext cx="2981258" cy="671538"/>
      </dsp:txXfrm>
    </dsp:sp>
    <dsp:sp modelId="{9A762AF5-1F79-4D86-9CEB-E7C541BA4D25}">
      <dsp:nvSpPr>
        <dsp:cNvPr id="0" name=""/>
        <dsp:cNvSpPr/>
      </dsp:nvSpPr>
      <dsp:spPr>
        <a:xfrm>
          <a:off x="4066141" y="0"/>
          <a:ext cx="3778802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שחובה להוריד</a:t>
          </a:r>
        </a:p>
      </dsp:txBody>
      <dsp:txXfrm>
        <a:off x="4066141" y="0"/>
        <a:ext cx="3778802" cy="1468963"/>
      </dsp:txXfrm>
    </dsp:sp>
    <dsp:sp modelId="{B7544A82-C294-490C-8C85-4F3E9475699A}">
      <dsp:nvSpPr>
        <dsp:cNvPr id="0" name=""/>
        <dsp:cNvSpPr/>
      </dsp:nvSpPr>
      <dsp:spPr>
        <a:xfrm>
          <a:off x="4444021" y="1470397"/>
          <a:ext cx="3023042" cy="147637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סדנת ניצחון</a:t>
          </a:r>
          <a:endParaRPr lang="he-IL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87263" y="1513639"/>
        <a:ext cx="2936558" cy="1389890"/>
      </dsp:txXfrm>
    </dsp:sp>
    <dsp:sp modelId="{D6F3B5AE-E75F-4177-ABE1-9584B7DB187B}">
      <dsp:nvSpPr>
        <dsp:cNvPr id="0" name=""/>
        <dsp:cNvSpPr/>
      </dsp:nvSpPr>
      <dsp:spPr>
        <a:xfrm>
          <a:off x="4444021" y="3173907"/>
          <a:ext cx="3023042" cy="147637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קורס תכנון וקבלת החלטות –</a:t>
          </a:r>
          <a:br>
            <a:rPr lang="en-US" sz="2400" kern="1200" dirty="0"/>
          </a:br>
          <a:r>
            <a:rPr lang="he-IL" sz="2400" kern="1200" dirty="0"/>
            <a:t> פרופ' שלמה מזרחי</a:t>
          </a:r>
          <a:endParaRPr lang="he-I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87263" y="3217149"/>
        <a:ext cx="2936558" cy="1389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88D9E-1324-4E4E-8A3D-653F8613CADF}">
      <dsp:nvSpPr>
        <dsp:cNvPr id="0" name=""/>
        <dsp:cNvSpPr/>
      </dsp:nvSpPr>
      <dsp:spPr>
        <a:xfrm>
          <a:off x="3928" y="0"/>
          <a:ext cx="3778802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kern="1200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kern="1200" dirty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שצריך לשפר</a:t>
          </a:r>
        </a:p>
      </dsp:txBody>
      <dsp:txXfrm>
        <a:off x="3928" y="0"/>
        <a:ext cx="3778802" cy="1468963"/>
      </dsp:txXfrm>
    </dsp:sp>
    <dsp:sp modelId="{47FA26F2-16B8-43CC-9CCC-51AFA0F0E4B0}">
      <dsp:nvSpPr>
        <dsp:cNvPr id="0" name=""/>
        <dsp:cNvSpPr/>
      </dsp:nvSpPr>
      <dsp:spPr>
        <a:xfrm>
          <a:off x="381808" y="1470397"/>
          <a:ext cx="3023042" cy="147637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עיצוב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5050" y="1513639"/>
        <a:ext cx="2936558" cy="1389890"/>
      </dsp:txXfrm>
    </dsp:sp>
    <dsp:sp modelId="{82D243DC-2A40-403E-8FEC-9205A7D3FA81}">
      <dsp:nvSpPr>
        <dsp:cNvPr id="0" name=""/>
        <dsp:cNvSpPr/>
      </dsp:nvSpPr>
      <dsp:spPr>
        <a:xfrm>
          <a:off x="381808" y="3173907"/>
          <a:ext cx="3023042" cy="147637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סיורים וימי עיון נושאיים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5050" y="3217149"/>
        <a:ext cx="2936558" cy="1389890"/>
      </dsp:txXfrm>
    </dsp:sp>
    <dsp:sp modelId="{9A762AF5-1F79-4D86-9CEB-E7C541BA4D25}">
      <dsp:nvSpPr>
        <dsp:cNvPr id="0" name=""/>
        <dsp:cNvSpPr/>
      </dsp:nvSpPr>
      <dsp:spPr>
        <a:xfrm>
          <a:off x="4066141" y="0"/>
          <a:ext cx="3778802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תכנים </a:t>
          </a:r>
          <a:br>
            <a:rPr lang="en-US" sz="3200" b="1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3200" b="1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שחובה להוריד</a:t>
          </a:r>
        </a:p>
      </dsp:txBody>
      <dsp:txXfrm>
        <a:off x="4066141" y="0"/>
        <a:ext cx="3778802" cy="1468963"/>
      </dsp:txXfrm>
    </dsp:sp>
    <dsp:sp modelId="{B7544A82-C294-490C-8C85-4F3E9475699A}">
      <dsp:nvSpPr>
        <dsp:cNvPr id="0" name=""/>
        <dsp:cNvSpPr/>
      </dsp:nvSpPr>
      <dsp:spPr>
        <a:xfrm>
          <a:off x="4444021" y="1470397"/>
          <a:ext cx="3023042" cy="147637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דני רז – העולם הדיגיטלי לבכירים</a:t>
          </a:r>
          <a:endParaRPr lang="he-IL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87263" y="1513639"/>
        <a:ext cx="2936558" cy="1389890"/>
      </dsp:txXfrm>
    </dsp:sp>
    <dsp:sp modelId="{D6F3B5AE-E75F-4177-ABE1-9584B7DB187B}">
      <dsp:nvSpPr>
        <dsp:cNvPr id="0" name=""/>
        <dsp:cNvSpPr/>
      </dsp:nvSpPr>
      <dsp:spPr>
        <a:xfrm>
          <a:off x="4444021" y="3173907"/>
          <a:ext cx="3023042" cy="147637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דורון נבות – גישות ואסכולות</a:t>
          </a:r>
          <a:endParaRPr lang="he-IL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87263" y="3217149"/>
        <a:ext cx="2936558" cy="138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61A-F355-4E08-832A-BB58E8857FB3}" type="datetimeFigureOut">
              <a:rPr lang="he-IL" smtClean="0"/>
              <a:t>ו'/אב/תשפ"א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87497C-1772-49AA-94A5-E54C07C699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218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96F01-7154-41E0-B48B-A6921757531A}" type="slidenum">
              <a:rPr lang="he-IL" sz="130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he-IL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e-IL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96F01-7154-41E0-B48B-A6921757531A}" type="slidenum">
              <a:rPr lang="he-IL" sz="130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he-IL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e-IL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5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96F01-7154-41E0-B48B-A6921757531A}" type="slidenum">
              <a:rPr lang="he-IL" sz="130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he-IL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e-IL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3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96F01-7154-41E0-B48B-A6921757531A}" type="slidenum">
              <a:rPr lang="he-IL" sz="130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he-IL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he-IL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9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הגדרת תפקיד מפקד הצוות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497C-1772-49AA-94A5-E54C07C69994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92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B43A-E44B-44BC-AF22-722619AF42E8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4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1B10-D9AA-4E61-882D-B6E391E93A29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3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513A-50D0-4AEB-9D8B-08F40234E539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F153-57D5-4BBE-8908-2736C341B2C3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2B95-2E02-48C0-96F2-3CD4D27BCEFF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3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823-4BB3-4105-8573-FBC7030D4F28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93C-0E3B-4A6C-8212-3BD650C449DE}" type="datetime1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CF4A-E56E-4C4B-A760-5AEA4F8D2DFE}" type="datetime1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0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8BFD-A86A-4C15-8CBA-6D5F52B633B1}" type="datetime1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8053-E7CC-44F9-99EB-99B8010DC2B7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0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E0A-EAD2-4D5A-BC8C-5AD268A2A742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9154-58D6-4180-BC08-6747E98B27B2}" type="datetime1">
              <a:rPr lang="en-US" smtClean="0"/>
              <a:t>7/15/2021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41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תמונה 7" descr="דבורת דבש אוספת צוף">
            <a:extLst>
              <a:ext uri="{FF2B5EF4-FFF2-40B4-BE49-F238E27FC236}">
                <a16:creationId xmlns:a16="http://schemas.microsoft.com/office/drawing/2014/main" id="{112657AA-45F4-4AB4-8D33-DC499F364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00"/>
          <a:stretch/>
        </p:blipFill>
        <p:spPr>
          <a:xfrm>
            <a:off x="6241847" y="628508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CA18316C-FE74-4643-A3E4-2FDFDD50F9BE}"/>
              </a:ext>
            </a:extLst>
          </p:cNvPr>
          <p:cNvSpPr txBox="1">
            <a:spLocks/>
          </p:cNvSpPr>
          <p:nvPr/>
        </p:nvSpPr>
        <p:spPr>
          <a:xfrm>
            <a:off x="1316221" y="1231146"/>
            <a:ext cx="4990353" cy="179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4800" b="1" dirty="0" err="1"/>
              <a:t>מב״ל</a:t>
            </a:r>
            <a:r>
              <a:rPr lang="he-IL" sz="4800" b="1" dirty="0"/>
              <a:t> מ״ח בעיני המשתתפים</a:t>
            </a:r>
            <a:endParaRPr lang="en-IL" sz="4800" b="1" dirty="0"/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ABCBB26E-DAA6-4C33-98D1-0D68C7E2755F}"/>
              </a:ext>
            </a:extLst>
          </p:cNvPr>
          <p:cNvSpPr txBox="1">
            <a:spLocks/>
          </p:cNvSpPr>
          <p:nvPr/>
        </p:nvSpPr>
        <p:spPr>
          <a:xfrm>
            <a:off x="1316220" y="3362639"/>
            <a:ext cx="4990353" cy="942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2800" dirty="0"/>
              <a:t>ד"ר רום לירז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2800" dirty="0" err="1"/>
              <a:t>רע"ן</a:t>
            </a:r>
            <a:r>
              <a:rPr lang="he-IL" sz="2800" dirty="0"/>
              <a:t> </a:t>
            </a:r>
            <a:r>
              <a:rPr lang="he-IL" sz="2800" dirty="0" err="1"/>
              <a:t>מלו"פ</a:t>
            </a:r>
            <a:endParaRPr lang="en-IL" sz="2800" dirty="0"/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AB6431E5-8AB2-4A0A-9849-B4663FB2A72A}"/>
              </a:ext>
            </a:extLst>
          </p:cNvPr>
          <p:cNvSpPr txBox="1">
            <a:spLocks/>
          </p:cNvSpPr>
          <p:nvPr/>
        </p:nvSpPr>
        <p:spPr>
          <a:xfrm>
            <a:off x="1316221" y="4847480"/>
            <a:ext cx="4990353" cy="942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2200" dirty="0"/>
              <a:t>יולי 2021</a:t>
            </a:r>
            <a:endParaRPr lang="en-IL" sz="2200" dirty="0"/>
          </a:p>
        </p:txBody>
      </p:sp>
      <p:sp>
        <p:nvSpPr>
          <p:cNvPr id="13" name="מציין מיקום של מספר שקופית 12">
            <a:extLst>
              <a:ext uri="{FF2B5EF4-FFF2-40B4-BE49-F238E27FC236}">
                <a16:creationId xmlns:a16="http://schemas.microsoft.com/office/drawing/2014/main" id="{CC351AEC-932E-4EB0-B3AB-D1F10C60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</a:t>
            </a:fld>
            <a:endParaRPr lang="en-US"/>
          </a:p>
        </p:txBody>
      </p: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65C693CE-3493-4092-A9F7-CF2A8BF8D6BD}"/>
              </a:ext>
            </a:extLst>
          </p:cNvPr>
          <p:cNvGrpSpPr/>
          <p:nvPr/>
        </p:nvGrpSpPr>
        <p:grpSpPr>
          <a:xfrm>
            <a:off x="3048" y="5817763"/>
            <a:ext cx="1244007" cy="1090325"/>
            <a:chOff x="5322730" y="5018564"/>
            <a:chExt cx="1571202" cy="1472130"/>
          </a:xfrm>
        </p:grpSpPr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EB50931-EE47-41B8-89FF-63241CFA9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r="6278" b="12247"/>
            <a:stretch/>
          </p:blipFill>
          <p:spPr>
            <a:xfrm>
              <a:off x="5322730" y="5018564"/>
              <a:ext cx="1571202" cy="1472130"/>
            </a:xfrm>
            <a:prstGeom prst="rect">
              <a:avLst/>
            </a:prstGeom>
          </p:spPr>
        </p:pic>
        <p:sp>
          <p:nvSpPr>
            <p:cNvPr id="59" name="TextBox 6">
              <a:extLst>
                <a:ext uri="{FF2B5EF4-FFF2-40B4-BE49-F238E27FC236}">
                  <a16:creationId xmlns:a16="http://schemas.microsoft.com/office/drawing/2014/main" id="{378096B5-04FE-4098-9B0B-D08EF7B5F4AA}"/>
                </a:ext>
              </a:extLst>
            </p:cNvPr>
            <p:cNvSpPr txBox="1"/>
            <p:nvPr/>
          </p:nvSpPr>
          <p:spPr>
            <a:xfrm rot="20382736">
              <a:off x="5415058" y="5481969"/>
              <a:ext cx="1166760" cy="79246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Malop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inside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80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8D4890-1519-BB42-810F-C0C298D1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pPr algn="ctr"/>
            <a:r>
              <a:rPr lang="he-IL" sz="6600" dirty="0" err="1"/>
              <a:t>הפג״מ</a:t>
            </a:r>
            <a:endParaRPr lang="en-IL" sz="6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48A1B9-E375-CE48-AD5B-8C8D94E19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16920"/>
              </p:ext>
            </p:extLst>
          </p:nvPr>
        </p:nvGraphicFramePr>
        <p:xfrm>
          <a:off x="5161501" y="1071469"/>
          <a:ext cx="5917602" cy="484867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981888">
                  <a:extLst>
                    <a:ext uri="{9D8B030D-6E8A-4147-A177-3AD203B41FA5}">
                      <a16:colId xmlns:a16="http://schemas.microsoft.com/office/drawing/2014/main" val="3609747615"/>
                    </a:ext>
                  </a:extLst>
                </a:gridCol>
                <a:gridCol w="705304">
                  <a:extLst>
                    <a:ext uri="{9D8B030D-6E8A-4147-A177-3AD203B41FA5}">
                      <a16:colId xmlns:a16="http://schemas.microsoft.com/office/drawing/2014/main" val="3756706925"/>
                    </a:ext>
                  </a:extLst>
                </a:gridCol>
                <a:gridCol w="774002">
                  <a:extLst>
                    <a:ext uri="{9D8B030D-6E8A-4147-A177-3AD203B41FA5}">
                      <a16:colId xmlns:a16="http://schemas.microsoft.com/office/drawing/2014/main" val="4238589231"/>
                    </a:ext>
                  </a:extLst>
                </a:gridCol>
                <a:gridCol w="728204">
                  <a:extLst>
                    <a:ext uri="{9D8B030D-6E8A-4147-A177-3AD203B41FA5}">
                      <a16:colId xmlns:a16="http://schemas.microsoft.com/office/drawing/2014/main" val="1598030315"/>
                    </a:ext>
                  </a:extLst>
                </a:gridCol>
                <a:gridCol w="728204">
                  <a:extLst>
                    <a:ext uri="{9D8B030D-6E8A-4147-A177-3AD203B41FA5}">
                      <a16:colId xmlns:a16="http://schemas.microsoft.com/office/drawing/2014/main" val="678383015"/>
                    </a:ext>
                  </a:extLst>
                </a:gridCol>
              </a:tblGrid>
              <a:tr h="90098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השאלה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1-2</a:t>
                      </a:r>
                      <a:endParaRPr lang="en-IL" sz="15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נמוכה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3</a:t>
                      </a:r>
                      <a:endParaRPr lang="en-IL" sz="15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בינונית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4-5</a:t>
                      </a:r>
                      <a:endParaRPr lang="en-IL" sz="15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גבוהה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4-5</a:t>
                      </a:r>
                      <a:endParaRPr lang="en-IL" sz="14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מ"ז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extLst>
                  <a:ext uri="{0D108BD9-81ED-4DB2-BD59-A6C34878D82A}">
                    <a16:rowId xmlns:a16="http://schemas.microsoft.com/office/drawing/2014/main" val="2681081678"/>
                  </a:ext>
                </a:extLst>
              </a:tr>
              <a:tr h="3577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מועד תחילת העיסוק בפג"מ היה נכון? 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11%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3%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86%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006" marR="94006" marT="0" marB="0" anchor="ctr"/>
                </a:tc>
                <a:extLst>
                  <a:ext uri="{0D108BD9-81ED-4DB2-BD59-A6C34878D82A}">
                    <a16:rowId xmlns:a16="http://schemas.microsoft.com/office/drawing/2014/main" val="2891294264"/>
                  </a:ext>
                </a:extLst>
              </a:tr>
              <a:tr h="5731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תהליך בחירת הצוותים היה נכון לדעתך?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11%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6%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83%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en-I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006" marR="94006" marT="0" marB="0" anchor="ctr"/>
                </a:tc>
                <a:extLst>
                  <a:ext uri="{0D108BD9-81ED-4DB2-BD59-A6C34878D82A}">
                    <a16:rowId xmlns:a16="http://schemas.microsoft.com/office/drawing/2014/main" val="4182952923"/>
                  </a:ext>
                </a:extLst>
              </a:tr>
              <a:tr h="5731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תרם לך תהליך הליווי של המנחה האקדמי?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6%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14%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80%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en-I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006" marR="94006" marT="0" marB="0" anchor="ctr"/>
                </a:tc>
                <a:extLst>
                  <a:ext uri="{0D108BD9-81ED-4DB2-BD59-A6C34878D82A}">
                    <a16:rowId xmlns:a16="http://schemas.microsoft.com/office/drawing/2014/main" val="500523538"/>
                  </a:ext>
                </a:extLst>
              </a:tr>
              <a:tr h="5731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solidFill>
                            <a:schemeClr val="accent6"/>
                          </a:solidFill>
                          <a:effectLst/>
                        </a:rPr>
                        <a:t>תרם לך תהליך הליווי של המדריך המלווה?</a:t>
                      </a:r>
                      <a:endParaRPr lang="en-IL" sz="15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effectLst/>
                        </a:rPr>
                        <a:t>23%</a:t>
                      </a:r>
                      <a:endParaRPr lang="en-IL" sz="15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effectLst/>
                        </a:rPr>
                        <a:t>29%</a:t>
                      </a:r>
                      <a:endParaRPr lang="en-IL" sz="15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</a:rPr>
                        <a:t>48%</a:t>
                      </a:r>
                      <a:endParaRPr lang="en-IL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  <a:endParaRPr lang="en-I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006" marR="94006" marT="0" marB="0" anchor="ctr"/>
                </a:tc>
                <a:extLst>
                  <a:ext uri="{0D108BD9-81ED-4DB2-BD59-A6C34878D82A}">
                    <a16:rowId xmlns:a16="http://schemas.microsoft.com/office/drawing/2014/main" val="1689192337"/>
                  </a:ext>
                </a:extLst>
              </a:tr>
              <a:tr h="5731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solidFill>
                            <a:schemeClr val="accent6"/>
                          </a:solidFill>
                          <a:effectLst/>
                        </a:rPr>
                        <a:t>תרם לך הליווי באוריינות כתיבה (ד"ר אורנה קזמירסקי)?</a:t>
                      </a:r>
                      <a:endParaRPr lang="en-IL" sz="15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effectLst/>
                        </a:rPr>
                        <a:t>21%</a:t>
                      </a:r>
                      <a:endParaRPr lang="en-IL" sz="15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effectLst/>
                        </a:rPr>
                        <a:t>21%</a:t>
                      </a:r>
                      <a:endParaRPr lang="en-IL" sz="15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chemeClr val="accent6"/>
                          </a:solidFill>
                          <a:effectLst/>
                        </a:rPr>
                        <a:t>58%</a:t>
                      </a:r>
                      <a:endParaRPr lang="en-IL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006" marR="94006" marT="0" marB="0" anchor="ctr"/>
                </a:tc>
                <a:extLst>
                  <a:ext uri="{0D108BD9-81ED-4DB2-BD59-A6C34878D82A}">
                    <a16:rowId xmlns:a16="http://schemas.microsoft.com/office/drawing/2014/main" val="1912410511"/>
                  </a:ext>
                </a:extLst>
              </a:tr>
              <a:tr h="5731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תרם לך הליווי באוריינות מידע (ד"ר ענת חן)? 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6%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6%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88%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006" marR="94006" marT="0" marB="0" anchor="ctr"/>
                </a:tc>
                <a:extLst>
                  <a:ext uri="{0D108BD9-81ED-4DB2-BD59-A6C34878D82A}">
                    <a16:rowId xmlns:a16="http://schemas.microsoft.com/office/drawing/2014/main" val="1864704543"/>
                  </a:ext>
                </a:extLst>
              </a:tr>
              <a:tr h="5731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מתכונת ההצגות במליאה היתה אפקטיבית?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11%</a:t>
                      </a:r>
                      <a:endParaRPr lang="en-IL" sz="15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3%</a:t>
                      </a:r>
                      <a:endParaRPr lang="en-IL" sz="15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86%</a:t>
                      </a:r>
                      <a:endParaRPr lang="en-IL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006" marR="940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  <a:endParaRPr lang="en-IL" sz="15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006" marR="94006" marT="0" marB="0" anchor="ctr"/>
                </a:tc>
                <a:extLst>
                  <a:ext uri="{0D108BD9-81ED-4DB2-BD59-A6C34878D82A}">
                    <a16:rowId xmlns:a16="http://schemas.microsoft.com/office/drawing/2014/main" val="3108405255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1C26E246-302F-408F-938D-1A36CB55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7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057E-78F1-7945-A844-E69E7382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500061"/>
            <a:ext cx="10659110" cy="1325563"/>
          </a:xfrm>
        </p:spPr>
        <p:txBody>
          <a:bodyPr/>
          <a:lstStyle/>
          <a:p>
            <a:pPr algn="ctr"/>
            <a:r>
              <a:rPr lang="he-IL" dirty="0" err="1"/>
              <a:t>הפג״מ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9DEFA3-E1B4-8D41-958D-D9292C620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935226"/>
              </p:ext>
            </p:extLst>
          </p:nvPr>
        </p:nvGraphicFramePr>
        <p:xfrm>
          <a:off x="766763" y="2308962"/>
          <a:ext cx="10658474" cy="272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237">
                  <a:extLst>
                    <a:ext uri="{9D8B030D-6E8A-4147-A177-3AD203B41FA5}">
                      <a16:colId xmlns:a16="http://schemas.microsoft.com/office/drawing/2014/main" val="434219850"/>
                    </a:ext>
                  </a:extLst>
                </a:gridCol>
                <a:gridCol w="5329237">
                  <a:extLst>
                    <a:ext uri="{9D8B030D-6E8A-4147-A177-3AD203B41FA5}">
                      <a16:colId xmlns:a16="http://schemas.microsoft.com/office/drawing/2014/main" val="667871111"/>
                    </a:ext>
                  </a:extLst>
                </a:gridCol>
              </a:tblGrid>
              <a:tr h="5446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800" dirty="0"/>
                        <a:t>שיפור</a:t>
                      </a:r>
                      <a:endParaRPr lang="en-I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800" dirty="0"/>
                        <a:t>שימור</a:t>
                      </a:r>
                      <a:endParaRPr lang="en-IL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137208"/>
                  </a:ext>
                </a:extLst>
              </a:tr>
              <a:tr h="5446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הערכה וועדת </a:t>
                      </a:r>
                      <a:r>
                        <a:rPr lang="he-IL" sz="2400" dirty="0" err="1"/>
                        <a:t>הפג"מ</a:t>
                      </a:r>
                      <a:endParaRPr lang="he-I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עבודה בצוותים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369983"/>
                  </a:ext>
                </a:extLst>
              </a:tr>
              <a:tr h="5446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שיפור הסדרת הליווי </a:t>
                      </a:r>
                      <a:endParaRPr lang="en-I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מתכונת התהליך</a:t>
                      </a:r>
                      <a:endParaRPr lang="en-I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475744"/>
                  </a:ext>
                </a:extLst>
              </a:tr>
              <a:tr h="5446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התחלה לאחר העונה הראשונה</a:t>
                      </a:r>
                      <a:endParaRPr lang="en-I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לו״ז סדור</a:t>
                      </a:r>
                      <a:endParaRPr lang="en-I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0871471"/>
                  </a:ext>
                </a:extLst>
              </a:tr>
              <a:tr h="5446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I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תרומה</a:t>
                      </a:r>
                      <a:endParaRPr lang="en-I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968305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195995D6-D4C6-4462-998C-22FB83CF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057E-78F1-7945-A844-E69E7382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500061"/>
            <a:ext cx="10659110" cy="1325563"/>
          </a:xfrm>
        </p:spPr>
        <p:txBody>
          <a:bodyPr/>
          <a:lstStyle/>
          <a:p>
            <a:pPr algn="ctr"/>
            <a:r>
              <a:rPr lang="he-IL" dirty="0"/>
              <a:t>אקלים הלמידה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9DEFA3-E1B4-8D41-958D-D9292C620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168281"/>
              </p:ext>
            </p:extLst>
          </p:nvPr>
        </p:nvGraphicFramePr>
        <p:xfrm>
          <a:off x="755015" y="1691642"/>
          <a:ext cx="10658474" cy="436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237">
                  <a:extLst>
                    <a:ext uri="{9D8B030D-6E8A-4147-A177-3AD203B41FA5}">
                      <a16:colId xmlns:a16="http://schemas.microsoft.com/office/drawing/2014/main" val="434219850"/>
                    </a:ext>
                  </a:extLst>
                </a:gridCol>
                <a:gridCol w="5329237">
                  <a:extLst>
                    <a:ext uri="{9D8B030D-6E8A-4147-A177-3AD203B41FA5}">
                      <a16:colId xmlns:a16="http://schemas.microsoft.com/office/drawing/2014/main" val="667871111"/>
                    </a:ext>
                  </a:extLst>
                </a:gridCol>
              </a:tblGrid>
              <a:tr h="5446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800" dirty="0"/>
                        <a:t>בולמים</a:t>
                      </a:r>
                      <a:endParaRPr lang="en-I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800" dirty="0"/>
                        <a:t>מקדמים</a:t>
                      </a:r>
                      <a:endParaRPr lang="en-IL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137208"/>
                  </a:ext>
                </a:extLst>
              </a:tr>
              <a:tr h="5446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יחס למשתתפים – ילדי, לא גמיש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הצוות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369983"/>
                  </a:ext>
                </a:extLst>
              </a:tr>
              <a:tr h="5446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חוסר משמעת ורצינות של משתתפים</a:t>
                      </a:r>
                      <a:endParaRPr lang="en-I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יחס למשתתפים – בוגר, רציני ודורש</a:t>
                      </a:r>
                      <a:endParaRPr lang="en-I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475744"/>
                  </a:ext>
                </a:extLst>
              </a:tr>
              <a:tr h="5446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אקדמיזציה – פורמט אחוד</a:t>
                      </a:r>
                      <a:endParaRPr lang="en-I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גיוון ואיכות החניכים</a:t>
                      </a:r>
                      <a:endParaRPr lang="en-I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0871471"/>
                  </a:ext>
                </a:extLst>
              </a:tr>
              <a:tr h="54468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הרצאות - ללא זמן מספק לשיח וליכולת שאלות קשות</a:t>
                      </a:r>
                      <a:endParaRPr lang="en-I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סגל הקורס</a:t>
                      </a:r>
                      <a:endParaRPr lang="en-I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968305"/>
                  </a:ext>
                </a:extLst>
              </a:tr>
              <a:tr h="54468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ממלכתיות על חשבון ביקורתיות</a:t>
                      </a:r>
                      <a:endParaRPr lang="en-I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400" dirty="0"/>
                        <a:t>למידה בפורומים שונים </a:t>
                      </a:r>
                      <a:endParaRPr lang="en-I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298741"/>
                  </a:ext>
                </a:extLst>
              </a:tr>
              <a:tr h="54468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שיח סגור של נכון ולא נכון</a:t>
                      </a:r>
                      <a:endParaRPr lang="en-IL" sz="2400" dirty="0"/>
                    </a:p>
                    <a:p>
                      <a:pPr marL="0" algn="ctr" defTabSz="914400" rtl="1" eaLnBrk="1" latinLnBrk="0" hangingPunct="1"/>
                      <a:endParaRPr lang="en-I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/>
                        <a:t>תשתיות הלמידה</a:t>
                      </a:r>
                      <a:endParaRPr lang="en-I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58523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F52B08B2-C410-4ED0-B57E-3B4548FC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4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F596E531-7430-4087-BC87-6EBBD9F5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3761DBE9-7FE6-4545-A3E3-3CB13BEFB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D9588-7D15-F740-BC47-06CB4DC1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43" y="617624"/>
            <a:ext cx="3334173" cy="1096876"/>
          </a:xfrm>
        </p:spPr>
        <p:txBody>
          <a:bodyPr anchor="b">
            <a:normAutofit/>
          </a:bodyPr>
          <a:lstStyle/>
          <a:p>
            <a:r>
              <a:rPr lang="he-IL" sz="4400" dirty="0"/>
              <a:t>הסגל</a:t>
            </a:r>
            <a:endParaRPr lang="en-IL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E915-598D-7240-BE5C-AFAF4C1D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34" y="2055017"/>
            <a:ext cx="8048874" cy="2747963"/>
          </a:xfrm>
        </p:spPr>
        <p:txBody>
          <a:bodyPr anchor="t"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/>
              <a:t>הנהגה - מתח ניגודי משלים (שבירת מוסכמות-סדר)</a:t>
            </a:r>
          </a:p>
          <a:p>
            <a:pPr algn="r" rtl="1">
              <a:lnSpc>
                <a:spcPct val="150000"/>
              </a:lnSpc>
            </a:pPr>
            <a:r>
              <a:rPr lang="he-IL" sz="2400" dirty="0" err="1"/>
              <a:t>מפק"צים</a:t>
            </a:r>
            <a:r>
              <a:rPr lang="he-IL" sz="2400" dirty="0"/>
              <a:t> - יחס איכותי, תפיסת הנאה מהלמידה, מקצועיות גבוהה</a:t>
            </a:r>
          </a:p>
          <a:p>
            <a:pPr algn="r" rtl="1">
              <a:lnSpc>
                <a:spcPct val="150000"/>
              </a:lnSpc>
            </a:pPr>
            <a:r>
              <a:rPr lang="he-IL" sz="2400" dirty="0"/>
              <a:t>תמיכה ומעורבות אישית גבוהה של ד"ר ענת חן</a:t>
            </a:r>
          </a:p>
          <a:p>
            <a:pPr algn="r" rtl="1">
              <a:lnSpc>
                <a:spcPct val="150000"/>
              </a:lnSpc>
            </a:pPr>
            <a:r>
              <a:rPr lang="he-IL" sz="2400" dirty="0"/>
              <a:t>מעטפת ארגונית-לוגיסטית ברמה גבוהה (מתן, </a:t>
            </a:r>
            <a:r>
              <a:rPr lang="he-IL" sz="2400" dirty="0" err="1"/>
              <a:t>פרטוק</a:t>
            </a:r>
            <a:r>
              <a:rPr lang="he-IL" sz="2400" dirty="0"/>
              <a:t>, אליסה)</a:t>
            </a:r>
            <a:endParaRPr lang="en-IL" sz="2400" dirty="0"/>
          </a:p>
        </p:txBody>
      </p:sp>
      <p:grpSp>
        <p:nvGrpSpPr>
          <p:cNvPr id="23" name="decorative circles">
            <a:extLst>
              <a:ext uri="{FF2B5EF4-FFF2-40B4-BE49-F238E27FC236}">
                <a16:creationId xmlns:a16="http://schemas.microsoft.com/office/drawing/2014/main" id="{090D15CC-A235-4941-B59D-649F70CD1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787532C7-1215-4178-A923-EF573EC9B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B0FD62D6-D98A-489D-A5FC-24518D6F9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6">
              <a:extLst>
                <a:ext uri="{FF2B5EF4-FFF2-40B4-BE49-F238E27FC236}">
                  <a16:creationId xmlns:a16="http://schemas.microsoft.com/office/drawing/2014/main" id="{0617A8E1-0887-4BEB-AF88-4C490056D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7">
              <a:extLst>
                <a:ext uri="{FF2B5EF4-FFF2-40B4-BE49-F238E27FC236}">
                  <a16:creationId xmlns:a16="http://schemas.microsoft.com/office/drawing/2014/main" id="{15DF5A22-9D25-46A9-8FC0-ED95CF464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8">
              <a:extLst>
                <a:ext uri="{FF2B5EF4-FFF2-40B4-BE49-F238E27FC236}">
                  <a16:creationId xmlns:a16="http://schemas.microsoft.com/office/drawing/2014/main" id="{9CD8CCD3-5B43-4E89-B609-74BE058F7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תמונה 4" descr="אנשים בtribe">
            <a:extLst>
              <a:ext uri="{FF2B5EF4-FFF2-40B4-BE49-F238E27FC236}">
                <a16:creationId xmlns:a16="http://schemas.microsoft.com/office/drawing/2014/main" id="{F846E6B6-BB0D-416B-A8B1-EEB986CA8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r="37000" b="-1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230CE69-C371-4F22-82FE-0E87030B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EBD3AE-AE86-C34F-8C37-3A72E84B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pPr algn="ctr"/>
            <a:r>
              <a:rPr lang="he-IL" sz="4800" dirty="0"/>
              <a:t>חניכה -תרומה לתהליך הלמידה והפיתוח האישי</a:t>
            </a:r>
            <a:endParaRPr lang="en-IL" sz="4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CF2964-BA3C-1D43-87CD-C9EF6C42F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611000"/>
              </p:ext>
            </p:extLst>
          </p:nvPr>
        </p:nvGraphicFramePr>
        <p:xfrm>
          <a:off x="4659487" y="1347488"/>
          <a:ext cx="7314560" cy="402887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017314">
                  <a:extLst>
                    <a:ext uri="{9D8B030D-6E8A-4147-A177-3AD203B41FA5}">
                      <a16:colId xmlns:a16="http://schemas.microsoft.com/office/drawing/2014/main" val="3298444444"/>
                    </a:ext>
                  </a:extLst>
                </a:gridCol>
                <a:gridCol w="1046824">
                  <a:extLst>
                    <a:ext uri="{9D8B030D-6E8A-4147-A177-3AD203B41FA5}">
                      <a16:colId xmlns:a16="http://schemas.microsoft.com/office/drawing/2014/main" val="470120750"/>
                    </a:ext>
                  </a:extLst>
                </a:gridCol>
                <a:gridCol w="1165092">
                  <a:extLst>
                    <a:ext uri="{9D8B030D-6E8A-4147-A177-3AD203B41FA5}">
                      <a16:colId xmlns:a16="http://schemas.microsoft.com/office/drawing/2014/main" val="996049567"/>
                    </a:ext>
                  </a:extLst>
                </a:gridCol>
                <a:gridCol w="1085330">
                  <a:extLst>
                    <a:ext uri="{9D8B030D-6E8A-4147-A177-3AD203B41FA5}">
                      <a16:colId xmlns:a16="http://schemas.microsoft.com/office/drawing/2014/main" val="2768323279"/>
                    </a:ext>
                  </a:extLst>
                </a:gridCol>
              </a:tblGrid>
              <a:tr h="91241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השאלה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 dirty="0">
                          <a:effectLst/>
                        </a:rPr>
                        <a:t>1-2</a:t>
                      </a:r>
                      <a:endParaRPr lang="en-IL" sz="15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 dirty="0">
                          <a:effectLst/>
                        </a:rPr>
                        <a:t>נמוכה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3</a:t>
                      </a:r>
                      <a:endParaRPr lang="en-IL" sz="15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בינונית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4-5</a:t>
                      </a:r>
                      <a:endParaRPr lang="en-IL" sz="15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גבוהה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extLst>
                  <a:ext uri="{0D108BD9-81ED-4DB2-BD59-A6C34878D82A}">
                    <a16:rowId xmlns:a16="http://schemas.microsoft.com/office/drawing/2014/main" val="4011148934"/>
                  </a:ext>
                </a:extLst>
              </a:tr>
              <a:tr h="3622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מפקד הקורס - האלוף איתי וירוב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6%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91%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extLst>
                  <a:ext uri="{0D108BD9-81ED-4DB2-BD59-A6C34878D82A}">
                    <a16:rowId xmlns:a16="http://schemas.microsoft.com/office/drawing/2014/main" val="2731305661"/>
                  </a:ext>
                </a:extLst>
              </a:tr>
              <a:tr h="3622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הראש האקדמי - פרופ' יוסי בן ארצי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9%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9%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82%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extLst>
                  <a:ext uri="{0D108BD9-81ED-4DB2-BD59-A6C34878D82A}">
                    <a16:rowId xmlns:a16="http://schemas.microsoft.com/office/drawing/2014/main" val="3866112753"/>
                  </a:ext>
                </a:extLst>
              </a:tr>
              <a:tr h="3622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מד"רית הקורס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15%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3%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82%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extLst>
                  <a:ext uri="{0D108BD9-81ED-4DB2-BD59-A6C34878D82A}">
                    <a16:rowId xmlns:a16="http://schemas.microsoft.com/office/drawing/2014/main" val="2987392793"/>
                  </a:ext>
                </a:extLst>
              </a:tr>
              <a:tr h="3622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מדריך הצוות שלך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23%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20%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57%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extLst>
                  <a:ext uri="{0D108BD9-81ED-4DB2-BD59-A6C34878D82A}">
                    <a16:rowId xmlns:a16="http://schemas.microsoft.com/office/drawing/2014/main" val="3309916736"/>
                  </a:ext>
                </a:extLst>
              </a:tr>
              <a:tr h="3622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מדריך אחר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38%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25%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37%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extLst>
                  <a:ext uri="{0D108BD9-81ED-4DB2-BD59-A6C34878D82A}">
                    <a16:rowId xmlns:a16="http://schemas.microsoft.com/office/drawing/2014/main" val="4143043507"/>
                  </a:ext>
                </a:extLst>
              </a:tr>
              <a:tr h="3622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הצוות שלך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20%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80%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extLst>
                  <a:ext uri="{0D108BD9-81ED-4DB2-BD59-A6C34878D82A}">
                    <a16:rowId xmlns:a16="http://schemas.microsoft.com/office/drawing/2014/main" val="3515707164"/>
                  </a:ext>
                </a:extLst>
              </a:tr>
              <a:tr h="5804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ראש מרכז הלמידה לבכירים - ד"ר ענת חן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6%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14%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80%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extLst>
                  <a:ext uri="{0D108BD9-81ED-4DB2-BD59-A6C34878D82A}">
                    <a16:rowId xmlns:a16="http://schemas.microsoft.com/office/drawing/2014/main" val="1513513950"/>
                  </a:ext>
                </a:extLst>
              </a:tr>
              <a:tr h="3622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קצינת הכושר הקרבי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20%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16%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64%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199" marR="95199" marT="0" marB="0" anchor="ctr"/>
                </a:tc>
                <a:extLst>
                  <a:ext uri="{0D108BD9-81ED-4DB2-BD59-A6C34878D82A}">
                    <a16:rowId xmlns:a16="http://schemas.microsoft.com/office/drawing/2014/main" val="2091559266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0C222AA8-E5BF-4CFB-91BF-834D5018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2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96E531-7430-4087-BC87-6EBBD9F5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61DBE9-7FE6-4545-A3E3-3CB13BEFB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D9588-7D15-F740-BC47-06CB4DC1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1" y="433142"/>
            <a:ext cx="8119723" cy="1033754"/>
          </a:xfrm>
        </p:spPr>
        <p:txBody>
          <a:bodyPr anchor="b">
            <a:normAutofit/>
          </a:bodyPr>
          <a:lstStyle/>
          <a:p>
            <a:pPr algn="r" rtl="1"/>
            <a:r>
              <a:rPr lang="he-IL" sz="4400" dirty="0"/>
              <a:t>מרחוק – כיוונים להמשך </a:t>
            </a:r>
            <a:r>
              <a:rPr lang="he-IL" sz="4400" dirty="0" err="1"/>
              <a:t>מצויינות</a:t>
            </a:r>
            <a:endParaRPr lang="en-IL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E915-598D-7240-BE5C-AFAF4C1D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69" y="1617063"/>
            <a:ext cx="7629524" cy="4598788"/>
          </a:xfrm>
        </p:spPr>
        <p:txBody>
          <a:bodyPr anchor="t">
            <a:normAutofit fontScale="85000" lnSpcReduction="10000"/>
          </a:bodyPr>
          <a:lstStyle/>
          <a:p>
            <a:pPr algn="r" rtl="1">
              <a:lnSpc>
                <a:spcPct val="170000"/>
              </a:lnSpc>
            </a:pPr>
            <a:r>
              <a:rPr lang="he-IL" sz="2400" dirty="0"/>
              <a:t>קורס בקורונה?! שימור הנחישות, אומץ ומזל</a:t>
            </a:r>
          </a:p>
          <a:p>
            <a:pPr algn="r" rtl="1">
              <a:lnSpc>
                <a:spcPct val="170000"/>
              </a:lnSpc>
            </a:pPr>
            <a:r>
              <a:rPr lang="he-IL" sz="2400" dirty="0"/>
              <a:t>פיתוח אישי </a:t>
            </a:r>
            <a:r>
              <a:rPr lang="he-IL" sz="2400" dirty="0" err="1"/>
              <a:t>ואינטיליגנציה</a:t>
            </a:r>
            <a:r>
              <a:rPr lang="he-IL" sz="2400" dirty="0"/>
              <a:t> רגשית - "היכולת להכרת העצמי לא פחות חשובה לבכיר מאשר יכולת הבנה מערכתית"</a:t>
            </a:r>
          </a:p>
          <a:p>
            <a:pPr algn="r" rtl="1">
              <a:lnSpc>
                <a:spcPct val="170000"/>
              </a:lnSpc>
            </a:pPr>
            <a:r>
              <a:rPr lang="he-IL" sz="2400" dirty="0" err="1"/>
              <a:t>המפק"צ</a:t>
            </a:r>
            <a:r>
              <a:rPr lang="he-IL" sz="2400" dirty="0"/>
              <a:t> כמפקד, חונך </a:t>
            </a:r>
            <a:r>
              <a:rPr lang="he-IL" sz="2400" dirty="0" err="1"/>
              <a:t>ומתכלל</a:t>
            </a:r>
            <a:r>
              <a:rPr lang="he-IL" sz="2400" dirty="0"/>
              <a:t> של גורמי החניכה</a:t>
            </a:r>
          </a:p>
          <a:p>
            <a:pPr algn="r" rtl="1">
              <a:lnSpc>
                <a:spcPct val="170000"/>
              </a:lnSpc>
            </a:pPr>
            <a:r>
              <a:rPr lang="en-US" sz="2400" dirty="0"/>
              <a:t>BLENDED</a:t>
            </a:r>
            <a:r>
              <a:rPr lang="he-IL" sz="2400" dirty="0"/>
              <a:t> – מיצוי היתרונות של למידה במרחב פיזי ומקוון</a:t>
            </a:r>
          </a:p>
          <a:p>
            <a:pPr algn="r" rtl="1">
              <a:lnSpc>
                <a:spcPct val="170000"/>
              </a:lnSpc>
            </a:pPr>
            <a:r>
              <a:rPr lang="he-IL" sz="2400" dirty="0"/>
              <a:t>קהילות נושאיות של בירור והשפעה ושיפור מתמשך ומדיד של מיומנויות</a:t>
            </a:r>
          </a:p>
          <a:p>
            <a:pPr algn="r" rtl="1">
              <a:lnSpc>
                <a:spcPct val="170000"/>
              </a:lnSpc>
            </a:pPr>
            <a:r>
              <a:rPr lang="he-IL" sz="2400" dirty="0"/>
              <a:t>השפעת הקורס מעבר לגבולותיו</a:t>
            </a:r>
            <a:endParaRPr lang="en-IL" sz="1400" dirty="0"/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090D15CC-A235-4941-B59D-649F70CD1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7532C7-1215-4178-A923-EF573EC9B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FD62D6-D98A-489D-A5FC-24518D6F9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17A8E1-0887-4BEB-AF88-4C490056D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DF5A22-9D25-46A9-8FC0-ED95CF464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D8CCD3-5B43-4E89-B609-74BE058F7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תמונה 4" descr="Sunlight כנגד השתקפות מים">
            <a:extLst>
              <a:ext uri="{FF2B5EF4-FFF2-40B4-BE49-F238E27FC236}">
                <a16:creationId xmlns:a16="http://schemas.microsoft.com/office/drawing/2014/main" id="{56028ACA-A7F4-48D9-8269-E5F350CD2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91" r="30180" b="-1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A98AA66-28E5-483E-959F-1D8B56D8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174881-F9CE-0044-81F9-BB2DDD2E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pPr algn="ctr" defTabSz="914400" rtl="1" eaLnBrk="1" latinLnBrk="0" hangingPunct="1">
              <a:spcBef>
                <a:spcPct val="0"/>
              </a:spcBef>
              <a:buNone/>
            </a:pPr>
            <a:r>
              <a:rPr lang="he-IL" sz="4400" dirty="0"/>
              <a:t>תחום הכלכלה</a:t>
            </a:r>
            <a:endParaRPr lang="en-IL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032448-0C44-7A47-B580-1C492BFB6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972172"/>
              </p:ext>
            </p:extLst>
          </p:nvPr>
        </p:nvGraphicFramePr>
        <p:xfrm>
          <a:off x="5492887" y="1091415"/>
          <a:ext cx="6254183" cy="439570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939488">
                  <a:extLst>
                    <a:ext uri="{9D8B030D-6E8A-4147-A177-3AD203B41FA5}">
                      <a16:colId xmlns:a16="http://schemas.microsoft.com/office/drawing/2014/main" val="3171420387"/>
                    </a:ext>
                  </a:extLst>
                </a:gridCol>
                <a:gridCol w="826437">
                  <a:extLst>
                    <a:ext uri="{9D8B030D-6E8A-4147-A177-3AD203B41FA5}">
                      <a16:colId xmlns:a16="http://schemas.microsoft.com/office/drawing/2014/main" val="2346179960"/>
                    </a:ext>
                  </a:extLst>
                </a:gridCol>
                <a:gridCol w="906936">
                  <a:extLst>
                    <a:ext uri="{9D8B030D-6E8A-4147-A177-3AD203B41FA5}">
                      <a16:colId xmlns:a16="http://schemas.microsoft.com/office/drawing/2014/main" val="2395080056"/>
                    </a:ext>
                  </a:extLst>
                </a:gridCol>
                <a:gridCol w="770686">
                  <a:extLst>
                    <a:ext uri="{9D8B030D-6E8A-4147-A177-3AD203B41FA5}">
                      <a16:colId xmlns:a16="http://schemas.microsoft.com/office/drawing/2014/main" val="2650757089"/>
                    </a:ext>
                  </a:extLst>
                </a:gridCol>
                <a:gridCol w="810636">
                  <a:extLst>
                    <a:ext uri="{9D8B030D-6E8A-4147-A177-3AD203B41FA5}">
                      <a16:colId xmlns:a16="http://schemas.microsoft.com/office/drawing/2014/main" val="90629129"/>
                    </a:ext>
                  </a:extLst>
                </a:gridCol>
              </a:tblGrid>
              <a:tr h="85941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השאלה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1-2</a:t>
                      </a:r>
                      <a:endParaRPr lang="en-IL" sz="15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נמוכה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</a:t>
                      </a:r>
                      <a:endParaRPr lang="en-IL" sz="15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בינונית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4-5</a:t>
                      </a:r>
                      <a:endParaRPr lang="en-IL" sz="15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גבוהה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4-5</a:t>
                      </a:r>
                      <a:endParaRPr lang="en-IL" sz="15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מ"ז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465446778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אתה מכיר את מושגי היסוד בתחום?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17</a:t>
                      </a:r>
                      <a:r>
                        <a:rPr lang="en-US" sz="1500" dirty="0">
                          <a:effectLst/>
                        </a:rPr>
                        <a:t>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17%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solidFill>
                            <a:srgbClr val="FF0000"/>
                          </a:solidFill>
                          <a:effectLst/>
                        </a:rPr>
                        <a:t>66%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63%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638847353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אתה מכיר את האתגרים הלאומיים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9%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20</a:t>
                      </a:r>
                      <a:r>
                        <a:rPr lang="en-US" sz="1500" dirty="0">
                          <a:effectLst/>
                        </a:rPr>
                        <a:t>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solidFill>
                            <a:srgbClr val="FF0000"/>
                          </a:solidFill>
                          <a:effectLst/>
                        </a:rPr>
                        <a:t>71%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74%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4067993050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אתה מכיר את האתגרים הבינלאומיים המרכזיים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11%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20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solidFill>
                            <a:srgbClr val="FF0000"/>
                          </a:solidFill>
                          <a:effectLst/>
                        </a:rPr>
                        <a:t>69%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70%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4072836724"/>
                  </a:ext>
                </a:extLst>
              </a:tr>
              <a:tr h="80262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יש לך תשתית שתאפשר לך העמקה בתחום במידה ותזדקק לך?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9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23</a:t>
                      </a:r>
                      <a:r>
                        <a:rPr lang="en-US" sz="1500" dirty="0">
                          <a:effectLst/>
                        </a:rPr>
                        <a:t>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solidFill>
                            <a:srgbClr val="FF0000"/>
                          </a:solidFill>
                          <a:effectLst/>
                        </a:rPr>
                        <a:t>68%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63%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414188621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התחום קיבל ביטוי איכותי בהרצאות לאורך השנה?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9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46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45%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63%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1632292106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התחום קיבל ביטוי איכותי בסיורים לאורך השנה?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9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34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57%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47%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1760080701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8BB9F1F8-B51C-495D-A1D1-7C1C27A8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143956-5643-DE41-B4CF-182F1180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pPr algn="ctr"/>
            <a:r>
              <a:rPr lang="he-IL" sz="4400" dirty="0"/>
              <a:t>החברה הישראלית</a:t>
            </a:r>
            <a:endParaRPr lang="en-IL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278D7E-DE8F-5343-AFD4-E853FC492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660377"/>
              </p:ext>
            </p:extLst>
          </p:nvPr>
        </p:nvGraphicFramePr>
        <p:xfrm>
          <a:off x="5801651" y="1091415"/>
          <a:ext cx="5945418" cy="45015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794367">
                  <a:extLst>
                    <a:ext uri="{9D8B030D-6E8A-4147-A177-3AD203B41FA5}">
                      <a16:colId xmlns:a16="http://schemas.microsoft.com/office/drawing/2014/main" val="2105898245"/>
                    </a:ext>
                  </a:extLst>
                </a:gridCol>
                <a:gridCol w="785637">
                  <a:extLst>
                    <a:ext uri="{9D8B030D-6E8A-4147-A177-3AD203B41FA5}">
                      <a16:colId xmlns:a16="http://schemas.microsoft.com/office/drawing/2014/main" val="1097170463"/>
                    </a:ext>
                  </a:extLst>
                </a:gridCol>
                <a:gridCol w="862161">
                  <a:extLst>
                    <a:ext uri="{9D8B030D-6E8A-4147-A177-3AD203B41FA5}">
                      <a16:colId xmlns:a16="http://schemas.microsoft.com/office/drawing/2014/main" val="1530243754"/>
                    </a:ext>
                  </a:extLst>
                </a:gridCol>
                <a:gridCol w="811144">
                  <a:extLst>
                    <a:ext uri="{9D8B030D-6E8A-4147-A177-3AD203B41FA5}">
                      <a16:colId xmlns:a16="http://schemas.microsoft.com/office/drawing/2014/main" val="735703661"/>
                    </a:ext>
                  </a:extLst>
                </a:gridCol>
                <a:gridCol w="692109">
                  <a:extLst>
                    <a:ext uri="{9D8B030D-6E8A-4147-A177-3AD203B41FA5}">
                      <a16:colId xmlns:a16="http://schemas.microsoft.com/office/drawing/2014/main" val="4140817162"/>
                    </a:ext>
                  </a:extLst>
                </a:gridCol>
              </a:tblGrid>
              <a:tr h="88010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השאלה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1-2</a:t>
                      </a:r>
                      <a:endParaRPr lang="en-IL" sz="1500" dirty="0">
                        <a:effectLst/>
                        <a:latin typeface="+mn-lt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נמוכה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3</a:t>
                      </a:r>
                      <a:endParaRPr lang="en-IL" sz="1500">
                        <a:effectLst/>
                        <a:latin typeface="+mn-lt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בינונית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4-5</a:t>
                      </a:r>
                      <a:endParaRPr lang="en-IL" sz="1500">
                        <a:effectLst/>
                        <a:latin typeface="+mn-lt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גבוהה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4-5 </a:t>
                      </a:r>
                      <a:endParaRPr lang="en-IL" sz="1500">
                        <a:effectLst/>
                        <a:latin typeface="+mn-lt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מ"ז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2929500914"/>
                  </a:ext>
                </a:extLst>
              </a:tr>
              <a:tr h="55989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אתה מכיר את מושגי היסוד בתחום?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3%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97%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69%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1058787303"/>
                  </a:ext>
                </a:extLst>
              </a:tr>
              <a:tr h="55989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אתה מכיר את האתגרים הלאומיים בתחום?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3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97%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75%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2965809057"/>
                  </a:ext>
                </a:extLst>
              </a:tr>
              <a:tr h="55989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אתה מכיר את האתגרים הבינלאומיים המרכזיים בתחום?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9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91%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56%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976598212"/>
                  </a:ext>
                </a:extLst>
              </a:tr>
              <a:tr h="82194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יש לך תשתית שתאפשר לך העמקה בתחום במידה ותזדקק לך?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100%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76%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1652739168"/>
                  </a:ext>
                </a:extLst>
              </a:tr>
              <a:tr h="55989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התחום קיבל ביטוי איכותי בהרצאות לאורך השנה?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6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94%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74%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1484680037"/>
                  </a:ext>
                </a:extLst>
              </a:tr>
              <a:tr h="55989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התחום קיבל ביטוי איכותי בסיורים לאורך השנה?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100%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78%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2189467239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81F91148-579B-4E24-B1B6-55B68072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8B4E83-43AB-884E-8BE5-2989335D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pPr algn="ctr"/>
            <a:r>
              <a:rPr lang="he-IL" sz="4400" dirty="0"/>
              <a:t>תחום ההגנה הלאומית</a:t>
            </a:r>
            <a:endParaRPr lang="en-IL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DFB4CA-84A7-2D4A-A311-33B70BCF8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302084"/>
              </p:ext>
            </p:extLst>
          </p:nvPr>
        </p:nvGraphicFramePr>
        <p:xfrm>
          <a:off x="5801651" y="1091415"/>
          <a:ext cx="5945418" cy="45015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794367">
                  <a:extLst>
                    <a:ext uri="{9D8B030D-6E8A-4147-A177-3AD203B41FA5}">
                      <a16:colId xmlns:a16="http://schemas.microsoft.com/office/drawing/2014/main" val="18171352"/>
                    </a:ext>
                  </a:extLst>
                </a:gridCol>
                <a:gridCol w="785637">
                  <a:extLst>
                    <a:ext uri="{9D8B030D-6E8A-4147-A177-3AD203B41FA5}">
                      <a16:colId xmlns:a16="http://schemas.microsoft.com/office/drawing/2014/main" val="1709530525"/>
                    </a:ext>
                  </a:extLst>
                </a:gridCol>
                <a:gridCol w="862161">
                  <a:extLst>
                    <a:ext uri="{9D8B030D-6E8A-4147-A177-3AD203B41FA5}">
                      <a16:colId xmlns:a16="http://schemas.microsoft.com/office/drawing/2014/main" val="1877995659"/>
                    </a:ext>
                  </a:extLst>
                </a:gridCol>
                <a:gridCol w="811144">
                  <a:extLst>
                    <a:ext uri="{9D8B030D-6E8A-4147-A177-3AD203B41FA5}">
                      <a16:colId xmlns:a16="http://schemas.microsoft.com/office/drawing/2014/main" val="3832887380"/>
                    </a:ext>
                  </a:extLst>
                </a:gridCol>
                <a:gridCol w="692109">
                  <a:extLst>
                    <a:ext uri="{9D8B030D-6E8A-4147-A177-3AD203B41FA5}">
                      <a16:colId xmlns:a16="http://schemas.microsoft.com/office/drawing/2014/main" val="3427495930"/>
                    </a:ext>
                  </a:extLst>
                </a:gridCol>
              </a:tblGrid>
              <a:tr h="88010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השאלה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1-2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נמוכה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3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בינונית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4-5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גבוהה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4-5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מ"ז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849202514"/>
                  </a:ext>
                </a:extLst>
              </a:tr>
              <a:tr h="55989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אתה מכיר את מושגי היסוד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14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83%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91%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4138235536"/>
                  </a:ext>
                </a:extLst>
              </a:tr>
              <a:tr h="55989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אתה מכיר את האתגרים הלאומיים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11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86%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87%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64996100"/>
                  </a:ext>
                </a:extLst>
              </a:tr>
              <a:tr h="55989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אתה מכיר את האתגרים הבינלאומיים המרכזיים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17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83%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81%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75847743"/>
                  </a:ext>
                </a:extLst>
              </a:tr>
              <a:tr h="82194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יש לך תשתית שתאפשר לך העמקה בתחום במידה ותזדקק לך?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12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88%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87%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810773937"/>
                  </a:ext>
                </a:extLst>
              </a:tr>
              <a:tr h="55989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התחום קיבל ביטוי איכותי בהרצאות לאורך השנה?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9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88%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88%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2209518463"/>
                  </a:ext>
                </a:extLst>
              </a:tr>
              <a:tr h="55989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התחום קיבל ביטוי איכותי בסיורים לאורך השנה?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20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80%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75%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4193256662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2C30B684-9FA4-4B9E-94E8-6210F47D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8AE750-1B11-9244-8555-DB7511E4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pPr algn="ctr"/>
            <a:r>
              <a:rPr lang="he-IL" sz="4400" dirty="0"/>
              <a:t>מדינאות ודיפלומטיה</a:t>
            </a:r>
            <a:endParaRPr lang="en-IL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FF67EB-F18F-2244-9B94-85C74412B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548423"/>
              </p:ext>
            </p:extLst>
          </p:nvPr>
        </p:nvGraphicFramePr>
        <p:xfrm>
          <a:off x="4850860" y="1091415"/>
          <a:ext cx="6896209" cy="501765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241242">
                  <a:extLst>
                    <a:ext uri="{9D8B030D-6E8A-4147-A177-3AD203B41FA5}">
                      <a16:colId xmlns:a16="http://schemas.microsoft.com/office/drawing/2014/main" val="1667711673"/>
                    </a:ext>
                  </a:extLst>
                </a:gridCol>
                <a:gridCol w="911276">
                  <a:extLst>
                    <a:ext uri="{9D8B030D-6E8A-4147-A177-3AD203B41FA5}">
                      <a16:colId xmlns:a16="http://schemas.microsoft.com/office/drawing/2014/main" val="2660569344"/>
                    </a:ext>
                  </a:extLst>
                </a:gridCol>
                <a:gridCol w="1000038">
                  <a:extLst>
                    <a:ext uri="{9D8B030D-6E8A-4147-A177-3AD203B41FA5}">
                      <a16:colId xmlns:a16="http://schemas.microsoft.com/office/drawing/2014/main" val="174722003"/>
                    </a:ext>
                  </a:extLst>
                </a:gridCol>
                <a:gridCol w="940862">
                  <a:extLst>
                    <a:ext uri="{9D8B030D-6E8A-4147-A177-3AD203B41FA5}">
                      <a16:colId xmlns:a16="http://schemas.microsoft.com/office/drawing/2014/main" val="2829158416"/>
                    </a:ext>
                  </a:extLst>
                </a:gridCol>
                <a:gridCol w="802791">
                  <a:extLst>
                    <a:ext uri="{9D8B030D-6E8A-4147-A177-3AD203B41FA5}">
                      <a16:colId xmlns:a16="http://schemas.microsoft.com/office/drawing/2014/main" val="3689514130"/>
                    </a:ext>
                  </a:extLst>
                </a:gridCol>
              </a:tblGrid>
              <a:tr h="98101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השאלה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1-2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נמוכה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בינונית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4-5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גבוהה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4-5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מ"ז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797824552"/>
                  </a:ext>
                </a:extLst>
              </a:tr>
              <a:tr h="62409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אתה מכיר את מושגי היסוד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11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89%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53%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423401773"/>
                  </a:ext>
                </a:extLst>
              </a:tr>
              <a:tr h="62409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אתה מכיר את האתגרים הלאומיים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11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89%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62%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2095162158"/>
                  </a:ext>
                </a:extLst>
              </a:tr>
              <a:tr h="62409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אתה מכיר את האתגרים הבינלאומיים המרכזיים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3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11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86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69%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78491665"/>
                  </a:ext>
                </a:extLst>
              </a:tr>
              <a:tr h="91618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יש לך תשתית שתאפשר לך העמקה בתחום במידה ותזדקק לך?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12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88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66%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2278886818"/>
                  </a:ext>
                </a:extLst>
              </a:tr>
              <a:tr h="62409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התחום קיבל ביטוי איכותי בהרצאות לאורך השנה?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0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9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91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60%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4202796874"/>
                  </a:ext>
                </a:extLst>
              </a:tr>
              <a:tr h="62409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התחום קיבל ביטוי איכותי בסיורים לאורך השנה?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6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29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  <a:latin typeface="+mn-lt"/>
                        </a:rPr>
                        <a:t>65</a:t>
                      </a:r>
                      <a:r>
                        <a:rPr lang="en-US" sz="1500">
                          <a:effectLst/>
                          <a:latin typeface="+mn-lt"/>
                        </a:rPr>
                        <a:t>%</a:t>
                      </a:r>
                      <a:endParaRPr lang="en-IL" sz="1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  <a:latin typeface="+mn-lt"/>
                        </a:rPr>
                        <a:t>37%</a:t>
                      </a:r>
                      <a:endParaRPr lang="en-IL" sz="1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2288938024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E03BE04F-4E98-4624-BCAF-FDFDFD0F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3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CA9A61-4A4F-4176-9E9D-B26A4EE6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51" y="365125"/>
            <a:ext cx="11051594" cy="1325563"/>
          </a:xfrm>
        </p:spPr>
        <p:txBody>
          <a:bodyPr/>
          <a:lstStyle/>
          <a:p>
            <a:pPr algn="ctr" rtl="1"/>
            <a:r>
              <a:rPr lang="he-IL" sz="4400" dirty="0">
                <a:solidFill>
                  <a:srgbClr val="050505"/>
                </a:solidFill>
                <a:latin typeface="Segoe UI Historic" panose="020B0502040204020203" pitchFamily="34" charset="0"/>
              </a:rPr>
              <a:t>שיר מספר 10 -  ספר לימוד החשבון / יהודה עמיחי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FC4C66E-4CE3-42EF-AB2C-DEAE3E82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439694"/>
            <a:ext cx="10659110" cy="530481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אֲנִי זוֹכֵר שְׁאֵלָה בְּסֵפֶר לִמּוּד הַחֶשְׁבּוֹן,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עַל רַכֶּבֶת שֶׁיּוֹצֵאת מִמָּקוֹם אֶחָד וְרַכֶּבֶת אַחֶרֶת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שֶׁיּוֹצֵאת מִמָּקוֹם אַחֵר. מָתַי יִפָּגְשׁוּ?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וְאַף אֶחָד לֹא שָׁאַל מָה יִקְרֶה כַּאֲשֶׁר יִפָּגְשׁוּ,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אִם יַעַצְרוּ אוֹ יַעַבְרוּ אַחַת עַל פְּנֵי </a:t>
            </a:r>
            <a:r>
              <a:rPr lang="he-IL" sz="16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הַשְּׁנִיָּה</a:t>
            </a: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וְאוּלַי יִתְנַגְּשׁוּ.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וְלֹא </a:t>
            </a:r>
            <a:r>
              <a:rPr lang="he-IL" sz="16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הָיְתָה</a:t>
            </a: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שְׁאֵלָה עַל אִישׁ שֶׁיּוֹצֵא מִמָּקוֹם אֶחָד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וְאִשָּׁה שֶׁיּוֹצֵאת מִמָּקוֹם אַחֵר. מָתַי יִפָּגְשׁוּ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וְהַאִם בִּכְלָל יִפָּגְשׁוּ וּלְכַמָּה זְמַן יִפָּגְשׁוּ?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וּבִדְבַר סֵפֶר לִמּוּד הַחֶשְׁבּוֹן. </a:t>
            </a:r>
            <a:r>
              <a:rPr lang="he-IL" sz="16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עַכְשָׁו</a:t>
            </a: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הִגַּעְתִּי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אֶל הָעַמּוּדִים הָאַחֲרוֹנִים שֶׁבָּהֶם רְשִׁימַת הַפִּתְרוֹנוֹת.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וְאָז הָיָה אָסוּר לְהִסְתַּכֵּל בָּהֶם וּלְהִשְׁתַּמֵּשׁ בָּהֶם.</a:t>
            </a:r>
            <a:br>
              <a:rPr lang="he-IL" sz="1600" dirty="0"/>
            </a:br>
            <a:r>
              <a:rPr lang="he-IL" sz="16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עַכְשָׁו</a:t>
            </a: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מֻתָּר. </a:t>
            </a:r>
            <a:r>
              <a:rPr lang="he-IL" sz="16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עַכְשָׁו</a:t>
            </a: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אֲנִי בּוֹדֵק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בַּמֶּה צָדַקְתִּי וּבַמֶּה טָעִיתִי</a:t>
            </a:r>
            <a:br>
              <a:rPr lang="he-IL" sz="1600" dirty="0"/>
            </a:br>
            <a:r>
              <a:rPr lang="he-IL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וְיוֹדֵעַ מֶה עָשִׂיתִי נָכוֹן וּמָה לֹא עָשִׂיתִי. אָמֵן</a:t>
            </a:r>
            <a:endParaRPr lang="he-IL" sz="160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E3559A5-87D7-4531-AECF-A81DD99E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8C0282-A0A1-244E-938B-1831CCB4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pPr algn="ctr"/>
            <a:r>
              <a:rPr lang="he-IL" sz="4400" dirty="0"/>
              <a:t>תחום הטכנולוגיה</a:t>
            </a:r>
            <a:endParaRPr lang="en-IL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53C1AA-80D0-C649-BC12-B490BC084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723062"/>
              </p:ext>
            </p:extLst>
          </p:nvPr>
        </p:nvGraphicFramePr>
        <p:xfrm>
          <a:off x="5801654" y="1091416"/>
          <a:ext cx="5945415" cy="450151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794365">
                  <a:extLst>
                    <a:ext uri="{9D8B030D-6E8A-4147-A177-3AD203B41FA5}">
                      <a16:colId xmlns:a16="http://schemas.microsoft.com/office/drawing/2014/main" val="2460755130"/>
                    </a:ext>
                  </a:extLst>
                </a:gridCol>
                <a:gridCol w="785638">
                  <a:extLst>
                    <a:ext uri="{9D8B030D-6E8A-4147-A177-3AD203B41FA5}">
                      <a16:colId xmlns:a16="http://schemas.microsoft.com/office/drawing/2014/main" val="3914212715"/>
                    </a:ext>
                  </a:extLst>
                </a:gridCol>
                <a:gridCol w="862159">
                  <a:extLst>
                    <a:ext uri="{9D8B030D-6E8A-4147-A177-3AD203B41FA5}">
                      <a16:colId xmlns:a16="http://schemas.microsoft.com/office/drawing/2014/main" val="4220657572"/>
                    </a:ext>
                  </a:extLst>
                </a:gridCol>
                <a:gridCol w="811145">
                  <a:extLst>
                    <a:ext uri="{9D8B030D-6E8A-4147-A177-3AD203B41FA5}">
                      <a16:colId xmlns:a16="http://schemas.microsoft.com/office/drawing/2014/main" val="3746187572"/>
                    </a:ext>
                  </a:extLst>
                </a:gridCol>
                <a:gridCol w="692108">
                  <a:extLst>
                    <a:ext uri="{9D8B030D-6E8A-4147-A177-3AD203B41FA5}">
                      <a16:colId xmlns:a16="http://schemas.microsoft.com/office/drawing/2014/main" val="2315693732"/>
                    </a:ext>
                  </a:extLst>
                </a:gridCol>
              </a:tblGrid>
              <a:tr h="88010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השאלה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1-2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נמוכה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בינונית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4-5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גבוהה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4-5</a:t>
                      </a:r>
                      <a:endParaRPr lang="en-IL" sz="15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מ"ז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797799099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אתה מכיר את מושגי היסוד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6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37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solidFill>
                            <a:srgbClr val="FF0000"/>
                          </a:solidFill>
                          <a:effectLst/>
                        </a:rPr>
                        <a:t>57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64%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677069457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אתה מכיר את האתגרים הלאומיים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20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solidFill>
                            <a:srgbClr val="FF0000"/>
                          </a:solidFill>
                          <a:effectLst/>
                        </a:rPr>
                        <a:t>77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75%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333453164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אתה מכיר את האתגרים הבינלאומיים המרכזיים בתחום?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0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32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solidFill>
                            <a:srgbClr val="FF0000"/>
                          </a:solidFill>
                          <a:effectLst/>
                        </a:rPr>
                        <a:t>68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69%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830486431"/>
                  </a:ext>
                </a:extLst>
              </a:tr>
              <a:tr h="82194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יש לך תשתית שתאפשר לך העמקה בתחום במידה ותזדקק לך?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3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29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solidFill>
                            <a:srgbClr val="FF0000"/>
                          </a:solidFill>
                          <a:effectLst/>
                        </a:rPr>
                        <a:t>68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76%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769846861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התחום קיבל ביטוי איכותי בהרצאות לאורך השנה?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6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43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62%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947460877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התחום קיבל ביטוי איכותי בסיורים לאורך השנה?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6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500">
                          <a:effectLst/>
                        </a:rPr>
                        <a:t>57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IL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IL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500" dirty="0">
                          <a:effectLst/>
                        </a:rPr>
                        <a:t>36%</a:t>
                      </a:r>
                      <a:endParaRPr lang="en-IL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828" marR="91828" marT="0" marB="0" anchor="ctr"/>
                </a:tc>
                <a:extLst>
                  <a:ext uri="{0D108BD9-81ED-4DB2-BD59-A6C34878D82A}">
                    <a16:rowId xmlns:a16="http://schemas.microsoft.com/office/drawing/2014/main" val="3118318167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D3DE639A-AE9C-466E-B7A3-8DE5A777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5F88F3-57A1-EB44-9E31-506D4099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pPr algn="ctr"/>
            <a:r>
              <a:rPr lang="he-IL" sz="4400" dirty="0"/>
              <a:t>תחום האסטרטגיה</a:t>
            </a:r>
            <a:endParaRPr lang="en-IL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4CDFC5-645D-C94F-8380-9ABACD03C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263566"/>
              </p:ext>
            </p:extLst>
          </p:nvPr>
        </p:nvGraphicFramePr>
        <p:xfrm>
          <a:off x="5927681" y="1904460"/>
          <a:ext cx="5819388" cy="283492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29638">
                  <a:extLst>
                    <a:ext uri="{9D8B030D-6E8A-4147-A177-3AD203B41FA5}">
                      <a16:colId xmlns:a16="http://schemas.microsoft.com/office/drawing/2014/main" val="631575218"/>
                    </a:ext>
                  </a:extLst>
                </a:gridCol>
                <a:gridCol w="870083">
                  <a:extLst>
                    <a:ext uri="{9D8B030D-6E8A-4147-A177-3AD203B41FA5}">
                      <a16:colId xmlns:a16="http://schemas.microsoft.com/office/drawing/2014/main" val="807134568"/>
                    </a:ext>
                  </a:extLst>
                </a:gridCol>
                <a:gridCol w="954832">
                  <a:extLst>
                    <a:ext uri="{9D8B030D-6E8A-4147-A177-3AD203B41FA5}">
                      <a16:colId xmlns:a16="http://schemas.microsoft.com/office/drawing/2014/main" val="3633107091"/>
                    </a:ext>
                  </a:extLst>
                </a:gridCol>
                <a:gridCol w="898333">
                  <a:extLst>
                    <a:ext uri="{9D8B030D-6E8A-4147-A177-3AD203B41FA5}">
                      <a16:colId xmlns:a16="http://schemas.microsoft.com/office/drawing/2014/main" val="2519975475"/>
                    </a:ext>
                  </a:extLst>
                </a:gridCol>
                <a:gridCol w="766502">
                  <a:extLst>
                    <a:ext uri="{9D8B030D-6E8A-4147-A177-3AD203B41FA5}">
                      <a16:colId xmlns:a16="http://schemas.microsoft.com/office/drawing/2014/main" val="1476740996"/>
                    </a:ext>
                  </a:extLst>
                </a:gridCol>
              </a:tblGrid>
              <a:tr h="97470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השאלה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1-2</a:t>
                      </a:r>
                      <a:endParaRPr lang="en-IL" sz="16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נמוכה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3</a:t>
                      </a:r>
                      <a:endParaRPr lang="en-IL" sz="160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בינונית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4-5</a:t>
                      </a:r>
                      <a:endParaRPr lang="en-IL" sz="1600" dirty="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גבוהה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4-5</a:t>
                      </a:r>
                      <a:endParaRPr lang="en-IL" sz="1600" dirty="0">
                        <a:effectLst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מ"ז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extLst>
                  <a:ext uri="{0D108BD9-81ED-4DB2-BD59-A6C34878D82A}">
                    <a16:rowId xmlns:a16="http://schemas.microsoft.com/office/drawing/2014/main" val="272752270"/>
                  </a:ext>
                </a:extLst>
              </a:tr>
              <a:tr h="62007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התחום סייע לרכוש כלי חשיבה וניתוח?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6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9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85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extLst>
                  <a:ext uri="{0D108BD9-81ED-4DB2-BD59-A6C34878D82A}">
                    <a16:rowId xmlns:a16="http://schemas.microsoft.com/office/drawing/2014/main" val="3131796832"/>
                  </a:ext>
                </a:extLst>
              </a:tr>
              <a:tr h="62007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התחום סיפק תשתית להעמקה?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12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85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85%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extLst>
                  <a:ext uri="{0D108BD9-81ED-4DB2-BD59-A6C34878D82A}">
                    <a16:rowId xmlns:a16="http://schemas.microsoft.com/office/drawing/2014/main" val="1921900160"/>
                  </a:ext>
                </a:extLst>
              </a:tr>
              <a:tr h="62007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אתה מכיר את מושגי היסוד בתחום?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0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32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solidFill>
                            <a:srgbClr val="FF0000"/>
                          </a:solidFill>
                          <a:effectLst/>
                        </a:rPr>
                        <a:t>68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en-IL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87%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698" marR="101698" marT="0" marB="0" anchor="ctr"/>
                </a:tc>
                <a:extLst>
                  <a:ext uri="{0D108BD9-81ED-4DB2-BD59-A6C34878D82A}">
                    <a16:rowId xmlns:a16="http://schemas.microsoft.com/office/drawing/2014/main" val="1394208729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37439B0F-1156-480A-8505-5389A94A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1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0FEAD7-9648-48C9-906F-C93FD661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מרכיבי ההצגה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9F1FFEFB-FAAA-47FC-A80C-991F42BDA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515611"/>
              </p:ext>
            </p:extLst>
          </p:nvPr>
        </p:nvGraphicFramePr>
        <p:xfrm>
          <a:off x="777875" y="1825625"/>
          <a:ext cx="106584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6B9C796C-5E61-464D-8294-6BFBF474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5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4079BF-37D5-A34F-B3B7-33294C0C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pPr algn="ctr" defTabSz="914400" rtl="1" eaLnBrk="1" latinLnBrk="0" hangingPunct="1">
              <a:spcBef>
                <a:spcPct val="0"/>
              </a:spcBef>
              <a:buNone/>
            </a:pPr>
            <a:r>
              <a:rPr lang="he-IL" sz="4400" dirty="0"/>
              <a:t>מטרות שנת הלימודים</a:t>
            </a:r>
            <a:endParaRPr lang="en-IL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E129BE-9A3C-6143-9F95-B7D6A1E81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643866"/>
              </p:ext>
            </p:extLst>
          </p:nvPr>
        </p:nvGraphicFramePr>
        <p:xfrm>
          <a:off x="4629148" y="1426330"/>
          <a:ext cx="7117921" cy="38105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51640">
                  <a:extLst>
                    <a:ext uri="{9D8B030D-6E8A-4147-A177-3AD203B41FA5}">
                      <a16:colId xmlns:a16="http://schemas.microsoft.com/office/drawing/2014/main" val="2659700139"/>
                    </a:ext>
                  </a:extLst>
                </a:gridCol>
                <a:gridCol w="829743">
                  <a:extLst>
                    <a:ext uri="{9D8B030D-6E8A-4147-A177-3AD203B41FA5}">
                      <a16:colId xmlns:a16="http://schemas.microsoft.com/office/drawing/2014/main" val="3061644204"/>
                    </a:ext>
                  </a:extLst>
                </a:gridCol>
                <a:gridCol w="910562">
                  <a:extLst>
                    <a:ext uri="{9D8B030D-6E8A-4147-A177-3AD203B41FA5}">
                      <a16:colId xmlns:a16="http://schemas.microsoft.com/office/drawing/2014/main" val="2772873917"/>
                    </a:ext>
                  </a:extLst>
                </a:gridCol>
                <a:gridCol w="856683">
                  <a:extLst>
                    <a:ext uri="{9D8B030D-6E8A-4147-A177-3AD203B41FA5}">
                      <a16:colId xmlns:a16="http://schemas.microsoft.com/office/drawing/2014/main" val="1157213015"/>
                    </a:ext>
                  </a:extLst>
                </a:gridCol>
                <a:gridCol w="1238329">
                  <a:extLst>
                    <a:ext uri="{9D8B030D-6E8A-4147-A177-3AD203B41FA5}">
                      <a16:colId xmlns:a16="http://schemas.microsoft.com/office/drawing/2014/main" val="1709146239"/>
                    </a:ext>
                  </a:extLst>
                </a:gridCol>
                <a:gridCol w="730964">
                  <a:extLst>
                    <a:ext uri="{9D8B030D-6E8A-4147-A177-3AD203B41FA5}">
                      <a16:colId xmlns:a16="http://schemas.microsoft.com/office/drawing/2014/main" val="955351213"/>
                    </a:ext>
                  </a:extLst>
                </a:gridCol>
              </a:tblGrid>
              <a:tr h="9295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השאלה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1-2</a:t>
                      </a:r>
                      <a:endParaRPr lang="en-IL" sz="16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נמוכה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3</a:t>
                      </a:r>
                      <a:endParaRPr lang="en-IL" sz="16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בינונית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4-5</a:t>
                      </a:r>
                      <a:endParaRPr lang="en-IL" sz="16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גבוהה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בינלאומיים</a:t>
                      </a:r>
                      <a:endParaRPr lang="en-IL" sz="16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4-5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 dirty="0">
                          <a:effectLst/>
                        </a:rPr>
                        <a:t>4-5</a:t>
                      </a:r>
                      <a:endParaRPr lang="en-IL" sz="16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700" dirty="0">
                          <a:effectLst/>
                        </a:rPr>
                        <a:t>מ"ז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extLst>
                  <a:ext uri="{0D108BD9-81ED-4DB2-BD59-A6C34878D82A}">
                    <a16:rowId xmlns:a16="http://schemas.microsoft.com/office/drawing/2014/main" val="677393791"/>
                  </a:ext>
                </a:extLst>
              </a:tr>
              <a:tr h="591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לימוד ומחקר של מרכיבי הביטחון הלאומי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3%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94%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84%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extLst>
                  <a:ext uri="{0D108BD9-81ED-4DB2-BD59-A6C34878D82A}">
                    <a16:rowId xmlns:a16="http://schemas.microsoft.com/office/drawing/2014/main" val="1069378553"/>
                  </a:ext>
                </a:extLst>
              </a:tr>
              <a:tr h="86808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ניתוח קשרי הגומלין בין מרכיבי הביטחון הלאומי השונים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97%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75%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extLst>
                  <a:ext uri="{0D108BD9-81ED-4DB2-BD59-A6C34878D82A}">
                    <a16:rowId xmlns:a16="http://schemas.microsoft.com/office/drawing/2014/main" val="3456145906"/>
                  </a:ext>
                </a:extLst>
              </a:tr>
              <a:tr h="14216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700">
                          <a:effectLst/>
                        </a:rPr>
                        <a:t>פיתוח כלי חשיבה ברמה האסטרטגית המתאימים להתמודדות של בכירים עם אתגרים בתחום הביטחון הלאומי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6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9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85%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66%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6983" marR="96983" marT="0" marB="0" anchor="ctr"/>
                </a:tc>
                <a:extLst>
                  <a:ext uri="{0D108BD9-81ED-4DB2-BD59-A6C34878D82A}">
                    <a16:rowId xmlns:a16="http://schemas.microsoft.com/office/drawing/2014/main" val="2846548707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E7A2112-6222-4D4C-855A-9541E9AF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9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D87281-84E9-3847-854C-1942929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pPr algn="ctr"/>
            <a:r>
              <a:rPr lang="he-IL" dirty="0"/>
              <a:t>הערכת </a:t>
            </a:r>
            <a:r>
              <a:rPr lang="he-IL" dirty="0" err="1"/>
              <a:t>תוכנית</a:t>
            </a:r>
            <a:r>
              <a:rPr lang="he-IL" dirty="0"/>
              <a:t> ההכשרה</a:t>
            </a:r>
            <a:endParaRPr lang="en-I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3BD8D3-8EE4-AF4F-85BB-135F7CC40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213285"/>
              </p:ext>
            </p:extLst>
          </p:nvPr>
        </p:nvGraphicFramePr>
        <p:xfrm>
          <a:off x="4773038" y="619316"/>
          <a:ext cx="7174047" cy="530544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243900">
                  <a:extLst>
                    <a:ext uri="{9D8B030D-6E8A-4147-A177-3AD203B41FA5}">
                      <a16:colId xmlns:a16="http://schemas.microsoft.com/office/drawing/2014/main" val="81876303"/>
                    </a:ext>
                  </a:extLst>
                </a:gridCol>
                <a:gridCol w="670984">
                  <a:extLst>
                    <a:ext uri="{9D8B030D-6E8A-4147-A177-3AD203B41FA5}">
                      <a16:colId xmlns:a16="http://schemas.microsoft.com/office/drawing/2014/main" val="2501938115"/>
                    </a:ext>
                  </a:extLst>
                </a:gridCol>
                <a:gridCol w="748530">
                  <a:extLst>
                    <a:ext uri="{9D8B030D-6E8A-4147-A177-3AD203B41FA5}">
                      <a16:colId xmlns:a16="http://schemas.microsoft.com/office/drawing/2014/main" val="1421859939"/>
                    </a:ext>
                  </a:extLst>
                </a:gridCol>
                <a:gridCol w="696189">
                  <a:extLst>
                    <a:ext uri="{9D8B030D-6E8A-4147-A177-3AD203B41FA5}">
                      <a16:colId xmlns:a16="http://schemas.microsoft.com/office/drawing/2014/main" val="4107334389"/>
                    </a:ext>
                  </a:extLst>
                </a:gridCol>
                <a:gridCol w="814444">
                  <a:extLst>
                    <a:ext uri="{9D8B030D-6E8A-4147-A177-3AD203B41FA5}">
                      <a16:colId xmlns:a16="http://schemas.microsoft.com/office/drawing/2014/main" val="3930340190"/>
                    </a:ext>
                  </a:extLst>
                </a:gridCol>
              </a:tblGrid>
              <a:tr h="83277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השאלה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1-2</a:t>
                      </a:r>
                      <a:endParaRPr lang="en-IL" sz="14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נמוכה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3</a:t>
                      </a:r>
                      <a:endParaRPr lang="en-IL" sz="14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בינונית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4-5</a:t>
                      </a:r>
                      <a:endParaRPr lang="en-IL" sz="14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גבוהה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4-5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מ"ז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1969806132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הקנתה לך ידע תאורטי?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88%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77%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555906990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הקנתה לך כלי חשיבה וניתוח?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85%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68%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3015448460"/>
                  </a:ext>
                </a:extLst>
              </a:tr>
              <a:tr h="3569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solidFill>
                            <a:srgbClr val="FF0000"/>
                          </a:solidFill>
                          <a:effectLst/>
                        </a:rPr>
                        <a:t>הביאה לידי ביטוי מגוון דעות והשקפות עולם?</a:t>
                      </a:r>
                      <a:endParaRPr lang="en-I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9%</a:t>
                      </a:r>
                      <a:endParaRPr lang="en-IL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17%</a:t>
                      </a:r>
                      <a:endParaRPr lang="en-IL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74%</a:t>
                      </a:r>
                      <a:endParaRPr lang="en-IL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solidFill>
                            <a:srgbClr val="FF0000"/>
                          </a:solidFill>
                          <a:effectLst/>
                        </a:rPr>
                        <a:t>75%</a:t>
                      </a:r>
                      <a:endParaRPr lang="en-IL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394419264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אתגרה מחשבתית?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88%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59%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2887586013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התייחסה לסוגיות אקטואליות?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88%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81%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3129951611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הייתה מעניינת?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91%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78%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1963806752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אפשרה לך העמקה בנושאים שמעניינים אותך?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14%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80%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69%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1209482977"/>
                  </a:ext>
                </a:extLst>
              </a:tr>
              <a:tr h="48724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חיזקה את המסוגלות שלך בהתמודדות עם סוגיות </a:t>
                      </a:r>
                      <a:r>
                        <a:rPr lang="he-IL" sz="1600" dirty="0" err="1">
                          <a:effectLst/>
                        </a:rPr>
                        <a:t>בטל"מ</a:t>
                      </a:r>
                      <a:r>
                        <a:rPr lang="he-IL" sz="1600" dirty="0">
                          <a:effectLst/>
                        </a:rPr>
                        <a:t>?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94%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79%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3748608342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solidFill>
                            <a:srgbClr val="FF0000"/>
                          </a:solidFill>
                          <a:effectLst/>
                        </a:rPr>
                        <a:t>חיזקה את יכולת הביטוי שלך בכתב?</a:t>
                      </a:r>
                      <a:endParaRPr lang="en-I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14%</a:t>
                      </a:r>
                      <a:endParaRPr lang="en-IL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31%</a:t>
                      </a:r>
                      <a:endParaRPr lang="en-IL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55%</a:t>
                      </a:r>
                      <a:endParaRPr lang="en-IL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solidFill>
                            <a:srgbClr val="FF0000"/>
                          </a:solidFill>
                          <a:effectLst/>
                        </a:rPr>
                        <a:t>62%</a:t>
                      </a:r>
                      <a:endParaRPr lang="en-IL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2717898851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solidFill>
                            <a:srgbClr val="FF0000"/>
                          </a:solidFill>
                          <a:effectLst/>
                        </a:rPr>
                        <a:t>חיזקה את יכולת הביטוי שלך בעל פה?</a:t>
                      </a:r>
                      <a:endParaRPr lang="en-I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17%</a:t>
                      </a:r>
                      <a:endParaRPr lang="en-IL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23%</a:t>
                      </a:r>
                      <a:endParaRPr lang="en-IL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60%</a:t>
                      </a:r>
                      <a:endParaRPr lang="en-IL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solidFill>
                            <a:srgbClr val="FF0000"/>
                          </a:solidFill>
                          <a:effectLst/>
                        </a:rPr>
                        <a:t>46%</a:t>
                      </a:r>
                      <a:endParaRPr lang="en-IL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3216217648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חיזקה את יכולתך לקיים תהליך למידה עצמאי?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14%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83%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78%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3740094277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תרמה לעולם הבכירות?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97%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2433224046"/>
                  </a:ext>
                </a:extLst>
              </a:tr>
              <a:tr h="3262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תמליץ לעמיתך ללמוד במסגרת </a:t>
                      </a:r>
                      <a:r>
                        <a:rPr lang="he-IL" sz="1600" dirty="0" err="1">
                          <a:effectLst/>
                        </a:rPr>
                        <a:t>מב"ל</a:t>
                      </a:r>
                      <a:r>
                        <a:rPr lang="he-IL" sz="1600" dirty="0">
                          <a:effectLst/>
                        </a:rPr>
                        <a:t>?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94%</a:t>
                      </a:r>
                      <a:endParaRPr lang="en-I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91%</a:t>
                      </a:r>
                      <a:endParaRPr lang="en-I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66" marR="61466" marT="0" marB="0" anchor="ctr"/>
                </a:tc>
                <a:extLst>
                  <a:ext uri="{0D108BD9-81ED-4DB2-BD59-A6C34878D82A}">
                    <a16:rowId xmlns:a16="http://schemas.microsoft.com/office/drawing/2014/main" val="799006791"/>
                  </a:ext>
                </a:extLst>
              </a:tr>
            </a:tbl>
          </a:graphicData>
        </a:graphic>
      </p:graphicFrame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67C9FDCE-B872-439F-8FDF-18DF3DD5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2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1679644" y="476672"/>
            <a:ext cx="8087094" cy="581010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 kern="1200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e-IL" dirty="0">
                <a:solidFill>
                  <a:srgbClr val="4F81BD"/>
                </a:solidFill>
                <a:ea typeface="Tahoma" panose="020B0604030504040204" pitchFamily="34" charset="0"/>
              </a:rPr>
              <a:t>תכנים שצריך לשמר ולהוסיף - בשנה שעברה</a:t>
            </a:r>
          </a:p>
        </p:txBody>
      </p:sp>
      <p:graphicFrame>
        <p:nvGraphicFramePr>
          <p:cNvPr id="6" name="דיאגרמה 2">
            <a:extLst>
              <a:ext uri="{FF2B5EF4-FFF2-40B4-BE49-F238E27FC236}">
                <a16:creationId xmlns:a16="http://schemas.microsoft.com/office/drawing/2014/main" id="{7E2CDF0B-87C5-4F85-9684-CBFB5B785D18}"/>
              </a:ext>
            </a:extLst>
          </p:cNvPr>
          <p:cNvGraphicFramePr/>
          <p:nvPr/>
        </p:nvGraphicFramePr>
        <p:xfrm>
          <a:off x="2135560" y="1484784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C251844D-641C-470C-B6A2-49FF63E1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2408622" y="476672"/>
            <a:ext cx="7358115" cy="581010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 kern="1200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e-IL" dirty="0">
                <a:solidFill>
                  <a:srgbClr val="4F81BD"/>
                </a:solidFill>
                <a:ea typeface="Tahoma" panose="020B0604030504040204" pitchFamily="34" charset="0"/>
              </a:rPr>
              <a:t>תכנים שצריך לשמר ולהוסיף - השנה</a:t>
            </a:r>
          </a:p>
        </p:txBody>
      </p:sp>
      <p:graphicFrame>
        <p:nvGraphicFramePr>
          <p:cNvPr id="6" name="דיאגרמה 2">
            <a:extLst>
              <a:ext uri="{FF2B5EF4-FFF2-40B4-BE49-F238E27FC236}">
                <a16:creationId xmlns:a16="http://schemas.microsoft.com/office/drawing/2014/main" id="{7E2CDF0B-87C5-4F85-9684-CBFB5B785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171621"/>
              </p:ext>
            </p:extLst>
          </p:nvPr>
        </p:nvGraphicFramePr>
        <p:xfrm>
          <a:off x="2135560" y="1484784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7F163593-7232-4220-8E1F-BC5B08A4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1796374" y="476672"/>
            <a:ext cx="7970363" cy="581010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 kern="1200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e-IL" dirty="0">
                <a:solidFill>
                  <a:srgbClr val="4F81BD"/>
                </a:solidFill>
                <a:ea typeface="Tahoma" panose="020B0604030504040204" pitchFamily="34" charset="0"/>
              </a:rPr>
              <a:t>תכנים שצריך להוריד ולשפר - בשנה שעברה</a:t>
            </a:r>
          </a:p>
        </p:txBody>
      </p:sp>
      <p:graphicFrame>
        <p:nvGraphicFramePr>
          <p:cNvPr id="6" name="דיאגרמה 2">
            <a:extLst>
              <a:ext uri="{FF2B5EF4-FFF2-40B4-BE49-F238E27FC236}">
                <a16:creationId xmlns:a16="http://schemas.microsoft.com/office/drawing/2014/main" id="{7E2CDF0B-87C5-4F85-9684-CBFB5B785D18}"/>
              </a:ext>
            </a:extLst>
          </p:cNvPr>
          <p:cNvGraphicFramePr/>
          <p:nvPr/>
        </p:nvGraphicFramePr>
        <p:xfrm>
          <a:off x="2135560" y="1484784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90AACEEA-BAF6-48E6-974B-E9F4229D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2408622" y="476672"/>
            <a:ext cx="7358115" cy="581010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 kern="1200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e-IL" dirty="0">
                <a:solidFill>
                  <a:srgbClr val="4F81BD"/>
                </a:solidFill>
                <a:ea typeface="Tahoma" panose="020B0604030504040204" pitchFamily="34" charset="0"/>
              </a:rPr>
              <a:t>תכנים שצריך להוריד ולשפר - השנה </a:t>
            </a:r>
          </a:p>
        </p:txBody>
      </p:sp>
      <p:graphicFrame>
        <p:nvGraphicFramePr>
          <p:cNvPr id="6" name="דיאגרמה 2">
            <a:extLst>
              <a:ext uri="{FF2B5EF4-FFF2-40B4-BE49-F238E27FC236}">
                <a16:creationId xmlns:a16="http://schemas.microsoft.com/office/drawing/2014/main" id="{7E2CDF0B-87C5-4F85-9684-CBFB5B785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487227"/>
              </p:ext>
            </p:extLst>
          </p:nvPr>
        </p:nvGraphicFramePr>
        <p:xfrm>
          <a:off x="2135560" y="1484784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90058546-2E14-41E3-8096-6EBDD7D9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fettiVTI">
  <a:themeElements>
    <a:clrScheme name="AnalogousFromRegularSeedLeftStep">
      <a:dk1>
        <a:srgbClr val="000000"/>
      </a:dk1>
      <a:lt1>
        <a:srgbClr val="FFFFFF"/>
      </a:lt1>
      <a:dk2>
        <a:srgbClr val="321C1C"/>
      </a:dk2>
      <a:lt2>
        <a:srgbClr val="F2F0F3"/>
      </a:lt2>
      <a:accent1>
        <a:srgbClr val="54B42F"/>
      </a:accent1>
      <a:accent2>
        <a:srgbClr val="84AE22"/>
      </a:accent2>
      <a:accent3>
        <a:srgbClr val="B2A32E"/>
      </a:accent3>
      <a:accent4>
        <a:srgbClr val="C67127"/>
      </a:accent4>
      <a:accent5>
        <a:srgbClr val="D74138"/>
      </a:accent5>
      <a:accent6>
        <a:srgbClr val="C62760"/>
      </a:accent6>
      <a:hlink>
        <a:srgbClr val="9E44C0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1584</Words>
  <Application>Microsoft Office PowerPoint</Application>
  <PresentationFormat>מסך רחב</PresentationFormat>
  <Paragraphs>535</Paragraphs>
  <Slides>21</Slides>
  <Notes>5</Notes>
  <HiddenSlides>6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9" baseType="lpstr">
      <vt:lpstr>AR BERKLEY</vt:lpstr>
      <vt:lpstr>Arial</vt:lpstr>
      <vt:lpstr>Calibri</vt:lpstr>
      <vt:lpstr>David</vt:lpstr>
      <vt:lpstr>Gill Sans Nova</vt:lpstr>
      <vt:lpstr>Segoe UI Historic</vt:lpstr>
      <vt:lpstr>Tahoma</vt:lpstr>
      <vt:lpstr>ConfettiVTI</vt:lpstr>
      <vt:lpstr>מצגת של PowerPoint‏</vt:lpstr>
      <vt:lpstr>שיר מספר 10 -  ספר לימוד החשבון / יהודה עמיחי</vt:lpstr>
      <vt:lpstr>מרכיבי ההצגה</vt:lpstr>
      <vt:lpstr>מטרות שנת הלימודים</vt:lpstr>
      <vt:lpstr>הערכת תוכנית ההכשרה</vt:lpstr>
      <vt:lpstr>מצגת של PowerPoint‏</vt:lpstr>
      <vt:lpstr>מצגת של PowerPoint‏</vt:lpstr>
      <vt:lpstr>מצגת של PowerPoint‏</vt:lpstr>
      <vt:lpstr>מצגת של PowerPoint‏</vt:lpstr>
      <vt:lpstr>הפג״מ</vt:lpstr>
      <vt:lpstr>הפג״מ</vt:lpstr>
      <vt:lpstr>אקלים הלמידה</vt:lpstr>
      <vt:lpstr>הסגל</vt:lpstr>
      <vt:lpstr>חניכה -תרומה לתהליך הלמידה והפיתוח האישי</vt:lpstr>
      <vt:lpstr>מרחוק – כיוונים להמשך מצויינות</vt:lpstr>
      <vt:lpstr>תחום הכלכלה</vt:lpstr>
      <vt:lpstr>החברה הישראלית</vt:lpstr>
      <vt:lpstr>תחום ההגנה הלאומית</vt:lpstr>
      <vt:lpstr>מדינאות ודיפלומטיה</vt:lpstr>
      <vt:lpstr>תחום הטכנולוגיה</vt:lpstr>
      <vt:lpstr>תחום האסטרטגיה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המב״ל מ״ח</dc:title>
  <dc:creator>מעין אטיאס</dc:creator>
  <cp:lastModifiedBy>rom liraz</cp:lastModifiedBy>
  <cp:revision>38</cp:revision>
  <dcterms:created xsi:type="dcterms:W3CDTF">2021-07-14T10:49:40Z</dcterms:created>
  <dcterms:modified xsi:type="dcterms:W3CDTF">2021-07-15T04:05:29Z</dcterms:modified>
</cp:coreProperties>
</file>