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9" r:id="rId1"/>
  </p:sldMasterIdLst>
  <p:notesMasterIdLst>
    <p:notesMasterId r:id="rId19"/>
  </p:notesMasterIdLst>
  <p:sldIdLst>
    <p:sldId id="285" r:id="rId2"/>
    <p:sldId id="286" r:id="rId3"/>
    <p:sldId id="358" r:id="rId4"/>
    <p:sldId id="370" r:id="rId5"/>
    <p:sldId id="366" r:id="rId6"/>
    <p:sldId id="371" r:id="rId7"/>
    <p:sldId id="372" r:id="rId8"/>
    <p:sldId id="374" r:id="rId9"/>
    <p:sldId id="496" r:id="rId10"/>
    <p:sldId id="375" r:id="rId11"/>
    <p:sldId id="376" r:id="rId12"/>
    <p:sldId id="500" r:id="rId13"/>
    <p:sldId id="501" r:id="rId14"/>
    <p:sldId id="492" r:id="rId15"/>
    <p:sldId id="493" r:id="rId16"/>
    <p:sldId id="494" r:id="rId17"/>
    <p:sldId id="499" r:id="rId1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2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סגנון ערכת נושא 1 - הדגשה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סגנון ערכת נושא 1 - הדגשה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99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CBB8-2A73-452C-8C8B-99755DD58FBA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DE294340-55B6-4727-A3C5-96FADCCF326F}">
      <dgm:prSet phldrT="[טקסט]" custT="1"/>
      <dgm:spPr>
        <a:solidFill>
          <a:srgbClr val="99FF66"/>
        </a:solidFill>
      </dgm:spPr>
      <dgm:t>
        <a:bodyPr/>
        <a:lstStyle/>
        <a:p>
          <a:pPr rtl="1"/>
          <a:r>
            <a:rPr lang="he-IL" sz="2400" b="1" u="none" dirty="0" smtClean="0">
              <a:solidFill>
                <a:schemeClr val="tx1"/>
              </a:solidFill>
            </a:rPr>
            <a:t>מפגש טעינה</a:t>
          </a:r>
        </a:p>
        <a:p>
          <a:pPr rtl="1"/>
          <a:r>
            <a:rPr lang="he-IL" sz="2400" b="0" u="none" dirty="0" err="1" smtClean="0">
              <a:solidFill>
                <a:schemeClr val="tx1"/>
              </a:solidFill>
            </a:rPr>
            <a:t>מאו"ג</a:t>
          </a:r>
          <a:r>
            <a:rPr lang="he-IL" sz="2400" b="0" u="none" dirty="0" smtClean="0">
              <a:solidFill>
                <a:schemeClr val="tx1"/>
              </a:solidFill>
            </a:rPr>
            <a:t> 80</a:t>
          </a:r>
        </a:p>
        <a:p>
          <a:pPr rtl="1"/>
          <a:r>
            <a:rPr lang="he-IL" sz="2000" b="0" u="none" dirty="0" smtClean="0">
              <a:solidFill>
                <a:schemeClr val="tx1"/>
              </a:solidFill>
            </a:rPr>
            <a:t>אתגרי הגבולות הדרומיים </a:t>
          </a:r>
        </a:p>
      </dgm:t>
    </dgm:pt>
    <dgm:pt modelId="{A3D1F306-218E-4EA6-B296-B3C1E26C16C2}" type="parTrans" cxnId="{5A3090A5-970E-437A-8D7C-D10A279CC843}">
      <dgm:prSet/>
      <dgm:spPr/>
      <dgm:t>
        <a:bodyPr/>
        <a:lstStyle/>
        <a:p>
          <a:pPr rtl="1"/>
          <a:endParaRPr lang="he-IL"/>
        </a:p>
      </dgm:t>
    </dgm:pt>
    <dgm:pt modelId="{55CCAD98-4171-4741-920F-F6D7E9B3784E}" type="sibTrans" cxnId="{5A3090A5-970E-437A-8D7C-D10A279CC843}">
      <dgm:prSet/>
      <dgm:spPr>
        <a:ln w="38100"/>
      </dgm:spPr>
      <dgm:t>
        <a:bodyPr/>
        <a:lstStyle/>
        <a:p>
          <a:pPr rtl="1"/>
          <a:endParaRPr lang="he-IL"/>
        </a:p>
      </dgm:t>
    </dgm:pt>
    <dgm:pt modelId="{2896842D-B1E3-45B0-8BE4-7185BFEDDC75}">
      <dgm:prSet phldrT="[טקסט]" custT="1"/>
      <dgm:spPr>
        <a:solidFill>
          <a:srgbClr val="99FF66"/>
        </a:solidFill>
      </dgm:spPr>
      <dgm:t>
        <a:bodyPr/>
        <a:lstStyle/>
        <a:p>
          <a:pPr rtl="1"/>
          <a:r>
            <a:rPr lang="he-IL" sz="2400" b="1" u="none" dirty="0" smtClean="0">
              <a:solidFill>
                <a:schemeClr val="tx1"/>
              </a:solidFill>
            </a:rPr>
            <a:t>סיור בציר 12</a:t>
          </a:r>
          <a:r>
            <a:rPr lang="he-IL" sz="2400" b="0" u="none" dirty="0" smtClean="0">
              <a:solidFill>
                <a:schemeClr val="tx1"/>
              </a:solidFill>
            </a:rPr>
            <a:t> </a:t>
          </a:r>
          <a:r>
            <a:rPr lang="he-IL" sz="2000" b="0" u="none" dirty="0" smtClean="0">
              <a:solidFill>
                <a:schemeClr val="tx1"/>
              </a:solidFill>
            </a:rPr>
            <a:t>הבנת המשמעות של הגבול המערבי והשלכותיו</a:t>
          </a:r>
          <a:endParaRPr lang="he-IL" sz="2000" b="1" u="sng" dirty="0" smtClean="0">
            <a:solidFill>
              <a:schemeClr val="tx1"/>
            </a:solidFill>
          </a:endParaRPr>
        </a:p>
      </dgm:t>
    </dgm:pt>
    <dgm:pt modelId="{57B415E3-EC0A-49AC-BB3E-7C735734E6D6}" type="parTrans" cxnId="{650A7A97-F312-4CCD-9018-2D2086CFCE07}">
      <dgm:prSet/>
      <dgm:spPr/>
      <dgm:t>
        <a:bodyPr/>
        <a:lstStyle/>
        <a:p>
          <a:pPr rtl="1"/>
          <a:endParaRPr lang="he-IL"/>
        </a:p>
      </dgm:t>
    </dgm:pt>
    <dgm:pt modelId="{B46F6356-1AE9-4BF6-9A84-2469C26DD190}" type="sibTrans" cxnId="{650A7A97-F312-4CCD-9018-2D2086CFCE07}">
      <dgm:prSet/>
      <dgm:spPr>
        <a:ln w="38100"/>
      </dgm:spPr>
      <dgm:t>
        <a:bodyPr/>
        <a:lstStyle/>
        <a:p>
          <a:pPr rtl="1"/>
          <a:endParaRPr lang="he-IL"/>
        </a:p>
      </dgm:t>
    </dgm:pt>
    <dgm:pt modelId="{8FA557B1-21E1-4855-A8D5-9C1603DF58AB}">
      <dgm:prSet phldrT="[טקסט]" custT="1"/>
      <dgm:spPr>
        <a:solidFill>
          <a:srgbClr val="99FF66"/>
        </a:solidFill>
      </dgm:spPr>
      <dgm:t>
        <a:bodyPr/>
        <a:lstStyle/>
        <a:p>
          <a:pPr rtl="1"/>
          <a:r>
            <a:rPr lang="he-IL" sz="2400" b="1" u="none" dirty="0" smtClean="0">
              <a:solidFill>
                <a:schemeClr val="tx1"/>
              </a:solidFill>
            </a:rPr>
            <a:t>סיורים עירוניים </a:t>
          </a:r>
          <a:r>
            <a:rPr lang="he-IL" sz="2000" b="0" u="none" dirty="0" smtClean="0">
              <a:solidFill>
                <a:schemeClr val="tx1"/>
              </a:solidFill>
            </a:rPr>
            <a:t>מבט מקרוב על תחומי החינוך והתשתיות</a:t>
          </a:r>
          <a:endParaRPr lang="he-IL" sz="2000" b="1" u="sng" dirty="0" smtClean="0">
            <a:solidFill>
              <a:schemeClr val="tx1"/>
            </a:solidFill>
          </a:endParaRPr>
        </a:p>
      </dgm:t>
    </dgm:pt>
    <dgm:pt modelId="{554C5030-63D4-4959-87A4-2DE847F278A9}" type="parTrans" cxnId="{AC6BE084-9F5D-4B96-AC23-FD6318FEAA4E}">
      <dgm:prSet/>
      <dgm:spPr/>
      <dgm:t>
        <a:bodyPr/>
        <a:lstStyle/>
        <a:p>
          <a:pPr rtl="1"/>
          <a:endParaRPr lang="he-IL"/>
        </a:p>
      </dgm:t>
    </dgm:pt>
    <dgm:pt modelId="{A1628756-F96B-4A4A-9D3C-970B43CE0774}" type="sibTrans" cxnId="{AC6BE084-9F5D-4B96-AC23-FD6318FEAA4E}">
      <dgm:prSet/>
      <dgm:spPr>
        <a:ln w="38100"/>
      </dgm:spPr>
      <dgm:t>
        <a:bodyPr/>
        <a:lstStyle/>
        <a:p>
          <a:pPr rtl="1"/>
          <a:endParaRPr lang="he-IL"/>
        </a:p>
      </dgm:t>
    </dgm:pt>
    <dgm:pt modelId="{51EA76CF-C053-4FC4-A41F-01171DD20278}">
      <dgm:prSet phldrT="[טקסט]" custT="1"/>
      <dgm:spPr>
        <a:solidFill>
          <a:srgbClr val="99FF66"/>
        </a:solidFill>
      </dgm:spPr>
      <dgm:t>
        <a:bodyPr/>
        <a:lstStyle/>
        <a:p>
          <a:pPr rtl="1"/>
          <a:r>
            <a:rPr lang="he-IL" sz="2200" b="1" u="none" dirty="0" smtClean="0">
              <a:solidFill>
                <a:schemeClr val="tx1"/>
              </a:solidFill>
            </a:rPr>
            <a:t>סיור מושט </a:t>
          </a:r>
        </a:p>
        <a:p>
          <a:pPr rtl="1"/>
          <a:r>
            <a:rPr lang="he-IL" sz="2000" b="0" u="none" dirty="0" smtClean="0">
              <a:solidFill>
                <a:schemeClr val="tx1"/>
              </a:solidFill>
            </a:rPr>
            <a:t>הבנת מיקומה האסטרטגי של העיר אילת והשפעתה על </a:t>
          </a:r>
          <a:r>
            <a:rPr lang="he-IL" sz="2000" b="0" u="none" dirty="0" err="1" smtClean="0">
              <a:solidFill>
                <a:schemeClr val="tx1"/>
              </a:solidFill>
            </a:rPr>
            <a:t>הבטל"מ</a:t>
          </a:r>
          <a:r>
            <a:rPr lang="he-IL" sz="2000" b="0" u="none" dirty="0" smtClean="0">
              <a:solidFill>
                <a:schemeClr val="tx1"/>
              </a:solidFill>
            </a:rPr>
            <a:t> הישראלי </a:t>
          </a:r>
          <a:endParaRPr lang="he-IL" sz="2000" b="1" u="sng" dirty="0" smtClean="0">
            <a:solidFill>
              <a:schemeClr val="tx1"/>
            </a:solidFill>
          </a:endParaRPr>
        </a:p>
      </dgm:t>
    </dgm:pt>
    <dgm:pt modelId="{A9F01A87-5B26-4716-8D86-6163C4DB9564}" type="parTrans" cxnId="{F90BB7B9-86B5-4221-9745-8B53576221E0}">
      <dgm:prSet/>
      <dgm:spPr/>
      <dgm:t>
        <a:bodyPr/>
        <a:lstStyle/>
        <a:p>
          <a:pPr rtl="1"/>
          <a:endParaRPr lang="he-IL"/>
        </a:p>
      </dgm:t>
    </dgm:pt>
    <dgm:pt modelId="{35C12FE5-94C6-4DCF-A126-E6BE46285E9B}" type="sibTrans" cxnId="{F90BB7B9-86B5-4221-9745-8B53576221E0}">
      <dgm:prSet/>
      <dgm:spPr>
        <a:ln w="38100"/>
      </dgm:spPr>
      <dgm:t>
        <a:bodyPr/>
        <a:lstStyle/>
        <a:p>
          <a:pPr rtl="1"/>
          <a:endParaRPr lang="he-IL"/>
        </a:p>
      </dgm:t>
    </dgm:pt>
    <dgm:pt modelId="{4811A00D-F6B3-4A28-B4A8-530A478CC869}">
      <dgm:prSet phldrT="[טקסט]" custT="1"/>
      <dgm:spPr>
        <a:solidFill>
          <a:srgbClr val="99FF66"/>
        </a:solidFill>
      </dgm:spPr>
      <dgm:t>
        <a:bodyPr/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e-IL" sz="2400" b="1" u="none" dirty="0" smtClean="0">
              <a:solidFill>
                <a:schemeClr val="tx1"/>
              </a:solidFill>
            </a:rPr>
            <a:t>שיחת ראש העיר </a:t>
          </a:r>
          <a:r>
            <a:rPr lang="he-IL" sz="2000" b="0" u="none" dirty="0" smtClean="0">
              <a:solidFill>
                <a:schemeClr val="tx1"/>
              </a:solidFill>
            </a:rPr>
            <a:t>פריפריה ייחודית, אתגרים כלכליים והשפעות הקורונה</a:t>
          </a:r>
          <a:endParaRPr lang="he-IL" sz="2000" b="1" u="sng" dirty="0" smtClean="0">
            <a:solidFill>
              <a:schemeClr val="tx1"/>
            </a:solidFill>
          </a:endParaRPr>
        </a:p>
      </dgm:t>
    </dgm:pt>
    <dgm:pt modelId="{04B6AACC-C0BF-414C-B730-132308BBF9CB}" type="sibTrans" cxnId="{7230CBBE-A344-4CFD-982D-49F1AD15850B}">
      <dgm:prSet/>
      <dgm:spPr>
        <a:ln w="38100"/>
      </dgm:spPr>
      <dgm:t>
        <a:bodyPr/>
        <a:lstStyle/>
        <a:p>
          <a:pPr rtl="1"/>
          <a:endParaRPr lang="he-IL"/>
        </a:p>
      </dgm:t>
    </dgm:pt>
    <dgm:pt modelId="{DD3231A1-BF0B-4696-81F8-CCA81ED836A7}" type="parTrans" cxnId="{7230CBBE-A344-4CFD-982D-49F1AD15850B}">
      <dgm:prSet/>
      <dgm:spPr/>
      <dgm:t>
        <a:bodyPr/>
        <a:lstStyle/>
        <a:p>
          <a:pPr rtl="1"/>
          <a:endParaRPr lang="he-IL"/>
        </a:p>
      </dgm:t>
    </dgm:pt>
    <dgm:pt modelId="{67D512EF-B76A-48C9-94BB-768EC578936F}" type="pres">
      <dgm:prSet presAssocID="{8068CBB8-2A73-452C-8C8B-99755DD58FB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1676CDF3-FFC4-4104-A1D8-78FA67272B82}" type="pres">
      <dgm:prSet presAssocID="{DE294340-55B6-4727-A3C5-96FADCCF326F}" presName="node" presStyleLbl="node1" presStyleIdx="0" presStyleCnt="5" custScaleX="135311" custScaleY="134870" custRadScaleRad="94502" custRadScaleInc="860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606DFD1-6815-4527-9007-6B5EA6F025DA}" type="pres">
      <dgm:prSet presAssocID="{DE294340-55B6-4727-A3C5-96FADCCF326F}" presName="spNode" presStyleCnt="0"/>
      <dgm:spPr/>
    </dgm:pt>
    <dgm:pt modelId="{21A10769-785F-4D55-921B-D3310FBCC1DF}" type="pres">
      <dgm:prSet presAssocID="{55CCAD98-4171-4741-920F-F6D7E9B3784E}" presName="sibTrans" presStyleLbl="sibTrans1D1" presStyleIdx="0" presStyleCnt="5"/>
      <dgm:spPr/>
      <dgm:t>
        <a:bodyPr/>
        <a:lstStyle/>
        <a:p>
          <a:pPr rtl="1"/>
          <a:endParaRPr lang="he-IL"/>
        </a:p>
      </dgm:t>
    </dgm:pt>
    <dgm:pt modelId="{73ACF27D-8A67-4DC4-BBBA-8D72574F37FD}" type="pres">
      <dgm:prSet presAssocID="{2896842D-B1E3-45B0-8BE4-7185BFEDDC75}" presName="node" presStyleLbl="node1" presStyleIdx="1" presStyleCnt="5" custScaleX="135311" custScaleY="134870" custRadScaleRad="113268" custRadScaleInc="36971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3E1E4A8-380B-47E3-9596-ABA6B495B058}" type="pres">
      <dgm:prSet presAssocID="{2896842D-B1E3-45B0-8BE4-7185BFEDDC75}" presName="spNode" presStyleCnt="0"/>
      <dgm:spPr/>
    </dgm:pt>
    <dgm:pt modelId="{5C7B1385-DE5C-4EE3-8369-35B82FE82D05}" type="pres">
      <dgm:prSet presAssocID="{B46F6356-1AE9-4BF6-9A84-2469C26DD190}" presName="sibTrans" presStyleLbl="sibTrans1D1" presStyleIdx="1" presStyleCnt="5"/>
      <dgm:spPr/>
      <dgm:t>
        <a:bodyPr/>
        <a:lstStyle/>
        <a:p>
          <a:pPr rtl="1"/>
          <a:endParaRPr lang="he-IL"/>
        </a:p>
      </dgm:t>
    </dgm:pt>
    <dgm:pt modelId="{98404E5C-2929-4A69-9370-7F3EDE405873}" type="pres">
      <dgm:prSet presAssocID="{4811A00D-F6B3-4A28-B4A8-530A478CC869}" presName="node" presStyleLbl="node1" presStyleIdx="2" presStyleCnt="5" custScaleX="135311" custScaleY="153936" custRadScaleRad="107870" custRadScaleInc="-2537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057DEE3-801F-4796-A3A1-C71648EDA2AB}" type="pres">
      <dgm:prSet presAssocID="{4811A00D-F6B3-4A28-B4A8-530A478CC869}" presName="spNode" presStyleCnt="0"/>
      <dgm:spPr/>
    </dgm:pt>
    <dgm:pt modelId="{3EBB05AD-7979-4853-A68E-99C5AEE0396F}" type="pres">
      <dgm:prSet presAssocID="{04B6AACC-C0BF-414C-B730-132308BBF9CB}" presName="sibTrans" presStyleLbl="sibTrans1D1" presStyleIdx="2" presStyleCnt="5"/>
      <dgm:spPr/>
      <dgm:t>
        <a:bodyPr/>
        <a:lstStyle/>
        <a:p>
          <a:pPr rtl="1"/>
          <a:endParaRPr lang="he-IL"/>
        </a:p>
      </dgm:t>
    </dgm:pt>
    <dgm:pt modelId="{4CC09D29-7DA9-45E4-9E82-4CC040D34108}" type="pres">
      <dgm:prSet presAssocID="{8FA557B1-21E1-4855-A8D5-9C1603DF58AB}" presName="node" presStyleLbl="node1" presStyleIdx="3" presStyleCnt="5" custScaleX="135311" custScaleY="134870" custRadScaleRad="117160" custRadScaleInc="7341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1589025-09C7-419B-93B4-25B7A51BB668}" type="pres">
      <dgm:prSet presAssocID="{8FA557B1-21E1-4855-A8D5-9C1603DF58AB}" presName="spNode" presStyleCnt="0"/>
      <dgm:spPr/>
    </dgm:pt>
    <dgm:pt modelId="{C3AC4872-42A8-42A0-8785-161DE3A5759C}" type="pres">
      <dgm:prSet presAssocID="{A1628756-F96B-4A4A-9D3C-970B43CE0774}" presName="sibTrans" presStyleLbl="sibTrans1D1" presStyleIdx="3" presStyleCnt="5"/>
      <dgm:spPr/>
      <dgm:t>
        <a:bodyPr/>
        <a:lstStyle/>
        <a:p>
          <a:pPr rtl="1"/>
          <a:endParaRPr lang="he-IL"/>
        </a:p>
      </dgm:t>
    </dgm:pt>
    <dgm:pt modelId="{907BCD61-3A9D-4DF5-9BF0-E626C8A46A7D}" type="pres">
      <dgm:prSet presAssocID="{51EA76CF-C053-4FC4-A41F-01171DD20278}" presName="node" presStyleLbl="node1" presStyleIdx="4" presStyleCnt="5" custScaleX="135311" custScaleY="134870" custRadScaleRad="121851" custRadScaleInc="-194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30BB134-227F-4511-845D-9FD46CE3B0E7}" type="pres">
      <dgm:prSet presAssocID="{51EA76CF-C053-4FC4-A41F-01171DD20278}" presName="spNode" presStyleCnt="0"/>
      <dgm:spPr/>
    </dgm:pt>
    <dgm:pt modelId="{EDFF71D5-E4F2-4AD0-81D0-0977D1B8ED87}" type="pres">
      <dgm:prSet presAssocID="{35C12FE5-94C6-4DCF-A126-E6BE46285E9B}" presName="sibTrans" presStyleLbl="sibTrans1D1" presStyleIdx="4" presStyleCnt="5"/>
      <dgm:spPr/>
      <dgm:t>
        <a:bodyPr/>
        <a:lstStyle/>
        <a:p>
          <a:pPr rtl="1"/>
          <a:endParaRPr lang="he-IL"/>
        </a:p>
      </dgm:t>
    </dgm:pt>
  </dgm:ptLst>
  <dgm:cxnLst>
    <dgm:cxn modelId="{D0D98AD8-C62E-4228-869E-25752C3552B2}" type="presOf" srcId="{55CCAD98-4171-4741-920F-F6D7E9B3784E}" destId="{21A10769-785F-4D55-921B-D3310FBCC1DF}" srcOrd="0" destOrd="0" presId="urn:microsoft.com/office/officeart/2005/8/layout/cycle5"/>
    <dgm:cxn modelId="{B979A907-24DE-4713-9296-6C23F854AEAF}" type="presOf" srcId="{4811A00D-F6B3-4A28-B4A8-530A478CC869}" destId="{98404E5C-2929-4A69-9370-7F3EDE405873}" srcOrd="0" destOrd="0" presId="urn:microsoft.com/office/officeart/2005/8/layout/cycle5"/>
    <dgm:cxn modelId="{B031A9E1-5C96-4D14-BF12-DC24E08FC33A}" type="presOf" srcId="{8FA557B1-21E1-4855-A8D5-9C1603DF58AB}" destId="{4CC09D29-7DA9-45E4-9E82-4CC040D34108}" srcOrd="0" destOrd="0" presId="urn:microsoft.com/office/officeart/2005/8/layout/cycle5"/>
    <dgm:cxn modelId="{A0620D6B-F957-4CDC-963B-E05E09502305}" type="presOf" srcId="{04B6AACC-C0BF-414C-B730-132308BBF9CB}" destId="{3EBB05AD-7979-4853-A68E-99C5AEE0396F}" srcOrd="0" destOrd="0" presId="urn:microsoft.com/office/officeart/2005/8/layout/cycle5"/>
    <dgm:cxn modelId="{7230CBBE-A344-4CFD-982D-49F1AD15850B}" srcId="{8068CBB8-2A73-452C-8C8B-99755DD58FBA}" destId="{4811A00D-F6B3-4A28-B4A8-530A478CC869}" srcOrd="2" destOrd="0" parTransId="{DD3231A1-BF0B-4696-81F8-CCA81ED836A7}" sibTransId="{04B6AACC-C0BF-414C-B730-132308BBF9CB}"/>
    <dgm:cxn modelId="{22754428-411C-4199-89E8-9C6843E10F5D}" type="presOf" srcId="{8068CBB8-2A73-452C-8C8B-99755DD58FBA}" destId="{67D512EF-B76A-48C9-94BB-768EC578936F}" srcOrd="0" destOrd="0" presId="urn:microsoft.com/office/officeart/2005/8/layout/cycle5"/>
    <dgm:cxn modelId="{BEB568CA-06D0-48B8-AF18-85E17989E838}" type="presOf" srcId="{35C12FE5-94C6-4DCF-A126-E6BE46285E9B}" destId="{EDFF71D5-E4F2-4AD0-81D0-0977D1B8ED87}" srcOrd="0" destOrd="0" presId="urn:microsoft.com/office/officeart/2005/8/layout/cycle5"/>
    <dgm:cxn modelId="{64869467-D578-4B0E-8C58-8A75B04BA10C}" type="presOf" srcId="{A1628756-F96B-4A4A-9D3C-970B43CE0774}" destId="{C3AC4872-42A8-42A0-8785-161DE3A5759C}" srcOrd="0" destOrd="0" presId="urn:microsoft.com/office/officeart/2005/8/layout/cycle5"/>
    <dgm:cxn modelId="{5DF35D94-60BB-488D-ADC0-16281D4A59C9}" type="presOf" srcId="{51EA76CF-C053-4FC4-A41F-01171DD20278}" destId="{907BCD61-3A9D-4DF5-9BF0-E626C8A46A7D}" srcOrd="0" destOrd="0" presId="urn:microsoft.com/office/officeart/2005/8/layout/cycle5"/>
    <dgm:cxn modelId="{F90BB7B9-86B5-4221-9745-8B53576221E0}" srcId="{8068CBB8-2A73-452C-8C8B-99755DD58FBA}" destId="{51EA76CF-C053-4FC4-A41F-01171DD20278}" srcOrd="4" destOrd="0" parTransId="{A9F01A87-5B26-4716-8D86-6163C4DB9564}" sibTransId="{35C12FE5-94C6-4DCF-A126-E6BE46285E9B}"/>
    <dgm:cxn modelId="{D472252E-D117-485C-A60E-6E4DE5D02645}" type="presOf" srcId="{2896842D-B1E3-45B0-8BE4-7185BFEDDC75}" destId="{73ACF27D-8A67-4DC4-BBBA-8D72574F37FD}" srcOrd="0" destOrd="0" presId="urn:microsoft.com/office/officeart/2005/8/layout/cycle5"/>
    <dgm:cxn modelId="{AC6BE084-9F5D-4B96-AC23-FD6318FEAA4E}" srcId="{8068CBB8-2A73-452C-8C8B-99755DD58FBA}" destId="{8FA557B1-21E1-4855-A8D5-9C1603DF58AB}" srcOrd="3" destOrd="0" parTransId="{554C5030-63D4-4959-87A4-2DE847F278A9}" sibTransId="{A1628756-F96B-4A4A-9D3C-970B43CE0774}"/>
    <dgm:cxn modelId="{08C4E9A2-1BDE-4958-B74F-D6E2B49DA2B4}" type="presOf" srcId="{B46F6356-1AE9-4BF6-9A84-2469C26DD190}" destId="{5C7B1385-DE5C-4EE3-8369-35B82FE82D05}" srcOrd="0" destOrd="0" presId="urn:microsoft.com/office/officeart/2005/8/layout/cycle5"/>
    <dgm:cxn modelId="{1EFCEC4E-199A-4D6E-AE70-823C57B33AD8}" type="presOf" srcId="{DE294340-55B6-4727-A3C5-96FADCCF326F}" destId="{1676CDF3-FFC4-4104-A1D8-78FA67272B82}" srcOrd="0" destOrd="0" presId="urn:microsoft.com/office/officeart/2005/8/layout/cycle5"/>
    <dgm:cxn modelId="{5A3090A5-970E-437A-8D7C-D10A279CC843}" srcId="{8068CBB8-2A73-452C-8C8B-99755DD58FBA}" destId="{DE294340-55B6-4727-A3C5-96FADCCF326F}" srcOrd="0" destOrd="0" parTransId="{A3D1F306-218E-4EA6-B296-B3C1E26C16C2}" sibTransId="{55CCAD98-4171-4741-920F-F6D7E9B3784E}"/>
    <dgm:cxn modelId="{650A7A97-F312-4CCD-9018-2D2086CFCE07}" srcId="{8068CBB8-2A73-452C-8C8B-99755DD58FBA}" destId="{2896842D-B1E3-45B0-8BE4-7185BFEDDC75}" srcOrd="1" destOrd="0" parTransId="{57B415E3-EC0A-49AC-BB3E-7C735734E6D6}" sibTransId="{B46F6356-1AE9-4BF6-9A84-2469C26DD190}"/>
    <dgm:cxn modelId="{4552AA5D-C8B0-4591-8869-AF7E31519060}" type="presParOf" srcId="{67D512EF-B76A-48C9-94BB-768EC578936F}" destId="{1676CDF3-FFC4-4104-A1D8-78FA67272B82}" srcOrd="0" destOrd="0" presId="urn:microsoft.com/office/officeart/2005/8/layout/cycle5"/>
    <dgm:cxn modelId="{9BB48009-8FBF-471D-97DE-A674B2C5E721}" type="presParOf" srcId="{67D512EF-B76A-48C9-94BB-768EC578936F}" destId="{4606DFD1-6815-4527-9007-6B5EA6F025DA}" srcOrd="1" destOrd="0" presId="urn:microsoft.com/office/officeart/2005/8/layout/cycle5"/>
    <dgm:cxn modelId="{DD5CB01E-600E-49D9-8C60-C4E605CF9FE3}" type="presParOf" srcId="{67D512EF-B76A-48C9-94BB-768EC578936F}" destId="{21A10769-785F-4D55-921B-D3310FBCC1DF}" srcOrd="2" destOrd="0" presId="urn:microsoft.com/office/officeart/2005/8/layout/cycle5"/>
    <dgm:cxn modelId="{6E7CF222-A7F3-4B0B-9891-56246E172262}" type="presParOf" srcId="{67D512EF-B76A-48C9-94BB-768EC578936F}" destId="{73ACF27D-8A67-4DC4-BBBA-8D72574F37FD}" srcOrd="3" destOrd="0" presId="urn:microsoft.com/office/officeart/2005/8/layout/cycle5"/>
    <dgm:cxn modelId="{1584C479-118B-473F-9325-4307021AAE78}" type="presParOf" srcId="{67D512EF-B76A-48C9-94BB-768EC578936F}" destId="{F3E1E4A8-380B-47E3-9596-ABA6B495B058}" srcOrd="4" destOrd="0" presId="urn:microsoft.com/office/officeart/2005/8/layout/cycle5"/>
    <dgm:cxn modelId="{425895CC-6374-44B2-A2E6-726F907F75C4}" type="presParOf" srcId="{67D512EF-B76A-48C9-94BB-768EC578936F}" destId="{5C7B1385-DE5C-4EE3-8369-35B82FE82D05}" srcOrd="5" destOrd="0" presId="urn:microsoft.com/office/officeart/2005/8/layout/cycle5"/>
    <dgm:cxn modelId="{5B4FDC41-8505-47ED-A9B4-79AF8026A448}" type="presParOf" srcId="{67D512EF-B76A-48C9-94BB-768EC578936F}" destId="{98404E5C-2929-4A69-9370-7F3EDE405873}" srcOrd="6" destOrd="0" presId="urn:microsoft.com/office/officeart/2005/8/layout/cycle5"/>
    <dgm:cxn modelId="{B7DE9AB2-9ECA-4C31-8900-F66E18D2C2EB}" type="presParOf" srcId="{67D512EF-B76A-48C9-94BB-768EC578936F}" destId="{B057DEE3-801F-4796-A3A1-C71648EDA2AB}" srcOrd="7" destOrd="0" presId="urn:microsoft.com/office/officeart/2005/8/layout/cycle5"/>
    <dgm:cxn modelId="{50AD6B44-DFE3-4A34-9A21-0AB3E69A7214}" type="presParOf" srcId="{67D512EF-B76A-48C9-94BB-768EC578936F}" destId="{3EBB05AD-7979-4853-A68E-99C5AEE0396F}" srcOrd="8" destOrd="0" presId="urn:microsoft.com/office/officeart/2005/8/layout/cycle5"/>
    <dgm:cxn modelId="{CDF753EA-829B-4400-8093-CBC210BBA384}" type="presParOf" srcId="{67D512EF-B76A-48C9-94BB-768EC578936F}" destId="{4CC09D29-7DA9-45E4-9E82-4CC040D34108}" srcOrd="9" destOrd="0" presId="urn:microsoft.com/office/officeart/2005/8/layout/cycle5"/>
    <dgm:cxn modelId="{ADD87157-299C-466E-AA76-B657425B0E9C}" type="presParOf" srcId="{67D512EF-B76A-48C9-94BB-768EC578936F}" destId="{61589025-09C7-419B-93B4-25B7A51BB668}" srcOrd="10" destOrd="0" presId="urn:microsoft.com/office/officeart/2005/8/layout/cycle5"/>
    <dgm:cxn modelId="{6843B868-EEC4-4C12-98AE-24176092E229}" type="presParOf" srcId="{67D512EF-B76A-48C9-94BB-768EC578936F}" destId="{C3AC4872-42A8-42A0-8785-161DE3A5759C}" srcOrd="11" destOrd="0" presId="urn:microsoft.com/office/officeart/2005/8/layout/cycle5"/>
    <dgm:cxn modelId="{A983055D-CC9E-4E1B-BDEE-18AFCB9E4724}" type="presParOf" srcId="{67D512EF-B76A-48C9-94BB-768EC578936F}" destId="{907BCD61-3A9D-4DF5-9BF0-E626C8A46A7D}" srcOrd="12" destOrd="0" presId="urn:microsoft.com/office/officeart/2005/8/layout/cycle5"/>
    <dgm:cxn modelId="{E541C1A4-1835-42B9-8B04-3BA39C8B81A8}" type="presParOf" srcId="{67D512EF-B76A-48C9-94BB-768EC578936F}" destId="{730BB134-227F-4511-845D-9FD46CE3B0E7}" srcOrd="13" destOrd="0" presId="urn:microsoft.com/office/officeart/2005/8/layout/cycle5"/>
    <dgm:cxn modelId="{056AFE84-4B43-4CAE-A532-1FD0CCBF615D}" type="presParOf" srcId="{67D512EF-B76A-48C9-94BB-768EC578936F}" destId="{EDFF71D5-E4F2-4AD0-81D0-0977D1B8ED87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6CDF3-FFC4-4104-A1D8-78FA67272B82}">
      <dsp:nvSpPr>
        <dsp:cNvPr id="0" name=""/>
        <dsp:cNvSpPr/>
      </dsp:nvSpPr>
      <dsp:spPr>
        <a:xfrm>
          <a:off x="2993733" y="-94965"/>
          <a:ext cx="2541677" cy="1646706"/>
        </a:xfrm>
        <a:prstGeom prst="round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u="none" kern="1200" dirty="0" smtClean="0">
              <a:solidFill>
                <a:schemeClr val="tx1"/>
              </a:solidFill>
            </a:rPr>
            <a:t>מפגש טעינה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u="none" kern="1200" dirty="0" err="1" smtClean="0">
              <a:solidFill>
                <a:schemeClr val="tx1"/>
              </a:solidFill>
            </a:rPr>
            <a:t>מאו"ג</a:t>
          </a:r>
          <a:r>
            <a:rPr lang="he-IL" sz="2400" b="0" u="none" kern="1200" dirty="0" smtClean="0">
              <a:solidFill>
                <a:schemeClr val="tx1"/>
              </a:solidFill>
            </a:rPr>
            <a:t> 80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u="none" kern="1200" dirty="0" smtClean="0">
              <a:solidFill>
                <a:schemeClr val="tx1"/>
              </a:solidFill>
            </a:rPr>
            <a:t>אתגרי הגבולות הדרומיים </a:t>
          </a:r>
        </a:p>
      </dsp:txBody>
      <dsp:txXfrm>
        <a:off x="3074119" y="-14579"/>
        <a:ext cx="2380905" cy="1485934"/>
      </dsp:txXfrm>
    </dsp:sp>
    <dsp:sp modelId="{21A10769-785F-4D55-921B-D3310FBCC1DF}">
      <dsp:nvSpPr>
        <dsp:cNvPr id="0" name=""/>
        <dsp:cNvSpPr/>
      </dsp:nvSpPr>
      <dsp:spPr>
        <a:xfrm>
          <a:off x="2516832" y="1096630"/>
          <a:ext cx="4878972" cy="4878972"/>
        </a:xfrm>
        <a:custGeom>
          <a:avLst/>
          <a:gdLst/>
          <a:ahLst/>
          <a:cxnLst/>
          <a:rect l="0" t="0" r="0" b="0"/>
          <a:pathLst>
            <a:path>
              <a:moveTo>
                <a:pt x="3259639" y="142000"/>
              </a:moveTo>
              <a:arcTo wR="2439486" hR="2439486" stAng="17378729" swAng="1084701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ACF27D-8A67-4DC4-BBBA-8D72574F37FD}">
      <dsp:nvSpPr>
        <dsp:cNvPr id="0" name=""/>
        <dsp:cNvSpPr/>
      </dsp:nvSpPr>
      <dsp:spPr>
        <a:xfrm>
          <a:off x="5638809" y="1770600"/>
          <a:ext cx="2541677" cy="1646706"/>
        </a:xfrm>
        <a:prstGeom prst="round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u="none" kern="1200" dirty="0" smtClean="0">
              <a:solidFill>
                <a:schemeClr val="tx1"/>
              </a:solidFill>
            </a:rPr>
            <a:t>סיור בציר 12</a:t>
          </a:r>
          <a:r>
            <a:rPr lang="he-IL" sz="2400" b="0" u="none" kern="1200" dirty="0" smtClean="0">
              <a:solidFill>
                <a:schemeClr val="tx1"/>
              </a:solidFill>
            </a:rPr>
            <a:t> </a:t>
          </a:r>
          <a:r>
            <a:rPr lang="he-IL" sz="2000" b="0" u="none" kern="1200" dirty="0" smtClean="0">
              <a:solidFill>
                <a:schemeClr val="tx1"/>
              </a:solidFill>
            </a:rPr>
            <a:t>הבנת המשמעות של הגבול המערבי והשלכותיו</a:t>
          </a:r>
          <a:endParaRPr lang="he-IL" sz="2000" b="1" u="sng" kern="1200" dirty="0" smtClean="0">
            <a:solidFill>
              <a:schemeClr val="tx1"/>
            </a:solidFill>
          </a:endParaRPr>
        </a:p>
      </dsp:txBody>
      <dsp:txXfrm>
        <a:off x="5719195" y="1850986"/>
        <a:ext cx="2380905" cy="1485934"/>
      </dsp:txXfrm>
    </dsp:sp>
    <dsp:sp modelId="{5C7B1385-DE5C-4EE3-8369-35B82FE82D05}">
      <dsp:nvSpPr>
        <dsp:cNvPr id="0" name=""/>
        <dsp:cNvSpPr/>
      </dsp:nvSpPr>
      <dsp:spPr>
        <a:xfrm>
          <a:off x="2156146" y="230003"/>
          <a:ext cx="4878972" cy="4878972"/>
        </a:xfrm>
        <a:custGeom>
          <a:avLst/>
          <a:gdLst/>
          <a:ahLst/>
          <a:cxnLst/>
          <a:rect l="0" t="0" r="0" b="0"/>
          <a:pathLst>
            <a:path>
              <a:moveTo>
                <a:pt x="4714861" y="3319123"/>
              </a:moveTo>
              <a:arcTo wR="2439486" hR="2439486" stAng="1268160" swAng="594658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404E5C-2929-4A69-9370-7F3EDE405873}">
      <dsp:nvSpPr>
        <dsp:cNvPr id="0" name=""/>
        <dsp:cNvSpPr/>
      </dsp:nvSpPr>
      <dsp:spPr>
        <a:xfrm>
          <a:off x="4674489" y="4045318"/>
          <a:ext cx="2541677" cy="1879493"/>
        </a:xfrm>
        <a:prstGeom prst="round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rtl="1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e-IL" sz="2400" b="1" u="none" kern="1200" dirty="0" smtClean="0">
              <a:solidFill>
                <a:schemeClr val="tx1"/>
              </a:solidFill>
            </a:rPr>
            <a:t>שיחת ראש העיר </a:t>
          </a:r>
          <a:r>
            <a:rPr lang="he-IL" sz="2000" b="0" u="none" kern="1200" dirty="0" smtClean="0">
              <a:solidFill>
                <a:schemeClr val="tx1"/>
              </a:solidFill>
            </a:rPr>
            <a:t>פריפריה ייחודית, אתגרים כלכליים והשפעות הקורונה</a:t>
          </a:r>
          <a:endParaRPr lang="he-IL" sz="2000" b="1" u="sng" kern="1200" dirty="0" smtClean="0">
            <a:solidFill>
              <a:schemeClr val="tx1"/>
            </a:solidFill>
          </a:endParaRPr>
        </a:p>
      </dsp:txBody>
      <dsp:txXfrm>
        <a:off x="4766238" y="4137067"/>
        <a:ext cx="2358179" cy="1695995"/>
      </dsp:txXfrm>
    </dsp:sp>
    <dsp:sp modelId="{3EBB05AD-7979-4853-A68E-99C5AEE0396F}">
      <dsp:nvSpPr>
        <dsp:cNvPr id="0" name=""/>
        <dsp:cNvSpPr/>
      </dsp:nvSpPr>
      <dsp:spPr>
        <a:xfrm>
          <a:off x="1394060" y="887685"/>
          <a:ext cx="4878972" cy="4878972"/>
        </a:xfrm>
        <a:custGeom>
          <a:avLst/>
          <a:gdLst/>
          <a:ahLst/>
          <a:cxnLst/>
          <a:rect l="0" t="0" r="0" b="0"/>
          <a:pathLst>
            <a:path>
              <a:moveTo>
                <a:pt x="2925725" y="4830022"/>
              </a:moveTo>
              <a:arcTo wR="2439486" hR="2439486" stAng="4710166" swAng="1626508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C09D29-7DA9-45E4-9E82-4CC040D34108}">
      <dsp:nvSpPr>
        <dsp:cNvPr id="0" name=""/>
        <dsp:cNvSpPr/>
      </dsp:nvSpPr>
      <dsp:spPr>
        <a:xfrm>
          <a:off x="609608" y="3904193"/>
          <a:ext cx="2541677" cy="1646706"/>
        </a:xfrm>
        <a:prstGeom prst="round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u="none" kern="1200" dirty="0" smtClean="0">
              <a:solidFill>
                <a:schemeClr val="tx1"/>
              </a:solidFill>
            </a:rPr>
            <a:t>סיורים עירוניים </a:t>
          </a:r>
          <a:r>
            <a:rPr lang="he-IL" sz="2000" b="0" u="none" kern="1200" dirty="0" smtClean="0">
              <a:solidFill>
                <a:schemeClr val="tx1"/>
              </a:solidFill>
            </a:rPr>
            <a:t>מבט מקרוב על תחומי החינוך והתשתיות</a:t>
          </a:r>
          <a:endParaRPr lang="he-IL" sz="2000" b="1" u="sng" kern="1200" dirty="0" smtClean="0">
            <a:solidFill>
              <a:schemeClr val="tx1"/>
            </a:solidFill>
          </a:endParaRPr>
        </a:p>
      </dsp:txBody>
      <dsp:txXfrm>
        <a:off x="689994" y="3984579"/>
        <a:ext cx="2380905" cy="1485934"/>
      </dsp:txXfrm>
    </dsp:sp>
    <dsp:sp modelId="{C3AC4872-42A8-42A0-8785-161DE3A5759C}">
      <dsp:nvSpPr>
        <dsp:cNvPr id="0" name=""/>
        <dsp:cNvSpPr/>
      </dsp:nvSpPr>
      <dsp:spPr>
        <a:xfrm>
          <a:off x="1205828" y="381262"/>
          <a:ext cx="4878972" cy="4878972"/>
        </a:xfrm>
        <a:custGeom>
          <a:avLst/>
          <a:gdLst/>
          <a:ahLst/>
          <a:cxnLst/>
          <a:rect l="0" t="0" r="0" b="0"/>
          <a:pathLst>
            <a:path>
              <a:moveTo>
                <a:pt x="174145" y="3344650"/>
              </a:moveTo>
              <a:arcTo wR="2439486" hR="2439486" stAng="9493187" swAng="835084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7BCD61-3A9D-4DF5-9BF0-E626C8A46A7D}">
      <dsp:nvSpPr>
        <dsp:cNvPr id="0" name=""/>
        <dsp:cNvSpPr/>
      </dsp:nvSpPr>
      <dsp:spPr>
        <a:xfrm>
          <a:off x="76194" y="1313398"/>
          <a:ext cx="2541677" cy="1646706"/>
        </a:xfrm>
        <a:prstGeom prst="round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1" u="none" kern="1200" dirty="0" smtClean="0">
              <a:solidFill>
                <a:schemeClr val="tx1"/>
              </a:solidFill>
            </a:rPr>
            <a:t>סיור מושט </a:t>
          </a:r>
        </a:p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0" u="none" kern="1200" dirty="0" smtClean="0">
              <a:solidFill>
                <a:schemeClr val="tx1"/>
              </a:solidFill>
            </a:rPr>
            <a:t>הבנת מיקומה האסטרטגי של העיר אילת והשפעתה על </a:t>
          </a:r>
          <a:r>
            <a:rPr lang="he-IL" sz="2000" b="0" u="none" kern="1200" dirty="0" err="1" smtClean="0">
              <a:solidFill>
                <a:schemeClr val="tx1"/>
              </a:solidFill>
            </a:rPr>
            <a:t>הבטל"מ</a:t>
          </a:r>
          <a:r>
            <a:rPr lang="he-IL" sz="2000" b="0" u="none" kern="1200" dirty="0" smtClean="0">
              <a:solidFill>
                <a:schemeClr val="tx1"/>
              </a:solidFill>
            </a:rPr>
            <a:t> הישראלי </a:t>
          </a:r>
          <a:endParaRPr lang="he-IL" sz="2000" b="1" u="sng" kern="1200" dirty="0" smtClean="0">
            <a:solidFill>
              <a:schemeClr val="tx1"/>
            </a:solidFill>
          </a:endParaRPr>
        </a:p>
      </dsp:txBody>
      <dsp:txXfrm>
        <a:off x="156580" y="1393784"/>
        <a:ext cx="2380905" cy="1485934"/>
      </dsp:txXfrm>
    </dsp:sp>
    <dsp:sp modelId="{EDFF71D5-E4F2-4AD0-81D0-0977D1B8ED87}">
      <dsp:nvSpPr>
        <dsp:cNvPr id="0" name=""/>
        <dsp:cNvSpPr/>
      </dsp:nvSpPr>
      <dsp:spPr>
        <a:xfrm>
          <a:off x="414640" y="1052408"/>
          <a:ext cx="4878972" cy="4878972"/>
        </a:xfrm>
        <a:custGeom>
          <a:avLst/>
          <a:gdLst/>
          <a:ahLst/>
          <a:cxnLst/>
          <a:rect l="0" t="0" r="0" b="0"/>
          <a:pathLst>
            <a:path>
              <a:moveTo>
                <a:pt x="1572861" y="159123"/>
              </a:moveTo>
              <a:arcTo wR="2439486" hR="2439486" stAng="14951478" swAng="1089160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5624A3E-208C-4AF0-B984-C63F63D47F93}" type="datetimeFigureOut">
              <a:rPr lang="he-IL" smtClean="0"/>
              <a:t>ט'/סיון/תש"פ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0F1563B-E3EA-4F41-BCF8-8694F28C60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6310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9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187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32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9309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869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267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986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ctrTitle"/>
          </p:nvPr>
        </p:nvSpPr>
        <p:spPr>
          <a:xfrm>
            <a:off x="3517800" y="-209203"/>
            <a:ext cx="5156400" cy="2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ubTitle" idx="1"/>
          </p:nvPr>
        </p:nvSpPr>
        <p:spPr>
          <a:xfrm>
            <a:off x="4041600" y="2476033"/>
            <a:ext cx="4108800" cy="2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8666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2557200" y="2242243"/>
            <a:ext cx="70776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03195" lvl="0" indent="0" algn="r" rtl="1"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ctrTitle"/>
          </p:nvPr>
        </p:nvSpPr>
        <p:spPr>
          <a:xfrm>
            <a:off x="5204400" y="291692"/>
            <a:ext cx="17832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 dirty="0"/>
          </a:p>
        </p:txBody>
      </p:sp>
      <p:sp>
        <p:nvSpPr>
          <p:cNvPr id="67" name="Google Shape;67;p11"/>
          <p:cNvSpPr/>
          <p:nvPr/>
        </p:nvSpPr>
        <p:spPr>
          <a:xfrm>
            <a:off x="4908200" y="503967"/>
            <a:ext cx="2375600" cy="840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7676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30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BB12859-C6D4-458D-BB14-C4ECB229D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4FCC601-E8B2-4F72-99FD-8EA6463AA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BCE7F3A-44D6-40FB-BF2E-7D5C309FC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9958-395A-4461-AB20-C64B6C909AFE}" type="datetimeFigureOut">
              <a:rPr lang="he-IL" smtClean="0"/>
              <a:t>ט'/סיון/תש"פ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B81DC52-DF3C-416B-B627-0C83E01EC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87F95E2-C15D-4F47-B61D-4442BC7F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8039-C795-43BD-BF96-4E545A2985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1891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62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nica One"/>
              <a:buNone/>
              <a:defRPr sz="2800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quada One"/>
              <a:buNone/>
              <a:defRPr sz="2800">
                <a:solidFill>
                  <a:schemeClr val="lt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quada One"/>
              <a:buNone/>
              <a:defRPr sz="2800">
                <a:solidFill>
                  <a:schemeClr val="lt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quada One"/>
              <a:buNone/>
              <a:defRPr sz="2800">
                <a:solidFill>
                  <a:schemeClr val="lt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quada One"/>
              <a:buNone/>
              <a:defRPr sz="2800">
                <a:solidFill>
                  <a:schemeClr val="lt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quada One"/>
              <a:buNone/>
              <a:defRPr sz="2800">
                <a:solidFill>
                  <a:schemeClr val="lt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quada One"/>
              <a:buNone/>
              <a:defRPr sz="2800">
                <a:solidFill>
                  <a:schemeClr val="lt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quada One"/>
              <a:buNone/>
              <a:defRPr sz="2800">
                <a:solidFill>
                  <a:schemeClr val="lt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quada One"/>
              <a:buNone/>
              <a:defRPr sz="2800">
                <a:solidFill>
                  <a:schemeClr val="lt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03195" lvl="0" indent="0">
              <a:lnSpc>
                <a:spcPct val="115000"/>
              </a:lnSpc>
              <a:buClr>
                <a:schemeClr val="lt1"/>
              </a:buClr>
              <a:buSzPts val="1200"/>
              <a:buFont typeface="Lato Light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142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7" r:id="rId3"/>
    <p:sldLayoutId id="214748369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 dirty="0">
          <a:solidFill>
            <a:schemeClr val="lt1"/>
          </a:solidFill>
          <a:latin typeface="Calibri Light" panose="020F0302020204030204" pitchFamily="34" charset="0"/>
          <a:ea typeface="Lato Light"/>
          <a:cs typeface="Calibri Light" panose="020F0302020204030204" pitchFamily="34" charset="0"/>
          <a:sym typeface="Lato Light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22"/>
            <a:ext cx="12192000" cy="685800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CF566A96-8E60-4B35-9CF5-4D9B20CEC6EB}"/>
              </a:ext>
            </a:extLst>
          </p:cNvPr>
          <p:cNvSpPr/>
          <p:nvPr/>
        </p:nvSpPr>
        <p:spPr>
          <a:xfrm>
            <a:off x="0" y="-19162"/>
            <a:ext cx="123105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he-IL" sz="4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סיור אילת והערבה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3C367A05-0DB6-4AB9-A968-B0110FFDCFB3}"/>
              </a:ext>
            </a:extLst>
          </p:cNvPr>
          <p:cNvSpPr/>
          <p:nvPr/>
        </p:nvSpPr>
        <p:spPr>
          <a:xfrm>
            <a:off x="460375" y="6280143"/>
            <a:ext cx="2648607" cy="584775"/>
          </a:xfrm>
          <a:prstGeom prst="rect">
            <a:avLst/>
          </a:prstGeom>
          <a:solidFill>
            <a:srgbClr val="969696">
              <a:alpha val="56000"/>
            </a:srgbClr>
          </a:solidFill>
        </p:spPr>
        <p:txBody>
          <a:bodyPr wrap="square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he-IL" sz="32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17-18/6/2020</a:t>
            </a:r>
            <a:endParaRPr lang="he-IL" sz="3200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2" name="AutoShape 2" descr="https://mail.google.com/mail/u/0?ui=2&amp;ik=74b3c44536&amp;attid=0.1.1&amp;permmsgid=msg-f:1667595595675250418&amp;th=17247d5be53aaef2&amp;view=fimg&amp;sz=s0-l75-ft&amp;attbid=ANGjdJ-cONJrc4sAE79RbadM9MHxJsFPCGaOP3tGsf48xjxpkTeN1TFaV0OihTeOW4RnyENfjVsXwGHTqYL3LxG7mBbfmfkKS76P4THNcKMt-qbioNj5d9Yy6c5K_Y0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3" name="AutoShape 4" descr="https://mail.google.com/mail/u/0?ui=2&amp;ik=74b3c44536&amp;attid=0.1.1&amp;permmsgid=msg-f:1667595595675250418&amp;th=17247d5be53aaef2&amp;view=fimg&amp;sz=s0-l75-ft&amp;attbid=ANGjdJ-cONJrc4sAE79RbadM9MHxJsFPCGaOP3tGsf48xjxpkTeN1TFaV0OihTeOW4RnyENfjVsXwGHTqYL3LxG7mBbfmfkKS76P4THNcKMt-qbioNj5d9Yy6c5K_Y0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1297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E6D4A34D-9BC5-411A-A802-C080DDAEB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7620" y="283175"/>
            <a:ext cx="2056151" cy="1261600"/>
          </a:xfrm>
        </p:spPr>
        <p:txBody>
          <a:bodyPr/>
          <a:lstStyle/>
          <a:p>
            <a:r>
              <a:rPr lang="he-IL" b="1" dirty="0">
                <a:solidFill>
                  <a:srgbClr val="FFFF00"/>
                </a:solidFill>
              </a:rPr>
              <a:t>בעלי תפקידים</a:t>
            </a:r>
          </a:p>
        </p:txBody>
      </p:sp>
      <p:grpSp>
        <p:nvGrpSpPr>
          <p:cNvPr id="96" name="קבוצה 95">
            <a:extLst>
              <a:ext uri="{FF2B5EF4-FFF2-40B4-BE49-F238E27FC236}">
                <a16:creationId xmlns:a16="http://schemas.microsoft.com/office/drawing/2014/main" id="{32C0015E-81AE-48F1-AF09-DE52DCD34520}"/>
              </a:ext>
            </a:extLst>
          </p:cNvPr>
          <p:cNvGrpSpPr/>
          <p:nvPr/>
        </p:nvGrpSpPr>
        <p:grpSpPr>
          <a:xfrm>
            <a:off x="4808962" y="1768204"/>
            <a:ext cx="4789108" cy="1998977"/>
            <a:chOff x="4808962" y="1768204"/>
            <a:chExt cx="4789108" cy="1998977"/>
          </a:xfrm>
        </p:grpSpPr>
        <p:grpSp>
          <p:nvGrpSpPr>
            <p:cNvPr id="50" name="Google Shape;5374;p40">
              <a:extLst>
                <a:ext uri="{FF2B5EF4-FFF2-40B4-BE49-F238E27FC236}">
                  <a16:creationId xmlns:a16="http://schemas.microsoft.com/office/drawing/2014/main" id="{E23F8795-E747-4C1F-BFB0-792D6E8D4087}"/>
                </a:ext>
              </a:extLst>
            </p:cNvPr>
            <p:cNvGrpSpPr/>
            <p:nvPr/>
          </p:nvGrpSpPr>
          <p:grpSpPr>
            <a:xfrm>
              <a:off x="5696538" y="1768204"/>
              <a:ext cx="792774" cy="976073"/>
              <a:chOff x="-54793175" y="3198925"/>
              <a:chExt cx="279625" cy="319000"/>
            </a:xfrm>
          </p:grpSpPr>
          <p:sp>
            <p:nvSpPr>
              <p:cNvPr id="51" name="Google Shape;5375;p40">
                <a:extLst>
                  <a:ext uri="{FF2B5EF4-FFF2-40B4-BE49-F238E27FC236}">
                    <a16:creationId xmlns:a16="http://schemas.microsoft.com/office/drawing/2014/main" id="{029ED2FD-175F-4579-9DBD-8F2EBA5098CD}"/>
                  </a:ext>
                </a:extLst>
              </p:cNvPr>
              <p:cNvSpPr/>
              <p:nvPr/>
            </p:nvSpPr>
            <p:spPr>
              <a:xfrm>
                <a:off x="-54532475" y="3354075"/>
                <a:ext cx="18925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2427" extrusionOk="0">
                    <a:moveTo>
                      <a:pt x="1" y="1"/>
                    </a:moveTo>
                    <a:lnTo>
                      <a:pt x="1" y="788"/>
                    </a:lnTo>
                    <a:cubicBezTo>
                      <a:pt x="158" y="1355"/>
                      <a:pt x="190" y="1891"/>
                      <a:pt x="190" y="2427"/>
                    </a:cubicBezTo>
                    <a:cubicBezTo>
                      <a:pt x="505" y="2143"/>
                      <a:pt x="757" y="1734"/>
                      <a:pt x="757" y="1261"/>
                    </a:cubicBezTo>
                    <a:cubicBezTo>
                      <a:pt x="757" y="725"/>
                      <a:pt x="473" y="253"/>
                      <a:pt x="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376;p40">
                <a:extLst>
                  <a:ext uri="{FF2B5EF4-FFF2-40B4-BE49-F238E27FC236}">
                    <a16:creationId xmlns:a16="http://schemas.microsoft.com/office/drawing/2014/main" id="{85964F27-52FA-46B1-ABD9-466BEB5C086A}"/>
                  </a:ext>
                </a:extLst>
              </p:cNvPr>
              <p:cNvSpPr/>
              <p:nvPr/>
            </p:nvSpPr>
            <p:spPr>
              <a:xfrm>
                <a:off x="-54793175" y="3198925"/>
                <a:ext cx="97675" cy="126050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5042" extrusionOk="0">
                    <a:moveTo>
                      <a:pt x="2993" y="0"/>
                    </a:moveTo>
                    <a:cubicBezTo>
                      <a:pt x="2426" y="0"/>
                      <a:pt x="1954" y="315"/>
                      <a:pt x="1702" y="756"/>
                    </a:cubicBezTo>
                    <a:cubicBezTo>
                      <a:pt x="1632" y="746"/>
                      <a:pt x="1562" y="742"/>
                      <a:pt x="1494" y="742"/>
                    </a:cubicBezTo>
                    <a:cubicBezTo>
                      <a:pt x="695" y="742"/>
                      <a:pt x="0" y="1396"/>
                      <a:pt x="0" y="2237"/>
                    </a:cubicBezTo>
                    <a:cubicBezTo>
                      <a:pt x="0" y="2521"/>
                      <a:pt x="63" y="2741"/>
                      <a:pt x="190" y="2993"/>
                    </a:cubicBezTo>
                    <a:cubicBezTo>
                      <a:pt x="63" y="3214"/>
                      <a:pt x="0" y="3466"/>
                      <a:pt x="0" y="3749"/>
                    </a:cubicBezTo>
                    <a:cubicBezTo>
                      <a:pt x="0" y="4285"/>
                      <a:pt x="316" y="4758"/>
                      <a:pt x="757" y="5041"/>
                    </a:cubicBezTo>
                    <a:lnTo>
                      <a:pt x="757" y="4852"/>
                    </a:lnTo>
                    <a:cubicBezTo>
                      <a:pt x="757" y="2804"/>
                      <a:pt x="2048" y="1008"/>
                      <a:pt x="3907" y="315"/>
                    </a:cubicBezTo>
                    <a:cubicBezTo>
                      <a:pt x="3655" y="126"/>
                      <a:pt x="3340" y="0"/>
                      <a:pt x="299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77;p40">
                <a:extLst>
                  <a:ext uri="{FF2B5EF4-FFF2-40B4-BE49-F238E27FC236}">
                    <a16:creationId xmlns:a16="http://schemas.microsoft.com/office/drawing/2014/main" id="{8DCF38FD-2395-4ED7-9AC0-973044F2BF66}"/>
                  </a:ext>
                </a:extLst>
              </p:cNvPr>
              <p:cNvSpPr/>
              <p:nvPr/>
            </p:nvSpPr>
            <p:spPr>
              <a:xfrm>
                <a:off x="-54624625" y="3349350"/>
                <a:ext cx="55150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207" extrusionOk="0">
                    <a:moveTo>
                      <a:pt x="1103" y="1"/>
                    </a:moveTo>
                    <a:cubicBezTo>
                      <a:pt x="473" y="1"/>
                      <a:pt x="1" y="505"/>
                      <a:pt x="1" y="1103"/>
                    </a:cubicBezTo>
                    <a:cubicBezTo>
                      <a:pt x="1" y="1702"/>
                      <a:pt x="473" y="2206"/>
                      <a:pt x="1103" y="2206"/>
                    </a:cubicBezTo>
                    <a:cubicBezTo>
                      <a:pt x="1702" y="2206"/>
                      <a:pt x="2206" y="1702"/>
                      <a:pt x="2206" y="1103"/>
                    </a:cubicBezTo>
                    <a:cubicBezTo>
                      <a:pt x="2206" y="505"/>
                      <a:pt x="1702" y="1"/>
                      <a:pt x="1103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378;p40">
                <a:extLst>
                  <a:ext uri="{FF2B5EF4-FFF2-40B4-BE49-F238E27FC236}">
                    <a16:creationId xmlns:a16="http://schemas.microsoft.com/office/drawing/2014/main" id="{4037D7F2-459A-4D60-8410-4AFCF8FA61EE}"/>
                  </a:ext>
                </a:extLst>
              </p:cNvPr>
              <p:cNvSpPr/>
              <p:nvPr/>
            </p:nvSpPr>
            <p:spPr>
              <a:xfrm>
                <a:off x="-54737250" y="3349350"/>
                <a:ext cx="55150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207" extrusionOk="0">
                    <a:moveTo>
                      <a:pt x="1103" y="1"/>
                    </a:moveTo>
                    <a:cubicBezTo>
                      <a:pt x="504" y="1"/>
                      <a:pt x="0" y="505"/>
                      <a:pt x="0" y="1103"/>
                    </a:cubicBezTo>
                    <a:cubicBezTo>
                      <a:pt x="0" y="1702"/>
                      <a:pt x="504" y="2206"/>
                      <a:pt x="1103" y="2206"/>
                    </a:cubicBezTo>
                    <a:cubicBezTo>
                      <a:pt x="1733" y="2206"/>
                      <a:pt x="2206" y="1702"/>
                      <a:pt x="2206" y="1103"/>
                    </a:cubicBezTo>
                    <a:cubicBezTo>
                      <a:pt x="2206" y="505"/>
                      <a:pt x="1733" y="1"/>
                      <a:pt x="1103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379;p40">
                <a:extLst>
                  <a:ext uri="{FF2B5EF4-FFF2-40B4-BE49-F238E27FC236}">
                    <a16:creationId xmlns:a16="http://schemas.microsoft.com/office/drawing/2014/main" id="{02D8A233-DB69-4D06-AC17-2DB53EF82623}"/>
                  </a:ext>
                </a:extLst>
              </p:cNvPr>
              <p:cNvSpPr/>
              <p:nvPr/>
            </p:nvSpPr>
            <p:spPr>
              <a:xfrm>
                <a:off x="-54770325" y="3218600"/>
                <a:ext cx="233925" cy="299325"/>
              </a:xfrm>
              <a:custGeom>
                <a:avLst/>
                <a:gdLst/>
                <a:ahLst/>
                <a:cxnLst/>
                <a:rect l="l" t="t" r="r" b="b"/>
                <a:pathLst>
                  <a:path w="9357" h="11973" extrusionOk="0">
                    <a:moveTo>
                      <a:pt x="6175" y="2962"/>
                    </a:moveTo>
                    <a:cubicBezTo>
                      <a:pt x="6364" y="2962"/>
                      <a:pt x="6522" y="3120"/>
                      <a:pt x="6522" y="3309"/>
                    </a:cubicBezTo>
                    <a:cubicBezTo>
                      <a:pt x="6522" y="3498"/>
                      <a:pt x="6364" y="3656"/>
                      <a:pt x="6175" y="3656"/>
                    </a:cubicBezTo>
                    <a:lnTo>
                      <a:pt x="3182" y="3656"/>
                    </a:lnTo>
                    <a:cubicBezTo>
                      <a:pt x="2993" y="3656"/>
                      <a:pt x="2836" y="3498"/>
                      <a:pt x="2836" y="3309"/>
                    </a:cubicBezTo>
                    <a:cubicBezTo>
                      <a:pt x="2836" y="3120"/>
                      <a:pt x="2993" y="2962"/>
                      <a:pt x="3182" y="2962"/>
                    </a:cubicBezTo>
                    <a:close/>
                    <a:moveTo>
                      <a:pt x="6931" y="4443"/>
                    </a:moveTo>
                    <a:cubicBezTo>
                      <a:pt x="9357" y="4443"/>
                      <a:pt x="9357" y="8192"/>
                      <a:pt x="6931" y="8192"/>
                    </a:cubicBezTo>
                    <a:cubicBezTo>
                      <a:pt x="6018" y="8192"/>
                      <a:pt x="5261" y="7562"/>
                      <a:pt x="5104" y="6680"/>
                    </a:cubicBezTo>
                    <a:lnTo>
                      <a:pt x="4285" y="6680"/>
                    </a:lnTo>
                    <a:cubicBezTo>
                      <a:pt x="4127" y="7562"/>
                      <a:pt x="3340" y="8192"/>
                      <a:pt x="2458" y="8192"/>
                    </a:cubicBezTo>
                    <a:cubicBezTo>
                      <a:pt x="0" y="8192"/>
                      <a:pt x="0" y="4443"/>
                      <a:pt x="2458" y="4443"/>
                    </a:cubicBezTo>
                    <a:cubicBezTo>
                      <a:pt x="3371" y="4443"/>
                      <a:pt x="4127" y="5073"/>
                      <a:pt x="4285" y="5955"/>
                    </a:cubicBezTo>
                    <a:lnTo>
                      <a:pt x="5104" y="5955"/>
                    </a:lnTo>
                    <a:cubicBezTo>
                      <a:pt x="5261" y="5073"/>
                      <a:pt x="6049" y="4443"/>
                      <a:pt x="6931" y="4443"/>
                    </a:cubicBezTo>
                    <a:close/>
                    <a:moveTo>
                      <a:pt x="5695" y="8547"/>
                    </a:moveTo>
                    <a:cubicBezTo>
                      <a:pt x="5789" y="8547"/>
                      <a:pt x="5876" y="8586"/>
                      <a:pt x="5923" y="8665"/>
                    </a:cubicBezTo>
                    <a:cubicBezTo>
                      <a:pt x="6144" y="8791"/>
                      <a:pt x="6144" y="9011"/>
                      <a:pt x="5986" y="9169"/>
                    </a:cubicBezTo>
                    <a:cubicBezTo>
                      <a:pt x="5608" y="9515"/>
                      <a:pt x="5135" y="9704"/>
                      <a:pt x="4631" y="9704"/>
                    </a:cubicBezTo>
                    <a:cubicBezTo>
                      <a:pt x="4127" y="9704"/>
                      <a:pt x="3655" y="9515"/>
                      <a:pt x="3340" y="9169"/>
                    </a:cubicBezTo>
                    <a:cubicBezTo>
                      <a:pt x="3182" y="9011"/>
                      <a:pt x="3182" y="8791"/>
                      <a:pt x="3340" y="8665"/>
                    </a:cubicBezTo>
                    <a:cubicBezTo>
                      <a:pt x="3418" y="8586"/>
                      <a:pt x="3513" y="8547"/>
                      <a:pt x="3603" y="8547"/>
                    </a:cubicBezTo>
                    <a:cubicBezTo>
                      <a:pt x="3694" y="8547"/>
                      <a:pt x="3781" y="8586"/>
                      <a:pt x="3844" y="8665"/>
                    </a:cubicBezTo>
                    <a:cubicBezTo>
                      <a:pt x="4064" y="8885"/>
                      <a:pt x="4348" y="8996"/>
                      <a:pt x="4631" y="8996"/>
                    </a:cubicBezTo>
                    <a:cubicBezTo>
                      <a:pt x="4915" y="8996"/>
                      <a:pt x="5198" y="8885"/>
                      <a:pt x="5419" y="8665"/>
                    </a:cubicBezTo>
                    <a:cubicBezTo>
                      <a:pt x="5498" y="8586"/>
                      <a:pt x="5600" y="8547"/>
                      <a:pt x="5695" y="8547"/>
                    </a:cubicBezTo>
                    <a:close/>
                    <a:moveTo>
                      <a:pt x="4663" y="1"/>
                    </a:moveTo>
                    <a:cubicBezTo>
                      <a:pt x="2426" y="1"/>
                      <a:pt x="599" y="1828"/>
                      <a:pt x="599" y="4097"/>
                    </a:cubicBezTo>
                    <a:lnTo>
                      <a:pt x="599" y="6270"/>
                    </a:lnTo>
                    <a:cubicBezTo>
                      <a:pt x="158" y="7751"/>
                      <a:pt x="441" y="9137"/>
                      <a:pt x="1260" y="10240"/>
                    </a:cubicBezTo>
                    <a:cubicBezTo>
                      <a:pt x="2079" y="11343"/>
                      <a:pt x="3340" y="11973"/>
                      <a:pt x="4663" y="11973"/>
                    </a:cubicBezTo>
                    <a:cubicBezTo>
                      <a:pt x="6018" y="11973"/>
                      <a:pt x="7309" y="11343"/>
                      <a:pt x="8097" y="10240"/>
                    </a:cubicBezTo>
                    <a:cubicBezTo>
                      <a:pt x="8916" y="9169"/>
                      <a:pt x="9200" y="7783"/>
                      <a:pt x="8758" y="6270"/>
                    </a:cubicBezTo>
                    <a:lnTo>
                      <a:pt x="8758" y="4097"/>
                    </a:lnTo>
                    <a:cubicBezTo>
                      <a:pt x="8758" y="2994"/>
                      <a:pt x="8349" y="1954"/>
                      <a:pt x="7593" y="1167"/>
                    </a:cubicBezTo>
                    <a:cubicBezTo>
                      <a:pt x="6805" y="379"/>
                      <a:pt x="5766" y="1"/>
                      <a:pt x="4663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380;p40">
                <a:extLst>
                  <a:ext uri="{FF2B5EF4-FFF2-40B4-BE49-F238E27FC236}">
                    <a16:creationId xmlns:a16="http://schemas.microsoft.com/office/drawing/2014/main" id="{B823274A-05A8-4F93-90A0-F34902235E99}"/>
                  </a:ext>
                </a:extLst>
              </p:cNvPr>
              <p:cNvSpPr/>
              <p:nvPr/>
            </p:nvSpPr>
            <p:spPr>
              <a:xfrm>
                <a:off x="-54612025" y="3198925"/>
                <a:ext cx="96100" cy="123675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4947" extrusionOk="0">
                    <a:moveTo>
                      <a:pt x="851" y="0"/>
                    </a:moveTo>
                    <a:cubicBezTo>
                      <a:pt x="536" y="0"/>
                      <a:pt x="221" y="95"/>
                      <a:pt x="1" y="252"/>
                    </a:cubicBezTo>
                    <a:cubicBezTo>
                      <a:pt x="662" y="504"/>
                      <a:pt x="1261" y="882"/>
                      <a:pt x="1765" y="1418"/>
                    </a:cubicBezTo>
                    <a:cubicBezTo>
                      <a:pt x="2679" y="2363"/>
                      <a:pt x="3183" y="3560"/>
                      <a:pt x="3183" y="4821"/>
                    </a:cubicBezTo>
                    <a:lnTo>
                      <a:pt x="3183" y="4947"/>
                    </a:lnTo>
                    <a:cubicBezTo>
                      <a:pt x="3592" y="4695"/>
                      <a:pt x="3844" y="4253"/>
                      <a:pt x="3844" y="3749"/>
                    </a:cubicBezTo>
                    <a:cubicBezTo>
                      <a:pt x="3844" y="3466"/>
                      <a:pt x="3781" y="3214"/>
                      <a:pt x="3655" y="2993"/>
                    </a:cubicBezTo>
                    <a:cubicBezTo>
                      <a:pt x="3781" y="2741"/>
                      <a:pt x="3844" y="2521"/>
                      <a:pt x="3844" y="2237"/>
                    </a:cubicBezTo>
                    <a:cubicBezTo>
                      <a:pt x="3844" y="1380"/>
                      <a:pt x="3123" y="716"/>
                      <a:pt x="2330" y="716"/>
                    </a:cubicBezTo>
                    <a:cubicBezTo>
                      <a:pt x="2279" y="716"/>
                      <a:pt x="2227" y="719"/>
                      <a:pt x="2174" y="725"/>
                    </a:cubicBezTo>
                    <a:cubicBezTo>
                      <a:pt x="1891" y="252"/>
                      <a:pt x="1418" y="0"/>
                      <a:pt x="85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381;p40">
                <a:extLst>
                  <a:ext uri="{FF2B5EF4-FFF2-40B4-BE49-F238E27FC236}">
                    <a16:creationId xmlns:a16="http://schemas.microsoft.com/office/drawing/2014/main" id="{EB2A4C4D-26F1-482C-8286-08501540A590}"/>
                  </a:ext>
                </a:extLst>
              </p:cNvPr>
              <p:cNvSpPr/>
              <p:nvPr/>
            </p:nvSpPr>
            <p:spPr>
              <a:xfrm>
                <a:off x="-54793175" y="3353300"/>
                <a:ext cx="18925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2427" extrusionOk="0">
                    <a:moveTo>
                      <a:pt x="757" y="0"/>
                    </a:moveTo>
                    <a:cubicBezTo>
                      <a:pt x="316" y="284"/>
                      <a:pt x="0" y="756"/>
                      <a:pt x="0" y="1292"/>
                    </a:cubicBezTo>
                    <a:cubicBezTo>
                      <a:pt x="0" y="1765"/>
                      <a:pt x="190" y="2174"/>
                      <a:pt x="536" y="2426"/>
                    </a:cubicBezTo>
                    <a:cubicBezTo>
                      <a:pt x="505" y="1859"/>
                      <a:pt x="599" y="1292"/>
                      <a:pt x="757" y="756"/>
                    </a:cubicBezTo>
                    <a:lnTo>
                      <a:pt x="75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5475;p40">
              <a:extLst>
                <a:ext uri="{FF2B5EF4-FFF2-40B4-BE49-F238E27FC236}">
                  <a16:creationId xmlns:a16="http://schemas.microsoft.com/office/drawing/2014/main" id="{CCC78E90-8D9F-4459-B8FB-1D4540C14BB0}"/>
                </a:ext>
              </a:extLst>
            </p:cNvPr>
            <p:cNvGrpSpPr/>
            <p:nvPr/>
          </p:nvGrpSpPr>
          <p:grpSpPr>
            <a:xfrm>
              <a:off x="7678556" y="1768204"/>
              <a:ext cx="840844" cy="1087071"/>
              <a:chOff x="-52458650" y="3194400"/>
              <a:chExt cx="316625" cy="317225"/>
            </a:xfrm>
          </p:grpSpPr>
          <p:sp>
            <p:nvSpPr>
              <p:cNvPr id="65" name="Google Shape;5476;p40">
                <a:extLst>
                  <a:ext uri="{FF2B5EF4-FFF2-40B4-BE49-F238E27FC236}">
                    <a16:creationId xmlns:a16="http://schemas.microsoft.com/office/drawing/2014/main" id="{EB9D1614-97A2-4A5C-8EAE-70E644358E6E}"/>
                  </a:ext>
                </a:extLst>
              </p:cNvPr>
              <p:cNvSpPr/>
              <p:nvPr/>
            </p:nvSpPr>
            <p:spPr>
              <a:xfrm>
                <a:off x="-52458650" y="3194400"/>
                <a:ext cx="316625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12665" h="6640" extrusionOk="0">
                    <a:moveTo>
                      <a:pt x="6309" y="0"/>
                    </a:moveTo>
                    <a:cubicBezTo>
                      <a:pt x="6254" y="0"/>
                      <a:pt x="6207" y="8"/>
                      <a:pt x="6175" y="24"/>
                    </a:cubicBezTo>
                    <a:lnTo>
                      <a:pt x="189" y="3017"/>
                    </a:lnTo>
                    <a:cubicBezTo>
                      <a:pt x="63" y="3080"/>
                      <a:pt x="0" y="3206"/>
                      <a:pt x="0" y="3332"/>
                    </a:cubicBezTo>
                    <a:cubicBezTo>
                      <a:pt x="0" y="3489"/>
                      <a:pt x="63" y="3615"/>
                      <a:pt x="189" y="3647"/>
                    </a:cubicBezTo>
                    <a:lnTo>
                      <a:pt x="2394" y="4434"/>
                    </a:lnTo>
                    <a:lnTo>
                      <a:pt x="3025" y="3143"/>
                    </a:lnTo>
                    <a:cubicBezTo>
                      <a:pt x="3088" y="3017"/>
                      <a:pt x="3214" y="2922"/>
                      <a:pt x="3340" y="2922"/>
                    </a:cubicBezTo>
                    <a:lnTo>
                      <a:pt x="9326" y="2922"/>
                    </a:lnTo>
                    <a:cubicBezTo>
                      <a:pt x="9483" y="2922"/>
                      <a:pt x="9609" y="3017"/>
                      <a:pt x="9641" y="3143"/>
                    </a:cubicBezTo>
                    <a:lnTo>
                      <a:pt x="10271" y="4434"/>
                    </a:lnTo>
                    <a:lnTo>
                      <a:pt x="11940" y="3836"/>
                    </a:lnTo>
                    <a:lnTo>
                      <a:pt x="11940" y="6293"/>
                    </a:lnTo>
                    <a:cubicBezTo>
                      <a:pt x="11940" y="6482"/>
                      <a:pt x="12098" y="6640"/>
                      <a:pt x="12287" y="6640"/>
                    </a:cubicBezTo>
                    <a:cubicBezTo>
                      <a:pt x="12476" y="6640"/>
                      <a:pt x="12634" y="6482"/>
                      <a:pt x="12634" y="6293"/>
                    </a:cubicBezTo>
                    <a:lnTo>
                      <a:pt x="12634" y="3300"/>
                    </a:lnTo>
                    <a:cubicBezTo>
                      <a:pt x="12665" y="3206"/>
                      <a:pt x="12634" y="3048"/>
                      <a:pt x="12508" y="3017"/>
                    </a:cubicBezTo>
                    <a:lnTo>
                      <a:pt x="6490" y="24"/>
                    </a:lnTo>
                    <a:cubicBezTo>
                      <a:pt x="6427" y="8"/>
                      <a:pt x="6364" y="0"/>
                      <a:pt x="630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5477;p40">
                <a:extLst>
                  <a:ext uri="{FF2B5EF4-FFF2-40B4-BE49-F238E27FC236}">
                    <a16:creationId xmlns:a16="http://schemas.microsoft.com/office/drawing/2014/main" id="{329F8159-D4DA-4EA9-9DB6-AE2DD61AA318}"/>
                  </a:ext>
                </a:extLst>
              </p:cNvPr>
              <p:cNvSpPr/>
              <p:nvPr/>
            </p:nvSpPr>
            <p:spPr>
              <a:xfrm>
                <a:off x="-52379100" y="3287125"/>
                <a:ext cx="156750" cy="18925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757" extrusionOk="0">
                    <a:moveTo>
                      <a:pt x="378" y="1"/>
                    </a:moveTo>
                    <a:lnTo>
                      <a:pt x="0" y="757"/>
                    </a:lnTo>
                    <a:lnTo>
                      <a:pt x="6270" y="757"/>
                    </a:lnTo>
                    <a:lnTo>
                      <a:pt x="589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5478;p40">
                <a:extLst>
                  <a:ext uri="{FF2B5EF4-FFF2-40B4-BE49-F238E27FC236}">
                    <a16:creationId xmlns:a16="http://schemas.microsoft.com/office/drawing/2014/main" id="{708D10CF-DE5A-4A58-892A-27ACC495C7E9}"/>
                  </a:ext>
                </a:extLst>
              </p:cNvPr>
              <p:cNvSpPr/>
              <p:nvPr/>
            </p:nvSpPr>
            <p:spPr>
              <a:xfrm>
                <a:off x="-52383825" y="3361950"/>
                <a:ext cx="55150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482" extrusionOk="0">
                    <a:moveTo>
                      <a:pt x="347" y="1"/>
                    </a:moveTo>
                    <a:cubicBezTo>
                      <a:pt x="158" y="1"/>
                      <a:pt x="0" y="158"/>
                      <a:pt x="0" y="379"/>
                    </a:cubicBezTo>
                    <a:lnTo>
                      <a:pt x="0" y="1104"/>
                    </a:lnTo>
                    <a:cubicBezTo>
                      <a:pt x="0" y="1293"/>
                      <a:pt x="158" y="1450"/>
                      <a:pt x="347" y="1450"/>
                    </a:cubicBezTo>
                    <a:lnTo>
                      <a:pt x="1103" y="1450"/>
                    </a:lnTo>
                    <a:lnTo>
                      <a:pt x="1103" y="1482"/>
                    </a:lnTo>
                    <a:cubicBezTo>
                      <a:pt x="1733" y="1482"/>
                      <a:pt x="2205" y="946"/>
                      <a:pt x="2205" y="379"/>
                    </a:cubicBezTo>
                    <a:cubicBezTo>
                      <a:pt x="2205" y="158"/>
                      <a:pt x="2048" y="1"/>
                      <a:pt x="182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5479;p40">
                <a:extLst>
                  <a:ext uri="{FF2B5EF4-FFF2-40B4-BE49-F238E27FC236}">
                    <a16:creationId xmlns:a16="http://schemas.microsoft.com/office/drawing/2014/main" id="{6F06ECF3-F874-452A-918F-16835DFD5BBA}"/>
                  </a:ext>
                </a:extLst>
              </p:cNvPr>
              <p:cNvSpPr/>
              <p:nvPr/>
            </p:nvSpPr>
            <p:spPr>
              <a:xfrm>
                <a:off x="-52401950" y="3380075"/>
                <a:ext cx="204800" cy="131550"/>
              </a:xfrm>
              <a:custGeom>
                <a:avLst/>
                <a:gdLst/>
                <a:ahLst/>
                <a:cxnLst/>
                <a:rect l="l" t="t" r="r" b="b"/>
                <a:pathLst>
                  <a:path w="8192" h="5262" extrusionOk="0">
                    <a:moveTo>
                      <a:pt x="5085" y="1804"/>
                    </a:moveTo>
                    <a:cubicBezTo>
                      <a:pt x="5175" y="1804"/>
                      <a:pt x="5262" y="1843"/>
                      <a:pt x="5325" y="1922"/>
                    </a:cubicBezTo>
                    <a:cubicBezTo>
                      <a:pt x="5514" y="2080"/>
                      <a:pt x="5514" y="2332"/>
                      <a:pt x="5356" y="2426"/>
                    </a:cubicBezTo>
                    <a:cubicBezTo>
                      <a:pt x="5010" y="2804"/>
                      <a:pt x="4537" y="2993"/>
                      <a:pt x="4065" y="2993"/>
                    </a:cubicBezTo>
                    <a:cubicBezTo>
                      <a:pt x="3561" y="2993"/>
                      <a:pt x="3088" y="2804"/>
                      <a:pt x="2710" y="2426"/>
                    </a:cubicBezTo>
                    <a:cubicBezTo>
                      <a:pt x="2552" y="2269"/>
                      <a:pt x="2552" y="2048"/>
                      <a:pt x="2710" y="1922"/>
                    </a:cubicBezTo>
                    <a:cubicBezTo>
                      <a:pt x="2789" y="1843"/>
                      <a:pt x="2891" y="1804"/>
                      <a:pt x="2990" y="1804"/>
                    </a:cubicBezTo>
                    <a:cubicBezTo>
                      <a:pt x="3088" y="1804"/>
                      <a:pt x="3182" y="1843"/>
                      <a:pt x="3245" y="1922"/>
                    </a:cubicBezTo>
                    <a:cubicBezTo>
                      <a:pt x="3450" y="2143"/>
                      <a:pt x="3734" y="2253"/>
                      <a:pt x="4021" y="2253"/>
                    </a:cubicBezTo>
                    <a:cubicBezTo>
                      <a:pt x="4309" y="2253"/>
                      <a:pt x="4600" y="2143"/>
                      <a:pt x="4821" y="1922"/>
                    </a:cubicBezTo>
                    <a:cubicBezTo>
                      <a:pt x="4899" y="1843"/>
                      <a:pt x="4994" y="1804"/>
                      <a:pt x="5085" y="1804"/>
                    </a:cubicBezTo>
                    <a:close/>
                    <a:moveTo>
                      <a:pt x="3655" y="0"/>
                    </a:moveTo>
                    <a:cubicBezTo>
                      <a:pt x="3498" y="851"/>
                      <a:pt x="2710" y="1481"/>
                      <a:pt x="1859" y="1481"/>
                    </a:cubicBezTo>
                    <a:lnTo>
                      <a:pt x="1103" y="1481"/>
                    </a:lnTo>
                    <a:cubicBezTo>
                      <a:pt x="473" y="1481"/>
                      <a:pt x="0" y="977"/>
                      <a:pt x="0" y="379"/>
                    </a:cubicBezTo>
                    <a:lnTo>
                      <a:pt x="0" y="1135"/>
                    </a:lnTo>
                    <a:cubicBezTo>
                      <a:pt x="0" y="3371"/>
                      <a:pt x="1859" y="5262"/>
                      <a:pt x="4096" y="5262"/>
                    </a:cubicBezTo>
                    <a:cubicBezTo>
                      <a:pt x="6333" y="5262"/>
                      <a:pt x="8192" y="3403"/>
                      <a:pt x="8192" y="1135"/>
                    </a:cubicBezTo>
                    <a:lnTo>
                      <a:pt x="8192" y="379"/>
                    </a:lnTo>
                    <a:cubicBezTo>
                      <a:pt x="8160" y="1009"/>
                      <a:pt x="7656" y="1481"/>
                      <a:pt x="7058" y="1481"/>
                    </a:cubicBezTo>
                    <a:lnTo>
                      <a:pt x="6301" y="1481"/>
                    </a:lnTo>
                    <a:cubicBezTo>
                      <a:pt x="5388" y="1481"/>
                      <a:pt x="4663" y="851"/>
                      <a:pt x="450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5480;p40">
                <a:extLst>
                  <a:ext uri="{FF2B5EF4-FFF2-40B4-BE49-F238E27FC236}">
                    <a16:creationId xmlns:a16="http://schemas.microsoft.com/office/drawing/2014/main" id="{E0881857-BD24-4C3B-8C69-8EA52C9D4021}"/>
                  </a:ext>
                </a:extLst>
              </p:cNvPr>
              <p:cNvSpPr/>
              <p:nvPr/>
            </p:nvSpPr>
            <p:spPr>
              <a:xfrm>
                <a:off x="-52272000" y="3361950"/>
                <a:ext cx="55175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1482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79"/>
                    </a:cubicBezTo>
                    <a:cubicBezTo>
                      <a:pt x="1" y="1009"/>
                      <a:pt x="505" y="1482"/>
                      <a:pt x="1103" y="1482"/>
                    </a:cubicBezTo>
                    <a:lnTo>
                      <a:pt x="1860" y="1482"/>
                    </a:lnTo>
                    <a:cubicBezTo>
                      <a:pt x="2049" y="1482"/>
                      <a:pt x="2206" y="1324"/>
                      <a:pt x="2206" y="1104"/>
                    </a:cubicBezTo>
                    <a:lnTo>
                      <a:pt x="2206" y="379"/>
                    </a:lnTo>
                    <a:cubicBezTo>
                      <a:pt x="2206" y="158"/>
                      <a:pt x="2049" y="1"/>
                      <a:pt x="186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5481;p40">
                <a:extLst>
                  <a:ext uri="{FF2B5EF4-FFF2-40B4-BE49-F238E27FC236}">
                    <a16:creationId xmlns:a16="http://schemas.microsoft.com/office/drawing/2014/main" id="{3D6C550A-B8D1-4D9A-B9C0-D61C6927A481}"/>
                  </a:ext>
                </a:extLst>
              </p:cNvPr>
              <p:cNvSpPr/>
              <p:nvPr/>
            </p:nvSpPr>
            <p:spPr>
              <a:xfrm>
                <a:off x="-52402750" y="3324950"/>
                <a:ext cx="2048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8193" h="1859" extrusionOk="0">
                    <a:moveTo>
                      <a:pt x="1" y="0"/>
                    </a:moveTo>
                    <a:lnTo>
                      <a:pt x="1" y="1859"/>
                    </a:lnTo>
                    <a:cubicBezTo>
                      <a:pt x="1" y="1229"/>
                      <a:pt x="505" y="725"/>
                      <a:pt x="1104" y="725"/>
                    </a:cubicBezTo>
                    <a:lnTo>
                      <a:pt x="2584" y="725"/>
                    </a:lnTo>
                    <a:cubicBezTo>
                      <a:pt x="3057" y="725"/>
                      <a:pt x="3498" y="1071"/>
                      <a:pt x="3656" y="1481"/>
                    </a:cubicBezTo>
                    <a:lnTo>
                      <a:pt x="4538" y="1481"/>
                    </a:lnTo>
                    <a:cubicBezTo>
                      <a:pt x="4695" y="1071"/>
                      <a:pt x="5073" y="725"/>
                      <a:pt x="5577" y="725"/>
                    </a:cubicBezTo>
                    <a:lnTo>
                      <a:pt x="7090" y="725"/>
                    </a:lnTo>
                    <a:cubicBezTo>
                      <a:pt x="7720" y="725"/>
                      <a:pt x="8192" y="1260"/>
                      <a:pt x="8192" y="1859"/>
                    </a:cubicBezTo>
                    <a:lnTo>
                      <a:pt x="819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482;p40">
                <a:extLst>
                  <a:ext uri="{FF2B5EF4-FFF2-40B4-BE49-F238E27FC236}">
                    <a16:creationId xmlns:a16="http://schemas.microsoft.com/office/drawing/2014/main" id="{C67C9B5F-4AB4-4A63-9C45-5A72F0B8DCAA}"/>
                  </a:ext>
                </a:extLst>
              </p:cNvPr>
              <p:cNvSpPr/>
              <p:nvPr/>
            </p:nvSpPr>
            <p:spPr>
              <a:xfrm>
                <a:off x="-52440550" y="3349350"/>
                <a:ext cx="18925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2553" extrusionOk="0">
                    <a:moveTo>
                      <a:pt x="757" y="1"/>
                    </a:moveTo>
                    <a:cubicBezTo>
                      <a:pt x="284" y="190"/>
                      <a:pt x="1" y="725"/>
                      <a:pt x="1" y="1261"/>
                    </a:cubicBezTo>
                    <a:cubicBezTo>
                      <a:pt x="1" y="1797"/>
                      <a:pt x="316" y="2301"/>
                      <a:pt x="757" y="2553"/>
                    </a:cubicBezTo>
                    <a:lnTo>
                      <a:pt x="757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5483;p40">
                <a:extLst>
                  <a:ext uri="{FF2B5EF4-FFF2-40B4-BE49-F238E27FC236}">
                    <a16:creationId xmlns:a16="http://schemas.microsoft.com/office/drawing/2014/main" id="{C48D5CCD-FD60-4524-8DB0-BE44E9E78EFB}"/>
                  </a:ext>
                </a:extLst>
              </p:cNvPr>
              <p:cNvSpPr/>
              <p:nvPr/>
            </p:nvSpPr>
            <p:spPr>
              <a:xfrm>
                <a:off x="-52179050" y="3348575"/>
                <a:ext cx="18125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553" extrusionOk="0">
                    <a:moveTo>
                      <a:pt x="0" y="0"/>
                    </a:moveTo>
                    <a:lnTo>
                      <a:pt x="0" y="2552"/>
                    </a:lnTo>
                    <a:cubicBezTo>
                      <a:pt x="410" y="2269"/>
                      <a:pt x="725" y="1796"/>
                      <a:pt x="725" y="1260"/>
                    </a:cubicBezTo>
                    <a:cubicBezTo>
                      <a:pt x="725" y="756"/>
                      <a:pt x="410" y="221"/>
                      <a:pt x="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" name="מלבן 90">
              <a:extLst>
                <a:ext uri="{FF2B5EF4-FFF2-40B4-BE49-F238E27FC236}">
                  <a16:creationId xmlns:a16="http://schemas.microsoft.com/office/drawing/2014/main" id="{29B64B97-F193-44CF-AE45-63D352EE705C}"/>
                </a:ext>
              </a:extLst>
            </p:cNvPr>
            <p:cNvSpPr/>
            <p:nvPr/>
          </p:nvSpPr>
          <p:spPr>
            <a:xfrm>
              <a:off x="6795750" y="3058164"/>
              <a:ext cx="2802320" cy="7090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 rtl="0">
                <a:buClr>
                  <a:schemeClr val="lt1"/>
                </a:buClr>
                <a:buSzPts val="2800"/>
              </a:pPr>
              <a:r>
                <a:rPr lang="he-IL" sz="2400" b="1" kern="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מדריך מוביל</a:t>
              </a:r>
            </a:p>
            <a:p>
              <a:pPr algn="ctr" rtl="0">
                <a:buClr>
                  <a:schemeClr val="lt1"/>
                </a:buClr>
                <a:buSzPts val="2800"/>
              </a:pPr>
              <a:r>
                <a:rPr lang="he-IL" sz="2400" kern="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מר אמיר מימון</a:t>
              </a:r>
            </a:p>
          </p:txBody>
        </p:sp>
        <p:sp>
          <p:nvSpPr>
            <p:cNvPr id="92" name="מלבן 91">
              <a:extLst>
                <a:ext uri="{FF2B5EF4-FFF2-40B4-BE49-F238E27FC236}">
                  <a16:creationId xmlns:a16="http://schemas.microsoft.com/office/drawing/2014/main" id="{4AE6535F-0CF9-4148-B700-A4A730E0FBFF}"/>
                </a:ext>
              </a:extLst>
            </p:cNvPr>
            <p:cNvSpPr/>
            <p:nvPr/>
          </p:nvSpPr>
          <p:spPr>
            <a:xfrm>
              <a:off x="4808962" y="3014796"/>
              <a:ext cx="2802320" cy="7090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 rtl="0">
                <a:buClr>
                  <a:schemeClr val="lt1"/>
                </a:buClr>
                <a:buSzPts val="2800"/>
              </a:pPr>
              <a:r>
                <a:rPr lang="he-IL" sz="2400" b="1" kern="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מדריך אקדמי</a:t>
              </a:r>
            </a:p>
            <a:p>
              <a:pPr algn="ctr" rtl="0">
                <a:buClr>
                  <a:schemeClr val="lt1"/>
                </a:buClr>
                <a:buSzPts val="2800"/>
              </a:pPr>
              <a:r>
                <a:rPr lang="he-IL" sz="2400" kern="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פרופסור בן ארצי</a:t>
              </a:r>
            </a:p>
          </p:txBody>
        </p:sp>
      </p:grpSp>
      <p:grpSp>
        <p:nvGrpSpPr>
          <p:cNvPr id="97" name="קבוצה 96">
            <a:extLst>
              <a:ext uri="{FF2B5EF4-FFF2-40B4-BE49-F238E27FC236}">
                <a16:creationId xmlns:a16="http://schemas.microsoft.com/office/drawing/2014/main" id="{5AA2E777-3084-4E72-9550-5F1A4F8B0E0D}"/>
              </a:ext>
            </a:extLst>
          </p:cNvPr>
          <p:cNvGrpSpPr/>
          <p:nvPr/>
        </p:nvGrpSpPr>
        <p:grpSpPr>
          <a:xfrm>
            <a:off x="2092864" y="1773445"/>
            <a:ext cx="3088335" cy="1939927"/>
            <a:chOff x="2092864" y="1773445"/>
            <a:chExt cx="3088335" cy="1939927"/>
          </a:xfrm>
        </p:grpSpPr>
        <p:grpSp>
          <p:nvGrpSpPr>
            <p:cNvPr id="83" name="Google Shape;5183;p40">
              <a:extLst>
                <a:ext uri="{FF2B5EF4-FFF2-40B4-BE49-F238E27FC236}">
                  <a16:creationId xmlns:a16="http://schemas.microsoft.com/office/drawing/2014/main" id="{8EDAE0F7-5830-44A9-931F-D4222292723E}"/>
                </a:ext>
              </a:extLst>
            </p:cNvPr>
            <p:cNvGrpSpPr/>
            <p:nvPr/>
          </p:nvGrpSpPr>
          <p:grpSpPr>
            <a:xfrm>
              <a:off x="3286642" y="1773445"/>
              <a:ext cx="905886" cy="912020"/>
              <a:chOff x="-55987225" y="3591025"/>
              <a:chExt cx="317450" cy="317575"/>
            </a:xfrm>
          </p:grpSpPr>
          <p:sp>
            <p:nvSpPr>
              <p:cNvPr id="84" name="Google Shape;5184;p40">
                <a:extLst>
                  <a:ext uri="{FF2B5EF4-FFF2-40B4-BE49-F238E27FC236}">
                    <a16:creationId xmlns:a16="http://schemas.microsoft.com/office/drawing/2014/main" id="{368E6505-B422-481D-9BB6-783D16D1262C}"/>
                  </a:ext>
                </a:extLst>
              </p:cNvPr>
              <p:cNvSpPr/>
              <p:nvPr/>
            </p:nvSpPr>
            <p:spPr>
              <a:xfrm>
                <a:off x="-55950200" y="3740025"/>
                <a:ext cx="204800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8192" h="6743" extrusionOk="0">
                    <a:moveTo>
                      <a:pt x="2647" y="756"/>
                    </a:moveTo>
                    <a:cubicBezTo>
                      <a:pt x="2836" y="756"/>
                      <a:pt x="2994" y="914"/>
                      <a:pt x="2994" y="1103"/>
                    </a:cubicBezTo>
                    <a:cubicBezTo>
                      <a:pt x="2994" y="1323"/>
                      <a:pt x="2836" y="1449"/>
                      <a:pt x="2647" y="1449"/>
                    </a:cubicBezTo>
                    <a:cubicBezTo>
                      <a:pt x="2458" y="1449"/>
                      <a:pt x="2301" y="1323"/>
                      <a:pt x="2301" y="1103"/>
                    </a:cubicBezTo>
                    <a:cubicBezTo>
                      <a:pt x="2238" y="914"/>
                      <a:pt x="2395" y="756"/>
                      <a:pt x="2647" y="756"/>
                    </a:cubicBezTo>
                    <a:close/>
                    <a:moveTo>
                      <a:pt x="5609" y="756"/>
                    </a:moveTo>
                    <a:cubicBezTo>
                      <a:pt x="5798" y="756"/>
                      <a:pt x="5955" y="914"/>
                      <a:pt x="5955" y="1103"/>
                    </a:cubicBezTo>
                    <a:cubicBezTo>
                      <a:pt x="5955" y="1323"/>
                      <a:pt x="5798" y="1449"/>
                      <a:pt x="5609" y="1449"/>
                    </a:cubicBezTo>
                    <a:cubicBezTo>
                      <a:pt x="5388" y="1449"/>
                      <a:pt x="5262" y="1323"/>
                      <a:pt x="5262" y="1103"/>
                    </a:cubicBezTo>
                    <a:cubicBezTo>
                      <a:pt x="5231" y="914"/>
                      <a:pt x="5388" y="756"/>
                      <a:pt x="5609" y="756"/>
                    </a:cubicBezTo>
                    <a:close/>
                    <a:moveTo>
                      <a:pt x="5160" y="3316"/>
                    </a:moveTo>
                    <a:cubicBezTo>
                      <a:pt x="5254" y="3316"/>
                      <a:pt x="5341" y="3355"/>
                      <a:pt x="5388" y="3434"/>
                    </a:cubicBezTo>
                    <a:cubicBezTo>
                      <a:pt x="5546" y="3592"/>
                      <a:pt x="5546" y="3812"/>
                      <a:pt x="5388" y="3938"/>
                    </a:cubicBezTo>
                    <a:cubicBezTo>
                      <a:pt x="5041" y="4285"/>
                      <a:pt x="4569" y="4505"/>
                      <a:pt x="4065" y="4505"/>
                    </a:cubicBezTo>
                    <a:cubicBezTo>
                      <a:pt x="3561" y="4505"/>
                      <a:pt x="3088" y="4285"/>
                      <a:pt x="2773" y="3938"/>
                    </a:cubicBezTo>
                    <a:cubicBezTo>
                      <a:pt x="2616" y="3781"/>
                      <a:pt x="2616" y="3560"/>
                      <a:pt x="2773" y="3434"/>
                    </a:cubicBezTo>
                    <a:cubicBezTo>
                      <a:pt x="2868" y="3355"/>
                      <a:pt x="2970" y="3316"/>
                      <a:pt x="3065" y="3316"/>
                    </a:cubicBezTo>
                    <a:cubicBezTo>
                      <a:pt x="3159" y="3316"/>
                      <a:pt x="3246" y="3355"/>
                      <a:pt x="3309" y="3434"/>
                    </a:cubicBezTo>
                    <a:cubicBezTo>
                      <a:pt x="3529" y="3655"/>
                      <a:pt x="3813" y="3765"/>
                      <a:pt x="4096" y="3765"/>
                    </a:cubicBezTo>
                    <a:cubicBezTo>
                      <a:pt x="4380" y="3765"/>
                      <a:pt x="4663" y="3655"/>
                      <a:pt x="4884" y="3434"/>
                    </a:cubicBezTo>
                    <a:cubicBezTo>
                      <a:pt x="4963" y="3355"/>
                      <a:pt x="5065" y="3316"/>
                      <a:pt x="5160" y="3316"/>
                    </a:cubicBezTo>
                    <a:close/>
                    <a:moveTo>
                      <a:pt x="1" y="0"/>
                    </a:moveTo>
                    <a:lnTo>
                      <a:pt x="1" y="2615"/>
                    </a:lnTo>
                    <a:cubicBezTo>
                      <a:pt x="1" y="4852"/>
                      <a:pt x="1859" y="6742"/>
                      <a:pt x="4096" y="6742"/>
                    </a:cubicBezTo>
                    <a:cubicBezTo>
                      <a:pt x="6333" y="6742"/>
                      <a:pt x="8192" y="4883"/>
                      <a:pt x="8192" y="2615"/>
                    </a:cubicBezTo>
                    <a:lnTo>
                      <a:pt x="819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5185;p40">
                <a:extLst>
                  <a:ext uri="{FF2B5EF4-FFF2-40B4-BE49-F238E27FC236}">
                    <a16:creationId xmlns:a16="http://schemas.microsoft.com/office/drawing/2014/main" id="{BB800D4D-FBD6-4C36-80AC-BCF2F6B25385}"/>
                  </a:ext>
                </a:extLst>
              </p:cNvPr>
              <p:cNvSpPr/>
              <p:nvPr/>
            </p:nvSpPr>
            <p:spPr>
              <a:xfrm>
                <a:off x="-55967525" y="3591025"/>
                <a:ext cx="297750" cy="131700"/>
              </a:xfrm>
              <a:custGeom>
                <a:avLst/>
                <a:gdLst/>
                <a:ahLst/>
                <a:cxnLst/>
                <a:rect l="l" t="t" r="r" b="b"/>
                <a:pathLst>
                  <a:path w="11910" h="5268" extrusionOk="0">
                    <a:moveTo>
                      <a:pt x="4810" y="0"/>
                    </a:moveTo>
                    <a:cubicBezTo>
                      <a:pt x="4730" y="0"/>
                      <a:pt x="4650" y="2"/>
                      <a:pt x="4569" y="6"/>
                    </a:cubicBezTo>
                    <a:cubicBezTo>
                      <a:pt x="1954" y="163"/>
                      <a:pt x="1" y="2463"/>
                      <a:pt x="1" y="5047"/>
                    </a:cubicBezTo>
                    <a:cubicBezTo>
                      <a:pt x="1" y="5173"/>
                      <a:pt x="64" y="5267"/>
                      <a:pt x="190" y="5267"/>
                    </a:cubicBezTo>
                    <a:lnTo>
                      <a:pt x="2994" y="5267"/>
                    </a:lnTo>
                    <a:lnTo>
                      <a:pt x="2994" y="4920"/>
                    </a:lnTo>
                    <a:cubicBezTo>
                      <a:pt x="2994" y="4259"/>
                      <a:pt x="3498" y="3818"/>
                      <a:pt x="4096" y="3818"/>
                    </a:cubicBezTo>
                    <a:lnTo>
                      <a:pt x="5577" y="3818"/>
                    </a:lnTo>
                    <a:cubicBezTo>
                      <a:pt x="6207" y="3818"/>
                      <a:pt x="6680" y="4322"/>
                      <a:pt x="6680" y="4920"/>
                    </a:cubicBezTo>
                    <a:lnTo>
                      <a:pt x="6680" y="5267"/>
                    </a:lnTo>
                    <a:lnTo>
                      <a:pt x="11563" y="5267"/>
                    </a:lnTo>
                    <a:cubicBezTo>
                      <a:pt x="11752" y="5267"/>
                      <a:pt x="11909" y="5110"/>
                      <a:pt x="11909" y="4920"/>
                    </a:cubicBezTo>
                    <a:cubicBezTo>
                      <a:pt x="11909" y="4637"/>
                      <a:pt x="11752" y="4479"/>
                      <a:pt x="11563" y="4479"/>
                    </a:cubicBezTo>
                    <a:lnTo>
                      <a:pt x="9673" y="4479"/>
                    </a:lnTo>
                    <a:cubicBezTo>
                      <a:pt x="9489" y="1943"/>
                      <a:pt x="7380" y="0"/>
                      <a:pt x="481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5186;p40">
                <a:extLst>
                  <a:ext uri="{FF2B5EF4-FFF2-40B4-BE49-F238E27FC236}">
                    <a16:creationId xmlns:a16="http://schemas.microsoft.com/office/drawing/2014/main" id="{C19AA4E4-95E8-4962-8AEB-9439655DC368}"/>
                  </a:ext>
                </a:extLst>
              </p:cNvPr>
              <p:cNvSpPr/>
              <p:nvPr/>
            </p:nvSpPr>
            <p:spPr>
              <a:xfrm>
                <a:off x="-55875375" y="3703000"/>
                <a:ext cx="559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lnTo>
                      <a:pt x="1" y="694"/>
                    </a:lnTo>
                    <a:lnTo>
                      <a:pt x="2238" y="694"/>
                    </a:lnTo>
                    <a:lnTo>
                      <a:pt x="2238" y="347"/>
                    </a:lnTo>
                    <a:cubicBezTo>
                      <a:pt x="2238" y="158"/>
                      <a:pt x="2080" y="0"/>
                      <a:pt x="185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5187;p40">
                <a:extLst>
                  <a:ext uri="{FF2B5EF4-FFF2-40B4-BE49-F238E27FC236}">
                    <a16:creationId xmlns:a16="http://schemas.microsoft.com/office/drawing/2014/main" id="{DD9180DA-8B9C-460F-B53C-F5845C5847DA}"/>
                  </a:ext>
                </a:extLst>
              </p:cNvPr>
              <p:cNvSpPr/>
              <p:nvPr/>
            </p:nvSpPr>
            <p:spPr>
              <a:xfrm>
                <a:off x="-55987225" y="3746325"/>
                <a:ext cx="181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2553" extrusionOk="0">
                    <a:moveTo>
                      <a:pt x="726" y="0"/>
                    </a:moveTo>
                    <a:cubicBezTo>
                      <a:pt x="253" y="221"/>
                      <a:pt x="1" y="693"/>
                      <a:pt x="1" y="1260"/>
                    </a:cubicBezTo>
                    <a:cubicBezTo>
                      <a:pt x="1" y="1796"/>
                      <a:pt x="316" y="2269"/>
                      <a:pt x="726" y="2552"/>
                    </a:cubicBezTo>
                    <a:lnTo>
                      <a:pt x="72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5188;p40">
                <a:extLst>
                  <a:ext uri="{FF2B5EF4-FFF2-40B4-BE49-F238E27FC236}">
                    <a16:creationId xmlns:a16="http://schemas.microsoft.com/office/drawing/2014/main" id="{DD75AED6-5478-44C1-9F06-2AC050C3BE72}"/>
                  </a:ext>
                </a:extLst>
              </p:cNvPr>
              <p:cNvSpPr/>
              <p:nvPr/>
            </p:nvSpPr>
            <p:spPr>
              <a:xfrm>
                <a:off x="-55725725" y="3745525"/>
                <a:ext cx="18925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2553" extrusionOk="0">
                    <a:moveTo>
                      <a:pt x="1" y="1"/>
                    </a:moveTo>
                    <a:lnTo>
                      <a:pt x="1" y="2553"/>
                    </a:lnTo>
                    <a:cubicBezTo>
                      <a:pt x="442" y="2269"/>
                      <a:pt x="757" y="1796"/>
                      <a:pt x="757" y="1229"/>
                    </a:cubicBezTo>
                    <a:cubicBezTo>
                      <a:pt x="757" y="725"/>
                      <a:pt x="442" y="253"/>
                      <a:pt x="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3" name="מלבן 92">
              <a:extLst>
                <a:ext uri="{FF2B5EF4-FFF2-40B4-BE49-F238E27FC236}">
                  <a16:creationId xmlns:a16="http://schemas.microsoft.com/office/drawing/2014/main" id="{8BA12A0F-8298-4846-BB8E-514B262A11CC}"/>
                </a:ext>
              </a:extLst>
            </p:cNvPr>
            <p:cNvSpPr/>
            <p:nvPr/>
          </p:nvSpPr>
          <p:spPr>
            <a:xfrm>
              <a:off x="2092864" y="3004355"/>
              <a:ext cx="3088335" cy="7090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 rtl="0">
                <a:buClr>
                  <a:schemeClr val="lt1"/>
                </a:buClr>
                <a:buSzPts val="2800"/>
              </a:pPr>
              <a:r>
                <a:rPr lang="he-IL" sz="2400" b="1" kern="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צוות מוביל</a:t>
              </a:r>
            </a:p>
            <a:p>
              <a:pPr algn="ctr" rtl="0">
                <a:buClr>
                  <a:schemeClr val="lt1"/>
                </a:buClr>
                <a:buSzPts val="2800"/>
              </a:pPr>
              <a:r>
                <a:rPr lang="he-IL" sz="2400" kern="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עידו מזרחי, אביעד אטיה</a:t>
              </a:r>
            </a:p>
          </p:txBody>
        </p:sp>
      </p:grpSp>
      <p:grpSp>
        <p:nvGrpSpPr>
          <p:cNvPr id="98" name="קבוצה 97">
            <a:extLst>
              <a:ext uri="{FF2B5EF4-FFF2-40B4-BE49-F238E27FC236}">
                <a16:creationId xmlns:a16="http://schemas.microsoft.com/office/drawing/2014/main" id="{68139322-F951-4F85-8AD9-A422E7A2EF07}"/>
              </a:ext>
            </a:extLst>
          </p:cNvPr>
          <p:cNvGrpSpPr/>
          <p:nvPr/>
        </p:nvGrpSpPr>
        <p:grpSpPr>
          <a:xfrm>
            <a:off x="6174400" y="4340096"/>
            <a:ext cx="2802320" cy="2363917"/>
            <a:chOff x="6174400" y="4340096"/>
            <a:chExt cx="2802320" cy="2363917"/>
          </a:xfrm>
        </p:grpSpPr>
        <p:grpSp>
          <p:nvGrpSpPr>
            <p:cNvPr id="90" name="קבוצה 89">
              <a:extLst>
                <a:ext uri="{FF2B5EF4-FFF2-40B4-BE49-F238E27FC236}">
                  <a16:creationId xmlns:a16="http://schemas.microsoft.com/office/drawing/2014/main" id="{D8FE48FD-4A23-4240-BF7F-CC2346163CD2}"/>
                </a:ext>
              </a:extLst>
            </p:cNvPr>
            <p:cNvGrpSpPr/>
            <p:nvPr/>
          </p:nvGrpSpPr>
          <p:grpSpPr>
            <a:xfrm>
              <a:off x="6252579" y="4340096"/>
              <a:ext cx="2601210" cy="1091149"/>
              <a:chOff x="7931029" y="4090592"/>
              <a:chExt cx="1894050" cy="833849"/>
            </a:xfrm>
          </p:grpSpPr>
          <p:grpSp>
            <p:nvGrpSpPr>
              <p:cNvPr id="28" name="Google Shape;5173;p40">
                <a:extLst>
                  <a:ext uri="{FF2B5EF4-FFF2-40B4-BE49-F238E27FC236}">
                    <a16:creationId xmlns:a16="http://schemas.microsoft.com/office/drawing/2014/main" id="{FBD2BB67-38DC-4BB3-92F2-40176E55CAFB}"/>
                  </a:ext>
                </a:extLst>
              </p:cNvPr>
              <p:cNvGrpSpPr/>
              <p:nvPr/>
            </p:nvGrpSpPr>
            <p:grpSpPr>
              <a:xfrm>
                <a:off x="9042823" y="4090592"/>
                <a:ext cx="782256" cy="814482"/>
                <a:chOff x="-57959425" y="3982600"/>
                <a:chExt cx="318225" cy="319025"/>
              </a:xfrm>
            </p:grpSpPr>
            <p:sp>
              <p:nvSpPr>
                <p:cNvPr id="29" name="Google Shape;5174;p40">
                  <a:extLst>
                    <a:ext uri="{FF2B5EF4-FFF2-40B4-BE49-F238E27FC236}">
                      <a16:creationId xmlns:a16="http://schemas.microsoft.com/office/drawing/2014/main" id="{85607CE3-2F5F-421C-BC6A-C8FE50F84B1D}"/>
                    </a:ext>
                  </a:extLst>
                </p:cNvPr>
                <p:cNvSpPr/>
                <p:nvPr/>
              </p:nvSpPr>
              <p:spPr>
                <a:xfrm>
                  <a:off x="-57771975" y="4150375"/>
                  <a:ext cx="1735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725" extrusionOk="0">
                      <a:moveTo>
                        <a:pt x="347" y="0"/>
                      </a:moveTo>
                      <a:cubicBezTo>
                        <a:pt x="158" y="0"/>
                        <a:pt x="1" y="189"/>
                        <a:pt x="1" y="378"/>
                      </a:cubicBezTo>
                      <a:cubicBezTo>
                        <a:pt x="1" y="567"/>
                        <a:pt x="158" y="725"/>
                        <a:pt x="347" y="725"/>
                      </a:cubicBezTo>
                      <a:cubicBezTo>
                        <a:pt x="536" y="725"/>
                        <a:pt x="694" y="567"/>
                        <a:pt x="694" y="378"/>
                      </a:cubicBezTo>
                      <a:cubicBezTo>
                        <a:pt x="694" y="189"/>
                        <a:pt x="536" y="0"/>
                        <a:pt x="347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5175;p40">
                  <a:extLst>
                    <a:ext uri="{FF2B5EF4-FFF2-40B4-BE49-F238E27FC236}">
                      <a16:creationId xmlns:a16="http://schemas.microsoft.com/office/drawing/2014/main" id="{614947E0-A420-4C75-973B-5A4D28557E88}"/>
                    </a:ext>
                  </a:extLst>
                </p:cNvPr>
                <p:cNvSpPr/>
                <p:nvPr/>
              </p:nvSpPr>
              <p:spPr>
                <a:xfrm>
                  <a:off x="-57959425" y="3982600"/>
                  <a:ext cx="318225" cy="1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9" h="5231" extrusionOk="0">
                      <a:moveTo>
                        <a:pt x="7081" y="1521"/>
                      </a:moveTo>
                      <a:cubicBezTo>
                        <a:pt x="7176" y="1521"/>
                        <a:pt x="7262" y="1560"/>
                        <a:pt x="7310" y="1639"/>
                      </a:cubicBezTo>
                      <a:cubicBezTo>
                        <a:pt x="7436" y="1796"/>
                        <a:pt x="7467" y="2048"/>
                        <a:pt x="7310" y="2174"/>
                      </a:cubicBezTo>
                      <a:lnTo>
                        <a:pt x="6837" y="2647"/>
                      </a:lnTo>
                      <a:lnTo>
                        <a:pt x="7310" y="3120"/>
                      </a:lnTo>
                      <a:cubicBezTo>
                        <a:pt x="7467" y="3246"/>
                        <a:pt x="7467" y="3498"/>
                        <a:pt x="7310" y="3624"/>
                      </a:cubicBezTo>
                      <a:cubicBezTo>
                        <a:pt x="7231" y="3702"/>
                        <a:pt x="7136" y="3742"/>
                        <a:pt x="7046" y="3742"/>
                      </a:cubicBezTo>
                      <a:cubicBezTo>
                        <a:pt x="6955" y="3742"/>
                        <a:pt x="6869" y="3702"/>
                        <a:pt x="6806" y="3624"/>
                      </a:cubicBezTo>
                      <a:lnTo>
                        <a:pt x="6333" y="3151"/>
                      </a:lnTo>
                      <a:lnTo>
                        <a:pt x="5860" y="3624"/>
                      </a:lnTo>
                      <a:cubicBezTo>
                        <a:pt x="5782" y="3702"/>
                        <a:pt x="5687" y="3742"/>
                        <a:pt x="5597" y="3742"/>
                      </a:cubicBezTo>
                      <a:cubicBezTo>
                        <a:pt x="5506" y="3742"/>
                        <a:pt x="5419" y="3702"/>
                        <a:pt x="5356" y="3624"/>
                      </a:cubicBezTo>
                      <a:cubicBezTo>
                        <a:pt x="5199" y="3466"/>
                        <a:pt x="5199" y="3214"/>
                        <a:pt x="5356" y="3120"/>
                      </a:cubicBezTo>
                      <a:lnTo>
                        <a:pt x="5829" y="2647"/>
                      </a:lnTo>
                      <a:lnTo>
                        <a:pt x="5356" y="2174"/>
                      </a:lnTo>
                      <a:cubicBezTo>
                        <a:pt x="5199" y="2017"/>
                        <a:pt x="5199" y="1765"/>
                        <a:pt x="5356" y="1639"/>
                      </a:cubicBezTo>
                      <a:cubicBezTo>
                        <a:pt x="5435" y="1560"/>
                        <a:pt x="5530" y="1521"/>
                        <a:pt x="5620" y="1521"/>
                      </a:cubicBezTo>
                      <a:cubicBezTo>
                        <a:pt x="5711" y="1521"/>
                        <a:pt x="5797" y="1560"/>
                        <a:pt x="5860" y="1639"/>
                      </a:cubicBezTo>
                      <a:lnTo>
                        <a:pt x="6333" y="2111"/>
                      </a:lnTo>
                      <a:lnTo>
                        <a:pt x="6806" y="1639"/>
                      </a:lnTo>
                      <a:cubicBezTo>
                        <a:pt x="6884" y="1560"/>
                        <a:pt x="6987" y="1521"/>
                        <a:pt x="7081" y="1521"/>
                      </a:cubicBezTo>
                      <a:close/>
                      <a:moveTo>
                        <a:pt x="6333" y="1"/>
                      </a:moveTo>
                      <a:cubicBezTo>
                        <a:pt x="5388" y="1"/>
                        <a:pt x="4506" y="379"/>
                        <a:pt x="3907" y="1072"/>
                      </a:cubicBezTo>
                      <a:cubicBezTo>
                        <a:pt x="3389" y="1628"/>
                        <a:pt x="2673" y="1927"/>
                        <a:pt x="1944" y="1927"/>
                      </a:cubicBezTo>
                      <a:cubicBezTo>
                        <a:pt x="1474" y="1927"/>
                        <a:pt x="999" y="1803"/>
                        <a:pt x="568" y="1544"/>
                      </a:cubicBezTo>
                      <a:cubicBezTo>
                        <a:pt x="505" y="1505"/>
                        <a:pt x="438" y="1487"/>
                        <a:pt x="373" y="1487"/>
                      </a:cubicBezTo>
                      <a:cubicBezTo>
                        <a:pt x="178" y="1487"/>
                        <a:pt x="1" y="1647"/>
                        <a:pt x="1" y="1859"/>
                      </a:cubicBezTo>
                      <a:lnTo>
                        <a:pt x="1" y="2426"/>
                      </a:lnTo>
                      <a:cubicBezTo>
                        <a:pt x="1" y="3970"/>
                        <a:pt x="1261" y="5230"/>
                        <a:pt x="2804" y="5230"/>
                      </a:cubicBezTo>
                      <a:cubicBezTo>
                        <a:pt x="3624" y="5230"/>
                        <a:pt x="4096" y="4915"/>
                        <a:pt x="4884" y="4537"/>
                      </a:cubicBezTo>
                      <a:cubicBezTo>
                        <a:pt x="4915" y="4474"/>
                        <a:pt x="5010" y="4474"/>
                        <a:pt x="5041" y="4474"/>
                      </a:cubicBezTo>
                      <a:lnTo>
                        <a:pt x="7688" y="4474"/>
                      </a:lnTo>
                      <a:cubicBezTo>
                        <a:pt x="7719" y="4474"/>
                        <a:pt x="7782" y="4474"/>
                        <a:pt x="7845" y="4537"/>
                      </a:cubicBezTo>
                      <a:cubicBezTo>
                        <a:pt x="8664" y="4915"/>
                        <a:pt x="9105" y="5230"/>
                        <a:pt x="9925" y="5230"/>
                      </a:cubicBezTo>
                      <a:cubicBezTo>
                        <a:pt x="11468" y="5230"/>
                        <a:pt x="12729" y="3970"/>
                        <a:pt x="12729" y="2426"/>
                      </a:cubicBezTo>
                      <a:lnTo>
                        <a:pt x="12729" y="1891"/>
                      </a:lnTo>
                      <a:cubicBezTo>
                        <a:pt x="12729" y="1698"/>
                        <a:pt x="12543" y="1523"/>
                        <a:pt x="12329" y="1523"/>
                      </a:cubicBezTo>
                      <a:cubicBezTo>
                        <a:pt x="12264" y="1523"/>
                        <a:pt x="12196" y="1539"/>
                        <a:pt x="12130" y="1576"/>
                      </a:cubicBezTo>
                      <a:cubicBezTo>
                        <a:pt x="11708" y="1824"/>
                        <a:pt x="11233" y="1945"/>
                        <a:pt x="10762" y="1945"/>
                      </a:cubicBezTo>
                      <a:cubicBezTo>
                        <a:pt x="10036" y="1945"/>
                        <a:pt x="9319" y="1657"/>
                        <a:pt x="8822" y="1103"/>
                      </a:cubicBezTo>
                      <a:cubicBezTo>
                        <a:pt x="8192" y="442"/>
                        <a:pt x="7310" y="1"/>
                        <a:pt x="6333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5176;p40">
                  <a:extLst>
                    <a:ext uri="{FF2B5EF4-FFF2-40B4-BE49-F238E27FC236}">
                      <a16:creationId xmlns:a16="http://schemas.microsoft.com/office/drawing/2014/main" id="{4EF3B102-1D90-4417-98B0-68613CE35F22}"/>
                    </a:ext>
                  </a:extLst>
                </p:cNvPr>
                <p:cNvSpPr/>
                <p:nvPr/>
              </p:nvSpPr>
              <p:spPr>
                <a:xfrm>
                  <a:off x="-57903500" y="4125950"/>
                  <a:ext cx="204800" cy="17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2" h="7027" extrusionOk="0">
                      <a:moveTo>
                        <a:pt x="2615" y="1009"/>
                      </a:moveTo>
                      <a:cubicBezTo>
                        <a:pt x="2804" y="1009"/>
                        <a:pt x="2962" y="1166"/>
                        <a:pt x="2962" y="1355"/>
                      </a:cubicBezTo>
                      <a:cubicBezTo>
                        <a:pt x="2962" y="1544"/>
                        <a:pt x="2804" y="1702"/>
                        <a:pt x="2615" y="1702"/>
                      </a:cubicBezTo>
                      <a:cubicBezTo>
                        <a:pt x="2395" y="1702"/>
                        <a:pt x="2237" y="1576"/>
                        <a:pt x="2237" y="1355"/>
                      </a:cubicBezTo>
                      <a:cubicBezTo>
                        <a:pt x="2237" y="1166"/>
                        <a:pt x="2395" y="1009"/>
                        <a:pt x="2615" y="1009"/>
                      </a:cubicBezTo>
                      <a:close/>
                      <a:moveTo>
                        <a:pt x="5163" y="3600"/>
                      </a:moveTo>
                      <a:cubicBezTo>
                        <a:pt x="5262" y="3600"/>
                        <a:pt x="5356" y="3639"/>
                        <a:pt x="5419" y="3718"/>
                      </a:cubicBezTo>
                      <a:cubicBezTo>
                        <a:pt x="5608" y="3844"/>
                        <a:pt x="5608" y="4065"/>
                        <a:pt x="5451" y="4222"/>
                      </a:cubicBezTo>
                      <a:cubicBezTo>
                        <a:pt x="5073" y="4569"/>
                        <a:pt x="4600" y="4789"/>
                        <a:pt x="4096" y="4789"/>
                      </a:cubicBezTo>
                      <a:cubicBezTo>
                        <a:pt x="3592" y="4789"/>
                        <a:pt x="3119" y="4569"/>
                        <a:pt x="2804" y="4222"/>
                      </a:cubicBezTo>
                      <a:cubicBezTo>
                        <a:pt x="2647" y="4065"/>
                        <a:pt x="2647" y="3844"/>
                        <a:pt x="2804" y="3718"/>
                      </a:cubicBezTo>
                      <a:cubicBezTo>
                        <a:pt x="2883" y="3639"/>
                        <a:pt x="2978" y="3600"/>
                        <a:pt x="3068" y="3600"/>
                      </a:cubicBezTo>
                      <a:cubicBezTo>
                        <a:pt x="3159" y="3600"/>
                        <a:pt x="3245" y="3639"/>
                        <a:pt x="3308" y="3718"/>
                      </a:cubicBezTo>
                      <a:cubicBezTo>
                        <a:pt x="3529" y="3939"/>
                        <a:pt x="3812" y="4049"/>
                        <a:pt x="4096" y="4049"/>
                      </a:cubicBezTo>
                      <a:cubicBezTo>
                        <a:pt x="4380" y="4049"/>
                        <a:pt x="4663" y="3939"/>
                        <a:pt x="4884" y="3718"/>
                      </a:cubicBezTo>
                      <a:cubicBezTo>
                        <a:pt x="4962" y="3639"/>
                        <a:pt x="5065" y="3600"/>
                        <a:pt x="5163" y="3600"/>
                      </a:cubicBezTo>
                      <a:close/>
                      <a:moveTo>
                        <a:pt x="1828" y="0"/>
                      </a:moveTo>
                      <a:cubicBezTo>
                        <a:pt x="1418" y="158"/>
                        <a:pt x="977" y="253"/>
                        <a:pt x="567" y="253"/>
                      </a:cubicBezTo>
                      <a:cubicBezTo>
                        <a:pt x="347" y="253"/>
                        <a:pt x="221" y="221"/>
                        <a:pt x="0" y="221"/>
                      </a:cubicBezTo>
                      <a:lnTo>
                        <a:pt x="0" y="2899"/>
                      </a:lnTo>
                      <a:cubicBezTo>
                        <a:pt x="0" y="5136"/>
                        <a:pt x="1859" y="7026"/>
                        <a:pt x="4096" y="7026"/>
                      </a:cubicBezTo>
                      <a:cubicBezTo>
                        <a:pt x="6270" y="7026"/>
                        <a:pt x="8097" y="5262"/>
                        <a:pt x="8192" y="3119"/>
                      </a:cubicBezTo>
                      <a:lnTo>
                        <a:pt x="6333" y="2206"/>
                      </a:lnTo>
                      <a:cubicBezTo>
                        <a:pt x="6144" y="2363"/>
                        <a:pt x="5860" y="2489"/>
                        <a:pt x="5608" y="2489"/>
                      </a:cubicBezTo>
                      <a:cubicBezTo>
                        <a:pt x="4978" y="2489"/>
                        <a:pt x="4474" y="1985"/>
                        <a:pt x="4506" y="1324"/>
                      </a:cubicBezTo>
                      <a:lnTo>
                        <a:pt x="1828" y="0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5177;p40">
                  <a:extLst>
                    <a:ext uri="{FF2B5EF4-FFF2-40B4-BE49-F238E27FC236}">
                      <a16:creationId xmlns:a16="http://schemas.microsoft.com/office/drawing/2014/main" id="{46DFA5CB-7670-4769-9487-C22C256345C7}"/>
                    </a:ext>
                  </a:extLst>
                </p:cNvPr>
                <p:cNvSpPr/>
                <p:nvPr/>
              </p:nvSpPr>
              <p:spPr>
                <a:xfrm>
                  <a:off x="-57835775" y="4113350"/>
                  <a:ext cx="138650" cy="7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6" h="2805" extrusionOk="0">
                      <a:moveTo>
                        <a:pt x="221" y="0"/>
                      </a:moveTo>
                      <a:lnTo>
                        <a:pt x="1" y="95"/>
                      </a:lnTo>
                      <a:lnTo>
                        <a:pt x="2112" y="1103"/>
                      </a:lnTo>
                      <a:cubicBezTo>
                        <a:pt x="2301" y="883"/>
                        <a:pt x="2616" y="757"/>
                        <a:pt x="2931" y="757"/>
                      </a:cubicBezTo>
                      <a:cubicBezTo>
                        <a:pt x="3592" y="757"/>
                        <a:pt x="4159" y="1355"/>
                        <a:pt x="4033" y="2048"/>
                      </a:cubicBezTo>
                      <a:lnTo>
                        <a:pt x="5546" y="2804"/>
                      </a:lnTo>
                      <a:lnTo>
                        <a:pt x="5546" y="725"/>
                      </a:lnTo>
                      <a:cubicBezTo>
                        <a:pt x="5325" y="725"/>
                        <a:pt x="5136" y="757"/>
                        <a:pt x="4979" y="757"/>
                      </a:cubicBezTo>
                      <a:cubicBezTo>
                        <a:pt x="4033" y="757"/>
                        <a:pt x="3435" y="410"/>
                        <a:pt x="2647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0" name="Google Shape;5343;p40">
                <a:extLst>
                  <a:ext uri="{FF2B5EF4-FFF2-40B4-BE49-F238E27FC236}">
                    <a16:creationId xmlns:a16="http://schemas.microsoft.com/office/drawing/2014/main" id="{68AB72B7-46E7-419B-8B0E-BF31E0D0DE8C}"/>
                  </a:ext>
                </a:extLst>
              </p:cNvPr>
              <p:cNvGrpSpPr/>
              <p:nvPr/>
            </p:nvGrpSpPr>
            <p:grpSpPr>
              <a:xfrm>
                <a:off x="7931029" y="4159686"/>
                <a:ext cx="782255" cy="764755"/>
                <a:chOff x="-52043575" y="3983125"/>
                <a:chExt cx="319000" cy="318500"/>
              </a:xfrm>
            </p:grpSpPr>
            <p:sp>
              <p:nvSpPr>
                <p:cNvPr id="41" name="Google Shape;5344;p40">
                  <a:extLst>
                    <a:ext uri="{FF2B5EF4-FFF2-40B4-BE49-F238E27FC236}">
                      <a16:creationId xmlns:a16="http://schemas.microsoft.com/office/drawing/2014/main" id="{AD94B793-5241-496C-BB6C-F70CE909B570}"/>
                    </a:ext>
                  </a:extLst>
                </p:cNvPr>
                <p:cNvSpPr/>
                <p:nvPr/>
              </p:nvSpPr>
              <p:spPr>
                <a:xfrm>
                  <a:off x="-52043575" y="3983200"/>
                  <a:ext cx="55150" cy="1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6" h="4230" extrusionOk="0">
                      <a:moveTo>
                        <a:pt x="367" y="0"/>
                      </a:moveTo>
                      <a:cubicBezTo>
                        <a:pt x="339" y="0"/>
                        <a:pt x="311" y="3"/>
                        <a:pt x="284" y="8"/>
                      </a:cubicBezTo>
                      <a:cubicBezTo>
                        <a:pt x="126" y="40"/>
                        <a:pt x="0" y="197"/>
                        <a:pt x="0" y="355"/>
                      </a:cubicBezTo>
                      <a:lnTo>
                        <a:pt x="0" y="1867"/>
                      </a:lnTo>
                      <a:cubicBezTo>
                        <a:pt x="0" y="2875"/>
                        <a:pt x="630" y="3789"/>
                        <a:pt x="1512" y="4230"/>
                      </a:cubicBezTo>
                      <a:cubicBezTo>
                        <a:pt x="1512" y="3285"/>
                        <a:pt x="1733" y="2371"/>
                        <a:pt x="2206" y="1583"/>
                      </a:cubicBezTo>
                      <a:cubicBezTo>
                        <a:pt x="1607" y="1237"/>
                        <a:pt x="1103" y="764"/>
                        <a:pt x="725" y="166"/>
                      </a:cubicBezTo>
                      <a:cubicBezTo>
                        <a:pt x="647" y="61"/>
                        <a:pt x="503" y="0"/>
                        <a:pt x="367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5345;p40">
                  <a:extLst>
                    <a:ext uri="{FF2B5EF4-FFF2-40B4-BE49-F238E27FC236}">
                      <a16:creationId xmlns:a16="http://schemas.microsoft.com/office/drawing/2014/main" id="{CDD4BDFE-05A7-4ACF-9783-6EBF8F51D1DC}"/>
                    </a:ext>
                  </a:extLst>
                </p:cNvPr>
                <p:cNvSpPr/>
                <p:nvPr/>
              </p:nvSpPr>
              <p:spPr>
                <a:xfrm>
                  <a:off x="-51985300" y="3983400"/>
                  <a:ext cx="204800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2" h="5199" extrusionOk="0">
                      <a:moveTo>
                        <a:pt x="3718" y="0"/>
                      </a:moveTo>
                      <a:lnTo>
                        <a:pt x="3718" y="4096"/>
                      </a:lnTo>
                      <a:cubicBezTo>
                        <a:pt x="3718" y="4285"/>
                        <a:pt x="3561" y="4442"/>
                        <a:pt x="3340" y="4442"/>
                      </a:cubicBezTo>
                      <a:lnTo>
                        <a:pt x="1" y="4442"/>
                      </a:lnTo>
                      <a:lnTo>
                        <a:pt x="1" y="5198"/>
                      </a:lnTo>
                      <a:lnTo>
                        <a:pt x="8192" y="5198"/>
                      </a:lnTo>
                      <a:lnTo>
                        <a:pt x="8192" y="4442"/>
                      </a:lnTo>
                      <a:lnTo>
                        <a:pt x="4852" y="4442"/>
                      </a:lnTo>
                      <a:cubicBezTo>
                        <a:pt x="4814" y="4452"/>
                        <a:pt x="4778" y="4456"/>
                        <a:pt x="4743" y="4456"/>
                      </a:cubicBezTo>
                      <a:cubicBezTo>
                        <a:pt x="4548" y="4456"/>
                        <a:pt x="4411" y="4314"/>
                        <a:pt x="4411" y="4127"/>
                      </a:cubicBezTo>
                      <a:lnTo>
                        <a:pt x="4411" y="32"/>
                      </a:lnTo>
                      <a:cubicBezTo>
                        <a:pt x="4285" y="32"/>
                        <a:pt x="4159" y="0"/>
                        <a:pt x="4065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5346;p40">
                  <a:extLst>
                    <a:ext uri="{FF2B5EF4-FFF2-40B4-BE49-F238E27FC236}">
                      <a16:creationId xmlns:a16="http://schemas.microsoft.com/office/drawing/2014/main" id="{F973BA1B-66EE-4875-B18F-4037C82F67D5}"/>
                    </a:ext>
                  </a:extLst>
                </p:cNvPr>
                <p:cNvSpPr/>
                <p:nvPr/>
              </p:nvSpPr>
              <p:spPr>
                <a:xfrm>
                  <a:off x="-51855350" y="3987325"/>
                  <a:ext cx="74075" cy="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3" h="3593" extrusionOk="0">
                      <a:moveTo>
                        <a:pt x="1" y="1"/>
                      </a:moveTo>
                      <a:lnTo>
                        <a:pt x="1" y="3592"/>
                      </a:lnTo>
                      <a:lnTo>
                        <a:pt x="2962" y="3592"/>
                      </a:lnTo>
                      <a:cubicBezTo>
                        <a:pt x="2836" y="2647"/>
                        <a:pt x="2427" y="1733"/>
                        <a:pt x="1765" y="1009"/>
                      </a:cubicBezTo>
                      <a:cubicBezTo>
                        <a:pt x="1261" y="505"/>
                        <a:pt x="663" y="190"/>
                        <a:pt x="1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5347;p40">
                  <a:extLst>
                    <a:ext uri="{FF2B5EF4-FFF2-40B4-BE49-F238E27FC236}">
                      <a16:creationId xmlns:a16="http://schemas.microsoft.com/office/drawing/2014/main" id="{307C7A01-5AD1-444F-8E59-65BEA723F694}"/>
                    </a:ext>
                  </a:extLst>
                </p:cNvPr>
                <p:cNvSpPr/>
                <p:nvPr/>
              </p:nvSpPr>
              <p:spPr>
                <a:xfrm>
                  <a:off x="-51985300" y="3987325"/>
                  <a:ext cx="74050" cy="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" h="3593" extrusionOk="0">
                      <a:moveTo>
                        <a:pt x="2962" y="1"/>
                      </a:moveTo>
                      <a:cubicBezTo>
                        <a:pt x="1324" y="473"/>
                        <a:pt x="158" y="1891"/>
                        <a:pt x="1" y="3592"/>
                      </a:cubicBezTo>
                      <a:lnTo>
                        <a:pt x="2962" y="3592"/>
                      </a:lnTo>
                      <a:lnTo>
                        <a:pt x="2962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5348;p40">
                  <a:extLst>
                    <a:ext uri="{FF2B5EF4-FFF2-40B4-BE49-F238E27FC236}">
                      <a16:creationId xmlns:a16="http://schemas.microsoft.com/office/drawing/2014/main" id="{9B349F56-625C-4531-AAAA-3453E22C03F7}"/>
                    </a:ext>
                  </a:extLst>
                </p:cNvPr>
                <p:cNvSpPr/>
                <p:nvPr/>
              </p:nvSpPr>
              <p:spPr>
                <a:xfrm>
                  <a:off x="-51985300" y="4190350"/>
                  <a:ext cx="204800" cy="11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2" h="4451" extrusionOk="0">
                      <a:moveTo>
                        <a:pt x="5069" y="1024"/>
                      </a:moveTo>
                      <a:cubicBezTo>
                        <a:pt x="5167" y="1024"/>
                        <a:pt x="5262" y="1063"/>
                        <a:pt x="5325" y="1142"/>
                      </a:cubicBezTo>
                      <a:cubicBezTo>
                        <a:pt x="5514" y="1268"/>
                        <a:pt x="5514" y="1489"/>
                        <a:pt x="5356" y="1646"/>
                      </a:cubicBezTo>
                      <a:cubicBezTo>
                        <a:pt x="5010" y="1993"/>
                        <a:pt x="4537" y="2213"/>
                        <a:pt x="4002" y="2213"/>
                      </a:cubicBezTo>
                      <a:cubicBezTo>
                        <a:pt x="3498" y="2213"/>
                        <a:pt x="3025" y="1993"/>
                        <a:pt x="2710" y="1646"/>
                      </a:cubicBezTo>
                      <a:cubicBezTo>
                        <a:pt x="2552" y="1489"/>
                        <a:pt x="2552" y="1268"/>
                        <a:pt x="2710" y="1142"/>
                      </a:cubicBezTo>
                      <a:cubicBezTo>
                        <a:pt x="2789" y="1063"/>
                        <a:pt x="2891" y="1024"/>
                        <a:pt x="2986" y="1024"/>
                      </a:cubicBezTo>
                      <a:cubicBezTo>
                        <a:pt x="3080" y="1024"/>
                        <a:pt x="3167" y="1063"/>
                        <a:pt x="3214" y="1142"/>
                      </a:cubicBezTo>
                      <a:cubicBezTo>
                        <a:pt x="3435" y="1363"/>
                        <a:pt x="3726" y="1473"/>
                        <a:pt x="4014" y="1473"/>
                      </a:cubicBezTo>
                      <a:cubicBezTo>
                        <a:pt x="4301" y="1473"/>
                        <a:pt x="4585" y="1363"/>
                        <a:pt x="4789" y="1142"/>
                      </a:cubicBezTo>
                      <a:cubicBezTo>
                        <a:pt x="4868" y="1063"/>
                        <a:pt x="4971" y="1024"/>
                        <a:pt x="5069" y="1024"/>
                      </a:cubicBezTo>
                      <a:close/>
                      <a:moveTo>
                        <a:pt x="4080" y="0"/>
                      </a:moveTo>
                      <a:cubicBezTo>
                        <a:pt x="3372" y="0"/>
                        <a:pt x="2663" y="213"/>
                        <a:pt x="2048" y="638"/>
                      </a:cubicBezTo>
                      <a:cubicBezTo>
                        <a:pt x="1954" y="669"/>
                        <a:pt x="1922" y="701"/>
                        <a:pt x="1859" y="701"/>
                      </a:cubicBezTo>
                      <a:lnTo>
                        <a:pt x="1" y="701"/>
                      </a:lnTo>
                      <a:cubicBezTo>
                        <a:pt x="190" y="2780"/>
                        <a:pt x="1922" y="4450"/>
                        <a:pt x="4096" y="4450"/>
                      </a:cubicBezTo>
                      <a:cubicBezTo>
                        <a:pt x="6207" y="4450"/>
                        <a:pt x="8003" y="2780"/>
                        <a:pt x="8192" y="701"/>
                      </a:cubicBezTo>
                      <a:lnTo>
                        <a:pt x="6333" y="701"/>
                      </a:lnTo>
                      <a:cubicBezTo>
                        <a:pt x="6207" y="701"/>
                        <a:pt x="6144" y="701"/>
                        <a:pt x="6113" y="638"/>
                      </a:cubicBezTo>
                      <a:cubicBezTo>
                        <a:pt x="5498" y="213"/>
                        <a:pt x="4789" y="0"/>
                        <a:pt x="4080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5349;p40">
                  <a:extLst>
                    <a:ext uri="{FF2B5EF4-FFF2-40B4-BE49-F238E27FC236}">
                      <a16:creationId xmlns:a16="http://schemas.microsoft.com/office/drawing/2014/main" id="{FF75BD61-E1A8-4CAC-9544-2531410B55DB}"/>
                    </a:ext>
                  </a:extLst>
                </p:cNvPr>
                <p:cNvSpPr/>
                <p:nvPr/>
              </p:nvSpPr>
              <p:spPr>
                <a:xfrm>
                  <a:off x="-51985300" y="4133050"/>
                  <a:ext cx="204800" cy="5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2" h="2237" extrusionOk="0">
                      <a:moveTo>
                        <a:pt x="2552" y="756"/>
                      </a:moveTo>
                      <a:cubicBezTo>
                        <a:pt x="2742" y="756"/>
                        <a:pt x="2899" y="914"/>
                        <a:pt x="2899" y="1103"/>
                      </a:cubicBezTo>
                      <a:cubicBezTo>
                        <a:pt x="2899" y="1292"/>
                        <a:pt x="2742" y="1449"/>
                        <a:pt x="2552" y="1449"/>
                      </a:cubicBezTo>
                      <a:cubicBezTo>
                        <a:pt x="2363" y="1449"/>
                        <a:pt x="2206" y="1292"/>
                        <a:pt x="2206" y="1103"/>
                      </a:cubicBezTo>
                      <a:cubicBezTo>
                        <a:pt x="2206" y="914"/>
                        <a:pt x="2363" y="756"/>
                        <a:pt x="2552" y="756"/>
                      </a:cubicBezTo>
                      <a:close/>
                      <a:moveTo>
                        <a:pt x="5545" y="756"/>
                      </a:moveTo>
                      <a:cubicBezTo>
                        <a:pt x="5734" y="756"/>
                        <a:pt x="5892" y="914"/>
                        <a:pt x="5892" y="1103"/>
                      </a:cubicBezTo>
                      <a:cubicBezTo>
                        <a:pt x="5892" y="1292"/>
                        <a:pt x="5734" y="1449"/>
                        <a:pt x="5545" y="1449"/>
                      </a:cubicBezTo>
                      <a:cubicBezTo>
                        <a:pt x="5356" y="1449"/>
                        <a:pt x="5199" y="1292"/>
                        <a:pt x="5199" y="1103"/>
                      </a:cubicBezTo>
                      <a:cubicBezTo>
                        <a:pt x="5167" y="914"/>
                        <a:pt x="5356" y="756"/>
                        <a:pt x="5545" y="756"/>
                      </a:cubicBezTo>
                      <a:close/>
                      <a:moveTo>
                        <a:pt x="1" y="0"/>
                      </a:moveTo>
                      <a:lnTo>
                        <a:pt x="1" y="2237"/>
                      </a:lnTo>
                      <a:lnTo>
                        <a:pt x="1733" y="2237"/>
                      </a:lnTo>
                      <a:cubicBezTo>
                        <a:pt x="2458" y="1796"/>
                        <a:pt x="3277" y="1575"/>
                        <a:pt x="4092" y="1575"/>
                      </a:cubicBezTo>
                      <a:cubicBezTo>
                        <a:pt x="4907" y="1575"/>
                        <a:pt x="5719" y="1796"/>
                        <a:pt x="6428" y="2237"/>
                      </a:cubicBezTo>
                      <a:lnTo>
                        <a:pt x="8192" y="2237"/>
                      </a:lnTo>
                      <a:lnTo>
                        <a:pt x="8192" y="0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5350;p40">
                  <a:extLst>
                    <a:ext uri="{FF2B5EF4-FFF2-40B4-BE49-F238E27FC236}">
                      <a16:creationId xmlns:a16="http://schemas.microsoft.com/office/drawing/2014/main" id="{BAAFAFEB-DEF4-469B-93B1-E6626171954D}"/>
                    </a:ext>
                  </a:extLst>
                </p:cNvPr>
                <p:cNvSpPr/>
                <p:nvPr/>
              </p:nvSpPr>
              <p:spPr>
                <a:xfrm>
                  <a:off x="-51780525" y="3983125"/>
                  <a:ext cx="55950" cy="10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4233" extrusionOk="0">
                      <a:moveTo>
                        <a:pt x="1849" y="0"/>
                      </a:moveTo>
                      <a:cubicBezTo>
                        <a:pt x="1729" y="0"/>
                        <a:pt x="1618" y="47"/>
                        <a:pt x="1545" y="169"/>
                      </a:cubicBezTo>
                      <a:cubicBezTo>
                        <a:pt x="1135" y="767"/>
                        <a:pt x="631" y="1240"/>
                        <a:pt x="1" y="1586"/>
                      </a:cubicBezTo>
                      <a:cubicBezTo>
                        <a:pt x="473" y="2374"/>
                        <a:pt x="694" y="3288"/>
                        <a:pt x="694" y="4233"/>
                      </a:cubicBezTo>
                      <a:cubicBezTo>
                        <a:pt x="1576" y="3792"/>
                        <a:pt x="2206" y="2910"/>
                        <a:pt x="2206" y="1870"/>
                      </a:cubicBezTo>
                      <a:lnTo>
                        <a:pt x="2206" y="358"/>
                      </a:lnTo>
                      <a:cubicBezTo>
                        <a:pt x="2238" y="200"/>
                        <a:pt x="2112" y="106"/>
                        <a:pt x="1954" y="11"/>
                      </a:cubicBezTo>
                      <a:cubicBezTo>
                        <a:pt x="1919" y="4"/>
                        <a:pt x="1883" y="0"/>
                        <a:pt x="1849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5351;p40">
                  <a:extLst>
                    <a:ext uri="{FF2B5EF4-FFF2-40B4-BE49-F238E27FC236}">
                      <a16:creationId xmlns:a16="http://schemas.microsoft.com/office/drawing/2014/main" id="{8E05CAB3-192F-4563-A7B7-CBF71A492117}"/>
                    </a:ext>
                  </a:extLst>
                </p:cNvPr>
                <p:cNvSpPr/>
                <p:nvPr/>
              </p:nvSpPr>
              <p:spPr>
                <a:xfrm>
                  <a:off x="-52023900" y="4139350"/>
                  <a:ext cx="18925" cy="6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" h="2552" extrusionOk="0">
                      <a:moveTo>
                        <a:pt x="757" y="0"/>
                      </a:moveTo>
                      <a:cubicBezTo>
                        <a:pt x="316" y="221"/>
                        <a:pt x="1" y="693"/>
                        <a:pt x="1" y="1260"/>
                      </a:cubicBezTo>
                      <a:cubicBezTo>
                        <a:pt x="1" y="1796"/>
                        <a:pt x="316" y="2268"/>
                        <a:pt x="757" y="2552"/>
                      </a:cubicBezTo>
                      <a:lnTo>
                        <a:pt x="757" y="0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5352;p40">
                  <a:extLst>
                    <a:ext uri="{FF2B5EF4-FFF2-40B4-BE49-F238E27FC236}">
                      <a16:creationId xmlns:a16="http://schemas.microsoft.com/office/drawing/2014/main" id="{69BD5ED2-204B-47EE-877F-27D1B8DA650E}"/>
                    </a:ext>
                  </a:extLst>
                </p:cNvPr>
                <p:cNvSpPr/>
                <p:nvPr/>
              </p:nvSpPr>
              <p:spPr>
                <a:xfrm>
                  <a:off x="-51763200" y="4139350"/>
                  <a:ext cx="18925" cy="6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" h="2552" extrusionOk="0">
                      <a:moveTo>
                        <a:pt x="1" y="0"/>
                      </a:moveTo>
                      <a:lnTo>
                        <a:pt x="1" y="2552"/>
                      </a:lnTo>
                      <a:cubicBezTo>
                        <a:pt x="442" y="2268"/>
                        <a:pt x="757" y="1796"/>
                        <a:pt x="757" y="1260"/>
                      </a:cubicBezTo>
                      <a:cubicBezTo>
                        <a:pt x="757" y="693"/>
                        <a:pt x="442" y="221"/>
                        <a:pt x="1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4" name="מלבן 93">
              <a:extLst>
                <a:ext uri="{FF2B5EF4-FFF2-40B4-BE49-F238E27FC236}">
                  <a16:creationId xmlns:a16="http://schemas.microsoft.com/office/drawing/2014/main" id="{7BC52708-44C0-4DAF-AF5D-1B486BD539D2}"/>
                </a:ext>
              </a:extLst>
            </p:cNvPr>
            <p:cNvSpPr/>
            <p:nvPr/>
          </p:nvSpPr>
          <p:spPr>
            <a:xfrm>
              <a:off x="6174400" y="5994996"/>
              <a:ext cx="2802320" cy="7090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 rtl="0">
                <a:buClr>
                  <a:schemeClr val="lt1"/>
                </a:buClr>
                <a:buSzPts val="2800"/>
              </a:pPr>
              <a:r>
                <a:rPr lang="he-IL" sz="2400" b="1" kern="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חברים תותחים</a:t>
              </a:r>
            </a:p>
            <a:p>
              <a:pPr algn="ctr" rtl="0">
                <a:buClr>
                  <a:schemeClr val="lt1"/>
                </a:buClr>
                <a:buSzPts val="2800"/>
              </a:pPr>
              <a:r>
                <a:rPr lang="he-IL" sz="2400" kern="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נדב תורג'מן, משה </a:t>
              </a:r>
              <a:r>
                <a:rPr lang="he-IL" sz="2400" kern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אדרי, עידן כץ</a:t>
              </a:r>
              <a:endParaRPr lang="he-IL" sz="2400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Unica One"/>
              </a:endParaRPr>
            </a:p>
          </p:txBody>
        </p:sp>
      </p:grpSp>
      <p:grpSp>
        <p:nvGrpSpPr>
          <p:cNvPr id="99" name="קבוצה 98">
            <a:extLst>
              <a:ext uri="{FF2B5EF4-FFF2-40B4-BE49-F238E27FC236}">
                <a16:creationId xmlns:a16="http://schemas.microsoft.com/office/drawing/2014/main" id="{67ADF136-F771-43D4-8C8E-F8E355A7F393}"/>
              </a:ext>
            </a:extLst>
          </p:cNvPr>
          <p:cNvGrpSpPr/>
          <p:nvPr/>
        </p:nvGrpSpPr>
        <p:grpSpPr>
          <a:xfrm>
            <a:off x="2430169" y="4468552"/>
            <a:ext cx="2802320" cy="1957529"/>
            <a:chOff x="2430169" y="4468552"/>
            <a:chExt cx="2802320" cy="1957529"/>
          </a:xfrm>
        </p:grpSpPr>
        <p:grpSp>
          <p:nvGrpSpPr>
            <p:cNvPr id="89" name="קבוצה 88">
              <a:extLst>
                <a:ext uri="{FF2B5EF4-FFF2-40B4-BE49-F238E27FC236}">
                  <a16:creationId xmlns:a16="http://schemas.microsoft.com/office/drawing/2014/main" id="{8B058488-D57C-4A25-8914-F696A19697E3}"/>
                </a:ext>
              </a:extLst>
            </p:cNvPr>
            <p:cNvGrpSpPr/>
            <p:nvPr/>
          </p:nvGrpSpPr>
          <p:grpSpPr>
            <a:xfrm>
              <a:off x="2910221" y="4468552"/>
              <a:ext cx="2225586" cy="1085264"/>
              <a:chOff x="2316800" y="4137114"/>
              <a:chExt cx="1425553" cy="665516"/>
            </a:xfrm>
          </p:grpSpPr>
          <p:grpSp>
            <p:nvGrpSpPr>
              <p:cNvPr id="33" name="Google Shape;5255;p40">
                <a:extLst>
                  <a:ext uri="{FF2B5EF4-FFF2-40B4-BE49-F238E27FC236}">
                    <a16:creationId xmlns:a16="http://schemas.microsoft.com/office/drawing/2014/main" id="{94C1C5CF-252E-4D14-866B-49EF7F237C58}"/>
                  </a:ext>
                </a:extLst>
              </p:cNvPr>
              <p:cNvGrpSpPr/>
              <p:nvPr/>
            </p:nvGrpSpPr>
            <p:grpSpPr>
              <a:xfrm>
                <a:off x="2316800" y="4137114"/>
                <a:ext cx="657880" cy="665516"/>
                <a:chOff x="-55595775" y="3982375"/>
                <a:chExt cx="319025" cy="319250"/>
              </a:xfrm>
            </p:grpSpPr>
            <p:sp>
              <p:nvSpPr>
                <p:cNvPr id="34" name="Google Shape;5256;p40">
                  <a:extLst>
                    <a:ext uri="{FF2B5EF4-FFF2-40B4-BE49-F238E27FC236}">
                      <a16:creationId xmlns:a16="http://schemas.microsoft.com/office/drawing/2014/main" id="{C2A09089-6DC1-479F-8040-C09098E7EBBC}"/>
                    </a:ext>
                  </a:extLst>
                </p:cNvPr>
                <p:cNvSpPr/>
                <p:nvPr/>
              </p:nvSpPr>
              <p:spPr>
                <a:xfrm>
                  <a:off x="-55441400" y="3982375"/>
                  <a:ext cx="125250" cy="14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0" h="5807" extrusionOk="0">
                      <a:moveTo>
                        <a:pt x="2038" y="1"/>
                      </a:moveTo>
                      <a:cubicBezTo>
                        <a:pt x="1277" y="1"/>
                        <a:pt x="574" y="302"/>
                        <a:pt x="1" y="797"/>
                      </a:cubicBezTo>
                      <a:cubicBezTo>
                        <a:pt x="2332" y="1081"/>
                        <a:pt x="4160" y="3003"/>
                        <a:pt x="4254" y="5365"/>
                      </a:cubicBezTo>
                      <a:cubicBezTo>
                        <a:pt x="4538" y="5491"/>
                        <a:pt x="4821" y="5586"/>
                        <a:pt x="5010" y="5807"/>
                      </a:cubicBezTo>
                      <a:lnTo>
                        <a:pt x="5010" y="3066"/>
                      </a:lnTo>
                      <a:cubicBezTo>
                        <a:pt x="5010" y="1585"/>
                        <a:pt x="3939" y="293"/>
                        <a:pt x="2521" y="41"/>
                      </a:cubicBezTo>
                      <a:cubicBezTo>
                        <a:pt x="2358" y="14"/>
                        <a:pt x="2197" y="1"/>
                        <a:pt x="2038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5257;p40">
                  <a:extLst>
                    <a:ext uri="{FF2B5EF4-FFF2-40B4-BE49-F238E27FC236}">
                      <a16:creationId xmlns:a16="http://schemas.microsoft.com/office/drawing/2014/main" id="{0BD144B2-D2C7-452B-83B8-0788C7445158}"/>
                    </a:ext>
                  </a:extLst>
                </p:cNvPr>
                <p:cNvSpPr/>
                <p:nvPr/>
              </p:nvSpPr>
              <p:spPr>
                <a:xfrm>
                  <a:off x="-55343725" y="4203125"/>
                  <a:ext cx="66975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640" extrusionOk="0">
                      <a:moveTo>
                        <a:pt x="1418" y="1"/>
                      </a:moveTo>
                      <a:cubicBezTo>
                        <a:pt x="1135" y="379"/>
                        <a:pt x="757" y="663"/>
                        <a:pt x="284" y="789"/>
                      </a:cubicBezTo>
                      <a:cubicBezTo>
                        <a:pt x="190" y="1072"/>
                        <a:pt x="127" y="1387"/>
                        <a:pt x="1" y="1639"/>
                      </a:cubicBezTo>
                      <a:lnTo>
                        <a:pt x="2300" y="1639"/>
                      </a:lnTo>
                      <a:cubicBezTo>
                        <a:pt x="2458" y="1639"/>
                        <a:pt x="2615" y="1545"/>
                        <a:pt x="2647" y="1387"/>
                      </a:cubicBezTo>
                      <a:cubicBezTo>
                        <a:pt x="2678" y="1167"/>
                        <a:pt x="2615" y="1009"/>
                        <a:pt x="2458" y="946"/>
                      </a:cubicBezTo>
                      <a:cubicBezTo>
                        <a:pt x="2017" y="757"/>
                        <a:pt x="1670" y="379"/>
                        <a:pt x="1418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5258;p40">
                  <a:extLst>
                    <a:ext uri="{FF2B5EF4-FFF2-40B4-BE49-F238E27FC236}">
                      <a16:creationId xmlns:a16="http://schemas.microsoft.com/office/drawing/2014/main" id="{454A72F3-65CB-432D-8CBA-823E3FA96BD5}"/>
                    </a:ext>
                  </a:extLst>
                </p:cNvPr>
                <p:cNvSpPr/>
                <p:nvPr/>
              </p:nvSpPr>
              <p:spPr>
                <a:xfrm>
                  <a:off x="-55557950" y="4019625"/>
                  <a:ext cx="147300" cy="9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" h="3781" extrusionOk="0">
                      <a:moveTo>
                        <a:pt x="4064" y="0"/>
                      </a:moveTo>
                      <a:cubicBezTo>
                        <a:pt x="1922" y="63"/>
                        <a:pt x="189" y="1702"/>
                        <a:pt x="0" y="3781"/>
                      </a:cubicBezTo>
                      <a:lnTo>
                        <a:pt x="2584" y="3749"/>
                      </a:lnTo>
                      <a:cubicBezTo>
                        <a:pt x="3938" y="3749"/>
                        <a:pt x="5135" y="2930"/>
                        <a:pt x="5671" y="1670"/>
                      </a:cubicBezTo>
                      <a:cubicBezTo>
                        <a:pt x="5829" y="1261"/>
                        <a:pt x="5892" y="882"/>
                        <a:pt x="5892" y="441"/>
                      </a:cubicBezTo>
                      <a:cubicBezTo>
                        <a:pt x="5356" y="158"/>
                        <a:pt x="4726" y="0"/>
                        <a:pt x="4064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5259;p40">
                  <a:extLst>
                    <a:ext uri="{FF2B5EF4-FFF2-40B4-BE49-F238E27FC236}">
                      <a16:creationId xmlns:a16="http://schemas.microsoft.com/office/drawing/2014/main" id="{C5EF4F49-5658-415F-AACD-75690FA5D335}"/>
                    </a:ext>
                  </a:extLst>
                </p:cNvPr>
                <p:cNvSpPr/>
                <p:nvPr/>
              </p:nvSpPr>
              <p:spPr>
                <a:xfrm>
                  <a:off x="-55557950" y="4042450"/>
                  <a:ext cx="206375" cy="25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5" h="10367" extrusionOk="0">
                      <a:moveTo>
                        <a:pt x="2584" y="4349"/>
                      </a:moveTo>
                      <a:cubicBezTo>
                        <a:pt x="2773" y="4349"/>
                        <a:pt x="2993" y="4475"/>
                        <a:pt x="2993" y="4695"/>
                      </a:cubicBezTo>
                      <a:cubicBezTo>
                        <a:pt x="2993" y="4884"/>
                        <a:pt x="2836" y="5073"/>
                        <a:pt x="2615" y="5073"/>
                      </a:cubicBezTo>
                      <a:cubicBezTo>
                        <a:pt x="2395" y="5073"/>
                        <a:pt x="2237" y="4916"/>
                        <a:pt x="2237" y="4727"/>
                      </a:cubicBezTo>
                      <a:cubicBezTo>
                        <a:pt x="2237" y="4538"/>
                        <a:pt x="2395" y="4349"/>
                        <a:pt x="2584" y="4349"/>
                      </a:cubicBezTo>
                      <a:close/>
                      <a:moveTo>
                        <a:pt x="5545" y="4349"/>
                      </a:moveTo>
                      <a:cubicBezTo>
                        <a:pt x="5734" y="4349"/>
                        <a:pt x="5923" y="4506"/>
                        <a:pt x="5923" y="4695"/>
                      </a:cubicBezTo>
                      <a:cubicBezTo>
                        <a:pt x="5986" y="4884"/>
                        <a:pt x="5829" y="5042"/>
                        <a:pt x="5577" y="5073"/>
                      </a:cubicBezTo>
                      <a:cubicBezTo>
                        <a:pt x="5388" y="5073"/>
                        <a:pt x="5198" y="4916"/>
                        <a:pt x="5198" y="4727"/>
                      </a:cubicBezTo>
                      <a:cubicBezTo>
                        <a:pt x="5198" y="4538"/>
                        <a:pt x="5356" y="4349"/>
                        <a:pt x="5545" y="4349"/>
                      </a:cubicBezTo>
                      <a:close/>
                      <a:moveTo>
                        <a:pt x="5191" y="6908"/>
                      </a:moveTo>
                      <a:cubicBezTo>
                        <a:pt x="5285" y="6908"/>
                        <a:pt x="5372" y="6948"/>
                        <a:pt x="5419" y="7027"/>
                      </a:cubicBezTo>
                      <a:cubicBezTo>
                        <a:pt x="5577" y="7121"/>
                        <a:pt x="5577" y="7373"/>
                        <a:pt x="5451" y="7531"/>
                      </a:cubicBezTo>
                      <a:cubicBezTo>
                        <a:pt x="5104" y="7877"/>
                        <a:pt x="4631" y="8066"/>
                        <a:pt x="4159" y="8066"/>
                      </a:cubicBezTo>
                      <a:cubicBezTo>
                        <a:pt x="3655" y="8066"/>
                        <a:pt x="3182" y="7877"/>
                        <a:pt x="2836" y="7531"/>
                      </a:cubicBezTo>
                      <a:cubicBezTo>
                        <a:pt x="2678" y="7373"/>
                        <a:pt x="2678" y="7121"/>
                        <a:pt x="2836" y="7027"/>
                      </a:cubicBezTo>
                      <a:cubicBezTo>
                        <a:pt x="2914" y="6948"/>
                        <a:pt x="3009" y="6908"/>
                        <a:pt x="3099" y="6908"/>
                      </a:cubicBezTo>
                      <a:cubicBezTo>
                        <a:pt x="3190" y="6908"/>
                        <a:pt x="3277" y="6948"/>
                        <a:pt x="3340" y="7027"/>
                      </a:cubicBezTo>
                      <a:cubicBezTo>
                        <a:pt x="3556" y="7227"/>
                        <a:pt x="3848" y="7322"/>
                        <a:pt x="4133" y="7322"/>
                      </a:cubicBezTo>
                      <a:cubicBezTo>
                        <a:pt x="4431" y="7322"/>
                        <a:pt x="4722" y="7219"/>
                        <a:pt x="4915" y="7027"/>
                      </a:cubicBezTo>
                      <a:cubicBezTo>
                        <a:pt x="4994" y="6948"/>
                        <a:pt x="5096" y="6908"/>
                        <a:pt x="5191" y="6908"/>
                      </a:cubicBezTo>
                      <a:close/>
                      <a:moveTo>
                        <a:pt x="6616" y="1"/>
                      </a:moveTo>
                      <a:cubicBezTo>
                        <a:pt x="6553" y="348"/>
                        <a:pt x="6490" y="726"/>
                        <a:pt x="6333" y="1072"/>
                      </a:cubicBezTo>
                      <a:cubicBezTo>
                        <a:pt x="5703" y="2584"/>
                        <a:pt x="4253" y="3624"/>
                        <a:pt x="2584" y="3624"/>
                      </a:cubicBezTo>
                      <a:lnTo>
                        <a:pt x="0" y="3656"/>
                      </a:lnTo>
                      <a:lnTo>
                        <a:pt x="32" y="6302"/>
                      </a:lnTo>
                      <a:cubicBezTo>
                        <a:pt x="63" y="8520"/>
                        <a:pt x="1891" y="10366"/>
                        <a:pt x="4103" y="10366"/>
                      </a:cubicBezTo>
                      <a:cubicBezTo>
                        <a:pt x="4121" y="10366"/>
                        <a:pt x="4140" y="10366"/>
                        <a:pt x="4159" y="10366"/>
                      </a:cubicBezTo>
                      <a:cubicBezTo>
                        <a:pt x="6396" y="10335"/>
                        <a:pt x="8254" y="8476"/>
                        <a:pt x="8223" y="6239"/>
                      </a:cubicBezTo>
                      <a:lnTo>
                        <a:pt x="8191" y="3246"/>
                      </a:lnTo>
                      <a:cubicBezTo>
                        <a:pt x="8191" y="1891"/>
                        <a:pt x="7561" y="757"/>
                        <a:pt x="6616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5260;p40">
                  <a:extLst>
                    <a:ext uri="{FF2B5EF4-FFF2-40B4-BE49-F238E27FC236}">
                      <a16:creationId xmlns:a16="http://schemas.microsoft.com/office/drawing/2014/main" id="{FF561977-1326-46AC-914F-7416327B236B}"/>
                    </a:ext>
                  </a:extLst>
                </p:cNvPr>
                <p:cNvSpPr/>
                <p:nvPr/>
              </p:nvSpPr>
              <p:spPr>
                <a:xfrm>
                  <a:off x="-55335050" y="4136200"/>
                  <a:ext cx="18900" cy="6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2584" extrusionOk="0">
                      <a:moveTo>
                        <a:pt x="0" y="0"/>
                      </a:moveTo>
                      <a:lnTo>
                        <a:pt x="0" y="2426"/>
                      </a:lnTo>
                      <a:lnTo>
                        <a:pt x="0" y="2583"/>
                      </a:lnTo>
                      <a:cubicBezTo>
                        <a:pt x="441" y="2331"/>
                        <a:pt x="756" y="1859"/>
                        <a:pt x="756" y="1292"/>
                      </a:cubicBezTo>
                      <a:cubicBezTo>
                        <a:pt x="756" y="756"/>
                        <a:pt x="441" y="284"/>
                        <a:pt x="0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5261;p40">
                  <a:extLst>
                    <a:ext uri="{FF2B5EF4-FFF2-40B4-BE49-F238E27FC236}">
                      <a16:creationId xmlns:a16="http://schemas.microsoft.com/office/drawing/2014/main" id="{5CF9C599-532B-42F0-BD42-EC358EDD6DBA}"/>
                    </a:ext>
                  </a:extLst>
                </p:cNvPr>
                <p:cNvSpPr/>
                <p:nvPr/>
              </p:nvSpPr>
              <p:spPr>
                <a:xfrm>
                  <a:off x="-55595775" y="4136975"/>
                  <a:ext cx="18925" cy="6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" h="2616" extrusionOk="0">
                      <a:moveTo>
                        <a:pt x="757" y="1"/>
                      </a:moveTo>
                      <a:cubicBezTo>
                        <a:pt x="284" y="284"/>
                        <a:pt x="1" y="757"/>
                        <a:pt x="1" y="1292"/>
                      </a:cubicBezTo>
                      <a:cubicBezTo>
                        <a:pt x="1" y="1859"/>
                        <a:pt x="316" y="2332"/>
                        <a:pt x="757" y="2615"/>
                      </a:cubicBezTo>
                      <a:lnTo>
                        <a:pt x="757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8" name="Google Shape;5469;p40">
                <a:extLst>
                  <a:ext uri="{FF2B5EF4-FFF2-40B4-BE49-F238E27FC236}">
                    <a16:creationId xmlns:a16="http://schemas.microsoft.com/office/drawing/2014/main" id="{613CE029-69C1-436B-BD2E-3EAA5A668A1D}"/>
                  </a:ext>
                </a:extLst>
              </p:cNvPr>
              <p:cNvGrpSpPr/>
              <p:nvPr/>
            </p:nvGrpSpPr>
            <p:grpSpPr>
              <a:xfrm>
                <a:off x="3120253" y="4152051"/>
                <a:ext cx="622100" cy="650579"/>
                <a:chOff x="-54403300" y="3982600"/>
                <a:chExt cx="283550" cy="318225"/>
              </a:xfrm>
            </p:grpSpPr>
            <p:sp>
              <p:nvSpPr>
                <p:cNvPr id="59" name="Google Shape;5470;p40">
                  <a:extLst>
                    <a:ext uri="{FF2B5EF4-FFF2-40B4-BE49-F238E27FC236}">
                      <a16:creationId xmlns:a16="http://schemas.microsoft.com/office/drawing/2014/main" id="{43330AEF-DA94-40F9-B482-C8B0B6BEE1EA}"/>
                    </a:ext>
                  </a:extLst>
                </p:cNvPr>
                <p:cNvSpPr/>
                <p:nvPr/>
              </p:nvSpPr>
              <p:spPr>
                <a:xfrm>
                  <a:off x="-54273350" y="4036950"/>
                  <a:ext cx="27600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" h="1104" extrusionOk="0">
                      <a:moveTo>
                        <a:pt x="536" y="0"/>
                      </a:moveTo>
                      <a:lnTo>
                        <a:pt x="473" y="189"/>
                      </a:lnTo>
                      <a:cubicBezTo>
                        <a:pt x="442" y="315"/>
                        <a:pt x="316" y="379"/>
                        <a:pt x="190" y="379"/>
                      </a:cubicBezTo>
                      <a:lnTo>
                        <a:pt x="1" y="410"/>
                      </a:lnTo>
                      <a:lnTo>
                        <a:pt x="158" y="568"/>
                      </a:lnTo>
                      <a:cubicBezTo>
                        <a:pt x="127" y="662"/>
                        <a:pt x="158" y="788"/>
                        <a:pt x="158" y="883"/>
                      </a:cubicBezTo>
                      <a:lnTo>
                        <a:pt x="127" y="1103"/>
                      </a:lnTo>
                      <a:lnTo>
                        <a:pt x="316" y="1009"/>
                      </a:lnTo>
                      <a:cubicBezTo>
                        <a:pt x="379" y="993"/>
                        <a:pt x="434" y="985"/>
                        <a:pt x="489" y="985"/>
                      </a:cubicBezTo>
                      <a:cubicBezTo>
                        <a:pt x="544" y="985"/>
                        <a:pt x="599" y="993"/>
                        <a:pt x="662" y="1009"/>
                      </a:cubicBezTo>
                      <a:lnTo>
                        <a:pt x="851" y="1103"/>
                      </a:lnTo>
                      <a:lnTo>
                        <a:pt x="820" y="883"/>
                      </a:lnTo>
                      <a:cubicBezTo>
                        <a:pt x="788" y="788"/>
                        <a:pt x="820" y="662"/>
                        <a:pt x="946" y="568"/>
                      </a:cubicBezTo>
                      <a:lnTo>
                        <a:pt x="1103" y="410"/>
                      </a:lnTo>
                      <a:lnTo>
                        <a:pt x="914" y="379"/>
                      </a:lnTo>
                      <a:cubicBezTo>
                        <a:pt x="788" y="379"/>
                        <a:pt x="662" y="315"/>
                        <a:pt x="631" y="189"/>
                      </a:cubicBezTo>
                      <a:lnTo>
                        <a:pt x="536" y="0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5471;p40">
                  <a:extLst>
                    <a:ext uri="{FF2B5EF4-FFF2-40B4-BE49-F238E27FC236}">
                      <a16:creationId xmlns:a16="http://schemas.microsoft.com/office/drawing/2014/main" id="{34A2043F-9A50-4A4F-AEBC-6CAFACF9E218}"/>
                    </a:ext>
                  </a:extLst>
                </p:cNvPr>
                <p:cNvSpPr/>
                <p:nvPr/>
              </p:nvSpPr>
              <p:spPr>
                <a:xfrm>
                  <a:off x="-54383600" y="3982600"/>
                  <a:ext cx="241800" cy="1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2" h="5231" extrusionOk="0">
                      <a:moveTo>
                        <a:pt x="4856" y="946"/>
                      </a:moveTo>
                      <a:cubicBezTo>
                        <a:pt x="4994" y="946"/>
                        <a:pt x="5135" y="1009"/>
                        <a:pt x="5198" y="1135"/>
                      </a:cubicBezTo>
                      <a:lnTo>
                        <a:pt x="5545" y="1859"/>
                      </a:lnTo>
                      <a:lnTo>
                        <a:pt x="6301" y="1954"/>
                      </a:lnTo>
                      <a:cubicBezTo>
                        <a:pt x="6616" y="2017"/>
                        <a:pt x="6742" y="2395"/>
                        <a:pt x="6490" y="2584"/>
                      </a:cubicBezTo>
                      <a:lnTo>
                        <a:pt x="5954" y="3151"/>
                      </a:lnTo>
                      <a:lnTo>
                        <a:pt x="6049" y="3907"/>
                      </a:lnTo>
                      <a:cubicBezTo>
                        <a:pt x="6098" y="4150"/>
                        <a:pt x="5921" y="4337"/>
                        <a:pt x="5707" y="4337"/>
                      </a:cubicBezTo>
                      <a:cubicBezTo>
                        <a:pt x="5644" y="4337"/>
                        <a:pt x="5578" y="4321"/>
                        <a:pt x="5513" y="4285"/>
                      </a:cubicBezTo>
                      <a:lnTo>
                        <a:pt x="4852" y="3939"/>
                      </a:lnTo>
                      <a:lnTo>
                        <a:pt x="4159" y="4285"/>
                      </a:lnTo>
                      <a:cubicBezTo>
                        <a:pt x="4101" y="4321"/>
                        <a:pt x="4041" y="4337"/>
                        <a:pt x="3982" y="4337"/>
                      </a:cubicBezTo>
                      <a:cubicBezTo>
                        <a:pt x="3781" y="4337"/>
                        <a:pt x="3599" y="4150"/>
                        <a:pt x="3623" y="3907"/>
                      </a:cubicBezTo>
                      <a:lnTo>
                        <a:pt x="3749" y="3151"/>
                      </a:lnTo>
                      <a:lnTo>
                        <a:pt x="3182" y="2584"/>
                      </a:lnTo>
                      <a:cubicBezTo>
                        <a:pt x="3025" y="2363"/>
                        <a:pt x="3151" y="1985"/>
                        <a:pt x="3434" y="1954"/>
                      </a:cubicBezTo>
                      <a:lnTo>
                        <a:pt x="4159" y="1859"/>
                      </a:lnTo>
                      <a:lnTo>
                        <a:pt x="4537" y="1135"/>
                      </a:lnTo>
                      <a:cubicBezTo>
                        <a:pt x="4584" y="1009"/>
                        <a:pt x="4718" y="946"/>
                        <a:pt x="4856" y="946"/>
                      </a:cubicBezTo>
                      <a:close/>
                      <a:moveTo>
                        <a:pt x="1859" y="1"/>
                      </a:moveTo>
                      <a:cubicBezTo>
                        <a:pt x="819" y="1"/>
                        <a:pt x="0" y="820"/>
                        <a:pt x="0" y="1859"/>
                      </a:cubicBezTo>
                      <a:lnTo>
                        <a:pt x="0" y="4096"/>
                      </a:lnTo>
                      <a:cubicBezTo>
                        <a:pt x="32" y="4726"/>
                        <a:pt x="504" y="5230"/>
                        <a:pt x="1134" y="5230"/>
                      </a:cubicBezTo>
                      <a:lnTo>
                        <a:pt x="8569" y="5230"/>
                      </a:lnTo>
                      <a:cubicBezTo>
                        <a:pt x="9199" y="5230"/>
                        <a:pt x="9672" y="4726"/>
                        <a:pt x="9672" y="4128"/>
                      </a:cubicBezTo>
                      <a:lnTo>
                        <a:pt x="9672" y="1859"/>
                      </a:lnTo>
                      <a:cubicBezTo>
                        <a:pt x="9672" y="820"/>
                        <a:pt x="8853" y="1"/>
                        <a:pt x="7845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5472;p40">
                  <a:extLst>
                    <a:ext uri="{FF2B5EF4-FFF2-40B4-BE49-F238E27FC236}">
                      <a16:creationId xmlns:a16="http://schemas.microsoft.com/office/drawing/2014/main" id="{082CD986-3520-445D-8F04-0A7C2D966745}"/>
                    </a:ext>
                  </a:extLst>
                </p:cNvPr>
                <p:cNvSpPr/>
                <p:nvPr/>
              </p:nvSpPr>
              <p:spPr>
                <a:xfrm>
                  <a:off x="-54403300" y="4122000"/>
                  <a:ext cx="58300" cy="14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2" h="5609" extrusionOk="0">
                      <a:moveTo>
                        <a:pt x="820" y="1"/>
                      </a:moveTo>
                      <a:lnTo>
                        <a:pt x="820" y="3088"/>
                      </a:lnTo>
                      <a:cubicBezTo>
                        <a:pt x="820" y="3561"/>
                        <a:pt x="631" y="4034"/>
                        <a:pt x="315" y="4349"/>
                      </a:cubicBezTo>
                      <a:cubicBezTo>
                        <a:pt x="0" y="4664"/>
                        <a:pt x="32" y="5136"/>
                        <a:pt x="315" y="5420"/>
                      </a:cubicBezTo>
                      <a:cubicBezTo>
                        <a:pt x="473" y="5546"/>
                        <a:pt x="662" y="5609"/>
                        <a:pt x="851" y="5609"/>
                      </a:cubicBezTo>
                      <a:cubicBezTo>
                        <a:pt x="1040" y="5609"/>
                        <a:pt x="1229" y="5546"/>
                        <a:pt x="1387" y="5420"/>
                      </a:cubicBezTo>
                      <a:cubicBezTo>
                        <a:pt x="2017" y="4790"/>
                        <a:pt x="2332" y="3939"/>
                        <a:pt x="2332" y="3088"/>
                      </a:cubicBezTo>
                      <a:lnTo>
                        <a:pt x="2332" y="379"/>
                      </a:lnTo>
                      <a:lnTo>
                        <a:pt x="1954" y="379"/>
                      </a:lnTo>
                      <a:cubicBezTo>
                        <a:pt x="1913" y="382"/>
                        <a:pt x="1874" y="383"/>
                        <a:pt x="1836" y="383"/>
                      </a:cubicBezTo>
                      <a:cubicBezTo>
                        <a:pt x="1422" y="383"/>
                        <a:pt x="1108" y="232"/>
                        <a:pt x="820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5473;p40">
                  <a:extLst>
                    <a:ext uri="{FF2B5EF4-FFF2-40B4-BE49-F238E27FC236}">
                      <a16:creationId xmlns:a16="http://schemas.microsoft.com/office/drawing/2014/main" id="{5A1E3D19-B125-47E4-A9CE-E1DDFC971905}"/>
                    </a:ext>
                  </a:extLst>
                </p:cNvPr>
                <p:cNvSpPr/>
                <p:nvPr/>
              </p:nvSpPr>
              <p:spPr>
                <a:xfrm>
                  <a:off x="-54346600" y="4132250"/>
                  <a:ext cx="167800" cy="1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2" h="6743" extrusionOk="0">
                      <a:moveTo>
                        <a:pt x="1860" y="757"/>
                      </a:moveTo>
                      <a:cubicBezTo>
                        <a:pt x="2049" y="757"/>
                        <a:pt x="2206" y="914"/>
                        <a:pt x="2206" y="1103"/>
                      </a:cubicBezTo>
                      <a:cubicBezTo>
                        <a:pt x="2206" y="1292"/>
                        <a:pt x="2049" y="1450"/>
                        <a:pt x="1860" y="1450"/>
                      </a:cubicBezTo>
                      <a:cubicBezTo>
                        <a:pt x="1846" y="1452"/>
                        <a:pt x="1832" y="1454"/>
                        <a:pt x="1818" y="1454"/>
                      </a:cubicBezTo>
                      <a:cubicBezTo>
                        <a:pt x="1671" y="1454"/>
                        <a:pt x="1513" y="1305"/>
                        <a:pt x="1513" y="1103"/>
                      </a:cubicBezTo>
                      <a:cubicBezTo>
                        <a:pt x="1513" y="914"/>
                        <a:pt x="1671" y="757"/>
                        <a:pt x="1860" y="757"/>
                      </a:cubicBezTo>
                      <a:close/>
                      <a:moveTo>
                        <a:pt x="4884" y="788"/>
                      </a:moveTo>
                      <a:cubicBezTo>
                        <a:pt x="5105" y="788"/>
                        <a:pt x="5262" y="946"/>
                        <a:pt x="5262" y="1135"/>
                      </a:cubicBezTo>
                      <a:cubicBezTo>
                        <a:pt x="5262" y="1324"/>
                        <a:pt x="5105" y="1481"/>
                        <a:pt x="4884" y="1481"/>
                      </a:cubicBezTo>
                      <a:cubicBezTo>
                        <a:pt x="4695" y="1481"/>
                        <a:pt x="4537" y="1324"/>
                        <a:pt x="4537" y="1135"/>
                      </a:cubicBezTo>
                      <a:cubicBezTo>
                        <a:pt x="4537" y="946"/>
                        <a:pt x="4695" y="788"/>
                        <a:pt x="4884" y="788"/>
                      </a:cubicBezTo>
                      <a:close/>
                      <a:moveTo>
                        <a:pt x="4455" y="3316"/>
                      </a:moveTo>
                      <a:cubicBezTo>
                        <a:pt x="4545" y="3316"/>
                        <a:pt x="4632" y="3356"/>
                        <a:pt x="4695" y="3435"/>
                      </a:cubicBezTo>
                      <a:cubicBezTo>
                        <a:pt x="4853" y="3592"/>
                        <a:pt x="4853" y="3813"/>
                        <a:pt x="4695" y="3939"/>
                      </a:cubicBezTo>
                      <a:cubicBezTo>
                        <a:pt x="4348" y="4285"/>
                        <a:pt x="3876" y="4474"/>
                        <a:pt x="3403" y="4474"/>
                      </a:cubicBezTo>
                      <a:cubicBezTo>
                        <a:pt x="2931" y="4474"/>
                        <a:pt x="2427" y="4285"/>
                        <a:pt x="2112" y="3939"/>
                      </a:cubicBezTo>
                      <a:cubicBezTo>
                        <a:pt x="1954" y="3781"/>
                        <a:pt x="1954" y="3529"/>
                        <a:pt x="2112" y="3435"/>
                      </a:cubicBezTo>
                      <a:cubicBezTo>
                        <a:pt x="2190" y="3356"/>
                        <a:pt x="2285" y="3316"/>
                        <a:pt x="2375" y="3316"/>
                      </a:cubicBezTo>
                      <a:cubicBezTo>
                        <a:pt x="2466" y="3316"/>
                        <a:pt x="2553" y="3356"/>
                        <a:pt x="2616" y="3435"/>
                      </a:cubicBezTo>
                      <a:cubicBezTo>
                        <a:pt x="2836" y="3639"/>
                        <a:pt x="3120" y="3742"/>
                        <a:pt x="3403" y="3742"/>
                      </a:cubicBezTo>
                      <a:cubicBezTo>
                        <a:pt x="3687" y="3742"/>
                        <a:pt x="3970" y="3639"/>
                        <a:pt x="4191" y="3435"/>
                      </a:cubicBezTo>
                      <a:cubicBezTo>
                        <a:pt x="4270" y="3356"/>
                        <a:pt x="4364" y="3316"/>
                        <a:pt x="4455" y="3316"/>
                      </a:cubicBezTo>
                      <a:close/>
                      <a:moveTo>
                        <a:pt x="757" y="1"/>
                      </a:moveTo>
                      <a:lnTo>
                        <a:pt x="757" y="2710"/>
                      </a:lnTo>
                      <a:cubicBezTo>
                        <a:pt x="757" y="3529"/>
                        <a:pt x="536" y="4285"/>
                        <a:pt x="1" y="5010"/>
                      </a:cubicBezTo>
                      <a:cubicBezTo>
                        <a:pt x="757" y="6049"/>
                        <a:pt x="1986" y="6743"/>
                        <a:pt x="3372" y="6743"/>
                      </a:cubicBezTo>
                      <a:cubicBezTo>
                        <a:pt x="4727" y="6743"/>
                        <a:pt x="5955" y="6049"/>
                        <a:pt x="6711" y="5010"/>
                      </a:cubicBezTo>
                      <a:cubicBezTo>
                        <a:pt x="6207" y="4285"/>
                        <a:pt x="5955" y="3498"/>
                        <a:pt x="5955" y="2710"/>
                      </a:cubicBezTo>
                      <a:lnTo>
                        <a:pt x="5955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5474;p40">
                  <a:extLst>
                    <a:ext uri="{FF2B5EF4-FFF2-40B4-BE49-F238E27FC236}">
                      <a16:creationId xmlns:a16="http://schemas.microsoft.com/office/drawing/2014/main" id="{50AA956A-1B72-438D-B098-5D233CEB46F1}"/>
                    </a:ext>
                  </a:extLst>
                </p:cNvPr>
                <p:cNvSpPr/>
                <p:nvPr/>
              </p:nvSpPr>
              <p:spPr>
                <a:xfrm>
                  <a:off x="-54177250" y="4122000"/>
                  <a:ext cx="57500" cy="1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0" h="5641" extrusionOk="0">
                      <a:moveTo>
                        <a:pt x="1481" y="1"/>
                      </a:moveTo>
                      <a:cubicBezTo>
                        <a:pt x="1166" y="253"/>
                        <a:pt x="756" y="411"/>
                        <a:pt x="378" y="411"/>
                      </a:cubicBezTo>
                      <a:lnTo>
                        <a:pt x="0" y="411"/>
                      </a:lnTo>
                      <a:lnTo>
                        <a:pt x="0" y="3120"/>
                      </a:lnTo>
                      <a:cubicBezTo>
                        <a:pt x="0" y="4034"/>
                        <a:pt x="378" y="4821"/>
                        <a:pt x="945" y="5451"/>
                      </a:cubicBezTo>
                      <a:cubicBezTo>
                        <a:pt x="1103" y="5577"/>
                        <a:pt x="1292" y="5640"/>
                        <a:pt x="1481" y="5640"/>
                      </a:cubicBezTo>
                      <a:cubicBezTo>
                        <a:pt x="1670" y="5640"/>
                        <a:pt x="1859" y="5577"/>
                        <a:pt x="2017" y="5451"/>
                      </a:cubicBezTo>
                      <a:cubicBezTo>
                        <a:pt x="2300" y="5136"/>
                        <a:pt x="2300" y="4664"/>
                        <a:pt x="1985" y="4380"/>
                      </a:cubicBezTo>
                      <a:cubicBezTo>
                        <a:pt x="1639" y="4034"/>
                        <a:pt x="1481" y="3466"/>
                        <a:pt x="1481" y="1576"/>
                      </a:cubicBezTo>
                      <a:lnTo>
                        <a:pt x="1481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5" name="מלבן 94">
              <a:extLst>
                <a:ext uri="{FF2B5EF4-FFF2-40B4-BE49-F238E27FC236}">
                  <a16:creationId xmlns:a16="http://schemas.microsoft.com/office/drawing/2014/main" id="{ECC9A8BC-2E04-4036-A164-D6E38EC8B9B6}"/>
                </a:ext>
              </a:extLst>
            </p:cNvPr>
            <p:cNvSpPr/>
            <p:nvPr/>
          </p:nvSpPr>
          <p:spPr>
            <a:xfrm>
              <a:off x="2430169" y="5717064"/>
              <a:ext cx="2802320" cy="7090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 rtl="0">
                <a:buClr>
                  <a:schemeClr val="lt1"/>
                </a:buClr>
                <a:buSzPts val="2800"/>
              </a:pPr>
              <a:r>
                <a:rPr lang="he-IL" sz="2400" b="1" kern="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אלו </a:t>
              </a:r>
              <a:r>
                <a:rPr lang="he-IL" sz="2400" b="1" kern="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שבאמת עובדים</a:t>
              </a:r>
            </a:p>
            <a:p>
              <a:pPr algn="ctr" rtl="0">
                <a:buClr>
                  <a:schemeClr val="lt1"/>
                </a:buClr>
                <a:buSzPts val="2800"/>
              </a:pPr>
              <a:r>
                <a:rPr lang="he-IL" sz="2400" kern="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מתן ואתי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046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1"/>
          <p:cNvSpPr txBox="1">
            <a:spLocks noGrp="1"/>
          </p:cNvSpPr>
          <p:nvPr>
            <p:ph type="ctrTitle"/>
          </p:nvPr>
        </p:nvSpPr>
        <p:spPr>
          <a:xfrm>
            <a:off x="1886978" y="179699"/>
            <a:ext cx="8418043" cy="85364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he-IL" sz="44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דגשים, אבטחה ובטיחות</a:t>
            </a:r>
            <a:endParaRPr sz="4400" b="1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A29AF4DB-D309-42F7-9024-58C0A3ED6E06}"/>
              </a:ext>
            </a:extLst>
          </p:cNvPr>
          <p:cNvGrpSpPr/>
          <p:nvPr/>
        </p:nvGrpSpPr>
        <p:grpSpPr>
          <a:xfrm>
            <a:off x="1014281" y="1108458"/>
            <a:ext cx="10434212" cy="1080183"/>
            <a:chOff x="1491902" y="3537654"/>
            <a:chExt cx="10434212" cy="1080183"/>
          </a:xfrm>
        </p:grpSpPr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57B368DF-89C3-490F-9A24-5EBB3190A09E}"/>
                </a:ext>
              </a:extLst>
            </p:cNvPr>
            <p:cNvSpPr/>
            <p:nvPr/>
          </p:nvSpPr>
          <p:spPr>
            <a:xfrm>
              <a:off x="1491902" y="3537654"/>
              <a:ext cx="10356835" cy="853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 rtl="0">
                <a:buClr>
                  <a:schemeClr val="lt1"/>
                </a:buClr>
                <a:buSzPts val="2800"/>
              </a:pPr>
              <a:r>
                <a:rPr lang="he-IL" sz="3200" b="1" kern="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חם מאוד – שתייה, כובעים וקרם הגנה</a:t>
              </a:r>
              <a:endParaRPr lang="en-US" sz="3200" b="1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Unica One"/>
              </a:endParaRPr>
            </a:p>
          </p:txBody>
        </p:sp>
        <p:grpSp>
          <p:nvGrpSpPr>
            <p:cNvPr id="16" name="Google Shape;11101;p77">
              <a:extLst>
                <a:ext uri="{FF2B5EF4-FFF2-40B4-BE49-F238E27FC236}">
                  <a16:creationId xmlns:a16="http://schemas.microsoft.com/office/drawing/2014/main" id="{AD15BCD2-C35A-4EE7-BCD2-E3D48B9807DF}"/>
                </a:ext>
              </a:extLst>
            </p:cNvPr>
            <p:cNvGrpSpPr/>
            <p:nvPr/>
          </p:nvGrpSpPr>
          <p:grpSpPr>
            <a:xfrm>
              <a:off x="10752150" y="3607712"/>
              <a:ext cx="1173964" cy="1010125"/>
              <a:chOff x="865862" y="3207306"/>
              <a:chExt cx="364484" cy="364897"/>
            </a:xfrm>
          </p:grpSpPr>
          <p:sp>
            <p:nvSpPr>
              <p:cNvPr id="17" name="Google Shape;11102;p77">
                <a:extLst>
                  <a:ext uri="{FF2B5EF4-FFF2-40B4-BE49-F238E27FC236}">
                    <a16:creationId xmlns:a16="http://schemas.microsoft.com/office/drawing/2014/main" id="{578154BA-68DE-42A6-9C36-F7E89D02161A}"/>
                  </a:ext>
                </a:extLst>
              </p:cNvPr>
              <p:cNvSpPr/>
              <p:nvPr/>
            </p:nvSpPr>
            <p:spPr>
              <a:xfrm>
                <a:off x="928229" y="3269323"/>
                <a:ext cx="240131" cy="240100"/>
              </a:xfrm>
              <a:custGeom>
                <a:avLst/>
                <a:gdLst/>
                <a:ahLst/>
                <a:cxnLst/>
                <a:rect l="l" t="t" r="r" b="b"/>
                <a:pathLst>
                  <a:path w="7562" h="7561" extrusionOk="0">
                    <a:moveTo>
                      <a:pt x="3775" y="0"/>
                    </a:moveTo>
                    <a:cubicBezTo>
                      <a:pt x="1692" y="0"/>
                      <a:pt x="1" y="1703"/>
                      <a:pt x="1" y="3787"/>
                    </a:cubicBezTo>
                    <a:cubicBezTo>
                      <a:pt x="1" y="5870"/>
                      <a:pt x="1692" y="7561"/>
                      <a:pt x="3775" y="7561"/>
                    </a:cubicBezTo>
                    <a:cubicBezTo>
                      <a:pt x="4454" y="7561"/>
                      <a:pt x="5121" y="7382"/>
                      <a:pt x="5704" y="7037"/>
                    </a:cubicBezTo>
                    <a:cubicBezTo>
                      <a:pt x="5787" y="6977"/>
                      <a:pt x="5823" y="6858"/>
                      <a:pt x="5775" y="6775"/>
                    </a:cubicBezTo>
                    <a:cubicBezTo>
                      <a:pt x="5736" y="6720"/>
                      <a:pt x="5672" y="6691"/>
                      <a:pt x="5605" y="6691"/>
                    </a:cubicBezTo>
                    <a:cubicBezTo>
                      <a:pt x="5570" y="6691"/>
                      <a:pt x="5534" y="6699"/>
                      <a:pt x="5502" y="6716"/>
                    </a:cubicBezTo>
                    <a:cubicBezTo>
                      <a:pt x="4990" y="7025"/>
                      <a:pt x="4394" y="7192"/>
                      <a:pt x="3775" y="7192"/>
                    </a:cubicBezTo>
                    <a:cubicBezTo>
                      <a:pt x="1906" y="7192"/>
                      <a:pt x="382" y="5668"/>
                      <a:pt x="382" y="3798"/>
                    </a:cubicBezTo>
                    <a:cubicBezTo>
                      <a:pt x="382" y="1917"/>
                      <a:pt x="1906" y="405"/>
                      <a:pt x="3775" y="405"/>
                    </a:cubicBezTo>
                    <a:cubicBezTo>
                      <a:pt x="5656" y="405"/>
                      <a:pt x="7168" y="1917"/>
                      <a:pt x="7168" y="3798"/>
                    </a:cubicBezTo>
                    <a:cubicBezTo>
                      <a:pt x="7168" y="4775"/>
                      <a:pt x="6740" y="5715"/>
                      <a:pt x="6002" y="6358"/>
                    </a:cubicBezTo>
                    <a:cubicBezTo>
                      <a:pt x="5918" y="6430"/>
                      <a:pt x="5906" y="6549"/>
                      <a:pt x="5978" y="6620"/>
                    </a:cubicBezTo>
                    <a:cubicBezTo>
                      <a:pt x="6024" y="6667"/>
                      <a:pt x="6082" y="6691"/>
                      <a:pt x="6136" y="6691"/>
                    </a:cubicBezTo>
                    <a:cubicBezTo>
                      <a:pt x="6179" y="6691"/>
                      <a:pt x="6220" y="6676"/>
                      <a:pt x="6252" y="6644"/>
                    </a:cubicBezTo>
                    <a:cubicBezTo>
                      <a:pt x="7085" y="5930"/>
                      <a:pt x="7561" y="4882"/>
                      <a:pt x="7561" y="3787"/>
                    </a:cubicBezTo>
                    <a:cubicBezTo>
                      <a:pt x="7561" y="1703"/>
                      <a:pt x="5859" y="0"/>
                      <a:pt x="3775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1103;p77">
                <a:extLst>
                  <a:ext uri="{FF2B5EF4-FFF2-40B4-BE49-F238E27FC236}">
                    <a16:creationId xmlns:a16="http://schemas.microsoft.com/office/drawing/2014/main" id="{B915703D-D16A-4064-A1F8-9B9458242D39}"/>
                  </a:ext>
                </a:extLst>
              </p:cNvPr>
              <p:cNvSpPr/>
              <p:nvPr/>
            </p:nvSpPr>
            <p:spPr>
              <a:xfrm>
                <a:off x="956205" y="3297681"/>
                <a:ext cx="184179" cy="184147"/>
              </a:xfrm>
              <a:custGeom>
                <a:avLst/>
                <a:gdLst/>
                <a:ahLst/>
                <a:cxnLst/>
                <a:rect l="l" t="t" r="r" b="b"/>
                <a:pathLst>
                  <a:path w="5800" h="5799" extrusionOk="0">
                    <a:moveTo>
                      <a:pt x="2894" y="0"/>
                    </a:moveTo>
                    <a:cubicBezTo>
                      <a:pt x="1311" y="0"/>
                      <a:pt x="1" y="1298"/>
                      <a:pt x="1" y="2905"/>
                    </a:cubicBezTo>
                    <a:cubicBezTo>
                      <a:pt x="1" y="4501"/>
                      <a:pt x="1287" y="5799"/>
                      <a:pt x="2894" y="5799"/>
                    </a:cubicBezTo>
                    <a:cubicBezTo>
                      <a:pt x="4502" y="5799"/>
                      <a:pt x="5799" y="4513"/>
                      <a:pt x="5799" y="2905"/>
                    </a:cubicBezTo>
                    <a:cubicBezTo>
                      <a:pt x="5799" y="2322"/>
                      <a:pt x="5621" y="1751"/>
                      <a:pt x="5311" y="1286"/>
                    </a:cubicBezTo>
                    <a:cubicBezTo>
                      <a:pt x="5276" y="1229"/>
                      <a:pt x="5219" y="1202"/>
                      <a:pt x="5159" y="1202"/>
                    </a:cubicBezTo>
                    <a:cubicBezTo>
                      <a:pt x="5118" y="1202"/>
                      <a:pt x="5076" y="1215"/>
                      <a:pt x="5037" y="1239"/>
                    </a:cubicBezTo>
                    <a:cubicBezTo>
                      <a:pt x="4954" y="1298"/>
                      <a:pt x="4942" y="1417"/>
                      <a:pt x="5002" y="1501"/>
                    </a:cubicBezTo>
                    <a:cubicBezTo>
                      <a:pt x="5275" y="1917"/>
                      <a:pt x="5430" y="2417"/>
                      <a:pt x="5430" y="2905"/>
                    </a:cubicBezTo>
                    <a:cubicBezTo>
                      <a:pt x="5430" y="4287"/>
                      <a:pt x="4299" y="5418"/>
                      <a:pt x="2918" y="5418"/>
                    </a:cubicBezTo>
                    <a:cubicBezTo>
                      <a:pt x="1525" y="5418"/>
                      <a:pt x="394" y="4287"/>
                      <a:pt x="394" y="2905"/>
                    </a:cubicBezTo>
                    <a:cubicBezTo>
                      <a:pt x="394" y="1524"/>
                      <a:pt x="1513" y="393"/>
                      <a:pt x="2894" y="393"/>
                    </a:cubicBezTo>
                    <a:cubicBezTo>
                      <a:pt x="3525" y="393"/>
                      <a:pt x="4132" y="631"/>
                      <a:pt x="4597" y="1036"/>
                    </a:cubicBezTo>
                    <a:cubicBezTo>
                      <a:pt x="4628" y="1073"/>
                      <a:pt x="4669" y="1089"/>
                      <a:pt x="4712" y="1089"/>
                    </a:cubicBezTo>
                    <a:cubicBezTo>
                      <a:pt x="4764" y="1089"/>
                      <a:pt x="4819" y="1064"/>
                      <a:pt x="4859" y="1024"/>
                    </a:cubicBezTo>
                    <a:cubicBezTo>
                      <a:pt x="4942" y="953"/>
                      <a:pt x="4918" y="834"/>
                      <a:pt x="4847" y="762"/>
                    </a:cubicBezTo>
                    <a:cubicBezTo>
                      <a:pt x="4311" y="274"/>
                      <a:pt x="3609" y="0"/>
                      <a:pt x="2894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1104;p77">
                <a:extLst>
                  <a:ext uri="{FF2B5EF4-FFF2-40B4-BE49-F238E27FC236}">
                    <a16:creationId xmlns:a16="http://schemas.microsoft.com/office/drawing/2014/main" id="{6C2F0935-6FB5-4B8A-8D53-35BEC71C6C88}"/>
                  </a:ext>
                </a:extLst>
              </p:cNvPr>
              <p:cNvSpPr/>
              <p:nvPr/>
            </p:nvSpPr>
            <p:spPr>
              <a:xfrm>
                <a:off x="1042039" y="3207306"/>
                <a:ext cx="12511" cy="4766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501" extrusionOk="0">
                    <a:moveTo>
                      <a:pt x="191" y="1"/>
                    </a:moveTo>
                    <a:cubicBezTo>
                      <a:pt x="96" y="1"/>
                      <a:pt x="1" y="96"/>
                      <a:pt x="1" y="203"/>
                    </a:cubicBezTo>
                    <a:lnTo>
                      <a:pt x="1" y="1310"/>
                    </a:lnTo>
                    <a:cubicBezTo>
                      <a:pt x="1" y="1430"/>
                      <a:pt x="96" y="1501"/>
                      <a:pt x="191" y="1501"/>
                    </a:cubicBezTo>
                    <a:cubicBezTo>
                      <a:pt x="298" y="1501"/>
                      <a:pt x="394" y="1418"/>
                      <a:pt x="394" y="1310"/>
                    </a:cubicBezTo>
                    <a:lnTo>
                      <a:pt x="394" y="203"/>
                    </a:lnTo>
                    <a:cubicBezTo>
                      <a:pt x="394" y="96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1105;p77">
                <a:extLst>
                  <a:ext uri="{FF2B5EF4-FFF2-40B4-BE49-F238E27FC236}">
                    <a16:creationId xmlns:a16="http://schemas.microsoft.com/office/drawing/2014/main" id="{8F34D965-72A3-4102-BE33-3BD8BBDDC621}"/>
                  </a:ext>
                </a:extLst>
              </p:cNvPr>
              <p:cNvSpPr/>
              <p:nvPr/>
            </p:nvSpPr>
            <p:spPr>
              <a:xfrm>
                <a:off x="1042039" y="3524538"/>
                <a:ext cx="12511" cy="4766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501" extrusionOk="0">
                    <a:moveTo>
                      <a:pt x="191" y="0"/>
                    </a:moveTo>
                    <a:cubicBezTo>
                      <a:pt x="96" y="0"/>
                      <a:pt x="1" y="95"/>
                      <a:pt x="1" y="191"/>
                    </a:cubicBezTo>
                    <a:lnTo>
                      <a:pt x="1" y="1310"/>
                    </a:lnTo>
                    <a:cubicBezTo>
                      <a:pt x="1" y="1417"/>
                      <a:pt x="84" y="1500"/>
                      <a:pt x="191" y="1500"/>
                    </a:cubicBezTo>
                    <a:cubicBezTo>
                      <a:pt x="298" y="1500"/>
                      <a:pt x="394" y="1417"/>
                      <a:pt x="394" y="1310"/>
                    </a:cubicBezTo>
                    <a:lnTo>
                      <a:pt x="394" y="191"/>
                    </a:lnTo>
                    <a:cubicBezTo>
                      <a:pt x="394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1106;p77">
                <a:extLst>
                  <a:ext uri="{FF2B5EF4-FFF2-40B4-BE49-F238E27FC236}">
                    <a16:creationId xmlns:a16="http://schemas.microsoft.com/office/drawing/2014/main" id="{6DEE0844-69C1-49A5-BF2B-9FBB87E83817}"/>
                  </a:ext>
                </a:extLst>
              </p:cNvPr>
              <p:cNvSpPr/>
              <p:nvPr/>
            </p:nvSpPr>
            <p:spPr>
              <a:xfrm>
                <a:off x="953188" y="3230836"/>
                <a:ext cx="31406" cy="43441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368" extrusionOk="0">
                    <a:moveTo>
                      <a:pt x="217" y="0"/>
                    </a:moveTo>
                    <a:cubicBezTo>
                      <a:pt x="185" y="0"/>
                      <a:pt x="153" y="7"/>
                      <a:pt x="120" y="22"/>
                    </a:cubicBezTo>
                    <a:cubicBezTo>
                      <a:pt x="36" y="81"/>
                      <a:pt x="1" y="188"/>
                      <a:pt x="48" y="296"/>
                    </a:cubicBezTo>
                    <a:lnTo>
                      <a:pt x="608" y="1272"/>
                    </a:lnTo>
                    <a:cubicBezTo>
                      <a:pt x="644" y="1331"/>
                      <a:pt x="715" y="1367"/>
                      <a:pt x="775" y="1367"/>
                    </a:cubicBezTo>
                    <a:cubicBezTo>
                      <a:pt x="798" y="1367"/>
                      <a:pt x="834" y="1343"/>
                      <a:pt x="870" y="1331"/>
                    </a:cubicBezTo>
                    <a:cubicBezTo>
                      <a:pt x="953" y="1272"/>
                      <a:pt x="989" y="1165"/>
                      <a:pt x="941" y="1070"/>
                    </a:cubicBezTo>
                    <a:lnTo>
                      <a:pt x="394" y="93"/>
                    </a:lnTo>
                    <a:cubicBezTo>
                      <a:pt x="352" y="35"/>
                      <a:pt x="288" y="0"/>
                      <a:pt x="217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1107;p77">
                <a:extLst>
                  <a:ext uri="{FF2B5EF4-FFF2-40B4-BE49-F238E27FC236}">
                    <a16:creationId xmlns:a16="http://schemas.microsoft.com/office/drawing/2014/main" id="{8782A6A0-C67B-4458-9D21-30E740EC7E32}"/>
                  </a:ext>
                </a:extLst>
              </p:cNvPr>
              <p:cNvSpPr/>
              <p:nvPr/>
            </p:nvSpPr>
            <p:spPr>
              <a:xfrm>
                <a:off x="1111614" y="3505485"/>
                <a:ext cx="30644" cy="4252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339" extrusionOk="0">
                    <a:moveTo>
                      <a:pt x="210" y="1"/>
                    </a:moveTo>
                    <a:cubicBezTo>
                      <a:pt x="181" y="1"/>
                      <a:pt x="151" y="6"/>
                      <a:pt x="119" y="17"/>
                    </a:cubicBezTo>
                    <a:cubicBezTo>
                      <a:pt x="24" y="76"/>
                      <a:pt x="0" y="183"/>
                      <a:pt x="48" y="291"/>
                    </a:cubicBezTo>
                    <a:lnTo>
                      <a:pt x="596" y="1255"/>
                    </a:lnTo>
                    <a:cubicBezTo>
                      <a:pt x="620" y="1314"/>
                      <a:pt x="691" y="1338"/>
                      <a:pt x="751" y="1338"/>
                    </a:cubicBezTo>
                    <a:cubicBezTo>
                      <a:pt x="786" y="1338"/>
                      <a:pt x="810" y="1326"/>
                      <a:pt x="846" y="1314"/>
                    </a:cubicBezTo>
                    <a:cubicBezTo>
                      <a:pt x="929" y="1255"/>
                      <a:pt x="965" y="1148"/>
                      <a:pt x="917" y="1041"/>
                    </a:cubicBezTo>
                    <a:lnTo>
                      <a:pt x="381" y="100"/>
                    </a:lnTo>
                    <a:cubicBezTo>
                      <a:pt x="339" y="33"/>
                      <a:pt x="279" y="1"/>
                      <a:pt x="210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1108;p77">
                <a:extLst>
                  <a:ext uri="{FF2B5EF4-FFF2-40B4-BE49-F238E27FC236}">
                    <a16:creationId xmlns:a16="http://schemas.microsoft.com/office/drawing/2014/main" id="{ED9BC8B6-CF09-444C-B5D6-03D2825D8395}"/>
                  </a:ext>
                </a:extLst>
              </p:cNvPr>
              <p:cNvSpPr/>
              <p:nvPr/>
            </p:nvSpPr>
            <p:spPr>
              <a:xfrm>
                <a:off x="888916" y="3295998"/>
                <a:ext cx="44648" cy="29691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935" extrusionOk="0">
                    <a:moveTo>
                      <a:pt x="203" y="0"/>
                    </a:moveTo>
                    <a:cubicBezTo>
                      <a:pt x="136" y="0"/>
                      <a:pt x="64" y="37"/>
                      <a:pt x="24" y="101"/>
                    </a:cubicBezTo>
                    <a:cubicBezTo>
                      <a:pt x="1" y="184"/>
                      <a:pt x="36" y="303"/>
                      <a:pt x="120" y="351"/>
                    </a:cubicBezTo>
                    <a:lnTo>
                      <a:pt x="1084" y="899"/>
                    </a:lnTo>
                    <a:cubicBezTo>
                      <a:pt x="1120" y="923"/>
                      <a:pt x="1144" y="934"/>
                      <a:pt x="1179" y="934"/>
                    </a:cubicBezTo>
                    <a:cubicBezTo>
                      <a:pt x="1239" y="934"/>
                      <a:pt x="1310" y="899"/>
                      <a:pt x="1334" y="839"/>
                    </a:cubicBezTo>
                    <a:cubicBezTo>
                      <a:pt x="1406" y="756"/>
                      <a:pt x="1358" y="637"/>
                      <a:pt x="1263" y="577"/>
                    </a:cubicBezTo>
                    <a:lnTo>
                      <a:pt x="298" y="30"/>
                    </a:lnTo>
                    <a:cubicBezTo>
                      <a:pt x="271" y="10"/>
                      <a:pt x="237" y="0"/>
                      <a:pt x="203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1109;p77">
                <a:extLst>
                  <a:ext uri="{FF2B5EF4-FFF2-40B4-BE49-F238E27FC236}">
                    <a16:creationId xmlns:a16="http://schemas.microsoft.com/office/drawing/2014/main" id="{08CDFC2D-BD1B-460C-AB7B-A86EF613594C}"/>
                  </a:ext>
                </a:extLst>
              </p:cNvPr>
              <p:cNvSpPr/>
              <p:nvPr/>
            </p:nvSpPr>
            <p:spPr>
              <a:xfrm>
                <a:off x="1162644" y="3454106"/>
                <a:ext cx="45029" cy="3039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957" extrusionOk="0">
                    <a:moveTo>
                      <a:pt x="237" y="1"/>
                    </a:moveTo>
                    <a:cubicBezTo>
                      <a:pt x="171" y="1"/>
                      <a:pt x="101" y="41"/>
                      <a:pt x="60" y="99"/>
                    </a:cubicBezTo>
                    <a:cubicBezTo>
                      <a:pt x="1" y="194"/>
                      <a:pt x="48" y="313"/>
                      <a:pt x="132" y="373"/>
                    </a:cubicBezTo>
                    <a:lnTo>
                      <a:pt x="1096" y="920"/>
                    </a:lnTo>
                    <a:cubicBezTo>
                      <a:pt x="1132" y="932"/>
                      <a:pt x="1156" y="956"/>
                      <a:pt x="1191" y="956"/>
                    </a:cubicBezTo>
                    <a:cubicBezTo>
                      <a:pt x="1251" y="956"/>
                      <a:pt x="1322" y="920"/>
                      <a:pt x="1346" y="861"/>
                    </a:cubicBezTo>
                    <a:cubicBezTo>
                      <a:pt x="1418" y="766"/>
                      <a:pt x="1382" y="646"/>
                      <a:pt x="1299" y="575"/>
                    </a:cubicBezTo>
                    <a:lnTo>
                      <a:pt x="322" y="27"/>
                    </a:lnTo>
                    <a:cubicBezTo>
                      <a:pt x="296" y="9"/>
                      <a:pt x="267" y="1"/>
                      <a:pt x="237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1110;p77">
                <a:extLst>
                  <a:ext uri="{FF2B5EF4-FFF2-40B4-BE49-F238E27FC236}">
                    <a16:creationId xmlns:a16="http://schemas.microsoft.com/office/drawing/2014/main" id="{344A9284-0EB9-4609-ACFD-25A707ABA78E}"/>
                  </a:ext>
                </a:extLst>
              </p:cNvPr>
              <p:cNvSpPr/>
              <p:nvPr/>
            </p:nvSpPr>
            <p:spPr>
              <a:xfrm>
                <a:off x="865862" y="3383864"/>
                <a:ext cx="47664" cy="1213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382" extrusionOk="0">
                    <a:moveTo>
                      <a:pt x="191" y="1"/>
                    </a:moveTo>
                    <a:cubicBezTo>
                      <a:pt x="84" y="1"/>
                      <a:pt x="0" y="84"/>
                      <a:pt x="0" y="191"/>
                    </a:cubicBezTo>
                    <a:cubicBezTo>
                      <a:pt x="0" y="287"/>
                      <a:pt x="84" y="382"/>
                      <a:pt x="191" y="382"/>
                    </a:cubicBezTo>
                    <a:lnTo>
                      <a:pt x="1310" y="382"/>
                    </a:lnTo>
                    <a:cubicBezTo>
                      <a:pt x="1429" y="382"/>
                      <a:pt x="1501" y="299"/>
                      <a:pt x="1501" y="191"/>
                    </a:cubicBezTo>
                    <a:cubicBezTo>
                      <a:pt x="1501" y="84"/>
                      <a:pt x="1417" y="1"/>
                      <a:pt x="1310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1111;p77">
                <a:extLst>
                  <a:ext uri="{FF2B5EF4-FFF2-40B4-BE49-F238E27FC236}">
                    <a16:creationId xmlns:a16="http://schemas.microsoft.com/office/drawing/2014/main" id="{E3F84A19-BB2C-4D40-BFED-317E345FBA64}"/>
                  </a:ext>
                </a:extLst>
              </p:cNvPr>
              <p:cNvSpPr/>
              <p:nvPr/>
            </p:nvSpPr>
            <p:spPr>
              <a:xfrm>
                <a:off x="1182300" y="3383864"/>
                <a:ext cx="48045" cy="1213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382" extrusionOk="0">
                    <a:moveTo>
                      <a:pt x="203" y="1"/>
                    </a:moveTo>
                    <a:cubicBezTo>
                      <a:pt x="96" y="1"/>
                      <a:pt x="1" y="84"/>
                      <a:pt x="1" y="191"/>
                    </a:cubicBezTo>
                    <a:cubicBezTo>
                      <a:pt x="1" y="287"/>
                      <a:pt x="96" y="382"/>
                      <a:pt x="203" y="382"/>
                    </a:cubicBezTo>
                    <a:lnTo>
                      <a:pt x="1311" y="382"/>
                    </a:lnTo>
                    <a:cubicBezTo>
                      <a:pt x="1418" y="382"/>
                      <a:pt x="1513" y="287"/>
                      <a:pt x="1513" y="191"/>
                    </a:cubicBezTo>
                    <a:cubicBezTo>
                      <a:pt x="1513" y="84"/>
                      <a:pt x="1430" y="1"/>
                      <a:pt x="1311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1112;p77">
                <a:extLst>
                  <a:ext uri="{FF2B5EF4-FFF2-40B4-BE49-F238E27FC236}">
                    <a16:creationId xmlns:a16="http://schemas.microsoft.com/office/drawing/2014/main" id="{012855C0-4DD6-491B-9761-918A412FCBDE}"/>
                  </a:ext>
                </a:extLst>
              </p:cNvPr>
              <p:cNvSpPr/>
              <p:nvPr/>
            </p:nvSpPr>
            <p:spPr>
              <a:xfrm>
                <a:off x="888916" y="3454011"/>
                <a:ext cx="43885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948" extrusionOk="0">
                    <a:moveTo>
                      <a:pt x="1186" y="1"/>
                    </a:moveTo>
                    <a:cubicBezTo>
                      <a:pt x="1152" y="1"/>
                      <a:pt x="1117" y="10"/>
                      <a:pt x="1084" y="30"/>
                    </a:cubicBezTo>
                    <a:lnTo>
                      <a:pt x="120" y="590"/>
                    </a:lnTo>
                    <a:cubicBezTo>
                      <a:pt x="36" y="649"/>
                      <a:pt x="1" y="745"/>
                      <a:pt x="48" y="852"/>
                    </a:cubicBezTo>
                    <a:cubicBezTo>
                      <a:pt x="72" y="911"/>
                      <a:pt x="144" y="947"/>
                      <a:pt x="215" y="947"/>
                    </a:cubicBezTo>
                    <a:cubicBezTo>
                      <a:pt x="239" y="947"/>
                      <a:pt x="274" y="923"/>
                      <a:pt x="298" y="911"/>
                    </a:cubicBezTo>
                    <a:lnTo>
                      <a:pt x="1263" y="364"/>
                    </a:lnTo>
                    <a:cubicBezTo>
                      <a:pt x="1358" y="304"/>
                      <a:pt x="1382" y="197"/>
                      <a:pt x="1334" y="90"/>
                    </a:cubicBezTo>
                    <a:cubicBezTo>
                      <a:pt x="1311" y="35"/>
                      <a:pt x="1251" y="1"/>
                      <a:pt x="1186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1113;p77">
                <a:extLst>
                  <a:ext uri="{FF2B5EF4-FFF2-40B4-BE49-F238E27FC236}">
                    <a16:creationId xmlns:a16="http://schemas.microsoft.com/office/drawing/2014/main" id="{DDF3679E-4D58-453E-863E-18A2EC3BC7C5}"/>
                  </a:ext>
                </a:extLst>
              </p:cNvPr>
              <p:cNvSpPr/>
              <p:nvPr/>
            </p:nvSpPr>
            <p:spPr>
              <a:xfrm>
                <a:off x="1163025" y="3295648"/>
                <a:ext cx="44648" cy="3004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946" extrusionOk="0">
                    <a:moveTo>
                      <a:pt x="1177" y="1"/>
                    </a:moveTo>
                    <a:cubicBezTo>
                      <a:pt x="1147" y="1"/>
                      <a:pt x="1115" y="6"/>
                      <a:pt x="1084" y="17"/>
                    </a:cubicBezTo>
                    <a:lnTo>
                      <a:pt x="120" y="576"/>
                    </a:lnTo>
                    <a:cubicBezTo>
                      <a:pt x="36" y="636"/>
                      <a:pt x="1" y="731"/>
                      <a:pt x="48" y="838"/>
                    </a:cubicBezTo>
                    <a:cubicBezTo>
                      <a:pt x="96" y="910"/>
                      <a:pt x="155" y="945"/>
                      <a:pt x="227" y="945"/>
                    </a:cubicBezTo>
                    <a:cubicBezTo>
                      <a:pt x="251" y="945"/>
                      <a:pt x="286" y="934"/>
                      <a:pt x="310" y="910"/>
                    </a:cubicBezTo>
                    <a:lnTo>
                      <a:pt x="1287" y="362"/>
                    </a:lnTo>
                    <a:cubicBezTo>
                      <a:pt x="1370" y="302"/>
                      <a:pt x="1406" y="195"/>
                      <a:pt x="1358" y="100"/>
                    </a:cubicBezTo>
                    <a:cubicBezTo>
                      <a:pt x="1316" y="33"/>
                      <a:pt x="1250" y="1"/>
                      <a:pt x="1177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1114;p77">
                <a:extLst>
                  <a:ext uri="{FF2B5EF4-FFF2-40B4-BE49-F238E27FC236}">
                    <a16:creationId xmlns:a16="http://schemas.microsoft.com/office/drawing/2014/main" id="{48A0DD08-2A7B-42AB-893D-E4BC6E9C3244}"/>
                  </a:ext>
                </a:extLst>
              </p:cNvPr>
              <p:cNvSpPr/>
              <p:nvPr/>
            </p:nvSpPr>
            <p:spPr>
              <a:xfrm>
                <a:off x="953188" y="3505835"/>
                <a:ext cx="31787" cy="43282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363" extrusionOk="0">
                    <a:moveTo>
                      <a:pt x="782" y="0"/>
                    </a:moveTo>
                    <a:cubicBezTo>
                      <a:pt x="714" y="0"/>
                      <a:pt x="648" y="37"/>
                      <a:pt x="608" y="101"/>
                    </a:cubicBezTo>
                    <a:lnTo>
                      <a:pt x="60" y="1065"/>
                    </a:lnTo>
                    <a:cubicBezTo>
                      <a:pt x="1" y="1161"/>
                      <a:pt x="48" y="1280"/>
                      <a:pt x="132" y="1327"/>
                    </a:cubicBezTo>
                    <a:cubicBezTo>
                      <a:pt x="167" y="1351"/>
                      <a:pt x="191" y="1363"/>
                      <a:pt x="227" y="1363"/>
                    </a:cubicBezTo>
                    <a:cubicBezTo>
                      <a:pt x="286" y="1363"/>
                      <a:pt x="358" y="1327"/>
                      <a:pt x="394" y="1280"/>
                    </a:cubicBezTo>
                    <a:lnTo>
                      <a:pt x="941" y="303"/>
                    </a:lnTo>
                    <a:cubicBezTo>
                      <a:pt x="1001" y="184"/>
                      <a:pt x="965" y="65"/>
                      <a:pt x="882" y="30"/>
                    </a:cubicBezTo>
                    <a:cubicBezTo>
                      <a:pt x="850" y="10"/>
                      <a:pt x="816" y="0"/>
                      <a:pt x="782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1115;p77">
                <a:extLst>
                  <a:ext uri="{FF2B5EF4-FFF2-40B4-BE49-F238E27FC236}">
                    <a16:creationId xmlns:a16="http://schemas.microsoft.com/office/drawing/2014/main" id="{1AC8D3FE-8566-464D-AD75-317550BAC626}"/>
                  </a:ext>
                </a:extLst>
              </p:cNvPr>
              <p:cNvSpPr/>
              <p:nvPr/>
            </p:nvSpPr>
            <p:spPr>
              <a:xfrm>
                <a:off x="1111614" y="3231726"/>
                <a:ext cx="31025" cy="42933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352" extrusionOk="0">
                    <a:moveTo>
                      <a:pt x="754" y="0"/>
                    </a:moveTo>
                    <a:cubicBezTo>
                      <a:pt x="688" y="0"/>
                      <a:pt x="620" y="37"/>
                      <a:pt x="572" y="101"/>
                    </a:cubicBezTo>
                    <a:lnTo>
                      <a:pt x="24" y="1065"/>
                    </a:lnTo>
                    <a:cubicBezTo>
                      <a:pt x="0" y="1137"/>
                      <a:pt x="24" y="1256"/>
                      <a:pt x="119" y="1315"/>
                    </a:cubicBezTo>
                    <a:cubicBezTo>
                      <a:pt x="143" y="1339"/>
                      <a:pt x="179" y="1351"/>
                      <a:pt x="203" y="1351"/>
                    </a:cubicBezTo>
                    <a:cubicBezTo>
                      <a:pt x="262" y="1351"/>
                      <a:pt x="346" y="1315"/>
                      <a:pt x="370" y="1256"/>
                    </a:cubicBezTo>
                    <a:lnTo>
                      <a:pt x="917" y="291"/>
                    </a:lnTo>
                    <a:cubicBezTo>
                      <a:pt x="977" y="208"/>
                      <a:pt x="941" y="89"/>
                      <a:pt x="846" y="29"/>
                    </a:cubicBezTo>
                    <a:cubicBezTo>
                      <a:pt x="818" y="10"/>
                      <a:pt x="786" y="0"/>
                      <a:pt x="754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908DA710-94B9-4C6E-B1C2-836C1A02C3F9}"/>
              </a:ext>
            </a:extLst>
          </p:cNvPr>
          <p:cNvGrpSpPr/>
          <p:nvPr/>
        </p:nvGrpSpPr>
        <p:grpSpPr>
          <a:xfrm>
            <a:off x="-695489" y="2604648"/>
            <a:ext cx="11998438" cy="934630"/>
            <a:chOff x="-695489" y="2921194"/>
            <a:chExt cx="11998438" cy="934630"/>
          </a:xfrm>
        </p:grpSpPr>
        <p:grpSp>
          <p:nvGrpSpPr>
            <p:cNvPr id="28" name="Google Shape;5069;p40">
              <a:extLst>
                <a:ext uri="{FF2B5EF4-FFF2-40B4-BE49-F238E27FC236}">
                  <a16:creationId xmlns:a16="http://schemas.microsoft.com/office/drawing/2014/main" id="{DAE3871E-9E92-4ECD-B3BC-C76105A9D842}"/>
                </a:ext>
              </a:extLst>
            </p:cNvPr>
            <p:cNvGrpSpPr/>
            <p:nvPr/>
          </p:nvGrpSpPr>
          <p:grpSpPr>
            <a:xfrm>
              <a:off x="10494963" y="3002176"/>
              <a:ext cx="807986" cy="853648"/>
              <a:chOff x="-52101875" y="2687475"/>
              <a:chExt cx="319025" cy="319300"/>
            </a:xfrm>
          </p:grpSpPr>
          <p:sp>
            <p:nvSpPr>
              <p:cNvPr id="30" name="Google Shape;5070;p40">
                <a:extLst>
                  <a:ext uri="{FF2B5EF4-FFF2-40B4-BE49-F238E27FC236}">
                    <a16:creationId xmlns:a16="http://schemas.microsoft.com/office/drawing/2014/main" id="{C6577C93-F590-4BBC-88CB-8D9774512690}"/>
                  </a:ext>
                </a:extLst>
              </p:cNvPr>
              <p:cNvSpPr/>
              <p:nvPr/>
            </p:nvSpPr>
            <p:spPr>
              <a:xfrm>
                <a:off x="-51978200" y="2920300"/>
                <a:ext cx="72475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1190" extrusionOk="0">
                    <a:moveTo>
                      <a:pt x="386" y="1"/>
                    </a:moveTo>
                    <a:cubicBezTo>
                      <a:pt x="292" y="1"/>
                      <a:pt x="205" y="40"/>
                      <a:pt x="158" y="119"/>
                    </a:cubicBezTo>
                    <a:cubicBezTo>
                      <a:pt x="0" y="276"/>
                      <a:pt x="0" y="497"/>
                      <a:pt x="158" y="623"/>
                    </a:cubicBezTo>
                    <a:cubicBezTo>
                      <a:pt x="504" y="969"/>
                      <a:pt x="977" y="1190"/>
                      <a:pt x="1449" y="1190"/>
                    </a:cubicBezTo>
                    <a:cubicBezTo>
                      <a:pt x="1922" y="1190"/>
                      <a:pt x="2426" y="969"/>
                      <a:pt x="2741" y="623"/>
                    </a:cubicBezTo>
                    <a:cubicBezTo>
                      <a:pt x="2899" y="465"/>
                      <a:pt x="2899" y="245"/>
                      <a:pt x="2741" y="119"/>
                    </a:cubicBezTo>
                    <a:cubicBezTo>
                      <a:pt x="2678" y="40"/>
                      <a:pt x="2591" y="1"/>
                      <a:pt x="2501" y="1"/>
                    </a:cubicBezTo>
                    <a:cubicBezTo>
                      <a:pt x="2410" y="1"/>
                      <a:pt x="2316" y="40"/>
                      <a:pt x="2237" y="119"/>
                    </a:cubicBezTo>
                    <a:cubicBezTo>
                      <a:pt x="2048" y="308"/>
                      <a:pt x="1733" y="434"/>
                      <a:pt x="1449" y="434"/>
                    </a:cubicBezTo>
                    <a:cubicBezTo>
                      <a:pt x="1134" y="434"/>
                      <a:pt x="851" y="308"/>
                      <a:pt x="662" y="119"/>
                    </a:cubicBezTo>
                    <a:cubicBezTo>
                      <a:pt x="583" y="40"/>
                      <a:pt x="481" y="1"/>
                      <a:pt x="38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5071;p40">
                <a:extLst>
                  <a:ext uri="{FF2B5EF4-FFF2-40B4-BE49-F238E27FC236}">
                    <a16:creationId xmlns:a16="http://schemas.microsoft.com/office/drawing/2014/main" id="{CB1C93D5-7A6C-4190-88A6-F163ECE81C8A}"/>
                  </a:ext>
                </a:extLst>
              </p:cNvPr>
              <p:cNvSpPr/>
              <p:nvPr/>
            </p:nvSpPr>
            <p:spPr>
              <a:xfrm>
                <a:off x="-51988450" y="2857100"/>
                <a:ext cx="181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79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79" y="693"/>
                    </a:cubicBezTo>
                    <a:cubicBezTo>
                      <a:pt x="568" y="693"/>
                      <a:pt x="725" y="536"/>
                      <a:pt x="725" y="347"/>
                    </a:cubicBezTo>
                    <a:cubicBezTo>
                      <a:pt x="725" y="158"/>
                      <a:pt x="568" y="0"/>
                      <a:pt x="37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5072;p40">
                <a:extLst>
                  <a:ext uri="{FF2B5EF4-FFF2-40B4-BE49-F238E27FC236}">
                    <a16:creationId xmlns:a16="http://schemas.microsoft.com/office/drawing/2014/main" id="{969FC365-CF04-4510-896D-1DB4654939CD}"/>
                  </a:ext>
                </a:extLst>
              </p:cNvPr>
              <p:cNvSpPr/>
              <p:nvPr/>
            </p:nvSpPr>
            <p:spPr>
              <a:xfrm>
                <a:off x="-51913625" y="2857100"/>
                <a:ext cx="181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7" y="693"/>
                    </a:cubicBezTo>
                    <a:cubicBezTo>
                      <a:pt x="568" y="693"/>
                      <a:pt x="725" y="536"/>
                      <a:pt x="725" y="347"/>
                    </a:cubicBezTo>
                    <a:cubicBezTo>
                      <a:pt x="725" y="158"/>
                      <a:pt x="568" y="0"/>
                      <a:pt x="34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5073;p40">
                <a:extLst>
                  <a:ext uri="{FF2B5EF4-FFF2-40B4-BE49-F238E27FC236}">
                    <a16:creationId xmlns:a16="http://schemas.microsoft.com/office/drawing/2014/main" id="{CB00D4A3-07A4-4F4D-B8F6-F6AAA1DD72CB}"/>
                  </a:ext>
                </a:extLst>
              </p:cNvPr>
              <p:cNvSpPr/>
              <p:nvPr/>
            </p:nvSpPr>
            <p:spPr>
              <a:xfrm>
                <a:off x="-52101875" y="2687475"/>
                <a:ext cx="319025" cy="319300"/>
              </a:xfrm>
              <a:custGeom>
                <a:avLst/>
                <a:gdLst/>
                <a:ahLst/>
                <a:cxnLst/>
                <a:rect l="l" t="t" r="r" b="b"/>
                <a:pathLst>
                  <a:path w="12761" h="12772" extrusionOk="0">
                    <a:moveTo>
                      <a:pt x="788" y="1398"/>
                    </a:moveTo>
                    <a:cubicBezTo>
                      <a:pt x="1324" y="1902"/>
                      <a:pt x="1954" y="2312"/>
                      <a:pt x="2616" y="2564"/>
                    </a:cubicBezTo>
                    <a:cubicBezTo>
                      <a:pt x="2458" y="2942"/>
                      <a:pt x="2364" y="3288"/>
                      <a:pt x="2332" y="3666"/>
                    </a:cubicBezTo>
                    <a:cubicBezTo>
                      <a:pt x="1419" y="3572"/>
                      <a:pt x="788" y="2784"/>
                      <a:pt x="788" y="1871"/>
                    </a:cubicBezTo>
                    <a:lnTo>
                      <a:pt x="788" y="1398"/>
                    </a:lnTo>
                    <a:close/>
                    <a:moveTo>
                      <a:pt x="5294" y="957"/>
                    </a:moveTo>
                    <a:lnTo>
                      <a:pt x="5294" y="3761"/>
                    </a:lnTo>
                    <a:lnTo>
                      <a:pt x="3088" y="3761"/>
                    </a:lnTo>
                    <a:cubicBezTo>
                      <a:pt x="3214" y="2469"/>
                      <a:pt x="4097" y="1366"/>
                      <a:pt x="5294" y="957"/>
                    </a:cubicBezTo>
                    <a:close/>
                    <a:moveTo>
                      <a:pt x="7531" y="957"/>
                    </a:moveTo>
                    <a:cubicBezTo>
                      <a:pt x="8728" y="1366"/>
                      <a:pt x="9578" y="2469"/>
                      <a:pt x="9736" y="3761"/>
                    </a:cubicBezTo>
                    <a:lnTo>
                      <a:pt x="7531" y="3761"/>
                    </a:lnTo>
                    <a:lnTo>
                      <a:pt x="7531" y="957"/>
                    </a:lnTo>
                    <a:close/>
                    <a:moveTo>
                      <a:pt x="12036" y="1429"/>
                    </a:moveTo>
                    <a:lnTo>
                      <a:pt x="12036" y="1902"/>
                    </a:lnTo>
                    <a:cubicBezTo>
                      <a:pt x="12036" y="2816"/>
                      <a:pt x="11343" y="3572"/>
                      <a:pt x="10492" y="3761"/>
                    </a:cubicBezTo>
                    <a:cubicBezTo>
                      <a:pt x="10461" y="3351"/>
                      <a:pt x="10366" y="3005"/>
                      <a:pt x="10208" y="2658"/>
                    </a:cubicBezTo>
                    <a:cubicBezTo>
                      <a:pt x="10870" y="2343"/>
                      <a:pt x="11500" y="1902"/>
                      <a:pt x="12036" y="1429"/>
                    </a:cubicBezTo>
                    <a:close/>
                    <a:moveTo>
                      <a:pt x="6302" y="736"/>
                    </a:moveTo>
                    <a:cubicBezTo>
                      <a:pt x="6428" y="736"/>
                      <a:pt x="6680" y="768"/>
                      <a:pt x="6774" y="768"/>
                    </a:cubicBezTo>
                    <a:lnTo>
                      <a:pt x="6774" y="4107"/>
                    </a:lnTo>
                    <a:cubicBezTo>
                      <a:pt x="6774" y="4296"/>
                      <a:pt x="6932" y="4454"/>
                      <a:pt x="7152" y="4454"/>
                    </a:cubicBezTo>
                    <a:lnTo>
                      <a:pt x="9736" y="4454"/>
                    </a:lnTo>
                    <a:lnTo>
                      <a:pt x="9736" y="5242"/>
                    </a:lnTo>
                    <a:lnTo>
                      <a:pt x="2994" y="5242"/>
                    </a:lnTo>
                    <a:lnTo>
                      <a:pt x="2994" y="4454"/>
                    </a:lnTo>
                    <a:lnTo>
                      <a:pt x="5609" y="4454"/>
                    </a:lnTo>
                    <a:cubicBezTo>
                      <a:pt x="5798" y="4454"/>
                      <a:pt x="5955" y="4296"/>
                      <a:pt x="5955" y="4107"/>
                    </a:cubicBezTo>
                    <a:lnTo>
                      <a:pt x="5955" y="768"/>
                    </a:lnTo>
                    <a:cubicBezTo>
                      <a:pt x="6081" y="768"/>
                      <a:pt x="6207" y="736"/>
                      <a:pt x="6302" y="736"/>
                    </a:cubicBezTo>
                    <a:close/>
                    <a:moveTo>
                      <a:pt x="2301" y="6785"/>
                    </a:moveTo>
                    <a:lnTo>
                      <a:pt x="2301" y="8297"/>
                    </a:lnTo>
                    <a:cubicBezTo>
                      <a:pt x="1891" y="8297"/>
                      <a:pt x="1545" y="7919"/>
                      <a:pt x="1545" y="7541"/>
                    </a:cubicBezTo>
                    <a:cubicBezTo>
                      <a:pt x="1545" y="7132"/>
                      <a:pt x="1891" y="6785"/>
                      <a:pt x="2301" y="6785"/>
                    </a:cubicBezTo>
                    <a:close/>
                    <a:moveTo>
                      <a:pt x="9767" y="6029"/>
                    </a:moveTo>
                    <a:lnTo>
                      <a:pt x="9767" y="8297"/>
                    </a:lnTo>
                    <a:lnTo>
                      <a:pt x="8759" y="8297"/>
                    </a:lnTo>
                    <a:cubicBezTo>
                      <a:pt x="8035" y="7841"/>
                      <a:pt x="7215" y="7612"/>
                      <a:pt x="6400" y="7612"/>
                    </a:cubicBezTo>
                    <a:cubicBezTo>
                      <a:pt x="5585" y="7612"/>
                      <a:pt x="4774" y="7841"/>
                      <a:pt x="4065" y="8297"/>
                    </a:cubicBezTo>
                    <a:lnTo>
                      <a:pt x="3057" y="8297"/>
                    </a:lnTo>
                    <a:lnTo>
                      <a:pt x="3057" y="6029"/>
                    </a:lnTo>
                    <a:close/>
                    <a:moveTo>
                      <a:pt x="10524" y="6785"/>
                    </a:moveTo>
                    <a:cubicBezTo>
                      <a:pt x="10933" y="6785"/>
                      <a:pt x="11280" y="7100"/>
                      <a:pt x="11280" y="7541"/>
                    </a:cubicBezTo>
                    <a:cubicBezTo>
                      <a:pt x="11280" y="7919"/>
                      <a:pt x="10933" y="8297"/>
                      <a:pt x="10524" y="8297"/>
                    </a:cubicBezTo>
                    <a:lnTo>
                      <a:pt x="10524" y="6785"/>
                    </a:lnTo>
                    <a:close/>
                    <a:moveTo>
                      <a:pt x="6381" y="8290"/>
                    </a:moveTo>
                    <a:cubicBezTo>
                      <a:pt x="7089" y="8290"/>
                      <a:pt x="7798" y="8502"/>
                      <a:pt x="8413" y="8928"/>
                    </a:cubicBezTo>
                    <a:cubicBezTo>
                      <a:pt x="8476" y="8959"/>
                      <a:pt x="8507" y="8991"/>
                      <a:pt x="8602" y="8991"/>
                    </a:cubicBezTo>
                    <a:lnTo>
                      <a:pt x="9704" y="8991"/>
                    </a:lnTo>
                    <a:cubicBezTo>
                      <a:pt x="9547" y="10692"/>
                      <a:pt x="8129" y="11984"/>
                      <a:pt x="6396" y="11984"/>
                    </a:cubicBezTo>
                    <a:cubicBezTo>
                      <a:pt x="4664" y="11984"/>
                      <a:pt x="3246" y="10692"/>
                      <a:pt x="3057" y="8991"/>
                    </a:cubicBezTo>
                    <a:lnTo>
                      <a:pt x="4160" y="8991"/>
                    </a:lnTo>
                    <a:cubicBezTo>
                      <a:pt x="4223" y="8991"/>
                      <a:pt x="4317" y="8959"/>
                      <a:pt x="4349" y="8928"/>
                    </a:cubicBezTo>
                    <a:cubicBezTo>
                      <a:pt x="4963" y="8502"/>
                      <a:pt x="5672" y="8290"/>
                      <a:pt x="6381" y="8290"/>
                    </a:cubicBezTo>
                    <a:close/>
                    <a:moveTo>
                      <a:pt x="12402" y="1"/>
                    </a:moveTo>
                    <a:cubicBezTo>
                      <a:pt x="12282" y="1"/>
                      <a:pt x="12165" y="47"/>
                      <a:pt x="12067" y="169"/>
                    </a:cubicBezTo>
                    <a:cubicBezTo>
                      <a:pt x="11563" y="957"/>
                      <a:pt x="10776" y="1587"/>
                      <a:pt x="9862" y="1934"/>
                    </a:cubicBezTo>
                    <a:cubicBezTo>
                      <a:pt x="9106" y="768"/>
                      <a:pt x="7814" y="12"/>
                      <a:pt x="6396" y="12"/>
                    </a:cubicBezTo>
                    <a:cubicBezTo>
                      <a:pt x="4979" y="12"/>
                      <a:pt x="3687" y="768"/>
                      <a:pt x="2931" y="1934"/>
                    </a:cubicBezTo>
                    <a:cubicBezTo>
                      <a:pt x="2017" y="1587"/>
                      <a:pt x="1230" y="957"/>
                      <a:pt x="725" y="169"/>
                    </a:cubicBezTo>
                    <a:cubicBezTo>
                      <a:pt x="647" y="65"/>
                      <a:pt x="504" y="4"/>
                      <a:pt x="368" y="4"/>
                    </a:cubicBezTo>
                    <a:cubicBezTo>
                      <a:pt x="339" y="4"/>
                      <a:pt x="311" y="6"/>
                      <a:pt x="284" y="12"/>
                    </a:cubicBezTo>
                    <a:cubicBezTo>
                      <a:pt x="127" y="43"/>
                      <a:pt x="1" y="201"/>
                      <a:pt x="1" y="358"/>
                    </a:cubicBezTo>
                    <a:lnTo>
                      <a:pt x="1" y="1871"/>
                    </a:lnTo>
                    <a:cubicBezTo>
                      <a:pt x="1" y="3162"/>
                      <a:pt x="1009" y="4265"/>
                      <a:pt x="2269" y="4454"/>
                    </a:cubicBezTo>
                    <a:lnTo>
                      <a:pt x="2269" y="6029"/>
                    </a:lnTo>
                    <a:cubicBezTo>
                      <a:pt x="1419" y="6029"/>
                      <a:pt x="757" y="6722"/>
                      <a:pt x="757" y="7541"/>
                    </a:cubicBezTo>
                    <a:cubicBezTo>
                      <a:pt x="757" y="8360"/>
                      <a:pt x="1419" y="9022"/>
                      <a:pt x="2269" y="9022"/>
                    </a:cubicBezTo>
                    <a:cubicBezTo>
                      <a:pt x="2458" y="11133"/>
                      <a:pt x="4223" y="12771"/>
                      <a:pt x="6365" y="12771"/>
                    </a:cubicBezTo>
                    <a:cubicBezTo>
                      <a:pt x="8476" y="12771"/>
                      <a:pt x="10240" y="11133"/>
                      <a:pt x="10461" y="9022"/>
                    </a:cubicBezTo>
                    <a:cubicBezTo>
                      <a:pt x="11280" y="9022"/>
                      <a:pt x="11941" y="8360"/>
                      <a:pt x="11941" y="7541"/>
                    </a:cubicBezTo>
                    <a:cubicBezTo>
                      <a:pt x="11941" y="6722"/>
                      <a:pt x="11280" y="6029"/>
                      <a:pt x="10461" y="6029"/>
                    </a:cubicBezTo>
                    <a:cubicBezTo>
                      <a:pt x="10524" y="5840"/>
                      <a:pt x="10524" y="4611"/>
                      <a:pt x="10524" y="4454"/>
                    </a:cubicBezTo>
                    <a:cubicBezTo>
                      <a:pt x="11784" y="4265"/>
                      <a:pt x="12760" y="3194"/>
                      <a:pt x="12760" y="1871"/>
                    </a:cubicBezTo>
                    <a:lnTo>
                      <a:pt x="12760" y="358"/>
                    </a:lnTo>
                    <a:cubicBezTo>
                      <a:pt x="12760" y="201"/>
                      <a:pt x="12666" y="43"/>
                      <a:pt x="12508" y="12"/>
                    </a:cubicBezTo>
                    <a:cubicBezTo>
                      <a:pt x="12473" y="5"/>
                      <a:pt x="12438" y="1"/>
                      <a:pt x="1240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מלבן 34">
              <a:extLst>
                <a:ext uri="{FF2B5EF4-FFF2-40B4-BE49-F238E27FC236}">
                  <a16:creationId xmlns:a16="http://schemas.microsoft.com/office/drawing/2014/main" id="{1895C161-62DB-4663-979B-6A0311F6F1A6}"/>
                </a:ext>
              </a:extLst>
            </p:cNvPr>
            <p:cNvSpPr/>
            <p:nvPr/>
          </p:nvSpPr>
          <p:spPr>
            <a:xfrm>
              <a:off x="-695489" y="2921194"/>
              <a:ext cx="11897709" cy="853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 rtl="0">
                <a:buClr>
                  <a:schemeClr val="lt1"/>
                </a:buClr>
                <a:buSzPts val="2800"/>
              </a:pPr>
              <a:r>
                <a:rPr lang="he-IL" sz="3200" b="1" kern="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לבוש – קוד </a:t>
              </a:r>
              <a:r>
                <a:rPr lang="he-IL" sz="3200" b="1" kern="0" dirty="0" err="1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מב"ל</a:t>
              </a:r>
              <a:r>
                <a:rPr lang="he-IL" sz="3200" b="1" kern="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 לסיורים, </a:t>
              </a:r>
              <a:r>
                <a:rPr lang="he-IL" sz="3200" b="1" kern="0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בגדים נוחים לערב  בגדי </a:t>
              </a:r>
              <a:r>
                <a:rPr lang="he-IL" sz="3200" b="1" kern="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ים ובגדי ספורט</a:t>
              </a:r>
              <a:endParaRPr lang="en-US" sz="3200" b="1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Unica One"/>
              </a:endParaRPr>
            </a:p>
          </p:txBody>
        </p:sp>
      </p:grp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53265ADA-FFFC-4D9F-95C6-7F31C20681D0}"/>
              </a:ext>
            </a:extLst>
          </p:cNvPr>
          <p:cNvGrpSpPr/>
          <p:nvPr/>
        </p:nvGrpSpPr>
        <p:grpSpPr>
          <a:xfrm>
            <a:off x="845385" y="4150836"/>
            <a:ext cx="10429031" cy="959070"/>
            <a:chOff x="908374" y="4150836"/>
            <a:chExt cx="10429031" cy="959070"/>
          </a:xfrm>
        </p:grpSpPr>
        <p:grpSp>
          <p:nvGrpSpPr>
            <p:cNvPr id="36" name="קבוצה 35">
              <a:extLst>
                <a:ext uri="{FF2B5EF4-FFF2-40B4-BE49-F238E27FC236}">
                  <a16:creationId xmlns:a16="http://schemas.microsoft.com/office/drawing/2014/main" id="{D43A8BFA-444A-4616-9372-1EAC23E020A8}"/>
                </a:ext>
              </a:extLst>
            </p:cNvPr>
            <p:cNvGrpSpPr/>
            <p:nvPr/>
          </p:nvGrpSpPr>
          <p:grpSpPr>
            <a:xfrm>
              <a:off x="908374" y="4150836"/>
              <a:ext cx="10356835" cy="853648"/>
              <a:chOff x="917581" y="2890210"/>
              <a:chExt cx="10356835" cy="853648"/>
            </a:xfrm>
          </p:grpSpPr>
          <p:grpSp>
            <p:nvGrpSpPr>
              <p:cNvPr id="37" name="Google Shape;5069;p40">
                <a:extLst>
                  <a:ext uri="{FF2B5EF4-FFF2-40B4-BE49-F238E27FC236}">
                    <a16:creationId xmlns:a16="http://schemas.microsoft.com/office/drawing/2014/main" id="{78F226D2-5B5E-4B91-90C0-6ADD4035868E}"/>
                  </a:ext>
                </a:extLst>
              </p:cNvPr>
              <p:cNvGrpSpPr/>
              <p:nvPr/>
            </p:nvGrpSpPr>
            <p:grpSpPr>
              <a:xfrm>
                <a:off x="10782383" y="3455636"/>
                <a:ext cx="235475" cy="46385"/>
                <a:chOff x="-51988450" y="2857100"/>
                <a:chExt cx="92975" cy="17350"/>
              </a:xfrm>
            </p:grpSpPr>
            <p:sp>
              <p:nvSpPr>
                <p:cNvPr id="47" name="Google Shape;5071;p40">
                  <a:extLst>
                    <a:ext uri="{FF2B5EF4-FFF2-40B4-BE49-F238E27FC236}">
                      <a16:creationId xmlns:a16="http://schemas.microsoft.com/office/drawing/2014/main" id="{BB728BEB-2B19-47BE-B48F-53C9852519FE}"/>
                    </a:ext>
                  </a:extLst>
                </p:cNvPr>
                <p:cNvSpPr/>
                <p:nvPr/>
              </p:nvSpPr>
              <p:spPr>
                <a:xfrm>
                  <a:off x="-51988450" y="2857100"/>
                  <a:ext cx="18150" cy="1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94" extrusionOk="0">
                      <a:moveTo>
                        <a:pt x="379" y="0"/>
                      </a:moveTo>
                      <a:cubicBezTo>
                        <a:pt x="158" y="0"/>
                        <a:pt x="1" y="158"/>
                        <a:pt x="1" y="347"/>
                      </a:cubicBezTo>
                      <a:cubicBezTo>
                        <a:pt x="1" y="536"/>
                        <a:pt x="158" y="693"/>
                        <a:pt x="379" y="693"/>
                      </a:cubicBezTo>
                      <a:cubicBezTo>
                        <a:pt x="568" y="693"/>
                        <a:pt x="725" y="536"/>
                        <a:pt x="725" y="347"/>
                      </a:cubicBezTo>
                      <a:cubicBezTo>
                        <a:pt x="725" y="158"/>
                        <a:pt x="568" y="0"/>
                        <a:pt x="379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5072;p40">
                  <a:extLst>
                    <a:ext uri="{FF2B5EF4-FFF2-40B4-BE49-F238E27FC236}">
                      <a16:creationId xmlns:a16="http://schemas.microsoft.com/office/drawing/2014/main" id="{FDF7CDE5-0C66-42C4-966D-469AE8E334B1}"/>
                    </a:ext>
                  </a:extLst>
                </p:cNvPr>
                <p:cNvSpPr/>
                <p:nvPr/>
              </p:nvSpPr>
              <p:spPr>
                <a:xfrm>
                  <a:off x="-51913625" y="2857100"/>
                  <a:ext cx="18150" cy="1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94" extrusionOk="0">
                      <a:moveTo>
                        <a:pt x="347" y="0"/>
                      </a:moveTo>
                      <a:cubicBezTo>
                        <a:pt x="158" y="0"/>
                        <a:pt x="1" y="158"/>
                        <a:pt x="1" y="347"/>
                      </a:cubicBezTo>
                      <a:cubicBezTo>
                        <a:pt x="1" y="536"/>
                        <a:pt x="158" y="693"/>
                        <a:pt x="347" y="693"/>
                      </a:cubicBezTo>
                      <a:cubicBezTo>
                        <a:pt x="568" y="693"/>
                        <a:pt x="725" y="536"/>
                        <a:pt x="725" y="347"/>
                      </a:cubicBezTo>
                      <a:cubicBezTo>
                        <a:pt x="725" y="158"/>
                        <a:pt x="568" y="0"/>
                        <a:pt x="347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l" defTabSz="1219170" rtl="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5" name="מלבן 44">
                <a:extLst>
                  <a:ext uri="{FF2B5EF4-FFF2-40B4-BE49-F238E27FC236}">
                    <a16:creationId xmlns:a16="http://schemas.microsoft.com/office/drawing/2014/main" id="{D904012F-CCF7-48A9-A047-9DE0B8B3FCAD}"/>
                  </a:ext>
                </a:extLst>
              </p:cNvPr>
              <p:cNvSpPr/>
              <p:nvPr/>
            </p:nvSpPr>
            <p:spPr>
              <a:xfrm>
                <a:off x="917581" y="2890210"/>
                <a:ext cx="10356835" cy="8536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b" anchorCtr="0">
                <a:noAutofit/>
              </a:bodyPr>
              <a:lstStyle/>
              <a:p>
                <a:pPr algn="ctr" rtl="0">
                  <a:buClr>
                    <a:schemeClr val="lt1"/>
                  </a:buClr>
                  <a:buSzPts val="2800"/>
                </a:pPr>
                <a:r>
                  <a:rPr lang="he-IL" sz="3200" b="1" kern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  <a:sym typeface="Unica One"/>
                  </a:rPr>
                  <a:t>הרשמה מול נציגי הצוותים לטיסות והסעות</a:t>
                </a:r>
                <a:endParaRPr lang="en-US" sz="3200" b="1" kern="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endParaRPr>
              </a:p>
            </p:txBody>
          </p:sp>
        </p:grpSp>
        <p:grpSp>
          <p:nvGrpSpPr>
            <p:cNvPr id="50" name="Google Shape;4796;p39">
              <a:extLst>
                <a:ext uri="{FF2B5EF4-FFF2-40B4-BE49-F238E27FC236}">
                  <a16:creationId xmlns:a16="http://schemas.microsoft.com/office/drawing/2014/main" id="{E6F0392A-658E-4184-BCB8-A4FB3A2FD81A}"/>
                </a:ext>
              </a:extLst>
            </p:cNvPr>
            <p:cNvGrpSpPr/>
            <p:nvPr/>
          </p:nvGrpSpPr>
          <p:grpSpPr>
            <a:xfrm>
              <a:off x="10606072" y="4322617"/>
              <a:ext cx="731333" cy="787289"/>
              <a:chOff x="-60991775" y="3376900"/>
              <a:chExt cx="315850" cy="311150"/>
            </a:xfrm>
          </p:grpSpPr>
          <p:sp>
            <p:nvSpPr>
              <p:cNvPr id="51" name="Google Shape;4797;p39">
                <a:extLst>
                  <a:ext uri="{FF2B5EF4-FFF2-40B4-BE49-F238E27FC236}">
                    <a16:creationId xmlns:a16="http://schemas.microsoft.com/office/drawing/2014/main" id="{EA62D134-17DC-4432-AA10-CDC89673B087}"/>
                  </a:ext>
                </a:extLst>
              </p:cNvPr>
              <p:cNvSpPr/>
              <p:nvPr/>
            </p:nvSpPr>
            <p:spPr>
              <a:xfrm>
                <a:off x="-60991000" y="3376900"/>
                <a:ext cx="315075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12603" h="12446" extrusionOk="0">
                    <a:moveTo>
                      <a:pt x="11136" y="1"/>
                    </a:moveTo>
                    <a:cubicBezTo>
                      <a:pt x="11054" y="1"/>
                      <a:pt x="10975" y="1"/>
                      <a:pt x="10902" y="1"/>
                    </a:cubicBezTo>
                    <a:cubicBezTo>
                      <a:pt x="10429" y="1"/>
                      <a:pt x="10051" y="159"/>
                      <a:pt x="9736" y="474"/>
                    </a:cubicBezTo>
                    <a:lnTo>
                      <a:pt x="3561" y="6649"/>
                    </a:lnTo>
                    <a:lnTo>
                      <a:pt x="2301" y="6428"/>
                    </a:lnTo>
                    <a:cubicBezTo>
                      <a:pt x="2278" y="6423"/>
                      <a:pt x="2253" y="6420"/>
                      <a:pt x="2229" y="6420"/>
                    </a:cubicBezTo>
                    <a:cubicBezTo>
                      <a:pt x="2119" y="6420"/>
                      <a:pt x="2000" y="6471"/>
                      <a:pt x="1923" y="6523"/>
                    </a:cubicBezTo>
                    <a:lnTo>
                      <a:pt x="158" y="8319"/>
                    </a:lnTo>
                    <a:cubicBezTo>
                      <a:pt x="32" y="8382"/>
                      <a:pt x="1" y="8539"/>
                      <a:pt x="32" y="8697"/>
                    </a:cubicBezTo>
                    <a:cubicBezTo>
                      <a:pt x="95" y="8823"/>
                      <a:pt x="190" y="8949"/>
                      <a:pt x="347" y="8980"/>
                    </a:cubicBezTo>
                    <a:lnTo>
                      <a:pt x="2994" y="9484"/>
                    </a:lnTo>
                    <a:lnTo>
                      <a:pt x="3498" y="12131"/>
                    </a:lnTo>
                    <a:cubicBezTo>
                      <a:pt x="3561" y="12288"/>
                      <a:pt x="3624" y="12414"/>
                      <a:pt x="3782" y="12446"/>
                    </a:cubicBezTo>
                    <a:lnTo>
                      <a:pt x="3908" y="12446"/>
                    </a:lnTo>
                    <a:cubicBezTo>
                      <a:pt x="4034" y="12446"/>
                      <a:pt x="4128" y="12414"/>
                      <a:pt x="4254" y="12414"/>
                    </a:cubicBezTo>
                    <a:lnTo>
                      <a:pt x="6018" y="10619"/>
                    </a:lnTo>
                    <a:cubicBezTo>
                      <a:pt x="6144" y="10556"/>
                      <a:pt x="6176" y="10398"/>
                      <a:pt x="6144" y="10272"/>
                    </a:cubicBezTo>
                    <a:lnTo>
                      <a:pt x="5924" y="9012"/>
                    </a:lnTo>
                    <a:lnTo>
                      <a:pt x="12099" y="2837"/>
                    </a:lnTo>
                    <a:cubicBezTo>
                      <a:pt x="12414" y="2522"/>
                      <a:pt x="12571" y="2081"/>
                      <a:pt x="12571" y="1671"/>
                    </a:cubicBezTo>
                    <a:cubicBezTo>
                      <a:pt x="12571" y="1199"/>
                      <a:pt x="12603" y="600"/>
                      <a:pt x="12288" y="285"/>
                    </a:cubicBezTo>
                    <a:cubicBezTo>
                      <a:pt x="12025" y="22"/>
                      <a:pt x="11544" y="1"/>
                      <a:pt x="1113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98;p39">
                <a:extLst>
                  <a:ext uri="{FF2B5EF4-FFF2-40B4-BE49-F238E27FC236}">
                    <a16:creationId xmlns:a16="http://schemas.microsoft.com/office/drawing/2014/main" id="{7946F291-BED7-4351-AFBD-BDCC3F66470D}"/>
                  </a:ext>
                </a:extLst>
              </p:cNvPr>
              <p:cNvSpPr/>
              <p:nvPr/>
            </p:nvSpPr>
            <p:spPr>
              <a:xfrm>
                <a:off x="-60991775" y="3404275"/>
                <a:ext cx="174875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6995" h="3570" extrusionOk="0">
                    <a:moveTo>
                      <a:pt x="1632" y="1"/>
                    </a:moveTo>
                    <a:cubicBezTo>
                      <a:pt x="1523" y="1"/>
                      <a:pt x="1407" y="57"/>
                      <a:pt x="1355" y="135"/>
                    </a:cubicBezTo>
                    <a:lnTo>
                      <a:pt x="158" y="1301"/>
                    </a:lnTo>
                    <a:cubicBezTo>
                      <a:pt x="95" y="1395"/>
                      <a:pt x="0" y="1553"/>
                      <a:pt x="32" y="1710"/>
                    </a:cubicBezTo>
                    <a:cubicBezTo>
                      <a:pt x="126" y="1773"/>
                      <a:pt x="189" y="1899"/>
                      <a:pt x="315" y="1931"/>
                    </a:cubicBezTo>
                    <a:lnTo>
                      <a:pt x="4317" y="3569"/>
                    </a:lnTo>
                    <a:lnTo>
                      <a:pt x="6995" y="891"/>
                    </a:lnTo>
                    <a:lnTo>
                      <a:pt x="1702" y="9"/>
                    </a:lnTo>
                    <a:cubicBezTo>
                      <a:pt x="1679" y="4"/>
                      <a:pt x="1656" y="1"/>
                      <a:pt x="163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99;p39">
                <a:extLst>
                  <a:ext uri="{FF2B5EF4-FFF2-40B4-BE49-F238E27FC236}">
                    <a16:creationId xmlns:a16="http://schemas.microsoft.com/office/drawing/2014/main" id="{5FE8BBAB-B762-4857-81D4-4D526910C65F}"/>
                  </a:ext>
                </a:extLst>
              </p:cNvPr>
              <p:cNvSpPr/>
              <p:nvPr/>
            </p:nvSpPr>
            <p:spPr>
              <a:xfrm>
                <a:off x="-60795650" y="3513975"/>
                <a:ext cx="8900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6932" extrusionOk="0">
                    <a:moveTo>
                      <a:pt x="2678" y="0"/>
                    </a:moveTo>
                    <a:lnTo>
                      <a:pt x="0" y="2678"/>
                    </a:lnTo>
                    <a:lnTo>
                      <a:pt x="1607" y="6679"/>
                    </a:lnTo>
                    <a:cubicBezTo>
                      <a:pt x="1638" y="6805"/>
                      <a:pt x="1764" y="6931"/>
                      <a:pt x="1922" y="6931"/>
                    </a:cubicBezTo>
                    <a:lnTo>
                      <a:pt x="1985" y="6931"/>
                    </a:lnTo>
                    <a:cubicBezTo>
                      <a:pt x="2111" y="6931"/>
                      <a:pt x="2206" y="6900"/>
                      <a:pt x="2269" y="6805"/>
                    </a:cubicBezTo>
                    <a:lnTo>
                      <a:pt x="3466" y="5640"/>
                    </a:lnTo>
                    <a:cubicBezTo>
                      <a:pt x="3529" y="5545"/>
                      <a:pt x="3560" y="5388"/>
                      <a:pt x="3560" y="5262"/>
                    </a:cubicBezTo>
                    <a:lnTo>
                      <a:pt x="2678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מלבן 53">
            <a:extLst>
              <a:ext uri="{FF2B5EF4-FFF2-40B4-BE49-F238E27FC236}">
                <a16:creationId xmlns:a16="http://schemas.microsoft.com/office/drawing/2014/main" id="{D904012F-CCF7-48A9-A047-9DE0B8B3FCAD}"/>
              </a:ext>
            </a:extLst>
          </p:cNvPr>
          <p:cNvSpPr/>
          <p:nvPr/>
        </p:nvSpPr>
        <p:spPr>
          <a:xfrm>
            <a:off x="773189" y="5532946"/>
            <a:ext cx="10356835" cy="85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rtl="0">
              <a:buClr>
                <a:schemeClr val="lt1"/>
              </a:buClr>
              <a:buSzPts val="2800"/>
            </a:pPr>
            <a:r>
              <a:rPr lang="he-IL" sz="3200" b="1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Unica One"/>
              </a:rPr>
              <a:t>משה אדרי- קב"ט ראשי, נשק לכל צוות</a:t>
            </a:r>
            <a:endParaRPr lang="en-US" sz="3200" b="1" kern="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Unica One"/>
            </a:endParaRPr>
          </a:p>
        </p:txBody>
      </p:sp>
      <p:pic>
        <p:nvPicPr>
          <p:cNvPr id="1026" name="Picture 2" descr="ציוד בטיחות ואבטחה - YOTA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040" y="5636407"/>
            <a:ext cx="962350" cy="77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38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4708963" y="0"/>
            <a:ext cx="3028950" cy="549274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u="sng" dirty="0" smtClean="0">
                <a:solidFill>
                  <a:schemeClr val="bg1"/>
                </a:solidFill>
                <a:latin typeface="+mn-lt"/>
                <a:cs typeface="+mn-cs"/>
              </a:rPr>
              <a:t>צ'ק ליסט</a:t>
            </a:r>
            <a:endParaRPr lang="he-IL" b="1" u="sng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1752600" y="1255287"/>
            <a:ext cx="8458200" cy="50292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endParaRPr lang="he-IL" sz="2800" dirty="0"/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498708"/>
              </p:ext>
            </p:extLst>
          </p:nvPr>
        </p:nvGraphicFramePr>
        <p:xfrm>
          <a:off x="325822" y="630622"/>
          <a:ext cx="11684264" cy="616887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8042242">
                  <a:extLst>
                    <a:ext uri="{9D8B030D-6E8A-4147-A177-3AD203B41FA5}">
                      <a16:colId xmlns:a16="http://schemas.microsoft.com/office/drawing/2014/main" val="151212254"/>
                    </a:ext>
                  </a:extLst>
                </a:gridCol>
                <a:gridCol w="1445362">
                  <a:extLst>
                    <a:ext uri="{9D8B030D-6E8A-4147-A177-3AD203B41FA5}">
                      <a16:colId xmlns:a16="http://schemas.microsoft.com/office/drawing/2014/main" val="3891266085"/>
                    </a:ext>
                  </a:extLst>
                </a:gridCol>
                <a:gridCol w="2196660">
                  <a:extLst>
                    <a:ext uri="{9D8B030D-6E8A-4147-A177-3AD203B41FA5}">
                      <a16:colId xmlns:a16="http://schemas.microsoft.com/office/drawing/2014/main" val="3049967931"/>
                    </a:ext>
                  </a:extLst>
                </a:gridCol>
              </a:tblGrid>
              <a:tr h="377673"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משימה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אחריות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סטטוס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494836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אישור מצגת אלוף וקביעת מועד</a:t>
                      </a:r>
                      <a:r>
                        <a:rPr lang="he-IL" sz="1400" baseline="0" dirty="0" smtClean="0"/>
                        <a:t> לאישור </a:t>
                      </a:r>
                      <a:r>
                        <a:rPr lang="he-IL" sz="1400" baseline="0" dirty="0" err="1" smtClean="0"/>
                        <a:t>תוכניות</a:t>
                      </a:r>
                      <a:r>
                        <a:rPr lang="he-IL" sz="1400" baseline="0" dirty="0" smtClean="0"/>
                        <a:t> אלוף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עידו ואביעד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b="1" dirty="0" smtClean="0"/>
                        <a:t>בוצע</a:t>
                      </a:r>
                      <a:endParaRPr lang="he-IL" sz="12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286552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תיאום יום הכנה- </a:t>
                      </a:r>
                      <a:r>
                        <a:rPr lang="he-IL" sz="1400" dirty="0" err="1" smtClean="0"/>
                        <a:t>מאו"ג</a:t>
                      </a:r>
                      <a:r>
                        <a:rPr lang="he-IL" sz="1400" dirty="0" smtClean="0"/>
                        <a:t> 80-</a:t>
                      </a:r>
                      <a:r>
                        <a:rPr lang="he-IL" sz="1400" baseline="0" dirty="0" smtClean="0"/>
                        <a:t> מצגת לתרגום וקורות חיים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עידו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</a:t>
                      </a:r>
                      <a:r>
                        <a:rPr lang="he-IL" sz="1200" dirty="0" err="1" smtClean="0"/>
                        <a:t>רל"שית</a:t>
                      </a:r>
                      <a:r>
                        <a:rPr lang="he-IL" sz="1200" baseline="0" dirty="0" smtClean="0"/>
                        <a:t> </a:t>
                      </a:r>
                      <a:r>
                        <a:rPr lang="he-IL" sz="1200" baseline="0" dirty="0" err="1" smtClean="0"/>
                        <a:t>מאו"ג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989168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הזמנת חולצת</a:t>
                      </a:r>
                      <a:r>
                        <a:rPr lang="he-IL" sz="1400" baseline="0" dirty="0" smtClean="0"/>
                        <a:t> וכובעים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אתי ואביעד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אתי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846073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אישור תכנים</a:t>
                      </a:r>
                      <a:r>
                        <a:rPr lang="he-IL" sz="1400" baseline="0" dirty="0" smtClean="0"/>
                        <a:t> לסיור ציר 12- </a:t>
                      </a:r>
                      <a:r>
                        <a:rPr lang="he-IL" sz="1400" dirty="0" smtClean="0"/>
                        <a:t>תכנים, נקודות עצירה, הסבר מפורט, מערכת הגברה, עזרים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עידו, יוסי בן ארצי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יוסי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790786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תשורות למרצים וחלוקת משתתפים </a:t>
                      </a:r>
                      <a:r>
                        <a:rPr lang="he-IL" sz="1400" smtClean="0"/>
                        <a:t>המעניקים תשורה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מתן, </a:t>
                      </a:r>
                      <a:r>
                        <a:rPr lang="he-IL" sz="1400" dirty="0" smtClean="0"/>
                        <a:t>אביעד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מתן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38293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שליחת</a:t>
                      </a:r>
                      <a:r>
                        <a:rPr lang="he-IL" sz="1400" baseline="0" dirty="0" smtClean="0"/>
                        <a:t> חומרי עיון בנושאי אילת והערבה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אביעד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063073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קבלת רשימת טסים ונוסעים מאחראי הצוותים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אביעד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836394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חלוקה</a:t>
                      </a:r>
                      <a:r>
                        <a:rPr lang="he-IL" sz="1400" baseline="0" dirty="0" smtClean="0"/>
                        <a:t> לקבוצות לסיור יום ה'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אביעד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745579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הזמנת</a:t>
                      </a:r>
                      <a:r>
                        <a:rPr lang="he-IL" sz="1400" baseline="0" dirty="0" smtClean="0"/>
                        <a:t> </a:t>
                      </a:r>
                      <a:r>
                        <a:rPr lang="he-IL" sz="1400" baseline="0" dirty="0" err="1" smtClean="0"/>
                        <a:t>תובלות</a:t>
                      </a:r>
                      <a:r>
                        <a:rPr lang="he-IL" sz="1400" baseline="0" dirty="0" smtClean="0"/>
                        <a:t> רמת דוד-תל נוף-עובדה הלוך ושוב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אביעד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b="1" dirty="0" smtClean="0"/>
                        <a:t>בוצע</a:t>
                      </a:r>
                      <a:endParaRPr lang="he-IL" sz="12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097184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הזמנ</a:t>
                      </a:r>
                      <a:r>
                        <a:rPr lang="he-IL" sz="1400" baseline="0" dirty="0" smtClean="0"/>
                        <a:t>ת אוטובוס גיבוי </a:t>
                      </a:r>
                      <a:r>
                        <a:rPr lang="he-IL" sz="1400" baseline="0" dirty="0" err="1" smtClean="0"/>
                        <a:t>לתובלות</a:t>
                      </a:r>
                      <a:endParaRPr lang="he-IL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אתי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</a:t>
                      </a:r>
                      <a:r>
                        <a:rPr lang="he-IL" sz="1200" baseline="0" dirty="0" smtClean="0"/>
                        <a:t> מול אתי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298259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342900" indent="-34290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אישורי</a:t>
                      </a:r>
                      <a:r>
                        <a:rPr lang="he-IL" sz="1400" baseline="0" dirty="0" smtClean="0"/>
                        <a:t> כניסה לרמת דוד- רכבים פרטיים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אביעד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968001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אישורי כניסה לתל נוף- רכבים פרטיים ואוטובוס </a:t>
                      </a:r>
                      <a:r>
                        <a:rPr lang="he-IL" sz="1400" dirty="0" err="1" smtClean="0"/>
                        <a:t>מב"ל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אביעד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167557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הזמנת</a:t>
                      </a:r>
                      <a:r>
                        <a:rPr lang="he-IL" sz="1400" baseline="0" dirty="0" smtClean="0"/>
                        <a:t> אוטובוס </a:t>
                      </a:r>
                      <a:r>
                        <a:rPr lang="he-IL" sz="1400" baseline="0" dirty="0" err="1" smtClean="0"/>
                        <a:t>מב"ל</a:t>
                      </a:r>
                      <a:r>
                        <a:rPr lang="he-IL" sz="1400" baseline="0" dirty="0" smtClean="0"/>
                        <a:t>-תל נוף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אתי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אתי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623530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אישורי כניסה לעובדה- רכבים פרטיים, אוטובוס </a:t>
                      </a:r>
                      <a:r>
                        <a:rPr lang="he-IL" sz="1400" dirty="0" err="1" smtClean="0"/>
                        <a:t>מב"ל</a:t>
                      </a:r>
                      <a:r>
                        <a:rPr lang="he-IL" sz="1400" dirty="0" smtClean="0"/>
                        <a:t>, ג'יפים</a:t>
                      </a:r>
                      <a:r>
                        <a:rPr lang="he-IL" sz="1400" baseline="0" dirty="0" smtClean="0"/>
                        <a:t> צבאיים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עידו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</a:t>
                      </a:r>
                      <a:r>
                        <a:rPr lang="he-IL" sz="1200" baseline="0" dirty="0" smtClean="0"/>
                        <a:t> מול אילת אלוש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960125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ארוחת</a:t>
                      </a:r>
                      <a:r>
                        <a:rPr lang="he-IL" sz="1400" baseline="0" dirty="0" smtClean="0"/>
                        <a:t> בוקר בעובדה (חאן עובדה)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עידו, אתי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אילת אלוש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773191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הכנת סיור ציר</a:t>
                      </a:r>
                      <a:r>
                        <a:rPr lang="he-IL" sz="1400" baseline="0" dirty="0" smtClean="0"/>
                        <a:t> 12- 12 ג'יפים, חלוקת משתתפים עפ"י שילוט, מים, פירות, מכשירי קשר, משקפות, רכב חילוץ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עידו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</a:t>
                      </a:r>
                      <a:r>
                        <a:rPr lang="he-IL" sz="1200" dirty="0" err="1" smtClean="0"/>
                        <a:t>ק.רכב</a:t>
                      </a:r>
                      <a:r>
                        <a:rPr lang="he-IL" sz="1200" dirty="0" smtClean="0"/>
                        <a:t> </a:t>
                      </a:r>
                      <a:r>
                        <a:rPr lang="he-IL" sz="1200" dirty="0" err="1" smtClean="0"/>
                        <a:t>בהל"ץ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57782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מערכת הגברה נייד</a:t>
                      </a:r>
                      <a:r>
                        <a:rPr lang="he-IL" sz="1400" baseline="0" dirty="0" smtClean="0"/>
                        <a:t>ת לסיור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מתן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056645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הזמנת אוטובוס לעבודה ושיבוץ נציג לוגיסטי להורדת האוטובוס למפקדת </a:t>
                      </a:r>
                      <a:r>
                        <a:rPr lang="he-IL" sz="1400" dirty="0" err="1" smtClean="0"/>
                        <a:t>אוגמ"ר</a:t>
                      </a:r>
                      <a:r>
                        <a:rPr lang="he-IL" sz="1400" dirty="0" smtClean="0"/>
                        <a:t> 80 ונציגות מוקדמת לא. </a:t>
                      </a:r>
                      <a:r>
                        <a:rPr lang="he-IL" sz="1400" baseline="0" dirty="0" smtClean="0"/>
                        <a:t>צהרים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אתי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אתי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383594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תיאום</a:t>
                      </a:r>
                      <a:r>
                        <a:rPr lang="he-IL" sz="1400" baseline="0" dirty="0" smtClean="0"/>
                        <a:t> ארוחת צהרים במפקדת </a:t>
                      </a:r>
                      <a:r>
                        <a:rPr lang="he-IL" sz="1400" baseline="0" dirty="0" err="1" smtClean="0"/>
                        <a:t>אוגמ"ר</a:t>
                      </a:r>
                      <a:r>
                        <a:rPr lang="he-IL" sz="1400" baseline="0" dirty="0" smtClean="0"/>
                        <a:t> 80.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אתי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אתי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917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69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4708963" y="0"/>
            <a:ext cx="3028950" cy="549274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u="sng" dirty="0" smtClean="0">
                <a:solidFill>
                  <a:schemeClr val="bg1"/>
                </a:solidFill>
                <a:latin typeface="+mn-lt"/>
                <a:cs typeface="+mn-cs"/>
              </a:rPr>
              <a:t>צ'ק ליסט (2)</a:t>
            </a:r>
            <a:endParaRPr lang="he-IL" b="1" u="sng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1752600" y="1255287"/>
            <a:ext cx="8458200" cy="50292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endParaRPr lang="he-IL" sz="2800" dirty="0"/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500934"/>
              </p:ext>
            </p:extLst>
          </p:nvPr>
        </p:nvGraphicFramePr>
        <p:xfrm>
          <a:off x="346843" y="1083181"/>
          <a:ext cx="11547630" cy="494718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355520">
                  <a:extLst>
                    <a:ext uri="{9D8B030D-6E8A-4147-A177-3AD203B41FA5}">
                      <a16:colId xmlns:a16="http://schemas.microsoft.com/office/drawing/2014/main" val="151212254"/>
                    </a:ext>
                  </a:extLst>
                </a:gridCol>
                <a:gridCol w="2280745">
                  <a:extLst>
                    <a:ext uri="{9D8B030D-6E8A-4147-A177-3AD203B41FA5}">
                      <a16:colId xmlns:a16="http://schemas.microsoft.com/office/drawing/2014/main" val="3891266085"/>
                    </a:ext>
                  </a:extLst>
                </a:gridCol>
                <a:gridCol w="2911365">
                  <a:extLst>
                    <a:ext uri="{9D8B030D-6E8A-4147-A177-3AD203B41FA5}">
                      <a16:colId xmlns:a16="http://schemas.microsoft.com/office/drawing/2014/main" val="1296993242"/>
                    </a:ext>
                  </a:extLst>
                </a:gridCol>
              </a:tblGrid>
              <a:tr h="350505"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משימה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אחריות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סטטוס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494836"/>
                  </a:ext>
                </a:extLst>
              </a:tr>
              <a:tr h="317248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העמסת מים קרים על האוטובוס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אתי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תיאום מול אילת אלוש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286552"/>
                  </a:ext>
                </a:extLst>
              </a:tr>
              <a:tr h="317248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תיאום הרצאות על ידי עריית אילת- מיקום, מצגות באנגלית וכיבוד קל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עידו, אתי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עוזרת ראש העיר</a:t>
                      </a:r>
                    </a:p>
                    <a:p>
                      <a:pPr algn="ctr" rtl="1"/>
                      <a:r>
                        <a:rPr lang="he-IL" sz="1200" dirty="0" smtClean="0"/>
                        <a:t>קמפוס בן גוריון/בית ספר בגין/מלו נובה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989168"/>
                  </a:ext>
                </a:extLst>
              </a:tr>
              <a:tr h="317248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תיאום הרצאה</a:t>
                      </a:r>
                      <a:r>
                        <a:rPr lang="he-IL" sz="1400" baseline="0" dirty="0" smtClean="0"/>
                        <a:t> באום רשרש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עידו, יוסי</a:t>
                      </a:r>
                      <a:r>
                        <a:rPr lang="he-IL" sz="1400" baseline="0" dirty="0" smtClean="0"/>
                        <a:t> בן ארצי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יוסי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846073"/>
                  </a:ext>
                </a:extLst>
              </a:tr>
              <a:tr h="317248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הגעה מוקדמת למלון,</a:t>
                      </a:r>
                      <a:r>
                        <a:rPr lang="he-IL" sz="1400" baseline="0" dirty="0" smtClean="0"/>
                        <a:t> קליטת חדרים וחלוקה למשתתפים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אתי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b="1" dirty="0" smtClean="0"/>
                        <a:t>בוצע</a:t>
                      </a:r>
                      <a:endParaRPr lang="he-IL" sz="12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790786"/>
                  </a:ext>
                </a:extLst>
              </a:tr>
              <a:tr h="317248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תיאום חוף </a:t>
                      </a:r>
                      <a:r>
                        <a:rPr lang="he-IL" sz="1400" dirty="0" err="1" smtClean="0"/>
                        <a:t>קיסוסקי</a:t>
                      </a:r>
                      <a:r>
                        <a:rPr lang="he-IL" sz="1400" dirty="0" smtClean="0"/>
                        <a:t> והופעה</a:t>
                      </a:r>
                      <a:r>
                        <a:rPr lang="he-IL" sz="1400" baseline="0" dirty="0" smtClean="0"/>
                        <a:t> חיה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עידו,</a:t>
                      </a:r>
                      <a:r>
                        <a:rPr lang="he-IL" sz="1400" baseline="0" dirty="0" smtClean="0"/>
                        <a:t> מתן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b="1" dirty="0" smtClean="0"/>
                        <a:t>פער</a:t>
                      </a:r>
                      <a:r>
                        <a:rPr lang="he-IL" sz="1200" b="1" baseline="0" dirty="0" smtClean="0"/>
                        <a:t> בהתקשרות תקציבית</a:t>
                      </a:r>
                      <a:endParaRPr lang="he-IL" sz="12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836394"/>
                  </a:ext>
                </a:extLst>
              </a:tr>
              <a:tr h="317248">
                <a:tc>
                  <a:txBody>
                    <a:bodyPr/>
                    <a:lstStyle/>
                    <a:p>
                      <a:pPr marL="285750" marR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he-IL" sz="1400" baseline="0" dirty="0" smtClean="0"/>
                        <a:t>תיאום ארוחת ערב מפוארת על בסיס מטבח </a:t>
                      </a:r>
                      <a:r>
                        <a:rPr lang="he-IL" sz="1400" baseline="0" dirty="0" err="1" smtClean="0"/>
                        <a:t>אוגמ"ר</a:t>
                      </a:r>
                      <a:r>
                        <a:rPr lang="he-IL" sz="1400" baseline="0" dirty="0" smtClean="0"/>
                        <a:t> </a:t>
                      </a:r>
                      <a:r>
                        <a:rPr lang="he-IL" sz="1400" baseline="0" dirty="0" smtClean="0"/>
                        <a:t>80, תוספת אלכוהול ופיצוחים</a:t>
                      </a:r>
                      <a:endParaRPr lang="he-IL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אתי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אתי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645832"/>
                  </a:ext>
                </a:extLst>
              </a:tr>
              <a:tr h="317248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תיאום אימון קיאקים</a:t>
                      </a:r>
                      <a:r>
                        <a:rPr lang="he-IL" sz="1400" baseline="0" dirty="0" smtClean="0"/>
                        <a:t> בחיל הים והזמנת אוטובוס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עידו, תורג'מן, אתי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b="1" dirty="0" smtClean="0"/>
                        <a:t>בוצע</a:t>
                      </a:r>
                      <a:endParaRPr lang="he-IL" sz="12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097184"/>
                  </a:ext>
                </a:extLst>
              </a:tr>
              <a:tr h="317248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baseline="0" dirty="0" smtClean="0"/>
                        <a:t>תיאום סיורים בתחום החינוך והתשתיות והזמנת 2 </a:t>
                      </a:r>
                      <a:r>
                        <a:rPr lang="he-IL" sz="1400" baseline="0" dirty="0" err="1" smtClean="0"/>
                        <a:t>מידיבוסים</a:t>
                      </a:r>
                      <a:r>
                        <a:rPr lang="he-IL" sz="1400" baseline="0" dirty="0" smtClean="0"/>
                        <a:t>, ווידוא מים קרים לסיור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עידו, אתי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עוזרת ראש העיר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298259"/>
                  </a:ext>
                </a:extLst>
              </a:tr>
              <a:tr h="317248">
                <a:tc>
                  <a:txBody>
                    <a:bodyPr/>
                    <a:lstStyle/>
                    <a:p>
                      <a:pPr marL="342900" indent="-34290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תיאום סיור מושט בחיל הים- שיחת מפקד</a:t>
                      </a:r>
                      <a:r>
                        <a:rPr lang="he-IL" sz="1400" baseline="0" dirty="0" smtClean="0"/>
                        <a:t> </a:t>
                      </a:r>
                      <a:r>
                        <a:rPr lang="he-IL" sz="1400" baseline="0" dirty="0" err="1" smtClean="0"/>
                        <a:t>זי"ס</a:t>
                      </a:r>
                      <a:r>
                        <a:rPr lang="he-IL" sz="1400" baseline="0" dirty="0" smtClean="0"/>
                        <a:t> ושיט של המשתתפים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עידו, תורג'מן, אתי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b="1" dirty="0" smtClean="0"/>
                        <a:t>בוצע</a:t>
                      </a:r>
                      <a:endParaRPr lang="he-IL" sz="12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968001"/>
                  </a:ext>
                </a:extLst>
              </a:tr>
              <a:tr h="317248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תיאום ארוחת</a:t>
                      </a:r>
                      <a:r>
                        <a:rPr lang="he-IL" sz="1400" baseline="0" dirty="0" smtClean="0"/>
                        <a:t> צהרים במסעדה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אתי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אתי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167557"/>
                  </a:ext>
                </a:extLst>
              </a:tr>
              <a:tr h="317248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תיאום הדרכה בכביש הערבה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עידו,</a:t>
                      </a:r>
                      <a:r>
                        <a:rPr lang="he-IL" sz="1400" baseline="0" dirty="0" smtClean="0"/>
                        <a:t> </a:t>
                      </a:r>
                      <a:r>
                        <a:rPr lang="he-IL" sz="1400" dirty="0" smtClean="0"/>
                        <a:t>יוסי בן ארצי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יוסי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623530"/>
                  </a:ext>
                </a:extLst>
              </a:tr>
              <a:tr h="317248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משיכת</a:t>
                      </a:r>
                      <a:r>
                        <a:rPr lang="he-IL" sz="1400" baseline="0" dirty="0" smtClean="0"/>
                        <a:t> ארוחת צהרים ארוזה לפני הטיסה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אתי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אתי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960125"/>
                  </a:ext>
                </a:extLst>
              </a:tr>
              <a:tr h="317248">
                <a:tc>
                  <a:txBody>
                    <a:bodyPr/>
                    <a:lstStyle/>
                    <a:p>
                      <a:pPr marL="285750" indent="-285750" algn="r" rtl="1">
                        <a:buFont typeface="Wingdings" panose="05000000000000000000" pitchFamily="2" charset="2"/>
                        <a:buChar char="q"/>
                      </a:pPr>
                      <a:r>
                        <a:rPr lang="he-IL" sz="1400" dirty="0" smtClean="0"/>
                        <a:t>הזמנת אוטובוס תל נוף-</a:t>
                      </a:r>
                      <a:r>
                        <a:rPr lang="he-IL" sz="1400" dirty="0" err="1" smtClean="0"/>
                        <a:t>מב"ל</a:t>
                      </a:r>
                      <a:r>
                        <a:rPr lang="he-IL" sz="1400" dirty="0" smtClean="0"/>
                        <a:t> לשעת הנחיתה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אתי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 מול אתי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773191"/>
                  </a:ext>
                </a:extLst>
              </a:tr>
              <a:tr h="317248">
                <a:tc>
                  <a:txBody>
                    <a:bodyPr/>
                    <a:lstStyle/>
                    <a:p>
                      <a:pPr marL="285750" marR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he-IL" sz="1400" smtClean="0"/>
                        <a:t>שליחת משוב לסיור מיד</a:t>
                      </a:r>
                      <a:r>
                        <a:rPr lang="he-IL" sz="1400" baseline="0" smtClean="0"/>
                        <a:t> בסיומו- תכנון שאלות בגוגל דוקס</a:t>
                      </a:r>
                      <a:endParaRPr lang="he-IL" sz="140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dirty="0" smtClean="0"/>
                        <a:t>אביעד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 smtClean="0"/>
                        <a:t>בטיפול</a:t>
                      </a:r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57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52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4343400" y="0"/>
            <a:ext cx="3669599" cy="533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400" b="1" u="sng" dirty="0">
                <a:solidFill>
                  <a:schemeClr val="bg1"/>
                </a:solidFill>
                <a:latin typeface="+mn-lt"/>
                <a:cs typeface="+mn-cs"/>
              </a:rPr>
              <a:t>חלוקת </a:t>
            </a:r>
            <a:r>
              <a:rPr lang="he-IL" sz="2400" b="1" u="sng" dirty="0" smtClean="0">
                <a:solidFill>
                  <a:schemeClr val="bg1"/>
                </a:solidFill>
                <a:latin typeface="+mn-lt"/>
                <a:cs typeface="+mn-cs"/>
              </a:rPr>
              <a:t>ג'יפים לסיור </a:t>
            </a:r>
            <a:r>
              <a:rPr lang="he-IL" sz="2400" b="1" u="sng" dirty="0">
                <a:solidFill>
                  <a:schemeClr val="bg1"/>
                </a:solidFill>
                <a:latin typeface="+mn-lt"/>
                <a:cs typeface="+mn-cs"/>
              </a:rPr>
              <a:t>ציר 12</a:t>
            </a:r>
            <a:endParaRPr lang="he-IL" sz="2400" b="1" u="sng" dirty="0">
              <a:solidFill>
                <a:schemeClr val="bg1"/>
              </a:solidFill>
              <a:cs typeface="+mn-cs"/>
            </a:endParaRPr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788892"/>
              </p:ext>
            </p:extLst>
          </p:nvPr>
        </p:nvGraphicFramePr>
        <p:xfrm>
          <a:off x="1408385" y="533400"/>
          <a:ext cx="9344597" cy="61493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15217">
                  <a:extLst>
                    <a:ext uri="{9D8B030D-6E8A-4147-A177-3AD203B41FA5}">
                      <a16:colId xmlns:a16="http://schemas.microsoft.com/office/drawing/2014/main" val="1950873598"/>
                    </a:ext>
                  </a:extLst>
                </a:gridCol>
                <a:gridCol w="1383669">
                  <a:extLst>
                    <a:ext uri="{9D8B030D-6E8A-4147-A177-3AD203B41FA5}">
                      <a16:colId xmlns:a16="http://schemas.microsoft.com/office/drawing/2014/main" val="2577664478"/>
                    </a:ext>
                  </a:extLst>
                </a:gridCol>
                <a:gridCol w="1528366">
                  <a:extLst>
                    <a:ext uri="{9D8B030D-6E8A-4147-A177-3AD203B41FA5}">
                      <a16:colId xmlns:a16="http://schemas.microsoft.com/office/drawing/2014/main" val="3656551246"/>
                    </a:ext>
                  </a:extLst>
                </a:gridCol>
                <a:gridCol w="1446641">
                  <a:extLst>
                    <a:ext uri="{9D8B030D-6E8A-4147-A177-3AD203B41FA5}">
                      <a16:colId xmlns:a16="http://schemas.microsoft.com/office/drawing/2014/main" val="2342318848"/>
                    </a:ext>
                  </a:extLst>
                </a:gridCol>
                <a:gridCol w="1435456">
                  <a:extLst>
                    <a:ext uri="{9D8B030D-6E8A-4147-A177-3AD203B41FA5}">
                      <a16:colId xmlns:a16="http://schemas.microsoft.com/office/drawing/2014/main" val="3115656012"/>
                    </a:ext>
                  </a:extLst>
                </a:gridCol>
                <a:gridCol w="1417624">
                  <a:extLst>
                    <a:ext uri="{9D8B030D-6E8A-4147-A177-3AD203B41FA5}">
                      <a16:colId xmlns:a16="http://schemas.microsoft.com/office/drawing/2014/main" val="763263413"/>
                    </a:ext>
                  </a:extLst>
                </a:gridCol>
                <a:gridCol w="1417624">
                  <a:extLst>
                    <a:ext uri="{9D8B030D-6E8A-4147-A177-3AD203B41FA5}">
                      <a16:colId xmlns:a16="http://schemas.microsoft.com/office/drawing/2014/main" val="3367374972"/>
                    </a:ext>
                  </a:extLst>
                </a:gridCol>
              </a:tblGrid>
              <a:tr h="470821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err="1" smtClean="0">
                          <a:solidFill>
                            <a:schemeClr val="tx1"/>
                          </a:solidFill>
                        </a:rPr>
                        <a:t>מס"ד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צ' ג'יפ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נהג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משתתף</a:t>
                      </a:r>
                      <a:r>
                        <a:rPr lang="he-IL" sz="1800" baseline="0" dirty="0" smtClean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משתתף 2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משתתף 3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משתתף 4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515742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1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עמיחי</a:t>
                      </a:r>
                      <a:r>
                        <a:rPr lang="he-IL" sz="1500" baseline="0" dirty="0" smtClean="0"/>
                        <a:t> לוין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עידו מזרחי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מייקל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חלי </a:t>
                      </a:r>
                      <a:r>
                        <a:rPr lang="he-IL" sz="1500" dirty="0" err="1" smtClean="0"/>
                        <a:t>קונטנטה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701662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2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אביעד</a:t>
                      </a:r>
                      <a:r>
                        <a:rPr lang="he-IL" sz="1500" baseline="0" dirty="0" smtClean="0"/>
                        <a:t> אטיה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b="1" dirty="0" smtClean="0"/>
                        <a:t>יוסי בן ארצי</a:t>
                      </a:r>
                      <a:endParaRPr lang="he-IL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err="1" smtClean="0"/>
                        <a:t>רנדי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הראל שרעבי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361347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3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עמית ימין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b="1" dirty="0" smtClean="0"/>
                        <a:t>איתי </a:t>
                      </a:r>
                      <a:r>
                        <a:rPr lang="he-IL" sz="1500" b="1" dirty="0" err="1" smtClean="0"/>
                        <a:t>וירוב</a:t>
                      </a:r>
                      <a:endParaRPr lang="he-IL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500" b="1" dirty="0" smtClean="0"/>
                        <a:t>ערן</a:t>
                      </a:r>
                      <a:r>
                        <a:rPr lang="he-IL" sz="1500" b="1" baseline="0" dirty="0" smtClean="0"/>
                        <a:t> קמין</a:t>
                      </a:r>
                      <a:endParaRPr lang="he-IL" sz="15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500" dirty="0" smtClean="0"/>
                        <a:t>לארס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5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017374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4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עידן כץ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b="1" dirty="0" smtClean="0"/>
                        <a:t>מירב צפרי</a:t>
                      </a:r>
                      <a:r>
                        <a:rPr lang="he-IL" sz="1500" b="1" baseline="0" dirty="0" smtClean="0"/>
                        <a:t> </a:t>
                      </a:r>
                      <a:r>
                        <a:rPr lang="he-IL" sz="1500" b="1" baseline="0" dirty="0" err="1" smtClean="0"/>
                        <a:t>אודיז</a:t>
                      </a:r>
                      <a:endParaRPr lang="he-IL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err="1" smtClean="0"/>
                        <a:t>ניתין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סימה שפיצר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095234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5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יוסי מצליח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b="1" dirty="0" smtClean="0"/>
                        <a:t>אמיר מימון</a:t>
                      </a:r>
                      <a:endParaRPr lang="he-IL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err="1" smtClean="0"/>
                        <a:t>דוידה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שחר</a:t>
                      </a:r>
                      <a:r>
                        <a:rPr lang="he-IL" sz="1500" baseline="0" dirty="0" smtClean="0"/>
                        <a:t> </a:t>
                      </a:r>
                      <a:r>
                        <a:rPr lang="he-IL" sz="1500" baseline="0" dirty="0" err="1" smtClean="0"/>
                        <a:t>בץ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533119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6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err="1" smtClean="0"/>
                        <a:t>גולדי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b="1" dirty="0" smtClean="0"/>
                        <a:t>יהודה </a:t>
                      </a:r>
                      <a:r>
                        <a:rPr lang="he-IL" sz="1500" b="1" dirty="0" err="1" smtClean="0"/>
                        <a:t>יוחננוף</a:t>
                      </a:r>
                      <a:endParaRPr lang="he-IL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err="1" smtClean="0"/>
                        <a:t>קיונג-סאנג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500" dirty="0" smtClean="0"/>
                        <a:t>בר</a:t>
                      </a:r>
                      <a:r>
                        <a:rPr lang="he-IL" sz="1500" baseline="0" dirty="0" smtClean="0"/>
                        <a:t> </a:t>
                      </a:r>
                      <a:r>
                        <a:rPr lang="he-IL" sz="1500" baseline="0" dirty="0" err="1" smtClean="0"/>
                        <a:t>צ'צ'ק</a:t>
                      </a:r>
                      <a:endParaRPr lang="he-IL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500" b="1" dirty="0" smtClean="0"/>
                        <a:t>מתרגם</a:t>
                      </a:r>
                      <a:endParaRPr lang="he-IL" sz="15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471684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7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נדב תורג'מן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b="1" dirty="0" smtClean="0"/>
                        <a:t>אבי אלמוג</a:t>
                      </a:r>
                      <a:endParaRPr lang="he-IL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ניצה </a:t>
                      </a:r>
                      <a:r>
                        <a:rPr lang="he-IL" sz="1500" dirty="0" err="1" smtClean="0"/>
                        <a:t>רוגינסקי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גל שקל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903155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8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500" dirty="0" smtClean="0"/>
                        <a:t>רומן </a:t>
                      </a:r>
                      <a:r>
                        <a:rPr lang="he-IL" sz="1500" dirty="0" err="1" smtClean="0"/>
                        <a:t>גופמן</a:t>
                      </a:r>
                      <a:endParaRPr lang="he-IL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 smtClean="0"/>
                        <a:t>עמיקם יקירה</a:t>
                      </a:r>
                      <a:endParaRPr lang="he-IL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סימונה הלפרין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רם ארז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866521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9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אבי קינן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שלומי </a:t>
                      </a:r>
                      <a:r>
                        <a:rPr lang="he-IL" sz="1500" dirty="0" err="1" smtClean="0"/>
                        <a:t>טולדנו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נורית קדוש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b="1" dirty="0" smtClean="0"/>
                        <a:t>ענת שטרן</a:t>
                      </a:r>
                      <a:endParaRPr lang="he-IL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34461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10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אבי מלכי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אמיר שגיא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מיכל </a:t>
                      </a:r>
                      <a:r>
                        <a:rPr lang="he-IL" sz="1500" dirty="0" err="1" smtClean="0"/>
                        <a:t>מסטיי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אודי</a:t>
                      </a:r>
                      <a:r>
                        <a:rPr lang="he-IL" sz="1500" baseline="0" dirty="0" smtClean="0"/>
                        <a:t> שילה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b="1" dirty="0" smtClean="0"/>
                        <a:t>מתרגם</a:t>
                      </a:r>
                      <a:endParaRPr lang="he-IL" sz="1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563808"/>
                  </a:ext>
                </a:extLst>
              </a:tr>
              <a:tr h="33527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11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500" dirty="0" smtClean="0"/>
                        <a:t>בני דה-לוי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משה אדרי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שלומי בן מוחא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b="1" dirty="0" smtClean="0"/>
                        <a:t>ענת חן</a:t>
                      </a:r>
                      <a:endParaRPr lang="he-IL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259908"/>
                  </a:ext>
                </a:extLst>
              </a:tr>
              <a:tr h="34435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12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מתן אור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אופיר </a:t>
                      </a:r>
                      <a:r>
                        <a:rPr lang="he-IL" sz="1500" dirty="0" err="1" smtClean="0"/>
                        <a:t>ליוויוס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500" dirty="0" smtClean="0"/>
                        <a:t>צביקה לקח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b="0" dirty="0" smtClean="0"/>
                        <a:t>אתי</a:t>
                      </a:r>
                      <a:endParaRPr lang="he-IL" sz="15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5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463624"/>
                  </a:ext>
                </a:extLst>
              </a:tr>
              <a:tr h="35577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13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רכב פינוי</a:t>
                      </a:r>
                      <a:r>
                        <a:rPr lang="he-IL" sz="1400" baseline="0" dirty="0" smtClean="0"/>
                        <a:t> וחילוץ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נהג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חובש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נציג לוגיסטיקה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500" dirty="0" smtClean="0"/>
                        <a:t>נציג </a:t>
                      </a:r>
                      <a:r>
                        <a:rPr lang="he-IL" sz="1500" dirty="0" err="1" smtClean="0"/>
                        <a:t>טנ"א</a:t>
                      </a:r>
                      <a:endParaRPr lang="he-I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067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02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4343400" y="0"/>
            <a:ext cx="3669599" cy="533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400" b="1" u="sng" dirty="0">
                <a:solidFill>
                  <a:schemeClr val="bg1"/>
                </a:solidFill>
                <a:latin typeface="+mn-lt"/>
                <a:cs typeface="+mn-cs"/>
              </a:rPr>
              <a:t>דרכי הגעה</a:t>
            </a:r>
            <a:endParaRPr lang="he-IL" sz="2400" b="1" u="sng" dirty="0">
              <a:solidFill>
                <a:schemeClr val="bg1"/>
              </a:solidFill>
              <a:cs typeface="+mn-cs"/>
            </a:endParaRPr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789485"/>
              </p:ext>
            </p:extLst>
          </p:nvPr>
        </p:nvGraphicFramePr>
        <p:xfrm>
          <a:off x="1940645" y="651642"/>
          <a:ext cx="8866202" cy="60807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69455">
                  <a:extLst>
                    <a:ext uri="{9D8B030D-6E8A-4147-A177-3AD203B41FA5}">
                      <a16:colId xmlns:a16="http://schemas.microsoft.com/office/drawing/2014/main" val="2577664478"/>
                    </a:ext>
                  </a:extLst>
                </a:gridCol>
                <a:gridCol w="1316783">
                  <a:extLst>
                    <a:ext uri="{9D8B030D-6E8A-4147-A177-3AD203B41FA5}">
                      <a16:colId xmlns:a16="http://schemas.microsoft.com/office/drawing/2014/main" val="3656551246"/>
                    </a:ext>
                  </a:extLst>
                </a:gridCol>
                <a:gridCol w="1418717">
                  <a:extLst>
                    <a:ext uri="{9D8B030D-6E8A-4147-A177-3AD203B41FA5}">
                      <a16:colId xmlns:a16="http://schemas.microsoft.com/office/drawing/2014/main" val="2862296093"/>
                    </a:ext>
                  </a:extLst>
                </a:gridCol>
                <a:gridCol w="1288075">
                  <a:extLst>
                    <a:ext uri="{9D8B030D-6E8A-4147-A177-3AD203B41FA5}">
                      <a16:colId xmlns:a16="http://schemas.microsoft.com/office/drawing/2014/main" val="2342318848"/>
                    </a:ext>
                  </a:extLst>
                </a:gridCol>
                <a:gridCol w="1288075">
                  <a:extLst>
                    <a:ext uri="{9D8B030D-6E8A-4147-A177-3AD203B41FA5}">
                      <a16:colId xmlns:a16="http://schemas.microsoft.com/office/drawing/2014/main" val="2253291508"/>
                    </a:ext>
                  </a:extLst>
                </a:gridCol>
                <a:gridCol w="1585097">
                  <a:extLst>
                    <a:ext uri="{9D8B030D-6E8A-4147-A177-3AD203B41FA5}">
                      <a16:colId xmlns:a16="http://schemas.microsoft.com/office/drawing/2014/main" val="763263413"/>
                    </a:ext>
                  </a:extLst>
                </a:gridCol>
              </a:tblGrid>
              <a:tr h="94960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>
                          <a:solidFill>
                            <a:schemeClr val="tx1"/>
                          </a:solidFill>
                        </a:rPr>
                        <a:t>טיסה 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>
                          <a:solidFill>
                            <a:schemeClr val="tx1"/>
                          </a:solidFill>
                        </a:rPr>
                        <a:t>רמת דוד-תל נוף 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>
                          <a:solidFill>
                            <a:schemeClr val="tx1"/>
                          </a:solidFill>
                        </a:rPr>
                        <a:t>(אחריות-</a:t>
                      </a:r>
                      <a:r>
                        <a:rPr lang="he-IL" sz="1400" baseline="0" dirty="0" smtClean="0">
                          <a:solidFill>
                            <a:schemeClr val="tx1"/>
                          </a:solidFill>
                        </a:rPr>
                        <a:t> נורית קדוש)</a:t>
                      </a:r>
                      <a:endParaRPr lang="he-IL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>
                          <a:solidFill>
                            <a:schemeClr val="tx1"/>
                          </a:solidFill>
                        </a:rPr>
                        <a:t>טיסה 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>
                          <a:solidFill>
                            <a:schemeClr val="tx1"/>
                          </a:solidFill>
                        </a:rPr>
                        <a:t>תל נוף-עובדה</a:t>
                      </a:r>
                    </a:p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dirty="0" smtClean="0">
                          <a:solidFill>
                            <a:schemeClr val="tx1"/>
                          </a:solidFill>
                        </a:rPr>
                        <a:t>(אחריות-</a:t>
                      </a:r>
                      <a:r>
                        <a:rPr lang="he-IL" sz="1400" baseline="0" dirty="0" smtClean="0">
                          <a:solidFill>
                            <a:schemeClr val="tx1"/>
                          </a:solidFill>
                        </a:rPr>
                        <a:t> אבי קינן)</a:t>
                      </a:r>
                      <a:endParaRPr lang="he-IL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>
                          <a:solidFill>
                            <a:schemeClr val="tx1"/>
                          </a:solidFill>
                        </a:rPr>
                        <a:t>הסעה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err="1" smtClean="0">
                          <a:solidFill>
                            <a:schemeClr val="tx1"/>
                          </a:solidFill>
                        </a:rPr>
                        <a:t>מב"ל</a:t>
                      </a:r>
                      <a:r>
                        <a:rPr lang="he-IL" sz="1600" dirty="0" smtClean="0">
                          <a:solidFill>
                            <a:schemeClr val="tx1"/>
                          </a:solidFill>
                        </a:rPr>
                        <a:t>-תל נוף</a:t>
                      </a:r>
                    </a:p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dirty="0" smtClean="0">
                          <a:solidFill>
                            <a:schemeClr val="tx1"/>
                          </a:solidFill>
                        </a:rPr>
                        <a:t>(אחריות-</a:t>
                      </a:r>
                      <a:r>
                        <a:rPr lang="he-IL" sz="1400" baseline="0" dirty="0" smtClean="0">
                          <a:solidFill>
                            <a:schemeClr val="tx1"/>
                          </a:solidFill>
                        </a:rPr>
                        <a:t>ניצה </a:t>
                      </a:r>
                      <a:r>
                        <a:rPr lang="he-IL" sz="1400" baseline="0" dirty="0" err="1" smtClean="0">
                          <a:solidFill>
                            <a:schemeClr val="tx1"/>
                          </a:solidFill>
                        </a:rPr>
                        <a:t>רוגוזין</a:t>
                      </a:r>
                      <a:r>
                        <a:rPr lang="he-IL" sz="14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he-IL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>
                          <a:solidFill>
                            <a:schemeClr val="tx1"/>
                          </a:solidFill>
                        </a:rPr>
                        <a:t>הגעה עצמאית לעובדה</a:t>
                      </a:r>
                    </a:p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dirty="0" smtClean="0">
                          <a:solidFill>
                            <a:schemeClr val="tx1"/>
                          </a:solidFill>
                        </a:rPr>
                        <a:t>(אחריות</a:t>
                      </a:r>
                      <a:r>
                        <a:rPr lang="he-IL" sz="1400" baseline="0" dirty="0" smtClean="0">
                          <a:solidFill>
                            <a:schemeClr val="tx1"/>
                          </a:solidFill>
                        </a:rPr>
                        <a:t> אישית!)</a:t>
                      </a:r>
                      <a:endParaRPr lang="he-IL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515742"/>
                  </a:ext>
                </a:extLst>
              </a:tr>
              <a:tr h="336751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נורית</a:t>
                      </a:r>
                      <a:r>
                        <a:rPr lang="he-IL" sz="1400" baseline="0" dirty="0" smtClean="0"/>
                        <a:t> קדוש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400" dirty="0" smtClean="0"/>
                        <a:t>עידו מזרחי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אביעד אטיה</a:t>
                      </a: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972081"/>
                  </a:ext>
                </a:extLst>
              </a:tr>
              <a:tr h="35411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יוסי מצליח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עמיחי לוין</a:t>
                      </a: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701662"/>
                  </a:ext>
                </a:extLst>
              </a:tr>
              <a:tr h="35411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400" dirty="0" smtClean="0"/>
                        <a:t>גל שקל</a:t>
                      </a: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361347"/>
                  </a:ext>
                </a:extLst>
              </a:tr>
              <a:tr h="35411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017374"/>
                  </a:ext>
                </a:extLst>
              </a:tr>
              <a:tr h="35411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095234"/>
                  </a:ext>
                </a:extLst>
              </a:tr>
              <a:tr h="35411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533119"/>
                  </a:ext>
                </a:extLst>
              </a:tr>
              <a:tr h="35411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471684"/>
                  </a:ext>
                </a:extLst>
              </a:tr>
              <a:tr h="35411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903155"/>
                  </a:ext>
                </a:extLst>
              </a:tr>
              <a:tr h="35411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866521"/>
                  </a:ext>
                </a:extLst>
              </a:tr>
              <a:tr h="35411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34461"/>
                  </a:ext>
                </a:extLst>
              </a:tr>
              <a:tr h="35411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563808"/>
                  </a:ext>
                </a:extLst>
              </a:tr>
              <a:tr h="35411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259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37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4343400" y="0"/>
            <a:ext cx="3669599" cy="533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400" b="1" u="sng" dirty="0">
                <a:solidFill>
                  <a:schemeClr val="bg1"/>
                </a:solidFill>
                <a:latin typeface="+mn-lt"/>
                <a:cs typeface="+mn-cs"/>
              </a:rPr>
              <a:t>חלוקת לקבוצות סיור יום ה'</a:t>
            </a:r>
            <a:endParaRPr lang="he-IL" sz="2400" b="1" u="sng" dirty="0">
              <a:solidFill>
                <a:schemeClr val="bg1"/>
              </a:solidFill>
              <a:cs typeface="+mn-cs"/>
            </a:endParaRPr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333198"/>
              </p:ext>
            </p:extLst>
          </p:nvPr>
        </p:nvGraphicFramePr>
        <p:xfrm>
          <a:off x="1905001" y="609601"/>
          <a:ext cx="8512965" cy="615202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10404">
                  <a:extLst>
                    <a:ext uri="{9D8B030D-6E8A-4147-A177-3AD203B41FA5}">
                      <a16:colId xmlns:a16="http://schemas.microsoft.com/office/drawing/2014/main" val="3656551246"/>
                    </a:ext>
                  </a:extLst>
                </a:gridCol>
                <a:gridCol w="2273773">
                  <a:extLst>
                    <a:ext uri="{9D8B030D-6E8A-4147-A177-3AD203B41FA5}">
                      <a16:colId xmlns:a16="http://schemas.microsoft.com/office/drawing/2014/main" val="2862296093"/>
                    </a:ext>
                  </a:extLst>
                </a:gridCol>
                <a:gridCol w="2064394">
                  <a:extLst>
                    <a:ext uri="{9D8B030D-6E8A-4147-A177-3AD203B41FA5}">
                      <a16:colId xmlns:a16="http://schemas.microsoft.com/office/drawing/2014/main" val="2342318848"/>
                    </a:ext>
                  </a:extLst>
                </a:gridCol>
                <a:gridCol w="2064394">
                  <a:extLst>
                    <a:ext uri="{9D8B030D-6E8A-4147-A177-3AD203B41FA5}">
                      <a16:colId xmlns:a16="http://schemas.microsoft.com/office/drawing/2014/main" val="2253291508"/>
                    </a:ext>
                  </a:extLst>
                </a:gridCol>
              </a:tblGrid>
              <a:tr h="821257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 קבוצה א'-</a:t>
                      </a:r>
                      <a:r>
                        <a:rPr lang="he-IL" sz="1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סיור חינוך עירוני</a:t>
                      </a:r>
                    </a:p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מר דרורי </a:t>
                      </a:r>
                      <a:r>
                        <a:rPr lang="he-IL" sz="1800" b="1" dirty="0" err="1" smtClean="0">
                          <a:solidFill>
                            <a:schemeClr val="tx1"/>
                          </a:solidFill>
                        </a:rPr>
                        <a:t>גניאל</a:t>
                      </a:r>
                      <a:endParaRPr lang="he-IL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dirty="0" smtClean="0">
                          <a:solidFill>
                            <a:schemeClr val="tx1"/>
                          </a:solidFill>
                        </a:rPr>
                        <a:t>(אחריות-</a:t>
                      </a:r>
                      <a:r>
                        <a:rPr lang="he-IL" sz="1400" baseline="0" dirty="0" smtClean="0">
                          <a:solidFill>
                            <a:schemeClr val="tx1"/>
                          </a:solidFill>
                        </a:rPr>
                        <a:t> מיכל </a:t>
                      </a:r>
                      <a:r>
                        <a:rPr lang="he-IL" sz="1400" baseline="0" dirty="0" err="1" smtClean="0">
                          <a:solidFill>
                            <a:schemeClr val="tx1"/>
                          </a:solidFill>
                        </a:rPr>
                        <a:t>מסטיי</a:t>
                      </a:r>
                      <a:r>
                        <a:rPr lang="he-IL" sz="14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he-IL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קבוצה ב'- סיור תשתיות עירוני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מהנדס</a:t>
                      </a:r>
                      <a:r>
                        <a:rPr lang="he-IL" sz="1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e-IL" sz="1800" b="1" baseline="0" dirty="0" smtClean="0">
                          <a:solidFill>
                            <a:schemeClr val="tx1"/>
                          </a:solidFill>
                        </a:rPr>
                        <a:t>העירייה</a:t>
                      </a:r>
                      <a:endParaRPr lang="he-IL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dirty="0" smtClean="0">
                          <a:solidFill>
                            <a:schemeClr val="tx1"/>
                          </a:solidFill>
                        </a:rPr>
                        <a:t>(אחריות-</a:t>
                      </a:r>
                      <a:r>
                        <a:rPr lang="he-IL" sz="1400" baseline="0" dirty="0" smtClean="0">
                          <a:solidFill>
                            <a:schemeClr val="tx1"/>
                          </a:solidFill>
                        </a:rPr>
                        <a:t> חלי </a:t>
                      </a:r>
                      <a:r>
                        <a:rPr lang="he-IL" sz="1400" baseline="0" dirty="0" err="1" smtClean="0">
                          <a:solidFill>
                            <a:schemeClr val="tx1"/>
                          </a:solidFill>
                        </a:rPr>
                        <a:t>קונטנטה</a:t>
                      </a:r>
                      <a:r>
                        <a:rPr lang="he-IL" sz="14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he-IL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515742"/>
                  </a:ext>
                </a:extLst>
              </a:tr>
              <a:tr h="391305">
                <a:tc>
                  <a:txBody>
                    <a:bodyPr/>
                    <a:lstStyle/>
                    <a:p>
                      <a:pPr algn="ctr"/>
                      <a:r>
                        <a:rPr lang="he-IL" sz="1400" dirty="0" smtClean="0"/>
                        <a:t>עידו מזרחי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400" dirty="0" smtClean="0"/>
                        <a:t>אביעד אטיה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972081"/>
                  </a:ext>
                </a:extLst>
              </a:tr>
              <a:tr h="39130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701662"/>
                  </a:ext>
                </a:extLst>
              </a:tr>
              <a:tr h="39130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361347"/>
                  </a:ext>
                </a:extLst>
              </a:tr>
              <a:tr h="39130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017374"/>
                  </a:ext>
                </a:extLst>
              </a:tr>
              <a:tr h="39130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095234"/>
                  </a:ext>
                </a:extLst>
              </a:tr>
              <a:tr h="39130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533119"/>
                  </a:ext>
                </a:extLst>
              </a:tr>
              <a:tr h="39130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471684"/>
                  </a:ext>
                </a:extLst>
              </a:tr>
              <a:tr h="39130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903155"/>
                  </a:ext>
                </a:extLst>
              </a:tr>
              <a:tr h="391305"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866521"/>
                  </a:ext>
                </a:extLst>
              </a:tr>
              <a:tr h="39130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34461"/>
                  </a:ext>
                </a:extLst>
              </a:tr>
              <a:tr h="39130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563808"/>
                  </a:ext>
                </a:extLst>
              </a:tr>
              <a:tr h="391305"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259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79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4419305" y="266700"/>
            <a:ext cx="3669599" cy="5334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400" b="1" u="sng" dirty="0" smtClean="0">
                <a:solidFill>
                  <a:schemeClr val="bg1"/>
                </a:solidFill>
                <a:latin typeface="+mn-lt"/>
                <a:cs typeface="+mn-cs"/>
              </a:rPr>
              <a:t>הצגת מרצים וחלוקת תשורות</a:t>
            </a:r>
            <a:endParaRPr lang="he-IL" sz="2400" b="1" u="sng" dirty="0">
              <a:solidFill>
                <a:schemeClr val="bg1"/>
              </a:solidFill>
              <a:cs typeface="+mn-cs"/>
            </a:endParaRPr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442120"/>
              </p:ext>
            </p:extLst>
          </p:nvPr>
        </p:nvGraphicFramePr>
        <p:xfrm>
          <a:off x="3205654" y="1195552"/>
          <a:ext cx="6096900" cy="5074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02179">
                  <a:extLst>
                    <a:ext uri="{9D8B030D-6E8A-4147-A177-3AD203B41FA5}">
                      <a16:colId xmlns:a16="http://schemas.microsoft.com/office/drawing/2014/main" val="1950873598"/>
                    </a:ext>
                  </a:extLst>
                </a:gridCol>
                <a:gridCol w="2325753">
                  <a:extLst>
                    <a:ext uri="{9D8B030D-6E8A-4147-A177-3AD203B41FA5}">
                      <a16:colId xmlns:a16="http://schemas.microsoft.com/office/drawing/2014/main" val="2577664478"/>
                    </a:ext>
                  </a:extLst>
                </a:gridCol>
                <a:gridCol w="2568968">
                  <a:extLst>
                    <a:ext uri="{9D8B030D-6E8A-4147-A177-3AD203B41FA5}">
                      <a16:colId xmlns:a16="http://schemas.microsoft.com/office/drawing/2014/main" val="3656551246"/>
                    </a:ext>
                  </a:extLst>
                </a:gridCol>
              </a:tblGrid>
              <a:tr h="470821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err="1" smtClean="0">
                          <a:solidFill>
                            <a:schemeClr val="tx1"/>
                          </a:solidFill>
                        </a:rPr>
                        <a:t>מס"ד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המרצה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המציג ומעניק התשורה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515742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1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err="1" smtClean="0"/>
                        <a:t>מאו"ג</a:t>
                      </a:r>
                      <a:r>
                        <a:rPr lang="he-IL" sz="1600" baseline="0" dirty="0" smtClean="0"/>
                        <a:t> 80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אביעד אטיה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701662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2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קצינת אירוח עובדה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אביעד</a:t>
                      </a:r>
                      <a:r>
                        <a:rPr lang="he-IL" sz="1600" baseline="0" dirty="0" smtClean="0"/>
                        <a:t> אטיה</a:t>
                      </a:r>
                      <a:endParaRPr lang="he-I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361347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3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קצין רכב </a:t>
                      </a:r>
                      <a:r>
                        <a:rPr lang="he-IL" sz="1600" dirty="0" err="1" smtClean="0"/>
                        <a:t>בהל"ץ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עידו מזרחי</a:t>
                      </a:r>
                      <a:endParaRPr lang="he-I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017374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4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ראש העיר אילת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עידו מזרחי</a:t>
                      </a:r>
                      <a:endParaRPr lang="he-I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095234"/>
                  </a:ext>
                </a:extLst>
              </a:tr>
              <a:tr h="403597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5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מנכ"ל החברה הכלכלית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אודי שילה</a:t>
                      </a:r>
                      <a:endParaRPr lang="he-I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533119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6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מנהל מטבח אוגדה 80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מלכי</a:t>
                      </a:r>
                      <a:endParaRPr lang="he-I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471684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7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מפקד</a:t>
                      </a:r>
                      <a:r>
                        <a:rPr lang="he-IL" sz="1600" baseline="0" dirty="0" smtClean="0"/>
                        <a:t> בסיס </a:t>
                      </a:r>
                      <a:r>
                        <a:rPr lang="he-IL" sz="1600" baseline="0" dirty="0" err="1" smtClean="0"/>
                        <a:t>חה"י</a:t>
                      </a:r>
                      <a:r>
                        <a:rPr lang="he-IL" sz="1600" baseline="0" dirty="0" smtClean="0"/>
                        <a:t> (</a:t>
                      </a:r>
                      <a:r>
                        <a:rPr lang="he-IL" sz="1600" baseline="0" dirty="0" err="1" smtClean="0"/>
                        <a:t>קייאקים</a:t>
                      </a:r>
                      <a:r>
                        <a:rPr lang="he-IL" sz="1600" baseline="0" dirty="0" smtClean="0"/>
                        <a:t>)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תורג'מן</a:t>
                      </a:r>
                      <a:endParaRPr lang="he-I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682958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8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מר דרורי</a:t>
                      </a:r>
                      <a:r>
                        <a:rPr lang="he-IL" sz="1600" baseline="0" dirty="0" smtClean="0"/>
                        <a:t> </a:t>
                      </a:r>
                      <a:r>
                        <a:rPr lang="he-IL" sz="1600" baseline="0" dirty="0" err="1" smtClean="0"/>
                        <a:t>גניאל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מיכל </a:t>
                      </a:r>
                      <a:r>
                        <a:rPr lang="he-IL" sz="1600" dirty="0" err="1" smtClean="0"/>
                        <a:t>מסטיי</a:t>
                      </a:r>
                      <a:endParaRPr lang="he-I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912785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9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מהנדס</a:t>
                      </a:r>
                      <a:r>
                        <a:rPr lang="he-IL" sz="1600" baseline="0" dirty="0" smtClean="0"/>
                        <a:t> עריית אילת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חלי </a:t>
                      </a:r>
                      <a:r>
                        <a:rPr lang="he-IL" sz="1600" dirty="0" err="1" smtClean="0"/>
                        <a:t>קונטנטה</a:t>
                      </a:r>
                      <a:endParaRPr lang="he-I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35730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10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מפקד</a:t>
                      </a:r>
                      <a:r>
                        <a:rPr lang="he-IL" sz="1600" baseline="0" dirty="0" smtClean="0"/>
                        <a:t> </a:t>
                      </a:r>
                      <a:r>
                        <a:rPr lang="he-IL" sz="1600" baseline="0" dirty="0" err="1" smtClean="0"/>
                        <a:t>זי"ס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תורג'מן</a:t>
                      </a:r>
                      <a:endParaRPr lang="he-I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001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12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9;p23">
            <a:extLst>
              <a:ext uri="{FF2B5EF4-FFF2-40B4-BE49-F238E27FC236}">
                <a16:creationId xmlns:a16="http://schemas.microsoft.com/office/drawing/2014/main" id="{C368925D-D24C-4AB4-BBEA-EC01FC54E33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204400" y="275600"/>
            <a:ext cx="1783200" cy="126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he-IL" sz="5400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כללי</a:t>
            </a:r>
            <a:endParaRPr sz="5400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49" name="קבוצה 48">
            <a:extLst>
              <a:ext uri="{FF2B5EF4-FFF2-40B4-BE49-F238E27FC236}">
                <a16:creationId xmlns:a16="http://schemas.microsoft.com/office/drawing/2014/main" id="{FBF1E6DD-2C90-4942-932F-690718DFC7EE}"/>
              </a:ext>
            </a:extLst>
          </p:cNvPr>
          <p:cNvGrpSpPr/>
          <p:nvPr/>
        </p:nvGrpSpPr>
        <p:grpSpPr>
          <a:xfrm>
            <a:off x="4875373" y="1913182"/>
            <a:ext cx="6991178" cy="1261600"/>
            <a:chOff x="4875373" y="1913182"/>
            <a:chExt cx="6991178" cy="1261600"/>
          </a:xfrm>
        </p:grpSpPr>
        <p:grpSp>
          <p:nvGrpSpPr>
            <p:cNvPr id="4" name="Google Shape;12498;p79">
              <a:extLst>
                <a:ext uri="{FF2B5EF4-FFF2-40B4-BE49-F238E27FC236}">
                  <a16:creationId xmlns:a16="http://schemas.microsoft.com/office/drawing/2014/main" id="{9405859E-7473-4CD2-BA16-F69520B267B5}"/>
                </a:ext>
              </a:extLst>
            </p:cNvPr>
            <p:cNvGrpSpPr/>
            <p:nvPr/>
          </p:nvGrpSpPr>
          <p:grpSpPr>
            <a:xfrm>
              <a:off x="10482383" y="1913182"/>
              <a:ext cx="1384168" cy="1261600"/>
              <a:chOff x="4874906" y="3808812"/>
              <a:chExt cx="345615" cy="350836"/>
            </a:xfrm>
          </p:grpSpPr>
          <p:sp>
            <p:nvSpPr>
              <p:cNvPr id="6" name="Google Shape;12499;p79">
                <a:extLst>
                  <a:ext uri="{FF2B5EF4-FFF2-40B4-BE49-F238E27FC236}">
                    <a16:creationId xmlns:a16="http://schemas.microsoft.com/office/drawing/2014/main" id="{B3105704-F841-43DF-BDC1-453812A7A588}"/>
                  </a:ext>
                </a:extLst>
              </p:cNvPr>
              <p:cNvSpPr/>
              <p:nvPr/>
            </p:nvSpPr>
            <p:spPr>
              <a:xfrm>
                <a:off x="4874906" y="3808812"/>
                <a:ext cx="345615" cy="350836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11023" extrusionOk="0">
                    <a:moveTo>
                      <a:pt x="6632" y="274"/>
                    </a:moveTo>
                    <a:cubicBezTo>
                      <a:pt x="6858" y="274"/>
                      <a:pt x="7037" y="453"/>
                      <a:pt x="7037" y="679"/>
                    </a:cubicBezTo>
                    <a:cubicBezTo>
                      <a:pt x="7037" y="905"/>
                      <a:pt x="6858" y="1084"/>
                      <a:pt x="6632" y="1084"/>
                    </a:cubicBezTo>
                    <a:lnTo>
                      <a:pt x="4906" y="1084"/>
                    </a:lnTo>
                    <a:cubicBezTo>
                      <a:pt x="4691" y="1084"/>
                      <a:pt x="4513" y="905"/>
                      <a:pt x="4513" y="679"/>
                    </a:cubicBezTo>
                    <a:cubicBezTo>
                      <a:pt x="4513" y="453"/>
                      <a:pt x="4691" y="274"/>
                      <a:pt x="4906" y="274"/>
                    </a:cubicBezTo>
                    <a:close/>
                    <a:moveTo>
                      <a:pt x="5965" y="1405"/>
                    </a:moveTo>
                    <a:lnTo>
                      <a:pt x="5965" y="1965"/>
                    </a:lnTo>
                    <a:lnTo>
                      <a:pt x="5572" y="1965"/>
                    </a:lnTo>
                    <a:lnTo>
                      <a:pt x="5572" y="1405"/>
                    </a:lnTo>
                    <a:close/>
                    <a:moveTo>
                      <a:pt x="5790" y="2285"/>
                    </a:moveTo>
                    <a:cubicBezTo>
                      <a:pt x="7012" y="2285"/>
                      <a:pt x="8209" y="2830"/>
                      <a:pt x="9037" y="3834"/>
                    </a:cubicBezTo>
                    <a:cubicBezTo>
                      <a:pt x="10513" y="5632"/>
                      <a:pt x="10228" y="8287"/>
                      <a:pt x="8430" y="9763"/>
                    </a:cubicBezTo>
                    <a:cubicBezTo>
                      <a:pt x="7647" y="10392"/>
                      <a:pt x="6705" y="10700"/>
                      <a:pt x="5771" y="10700"/>
                    </a:cubicBezTo>
                    <a:cubicBezTo>
                      <a:pt x="4545" y="10700"/>
                      <a:pt x="3331" y="10171"/>
                      <a:pt x="2500" y="9144"/>
                    </a:cubicBezTo>
                    <a:cubicBezTo>
                      <a:pt x="405" y="6573"/>
                      <a:pt x="2000" y="2715"/>
                      <a:pt x="5239" y="2322"/>
                    </a:cubicBezTo>
                    <a:cubicBezTo>
                      <a:pt x="5422" y="2297"/>
                      <a:pt x="5606" y="2285"/>
                      <a:pt x="5790" y="2285"/>
                    </a:cubicBezTo>
                    <a:close/>
                    <a:moveTo>
                      <a:pt x="4917" y="0"/>
                    </a:moveTo>
                    <a:cubicBezTo>
                      <a:pt x="4513" y="0"/>
                      <a:pt x="4203" y="322"/>
                      <a:pt x="4203" y="715"/>
                    </a:cubicBezTo>
                    <a:cubicBezTo>
                      <a:pt x="4203" y="1108"/>
                      <a:pt x="4525" y="1429"/>
                      <a:pt x="4917" y="1429"/>
                    </a:cubicBezTo>
                    <a:lnTo>
                      <a:pt x="5251" y="1429"/>
                    </a:lnTo>
                    <a:lnTo>
                      <a:pt x="5251" y="1989"/>
                    </a:lnTo>
                    <a:cubicBezTo>
                      <a:pt x="1727" y="2393"/>
                      <a:pt x="0" y="6573"/>
                      <a:pt x="2262" y="9359"/>
                    </a:cubicBezTo>
                    <a:cubicBezTo>
                      <a:pt x="3161" y="10454"/>
                      <a:pt x="4471" y="11023"/>
                      <a:pt x="5790" y="11023"/>
                    </a:cubicBezTo>
                    <a:cubicBezTo>
                      <a:pt x="6795" y="11023"/>
                      <a:pt x="7805" y="10693"/>
                      <a:pt x="8644" y="10013"/>
                    </a:cubicBezTo>
                    <a:cubicBezTo>
                      <a:pt x="10585" y="8430"/>
                      <a:pt x="10859" y="5561"/>
                      <a:pt x="9287" y="3632"/>
                    </a:cubicBezTo>
                    <a:cubicBezTo>
                      <a:pt x="8513" y="2679"/>
                      <a:pt x="7430" y="2120"/>
                      <a:pt x="6299" y="1989"/>
                    </a:cubicBezTo>
                    <a:lnTo>
                      <a:pt x="6299" y="1429"/>
                    </a:lnTo>
                    <a:lnTo>
                      <a:pt x="6644" y="1429"/>
                    </a:lnTo>
                    <a:cubicBezTo>
                      <a:pt x="7037" y="1429"/>
                      <a:pt x="7358" y="1096"/>
                      <a:pt x="7358" y="715"/>
                    </a:cubicBezTo>
                    <a:cubicBezTo>
                      <a:pt x="7358" y="310"/>
                      <a:pt x="7025" y="0"/>
                      <a:pt x="6644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12500;p79">
                <a:extLst>
                  <a:ext uri="{FF2B5EF4-FFF2-40B4-BE49-F238E27FC236}">
                    <a16:creationId xmlns:a16="http://schemas.microsoft.com/office/drawing/2014/main" id="{F7A23AAE-4239-47EA-B5B0-42918BCCA6F2}"/>
                  </a:ext>
                </a:extLst>
              </p:cNvPr>
              <p:cNvSpPr/>
              <p:nvPr/>
            </p:nvSpPr>
            <p:spPr>
              <a:xfrm>
                <a:off x="4939326" y="4009643"/>
                <a:ext cx="145929" cy="123618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3884" extrusionOk="0">
                    <a:moveTo>
                      <a:pt x="203" y="1"/>
                    </a:moveTo>
                    <a:cubicBezTo>
                      <a:pt x="119" y="1"/>
                      <a:pt x="48" y="72"/>
                      <a:pt x="48" y="155"/>
                    </a:cubicBezTo>
                    <a:cubicBezTo>
                      <a:pt x="48" y="203"/>
                      <a:pt x="0" y="965"/>
                      <a:pt x="429" y="1810"/>
                    </a:cubicBezTo>
                    <a:cubicBezTo>
                      <a:pt x="691" y="2334"/>
                      <a:pt x="1072" y="2799"/>
                      <a:pt x="1548" y="3156"/>
                    </a:cubicBezTo>
                    <a:cubicBezTo>
                      <a:pt x="2212" y="3644"/>
                      <a:pt x="2997" y="3883"/>
                      <a:pt x="3771" y="3883"/>
                    </a:cubicBezTo>
                    <a:cubicBezTo>
                      <a:pt x="3996" y="3883"/>
                      <a:pt x="4221" y="3863"/>
                      <a:pt x="4441" y="3823"/>
                    </a:cubicBezTo>
                    <a:cubicBezTo>
                      <a:pt x="4525" y="3811"/>
                      <a:pt x="4584" y="3715"/>
                      <a:pt x="4572" y="3632"/>
                    </a:cubicBezTo>
                    <a:cubicBezTo>
                      <a:pt x="4540" y="3545"/>
                      <a:pt x="4477" y="3488"/>
                      <a:pt x="4394" y="3488"/>
                    </a:cubicBezTo>
                    <a:cubicBezTo>
                      <a:pt x="4386" y="3488"/>
                      <a:pt x="4378" y="3488"/>
                      <a:pt x="4370" y="3489"/>
                    </a:cubicBezTo>
                    <a:cubicBezTo>
                      <a:pt x="4161" y="3528"/>
                      <a:pt x="3950" y="3547"/>
                      <a:pt x="3739" y="3547"/>
                    </a:cubicBezTo>
                    <a:cubicBezTo>
                      <a:pt x="3035" y="3547"/>
                      <a:pt x="2334" y="3331"/>
                      <a:pt x="1739" y="2882"/>
                    </a:cubicBezTo>
                    <a:cubicBezTo>
                      <a:pt x="286" y="1810"/>
                      <a:pt x="369" y="155"/>
                      <a:pt x="369" y="155"/>
                    </a:cubicBezTo>
                    <a:cubicBezTo>
                      <a:pt x="369" y="72"/>
                      <a:pt x="298" y="1"/>
                      <a:pt x="20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12501;p79">
                <a:extLst>
                  <a:ext uri="{FF2B5EF4-FFF2-40B4-BE49-F238E27FC236}">
                    <a16:creationId xmlns:a16="http://schemas.microsoft.com/office/drawing/2014/main" id="{F03C2137-7C24-4562-8853-5DA008057ED5}"/>
                  </a:ext>
                </a:extLst>
              </p:cNvPr>
              <p:cNvSpPr/>
              <p:nvPr/>
            </p:nvSpPr>
            <p:spPr>
              <a:xfrm>
                <a:off x="4942351" y="3897640"/>
                <a:ext cx="205033" cy="101816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3199" extrusionOk="0">
                    <a:moveTo>
                      <a:pt x="3666" y="0"/>
                    </a:moveTo>
                    <a:cubicBezTo>
                      <a:pt x="1972" y="0"/>
                      <a:pt x="363" y="1175"/>
                      <a:pt x="24" y="3008"/>
                    </a:cubicBezTo>
                    <a:cubicBezTo>
                      <a:pt x="0" y="3115"/>
                      <a:pt x="72" y="3198"/>
                      <a:pt x="179" y="3198"/>
                    </a:cubicBezTo>
                    <a:cubicBezTo>
                      <a:pt x="251" y="3198"/>
                      <a:pt x="322" y="3139"/>
                      <a:pt x="334" y="3067"/>
                    </a:cubicBezTo>
                    <a:cubicBezTo>
                      <a:pt x="656" y="1384"/>
                      <a:pt x="2127" y="318"/>
                      <a:pt x="3670" y="318"/>
                    </a:cubicBezTo>
                    <a:cubicBezTo>
                      <a:pt x="4353" y="318"/>
                      <a:pt x="5050" y="527"/>
                      <a:pt x="5668" y="984"/>
                    </a:cubicBezTo>
                    <a:cubicBezTo>
                      <a:pt x="5846" y="1115"/>
                      <a:pt x="5989" y="1257"/>
                      <a:pt x="6144" y="1412"/>
                    </a:cubicBezTo>
                    <a:cubicBezTo>
                      <a:pt x="6180" y="1448"/>
                      <a:pt x="6228" y="1471"/>
                      <a:pt x="6274" y="1471"/>
                    </a:cubicBezTo>
                    <a:cubicBezTo>
                      <a:pt x="6305" y="1471"/>
                      <a:pt x="6334" y="1460"/>
                      <a:pt x="6358" y="1436"/>
                    </a:cubicBezTo>
                    <a:cubicBezTo>
                      <a:pt x="6430" y="1377"/>
                      <a:pt x="6442" y="1269"/>
                      <a:pt x="6382" y="1210"/>
                    </a:cubicBezTo>
                    <a:cubicBezTo>
                      <a:pt x="6216" y="1031"/>
                      <a:pt x="6049" y="876"/>
                      <a:pt x="5858" y="734"/>
                    </a:cubicBezTo>
                    <a:cubicBezTo>
                      <a:pt x="5179" y="230"/>
                      <a:pt x="4414" y="0"/>
                      <a:pt x="366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2502;p79">
                <a:extLst>
                  <a:ext uri="{FF2B5EF4-FFF2-40B4-BE49-F238E27FC236}">
                    <a16:creationId xmlns:a16="http://schemas.microsoft.com/office/drawing/2014/main" id="{D70D8A8D-6D39-43AC-BFF6-A1CD334001AF}"/>
                  </a:ext>
                </a:extLst>
              </p:cNvPr>
              <p:cNvSpPr/>
              <p:nvPr/>
            </p:nvSpPr>
            <p:spPr>
              <a:xfrm>
                <a:off x="5092737" y="3950252"/>
                <a:ext cx="84597" cy="175465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5513" extrusionOk="0">
                    <a:moveTo>
                      <a:pt x="1939" y="0"/>
                    </a:moveTo>
                    <a:cubicBezTo>
                      <a:pt x="1907" y="0"/>
                      <a:pt x="1875" y="11"/>
                      <a:pt x="1848" y="33"/>
                    </a:cubicBezTo>
                    <a:cubicBezTo>
                      <a:pt x="1776" y="81"/>
                      <a:pt x="1741" y="176"/>
                      <a:pt x="1800" y="259"/>
                    </a:cubicBezTo>
                    <a:cubicBezTo>
                      <a:pt x="2145" y="795"/>
                      <a:pt x="2324" y="1414"/>
                      <a:pt x="2324" y="2057"/>
                    </a:cubicBezTo>
                    <a:cubicBezTo>
                      <a:pt x="2324" y="3486"/>
                      <a:pt x="1431" y="4724"/>
                      <a:pt x="169" y="5200"/>
                    </a:cubicBezTo>
                    <a:cubicBezTo>
                      <a:pt x="1" y="5263"/>
                      <a:pt x="55" y="5512"/>
                      <a:pt x="218" y="5512"/>
                    </a:cubicBezTo>
                    <a:cubicBezTo>
                      <a:pt x="239" y="5512"/>
                      <a:pt x="263" y="5508"/>
                      <a:pt x="288" y="5498"/>
                    </a:cubicBezTo>
                    <a:cubicBezTo>
                      <a:pt x="1669" y="4962"/>
                      <a:pt x="2657" y="3605"/>
                      <a:pt x="2657" y="2045"/>
                    </a:cubicBezTo>
                    <a:cubicBezTo>
                      <a:pt x="2622" y="1343"/>
                      <a:pt x="2431" y="676"/>
                      <a:pt x="2074" y="81"/>
                    </a:cubicBezTo>
                    <a:cubicBezTo>
                      <a:pt x="2044" y="29"/>
                      <a:pt x="1992" y="0"/>
                      <a:pt x="1939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2503;p79">
                <a:extLst>
                  <a:ext uri="{FF2B5EF4-FFF2-40B4-BE49-F238E27FC236}">
                    <a16:creationId xmlns:a16="http://schemas.microsoft.com/office/drawing/2014/main" id="{5EC53302-E1DB-494A-979B-9E2E53FDE3B2}"/>
                  </a:ext>
                </a:extLst>
              </p:cNvPr>
              <p:cNvSpPr/>
              <p:nvPr/>
            </p:nvSpPr>
            <p:spPr>
              <a:xfrm>
                <a:off x="5004894" y="3993729"/>
                <a:ext cx="81478" cy="5534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39" extrusionOk="0">
                    <a:moveTo>
                      <a:pt x="1691" y="334"/>
                    </a:moveTo>
                    <a:cubicBezTo>
                      <a:pt x="1976" y="334"/>
                      <a:pt x="2143" y="655"/>
                      <a:pt x="1976" y="882"/>
                    </a:cubicBezTo>
                    <a:cubicBezTo>
                      <a:pt x="1913" y="974"/>
                      <a:pt x="1806" y="1024"/>
                      <a:pt x="1698" y="1024"/>
                    </a:cubicBezTo>
                    <a:cubicBezTo>
                      <a:pt x="1625" y="1024"/>
                      <a:pt x="1551" y="1001"/>
                      <a:pt x="1488" y="953"/>
                    </a:cubicBezTo>
                    <a:cubicBezTo>
                      <a:pt x="1214" y="763"/>
                      <a:pt x="1369" y="334"/>
                      <a:pt x="1691" y="334"/>
                    </a:cubicBezTo>
                    <a:close/>
                    <a:moveTo>
                      <a:pt x="1691" y="1"/>
                    </a:moveTo>
                    <a:cubicBezTo>
                      <a:pt x="1584" y="1"/>
                      <a:pt x="1334" y="36"/>
                      <a:pt x="1155" y="274"/>
                    </a:cubicBezTo>
                    <a:cubicBezTo>
                      <a:pt x="1024" y="453"/>
                      <a:pt x="988" y="655"/>
                      <a:pt x="1048" y="846"/>
                    </a:cubicBezTo>
                    <a:lnTo>
                      <a:pt x="131" y="1441"/>
                    </a:lnTo>
                    <a:cubicBezTo>
                      <a:pt x="0" y="1536"/>
                      <a:pt x="60" y="1739"/>
                      <a:pt x="214" y="1739"/>
                    </a:cubicBezTo>
                    <a:cubicBezTo>
                      <a:pt x="310" y="1739"/>
                      <a:pt x="262" y="1727"/>
                      <a:pt x="1214" y="1132"/>
                    </a:cubicBezTo>
                    <a:cubicBezTo>
                      <a:pt x="1346" y="1279"/>
                      <a:pt x="1520" y="1349"/>
                      <a:pt x="1692" y="1349"/>
                    </a:cubicBezTo>
                    <a:cubicBezTo>
                      <a:pt x="1896" y="1349"/>
                      <a:pt x="2098" y="1252"/>
                      <a:pt x="2226" y="1072"/>
                    </a:cubicBezTo>
                    <a:cubicBezTo>
                      <a:pt x="2560" y="632"/>
                      <a:pt x="2238" y="1"/>
                      <a:pt x="1691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2504;p79">
                <a:extLst>
                  <a:ext uri="{FF2B5EF4-FFF2-40B4-BE49-F238E27FC236}">
                    <a16:creationId xmlns:a16="http://schemas.microsoft.com/office/drawing/2014/main" id="{44F20583-97B8-4855-901F-4F6591FC934B}"/>
                  </a:ext>
                </a:extLst>
              </p:cNvPr>
              <p:cNvSpPr/>
              <p:nvPr/>
            </p:nvSpPr>
            <p:spPr>
              <a:xfrm>
                <a:off x="5053400" y="3915272"/>
                <a:ext cx="10630" cy="2998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42" extrusionOk="0">
                    <a:moveTo>
                      <a:pt x="167" y="1"/>
                    </a:moveTo>
                    <a:cubicBezTo>
                      <a:pt x="83" y="1"/>
                      <a:pt x="0" y="72"/>
                      <a:pt x="0" y="168"/>
                    </a:cubicBezTo>
                    <a:lnTo>
                      <a:pt x="0" y="775"/>
                    </a:lnTo>
                    <a:cubicBezTo>
                      <a:pt x="0" y="858"/>
                      <a:pt x="83" y="942"/>
                      <a:pt x="167" y="942"/>
                    </a:cubicBezTo>
                    <a:cubicBezTo>
                      <a:pt x="262" y="942"/>
                      <a:pt x="333" y="858"/>
                      <a:pt x="333" y="775"/>
                    </a:cubicBezTo>
                    <a:lnTo>
                      <a:pt x="333" y="168"/>
                    </a:lnTo>
                    <a:cubicBezTo>
                      <a:pt x="333" y="72"/>
                      <a:pt x="262" y="1"/>
                      <a:pt x="167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505;p79">
                <a:extLst>
                  <a:ext uri="{FF2B5EF4-FFF2-40B4-BE49-F238E27FC236}">
                    <a16:creationId xmlns:a16="http://schemas.microsoft.com/office/drawing/2014/main" id="{95BBAD91-3FED-49B1-8749-D6138B7BAB3B}"/>
                  </a:ext>
                </a:extLst>
              </p:cNvPr>
              <p:cNvSpPr/>
              <p:nvPr/>
            </p:nvSpPr>
            <p:spPr>
              <a:xfrm>
                <a:off x="5005244" y="3928226"/>
                <a:ext cx="21261" cy="26894"/>
              </a:xfrm>
              <a:custGeom>
                <a:avLst/>
                <a:gdLst/>
                <a:ahLst/>
                <a:cxnLst/>
                <a:rect l="l" t="t" r="r" b="b"/>
                <a:pathLst>
                  <a:path w="668" h="845" extrusionOk="0">
                    <a:moveTo>
                      <a:pt x="183" y="1"/>
                    </a:moveTo>
                    <a:cubicBezTo>
                      <a:pt x="156" y="1"/>
                      <a:pt x="130" y="8"/>
                      <a:pt x="108" y="23"/>
                    </a:cubicBezTo>
                    <a:cubicBezTo>
                      <a:pt x="25" y="70"/>
                      <a:pt x="1" y="177"/>
                      <a:pt x="49" y="249"/>
                    </a:cubicBezTo>
                    <a:lnTo>
                      <a:pt x="346" y="773"/>
                    </a:lnTo>
                    <a:cubicBezTo>
                      <a:pt x="382" y="808"/>
                      <a:pt x="430" y="844"/>
                      <a:pt x="489" y="844"/>
                    </a:cubicBezTo>
                    <a:cubicBezTo>
                      <a:pt x="525" y="844"/>
                      <a:pt x="549" y="844"/>
                      <a:pt x="561" y="832"/>
                    </a:cubicBezTo>
                    <a:cubicBezTo>
                      <a:pt x="644" y="785"/>
                      <a:pt x="668" y="677"/>
                      <a:pt x="620" y="606"/>
                    </a:cubicBezTo>
                    <a:lnTo>
                      <a:pt x="322" y="82"/>
                    </a:lnTo>
                    <a:cubicBezTo>
                      <a:pt x="298" y="33"/>
                      <a:pt x="240" y="1"/>
                      <a:pt x="18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2506;p79">
                <a:extLst>
                  <a:ext uri="{FF2B5EF4-FFF2-40B4-BE49-F238E27FC236}">
                    <a16:creationId xmlns:a16="http://schemas.microsoft.com/office/drawing/2014/main" id="{2163E527-CB1D-4729-A565-910417CB6C4E}"/>
                  </a:ext>
                </a:extLst>
              </p:cNvPr>
              <p:cNvSpPr/>
              <p:nvPr/>
            </p:nvSpPr>
            <p:spPr>
              <a:xfrm>
                <a:off x="4970774" y="3962886"/>
                <a:ext cx="28454" cy="1951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613" extrusionOk="0">
                    <a:moveTo>
                      <a:pt x="189" y="1"/>
                    </a:moveTo>
                    <a:cubicBezTo>
                      <a:pt x="130" y="1"/>
                      <a:pt x="69" y="27"/>
                      <a:pt x="36" y="77"/>
                    </a:cubicBezTo>
                    <a:cubicBezTo>
                      <a:pt x="0" y="160"/>
                      <a:pt x="24" y="255"/>
                      <a:pt x="96" y="303"/>
                    </a:cubicBezTo>
                    <a:lnTo>
                      <a:pt x="620" y="600"/>
                    </a:lnTo>
                    <a:cubicBezTo>
                      <a:pt x="655" y="612"/>
                      <a:pt x="679" y="612"/>
                      <a:pt x="691" y="612"/>
                    </a:cubicBezTo>
                    <a:cubicBezTo>
                      <a:pt x="751" y="612"/>
                      <a:pt x="798" y="589"/>
                      <a:pt x="834" y="541"/>
                    </a:cubicBezTo>
                    <a:cubicBezTo>
                      <a:pt x="893" y="470"/>
                      <a:pt x="858" y="362"/>
                      <a:pt x="786" y="315"/>
                    </a:cubicBezTo>
                    <a:lnTo>
                      <a:pt x="262" y="17"/>
                    </a:lnTo>
                    <a:cubicBezTo>
                      <a:pt x="240" y="6"/>
                      <a:pt x="215" y="1"/>
                      <a:pt x="18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2507;p79">
                <a:extLst>
                  <a:ext uri="{FF2B5EF4-FFF2-40B4-BE49-F238E27FC236}">
                    <a16:creationId xmlns:a16="http://schemas.microsoft.com/office/drawing/2014/main" id="{4BEFD65F-13DD-4E2C-8D44-49C73F8A81B4}"/>
                  </a:ext>
                </a:extLst>
              </p:cNvPr>
              <p:cNvSpPr/>
              <p:nvPr/>
            </p:nvSpPr>
            <p:spPr>
              <a:xfrm>
                <a:off x="4958265" y="4010022"/>
                <a:ext cx="29982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942" h="322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22"/>
                      <a:pt x="167" y="322"/>
                    </a:cubicBezTo>
                    <a:lnTo>
                      <a:pt x="774" y="322"/>
                    </a:lnTo>
                    <a:cubicBezTo>
                      <a:pt x="870" y="322"/>
                      <a:pt x="941" y="251"/>
                      <a:pt x="941" y="167"/>
                    </a:cubicBezTo>
                    <a:cubicBezTo>
                      <a:pt x="941" y="72"/>
                      <a:pt x="870" y="1"/>
                      <a:pt x="774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2508;p79">
                <a:extLst>
                  <a:ext uri="{FF2B5EF4-FFF2-40B4-BE49-F238E27FC236}">
                    <a16:creationId xmlns:a16="http://schemas.microsoft.com/office/drawing/2014/main" id="{4D9C7055-1A5A-4BF3-841D-6FB8B2FFA796}"/>
                  </a:ext>
                </a:extLst>
              </p:cNvPr>
              <p:cNvSpPr/>
              <p:nvPr/>
            </p:nvSpPr>
            <p:spPr>
              <a:xfrm>
                <a:off x="4969247" y="4047612"/>
                <a:ext cx="30363" cy="2005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630" extrusionOk="0">
                    <a:moveTo>
                      <a:pt x="754" y="0"/>
                    </a:moveTo>
                    <a:cubicBezTo>
                      <a:pt x="728" y="0"/>
                      <a:pt x="702" y="7"/>
                      <a:pt x="679" y="22"/>
                    </a:cubicBezTo>
                    <a:lnTo>
                      <a:pt x="156" y="320"/>
                    </a:lnTo>
                    <a:cubicBezTo>
                      <a:pt x="1" y="415"/>
                      <a:pt x="60" y="629"/>
                      <a:pt x="239" y="629"/>
                    </a:cubicBezTo>
                    <a:cubicBezTo>
                      <a:pt x="310" y="629"/>
                      <a:pt x="310" y="605"/>
                      <a:pt x="846" y="308"/>
                    </a:cubicBezTo>
                    <a:cubicBezTo>
                      <a:pt x="918" y="260"/>
                      <a:pt x="953" y="153"/>
                      <a:pt x="906" y="82"/>
                    </a:cubicBezTo>
                    <a:cubicBezTo>
                      <a:pt x="873" y="33"/>
                      <a:pt x="812" y="0"/>
                      <a:pt x="754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2509;p79">
                <a:extLst>
                  <a:ext uri="{FF2B5EF4-FFF2-40B4-BE49-F238E27FC236}">
                    <a16:creationId xmlns:a16="http://schemas.microsoft.com/office/drawing/2014/main" id="{22B20526-F3E2-4887-A43C-B1F615330936}"/>
                  </a:ext>
                </a:extLst>
              </p:cNvPr>
              <p:cNvSpPr/>
              <p:nvPr/>
            </p:nvSpPr>
            <p:spPr>
              <a:xfrm>
                <a:off x="5005247" y="4075652"/>
                <a:ext cx="21261" cy="26862"/>
              </a:xfrm>
              <a:custGeom>
                <a:avLst/>
                <a:gdLst/>
                <a:ahLst/>
                <a:cxnLst/>
                <a:rect l="l" t="t" r="r" b="b"/>
                <a:pathLst>
                  <a:path w="668" h="844" extrusionOk="0">
                    <a:moveTo>
                      <a:pt x="491" y="0"/>
                    </a:moveTo>
                    <a:cubicBezTo>
                      <a:pt x="440" y="0"/>
                      <a:pt x="391" y="33"/>
                      <a:pt x="358" y="82"/>
                    </a:cubicBezTo>
                    <a:lnTo>
                      <a:pt x="60" y="606"/>
                    </a:lnTo>
                    <a:cubicBezTo>
                      <a:pt x="1" y="701"/>
                      <a:pt x="72" y="844"/>
                      <a:pt x="191" y="844"/>
                    </a:cubicBezTo>
                    <a:cubicBezTo>
                      <a:pt x="251" y="844"/>
                      <a:pt x="299" y="808"/>
                      <a:pt x="322" y="760"/>
                    </a:cubicBezTo>
                    <a:lnTo>
                      <a:pt x="620" y="248"/>
                    </a:lnTo>
                    <a:cubicBezTo>
                      <a:pt x="668" y="165"/>
                      <a:pt x="644" y="70"/>
                      <a:pt x="561" y="22"/>
                    </a:cubicBezTo>
                    <a:cubicBezTo>
                      <a:pt x="538" y="7"/>
                      <a:pt x="514" y="0"/>
                      <a:pt x="491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2510;p79">
                <a:extLst>
                  <a:ext uri="{FF2B5EF4-FFF2-40B4-BE49-F238E27FC236}">
                    <a16:creationId xmlns:a16="http://schemas.microsoft.com/office/drawing/2014/main" id="{BA43584C-952B-41CA-A339-7406C6D16D91}"/>
                  </a:ext>
                </a:extLst>
              </p:cNvPr>
              <p:cNvSpPr/>
              <p:nvPr/>
            </p:nvSpPr>
            <p:spPr>
              <a:xfrm>
                <a:off x="5053401" y="4085802"/>
                <a:ext cx="10630" cy="2998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42" extrusionOk="0">
                    <a:moveTo>
                      <a:pt x="167" y="1"/>
                    </a:moveTo>
                    <a:cubicBezTo>
                      <a:pt x="83" y="1"/>
                      <a:pt x="0" y="72"/>
                      <a:pt x="0" y="167"/>
                    </a:cubicBezTo>
                    <a:lnTo>
                      <a:pt x="0" y="775"/>
                    </a:lnTo>
                    <a:cubicBezTo>
                      <a:pt x="0" y="858"/>
                      <a:pt x="83" y="941"/>
                      <a:pt x="167" y="941"/>
                    </a:cubicBezTo>
                    <a:cubicBezTo>
                      <a:pt x="250" y="941"/>
                      <a:pt x="333" y="858"/>
                      <a:pt x="333" y="775"/>
                    </a:cubicBezTo>
                    <a:lnTo>
                      <a:pt x="333" y="167"/>
                    </a:lnTo>
                    <a:cubicBezTo>
                      <a:pt x="333" y="72"/>
                      <a:pt x="250" y="1"/>
                      <a:pt x="167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2511;p79">
                <a:extLst>
                  <a:ext uri="{FF2B5EF4-FFF2-40B4-BE49-F238E27FC236}">
                    <a16:creationId xmlns:a16="http://schemas.microsoft.com/office/drawing/2014/main" id="{F6795859-9C13-42B5-A942-8AA5481BAE89}"/>
                  </a:ext>
                </a:extLst>
              </p:cNvPr>
              <p:cNvSpPr/>
              <p:nvPr/>
            </p:nvSpPr>
            <p:spPr>
              <a:xfrm>
                <a:off x="5090510" y="4075649"/>
                <a:ext cx="21261" cy="26894"/>
              </a:xfrm>
              <a:custGeom>
                <a:avLst/>
                <a:gdLst/>
                <a:ahLst/>
                <a:cxnLst/>
                <a:rect l="l" t="t" r="r" b="b"/>
                <a:pathLst>
                  <a:path w="668" h="845" extrusionOk="0">
                    <a:moveTo>
                      <a:pt x="182" y="0"/>
                    </a:moveTo>
                    <a:cubicBezTo>
                      <a:pt x="156" y="0"/>
                      <a:pt x="130" y="7"/>
                      <a:pt x="108" y="22"/>
                    </a:cubicBezTo>
                    <a:cubicBezTo>
                      <a:pt x="25" y="70"/>
                      <a:pt x="1" y="165"/>
                      <a:pt x="48" y="248"/>
                    </a:cubicBezTo>
                    <a:lnTo>
                      <a:pt x="346" y="760"/>
                    </a:lnTo>
                    <a:cubicBezTo>
                      <a:pt x="370" y="815"/>
                      <a:pt x="424" y="844"/>
                      <a:pt x="479" y="844"/>
                    </a:cubicBezTo>
                    <a:cubicBezTo>
                      <a:pt x="507" y="844"/>
                      <a:pt x="536" y="836"/>
                      <a:pt x="560" y="820"/>
                    </a:cubicBezTo>
                    <a:cubicBezTo>
                      <a:pt x="644" y="784"/>
                      <a:pt x="668" y="677"/>
                      <a:pt x="620" y="606"/>
                    </a:cubicBezTo>
                    <a:lnTo>
                      <a:pt x="322" y="82"/>
                    </a:lnTo>
                    <a:cubicBezTo>
                      <a:pt x="298" y="33"/>
                      <a:pt x="240" y="0"/>
                      <a:pt x="182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2512;p79">
                <a:extLst>
                  <a:ext uri="{FF2B5EF4-FFF2-40B4-BE49-F238E27FC236}">
                    <a16:creationId xmlns:a16="http://schemas.microsoft.com/office/drawing/2014/main" id="{BD6B808D-3555-4C51-8861-213CFD1BA808}"/>
                  </a:ext>
                </a:extLst>
              </p:cNvPr>
              <p:cNvSpPr/>
              <p:nvPr/>
            </p:nvSpPr>
            <p:spPr>
              <a:xfrm>
                <a:off x="5117819" y="4048148"/>
                <a:ext cx="28454" cy="1951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613" extrusionOk="0">
                    <a:moveTo>
                      <a:pt x="195" y="1"/>
                    </a:moveTo>
                    <a:cubicBezTo>
                      <a:pt x="136" y="1"/>
                      <a:pt x="81" y="27"/>
                      <a:pt x="48" y="77"/>
                    </a:cubicBezTo>
                    <a:cubicBezTo>
                      <a:pt x="0" y="160"/>
                      <a:pt x="36" y="243"/>
                      <a:pt x="107" y="291"/>
                    </a:cubicBezTo>
                    <a:cubicBezTo>
                      <a:pt x="643" y="588"/>
                      <a:pt x="631" y="612"/>
                      <a:pt x="714" y="612"/>
                    </a:cubicBezTo>
                    <a:cubicBezTo>
                      <a:pt x="774" y="612"/>
                      <a:pt x="822" y="588"/>
                      <a:pt x="845" y="541"/>
                    </a:cubicBezTo>
                    <a:cubicBezTo>
                      <a:pt x="893" y="469"/>
                      <a:pt x="869" y="362"/>
                      <a:pt x="786" y="315"/>
                    </a:cubicBezTo>
                    <a:lnTo>
                      <a:pt x="274" y="17"/>
                    </a:lnTo>
                    <a:cubicBezTo>
                      <a:pt x="248" y="6"/>
                      <a:pt x="221" y="1"/>
                      <a:pt x="195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2513;p79">
                <a:extLst>
                  <a:ext uri="{FF2B5EF4-FFF2-40B4-BE49-F238E27FC236}">
                    <a16:creationId xmlns:a16="http://schemas.microsoft.com/office/drawing/2014/main" id="{8846119B-884D-4C04-8F69-0995D8362D1B}"/>
                  </a:ext>
                </a:extLst>
              </p:cNvPr>
              <p:cNvSpPr/>
              <p:nvPr/>
            </p:nvSpPr>
            <p:spPr>
              <a:xfrm>
                <a:off x="5128808" y="4010013"/>
                <a:ext cx="29950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941" h="322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22"/>
                      <a:pt x="167" y="322"/>
                    </a:cubicBezTo>
                    <a:lnTo>
                      <a:pt x="774" y="322"/>
                    </a:lnTo>
                    <a:cubicBezTo>
                      <a:pt x="870" y="322"/>
                      <a:pt x="941" y="251"/>
                      <a:pt x="941" y="167"/>
                    </a:cubicBezTo>
                    <a:cubicBezTo>
                      <a:pt x="941" y="72"/>
                      <a:pt x="870" y="1"/>
                      <a:pt x="774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2514;p79">
                <a:extLst>
                  <a:ext uri="{FF2B5EF4-FFF2-40B4-BE49-F238E27FC236}">
                    <a16:creationId xmlns:a16="http://schemas.microsoft.com/office/drawing/2014/main" id="{3515AA24-0B58-49C6-BCE4-4F9DB2AC7C77}"/>
                  </a:ext>
                </a:extLst>
              </p:cNvPr>
              <p:cNvSpPr/>
              <p:nvPr/>
            </p:nvSpPr>
            <p:spPr>
              <a:xfrm>
                <a:off x="5117824" y="3962710"/>
                <a:ext cx="28454" cy="19669"/>
              </a:xfrm>
              <a:custGeom>
                <a:avLst/>
                <a:gdLst/>
                <a:ahLst/>
                <a:cxnLst/>
                <a:rect l="l" t="t" r="r" b="b"/>
                <a:pathLst>
                  <a:path w="894" h="618" extrusionOk="0">
                    <a:moveTo>
                      <a:pt x="706" y="0"/>
                    </a:moveTo>
                    <a:cubicBezTo>
                      <a:pt x="679" y="0"/>
                      <a:pt x="654" y="7"/>
                      <a:pt x="631" y="22"/>
                    </a:cubicBezTo>
                    <a:lnTo>
                      <a:pt x="107" y="320"/>
                    </a:lnTo>
                    <a:cubicBezTo>
                      <a:pt x="36" y="367"/>
                      <a:pt x="0" y="475"/>
                      <a:pt x="48" y="546"/>
                    </a:cubicBezTo>
                    <a:cubicBezTo>
                      <a:pt x="83" y="594"/>
                      <a:pt x="143" y="617"/>
                      <a:pt x="202" y="617"/>
                    </a:cubicBezTo>
                    <a:cubicBezTo>
                      <a:pt x="226" y="617"/>
                      <a:pt x="262" y="617"/>
                      <a:pt x="274" y="605"/>
                    </a:cubicBezTo>
                    <a:lnTo>
                      <a:pt x="798" y="308"/>
                    </a:lnTo>
                    <a:cubicBezTo>
                      <a:pt x="869" y="260"/>
                      <a:pt x="893" y="165"/>
                      <a:pt x="857" y="82"/>
                    </a:cubicBezTo>
                    <a:cubicBezTo>
                      <a:pt x="825" y="33"/>
                      <a:pt x="764" y="0"/>
                      <a:pt x="70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2515;p79">
                <a:extLst>
                  <a:ext uri="{FF2B5EF4-FFF2-40B4-BE49-F238E27FC236}">
                    <a16:creationId xmlns:a16="http://schemas.microsoft.com/office/drawing/2014/main" id="{203A5FFD-9164-4FB5-BD77-05AE866E7297}"/>
                  </a:ext>
                </a:extLst>
              </p:cNvPr>
              <p:cNvSpPr/>
              <p:nvPr/>
            </p:nvSpPr>
            <p:spPr>
              <a:xfrm>
                <a:off x="5090501" y="3928152"/>
                <a:ext cx="20879" cy="26958"/>
              </a:xfrm>
              <a:custGeom>
                <a:avLst/>
                <a:gdLst/>
                <a:ahLst/>
                <a:cxnLst/>
                <a:rect l="l" t="t" r="r" b="b"/>
                <a:pathLst>
                  <a:path w="656" h="847" extrusionOk="0">
                    <a:moveTo>
                      <a:pt x="475" y="0"/>
                    </a:moveTo>
                    <a:cubicBezTo>
                      <a:pt x="424" y="0"/>
                      <a:pt x="370" y="29"/>
                      <a:pt x="346" y="84"/>
                    </a:cubicBezTo>
                    <a:lnTo>
                      <a:pt x="48" y="608"/>
                    </a:lnTo>
                    <a:cubicBezTo>
                      <a:pt x="1" y="679"/>
                      <a:pt x="25" y="787"/>
                      <a:pt x="108" y="834"/>
                    </a:cubicBezTo>
                    <a:cubicBezTo>
                      <a:pt x="132" y="846"/>
                      <a:pt x="168" y="846"/>
                      <a:pt x="179" y="846"/>
                    </a:cubicBezTo>
                    <a:cubicBezTo>
                      <a:pt x="239" y="846"/>
                      <a:pt x="287" y="810"/>
                      <a:pt x="310" y="775"/>
                    </a:cubicBezTo>
                    <a:lnTo>
                      <a:pt x="608" y="251"/>
                    </a:lnTo>
                    <a:cubicBezTo>
                      <a:pt x="656" y="179"/>
                      <a:pt x="620" y="72"/>
                      <a:pt x="549" y="25"/>
                    </a:cubicBezTo>
                    <a:cubicBezTo>
                      <a:pt x="528" y="8"/>
                      <a:pt x="502" y="0"/>
                      <a:pt x="475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Google Shape;647;p31">
              <a:extLst>
                <a:ext uri="{FF2B5EF4-FFF2-40B4-BE49-F238E27FC236}">
                  <a16:creationId xmlns:a16="http://schemas.microsoft.com/office/drawing/2014/main" id="{F0B0F69C-C39E-4A73-A341-BD539B467BBA}"/>
                </a:ext>
              </a:extLst>
            </p:cNvPr>
            <p:cNvSpPr txBox="1">
              <a:spLocks/>
            </p:cNvSpPr>
            <p:nvPr/>
          </p:nvSpPr>
          <p:spPr>
            <a:xfrm>
              <a:off x="4875373" y="2418575"/>
              <a:ext cx="5736836" cy="648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he-IL"/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Unica One"/>
                <a:buNone/>
                <a:defRPr sz="3600" b="0" i="0" u="none" strike="noStrike" kern="0" cap="none">
                  <a:solidFill>
                    <a:schemeClr val="accent1"/>
                  </a:solidFill>
                  <a:latin typeface="Calibri Light" panose="020F0302020204030204" pitchFamily="34" charset="0"/>
                  <a:ea typeface="Unica One"/>
                  <a:cs typeface="Calibri Light" panose="020F0302020204030204" pitchFamily="34" charset="0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9pPr>
            </a:lstStyle>
            <a:p>
              <a:pPr algn="r"/>
              <a:r>
                <a:rPr lang="he-IL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הסיור יתקיים בתאריך 17-18/6 </a:t>
              </a:r>
            </a:p>
            <a:p>
              <a:endParaRPr lang="he-IL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graphicFrame>
        <p:nvGraphicFramePr>
          <p:cNvPr id="2" name="טבלה 23">
            <a:extLst>
              <a:ext uri="{FF2B5EF4-FFF2-40B4-BE49-F238E27FC236}">
                <a16:creationId xmlns:a16="http://schemas.microsoft.com/office/drawing/2014/main" id="{9F2A9393-491C-49EE-B440-CE8750642A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125371"/>
              </p:ext>
            </p:extLst>
          </p:nvPr>
        </p:nvGraphicFramePr>
        <p:xfrm>
          <a:off x="3675711" y="2481652"/>
          <a:ext cx="6773335" cy="75196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82697685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07597813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4016543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1112261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25942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ראשון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שני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שלישי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solidFill>
                            <a:schemeClr val="tx1"/>
                          </a:solidFill>
                        </a:rPr>
                        <a:t>רביעי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solidFill>
                            <a:schemeClr val="tx1"/>
                          </a:solidFill>
                        </a:rPr>
                        <a:t>חמישי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750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סיור אמ"ן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סיור בקעה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 err="1" smtClean="0"/>
                        <a:t>ל"ע</a:t>
                      </a:r>
                      <a:endParaRPr lang="he-I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b="1" dirty="0"/>
                        <a:t>סיור </a:t>
                      </a:r>
                      <a:r>
                        <a:rPr lang="he-IL" b="1" dirty="0" smtClean="0"/>
                        <a:t>אילת והערבה</a:t>
                      </a:r>
                      <a:endParaRPr lang="he-IL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537171"/>
                  </a:ext>
                </a:extLst>
              </a:tr>
            </a:tbl>
          </a:graphicData>
        </a:graphic>
      </p:graphicFrame>
      <p:grpSp>
        <p:nvGrpSpPr>
          <p:cNvPr id="50" name="קבוצה 49">
            <a:extLst>
              <a:ext uri="{FF2B5EF4-FFF2-40B4-BE49-F238E27FC236}">
                <a16:creationId xmlns:a16="http://schemas.microsoft.com/office/drawing/2014/main" id="{20F3C67C-6276-4B58-85AB-29DEA9A5EC10}"/>
              </a:ext>
            </a:extLst>
          </p:cNvPr>
          <p:cNvGrpSpPr/>
          <p:nvPr/>
        </p:nvGrpSpPr>
        <p:grpSpPr>
          <a:xfrm>
            <a:off x="3867807" y="3443205"/>
            <a:ext cx="8008263" cy="2006505"/>
            <a:chOff x="4959793" y="3682225"/>
            <a:chExt cx="6916277" cy="1767485"/>
          </a:xfrm>
        </p:grpSpPr>
        <p:grpSp>
          <p:nvGrpSpPr>
            <p:cNvPr id="25" name="Google Shape;12188;p79">
              <a:extLst>
                <a:ext uri="{FF2B5EF4-FFF2-40B4-BE49-F238E27FC236}">
                  <a16:creationId xmlns:a16="http://schemas.microsoft.com/office/drawing/2014/main" id="{12C58D38-9D2A-48E4-BB60-69D9BFD0A8AD}"/>
                </a:ext>
              </a:extLst>
            </p:cNvPr>
            <p:cNvGrpSpPr/>
            <p:nvPr/>
          </p:nvGrpSpPr>
          <p:grpSpPr>
            <a:xfrm>
              <a:off x="10593741" y="3682225"/>
              <a:ext cx="1282329" cy="1261601"/>
              <a:chOff x="4891198" y="2925108"/>
              <a:chExt cx="334634" cy="334634"/>
            </a:xfrm>
          </p:grpSpPr>
          <p:sp>
            <p:nvSpPr>
              <p:cNvPr id="26" name="Google Shape;12189;p79">
                <a:extLst>
                  <a:ext uri="{FF2B5EF4-FFF2-40B4-BE49-F238E27FC236}">
                    <a16:creationId xmlns:a16="http://schemas.microsoft.com/office/drawing/2014/main" id="{9C791101-25FE-414C-A113-25C43FDB3092}"/>
                  </a:ext>
                </a:extLst>
              </p:cNvPr>
              <p:cNvSpPr/>
              <p:nvPr/>
            </p:nvSpPr>
            <p:spPr>
              <a:xfrm>
                <a:off x="5001830" y="2925108"/>
                <a:ext cx="113338" cy="150831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739" extrusionOk="0">
                    <a:moveTo>
                      <a:pt x="1822" y="333"/>
                    </a:moveTo>
                    <a:cubicBezTo>
                      <a:pt x="2251" y="333"/>
                      <a:pt x="2596" y="691"/>
                      <a:pt x="2596" y="1107"/>
                    </a:cubicBezTo>
                    <a:lnTo>
                      <a:pt x="2596" y="1214"/>
                    </a:lnTo>
                    <a:lnTo>
                      <a:pt x="2573" y="1214"/>
                    </a:lnTo>
                    <a:cubicBezTo>
                      <a:pt x="2358" y="1155"/>
                      <a:pt x="2275" y="857"/>
                      <a:pt x="2263" y="857"/>
                    </a:cubicBezTo>
                    <a:cubicBezTo>
                      <a:pt x="2251" y="798"/>
                      <a:pt x="2203" y="738"/>
                      <a:pt x="2132" y="738"/>
                    </a:cubicBezTo>
                    <a:cubicBezTo>
                      <a:pt x="2119" y="733"/>
                      <a:pt x="2105" y="731"/>
                      <a:pt x="2092" y="731"/>
                    </a:cubicBezTo>
                    <a:cubicBezTo>
                      <a:pt x="2043" y="731"/>
                      <a:pt x="1993" y="761"/>
                      <a:pt x="1965" y="798"/>
                    </a:cubicBezTo>
                    <a:cubicBezTo>
                      <a:pt x="1668" y="1214"/>
                      <a:pt x="1001" y="1214"/>
                      <a:pt x="1001" y="1214"/>
                    </a:cubicBezTo>
                    <a:lnTo>
                      <a:pt x="953" y="1214"/>
                    </a:lnTo>
                    <a:lnTo>
                      <a:pt x="965" y="1107"/>
                    </a:lnTo>
                    <a:cubicBezTo>
                      <a:pt x="965" y="679"/>
                      <a:pt x="1322" y="333"/>
                      <a:pt x="1739" y="333"/>
                    </a:cubicBezTo>
                    <a:close/>
                    <a:moveTo>
                      <a:pt x="2739" y="1655"/>
                    </a:moveTo>
                    <a:cubicBezTo>
                      <a:pt x="2775" y="1691"/>
                      <a:pt x="2775" y="1715"/>
                      <a:pt x="2775" y="1750"/>
                    </a:cubicBezTo>
                    <a:cubicBezTo>
                      <a:pt x="2775" y="1786"/>
                      <a:pt x="2751" y="1834"/>
                      <a:pt x="2703" y="1845"/>
                    </a:cubicBezTo>
                    <a:lnTo>
                      <a:pt x="2703" y="1655"/>
                    </a:lnTo>
                    <a:close/>
                    <a:moveTo>
                      <a:pt x="846" y="1667"/>
                    </a:moveTo>
                    <a:lnTo>
                      <a:pt x="846" y="1881"/>
                    </a:lnTo>
                    <a:cubicBezTo>
                      <a:pt x="822" y="1845"/>
                      <a:pt x="787" y="1822"/>
                      <a:pt x="787" y="1762"/>
                    </a:cubicBezTo>
                    <a:cubicBezTo>
                      <a:pt x="787" y="1715"/>
                      <a:pt x="810" y="1691"/>
                      <a:pt x="822" y="1667"/>
                    </a:cubicBezTo>
                    <a:close/>
                    <a:moveTo>
                      <a:pt x="2084" y="1179"/>
                    </a:moveTo>
                    <a:cubicBezTo>
                      <a:pt x="2144" y="1298"/>
                      <a:pt x="2251" y="1417"/>
                      <a:pt x="2394" y="1476"/>
                    </a:cubicBezTo>
                    <a:lnTo>
                      <a:pt x="2382" y="1953"/>
                    </a:lnTo>
                    <a:cubicBezTo>
                      <a:pt x="2382" y="2250"/>
                      <a:pt x="2144" y="2477"/>
                      <a:pt x="1858" y="2477"/>
                    </a:cubicBezTo>
                    <a:lnTo>
                      <a:pt x="1715" y="2477"/>
                    </a:lnTo>
                    <a:cubicBezTo>
                      <a:pt x="1418" y="2477"/>
                      <a:pt x="1191" y="2238"/>
                      <a:pt x="1191" y="1953"/>
                    </a:cubicBezTo>
                    <a:lnTo>
                      <a:pt x="1191" y="1524"/>
                    </a:lnTo>
                    <a:cubicBezTo>
                      <a:pt x="1406" y="1488"/>
                      <a:pt x="1787" y="1417"/>
                      <a:pt x="2084" y="1179"/>
                    </a:cubicBezTo>
                    <a:close/>
                    <a:moveTo>
                      <a:pt x="1965" y="2798"/>
                    </a:moveTo>
                    <a:lnTo>
                      <a:pt x="1965" y="2893"/>
                    </a:lnTo>
                    <a:lnTo>
                      <a:pt x="1787" y="3084"/>
                    </a:lnTo>
                    <a:lnTo>
                      <a:pt x="1608" y="2917"/>
                    </a:lnTo>
                    <a:lnTo>
                      <a:pt x="1608" y="2798"/>
                    </a:lnTo>
                    <a:close/>
                    <a:moveTo>
                      <a:pt x="1751" y="0"/>
                    </a:moveTo>
                    <a:cubicBezTo>
                      <a:pt x="1144" y="0"/>
                      <a:pt x="644" y="512"/>
                      <a:pt x="644" y="1119"/>
                    </a:cubicBezTo>
                    <a:lnTo>
                      <a:pt x="644" y="1417"/>
                    </a:lnTo>
                    <a:cubicBezTo>
                      <a:pt x="537" y="1512"/>
                      <a:pt x="465" y="1643"/>
                      <a:pt x="465" y="1774"/>
                    </a:cubicBezTo>
                    <a:cubicBezTo>
                      <a:pt x="465" y="2000"/>
                      <a:pt x="656" y="2203"/>
                      <a:pt x="894" y="2226"/>
                    </a:cubicBezTo>
                    <a:cubicBezTo>
                      <a:pt x="953" y="2429"/>
                      <a:pt x="1108" y="2596"/>
                      <a:pt x="1287" y="2703"/>
                    </a:cubicBezTo>
                    <a:lnTo>
                      <a:pt x="1287" y="2786"/>
                    </a:lnTo>
                    <a:lnTo>
                      <a:pt x="596" y="3060"/>
                    </a:lnTo>
                    <a:cubicBezTo>
                      <a:pt x="537" y="3084"/>
                      <a:pt x="1" y="3298"/>
                      <a:pt x="1" y="3965"/>
                    </a:cubicBezTo>
                    <a:lnTo>
                      <a:pt x="1" y="4560"/>
                    </a:lnTo>
                    <a:cubicBezTo>
                      <a:pt x="1" y="4643"/>
                      <a:pt x="72" y="4727"/>
                      <a:pt x="167" y="4727"/>
                    </a:cubicBezTo>
                    <a:lnTo>
                      <a:pt x="584" y="4727"/>
                    </a:lnTo>
                    <a:cubicBezTo>
                      <a:pt x="668" y="4727"/>
                      <a:pt x="739" y="4643"/>
                      <a:pt x="739" y="4560"/>
                    </a:cubicBezTo>
                    <a:cubicBezTo>
                      <a:pt x="739" y="4465"/>
                      <a:pt x="668" y="4393"/>
                      <a:pt x="584" y="4393"/>
                    </a:cubicBezTo>
                    <a:lnTo>
                      <a:pt x="322" y="4393"/>
                    </a:lnTo>
                    <a:lnTo>
                      <a:pt x="322" y="3965"/>
                    </a:lnTo>
                    <a:cubicBezTo>
                      <a:pt x="322" y="3500"/>
                      <a:pt x="691" y="3369"/>
                      <a:pt x="703" y="3369"/>
                    </a:cubicBezTo>
                    <a:lnTo>
                      <a:pt x="715" y="3369"/>
                    </a:lnTo>
                    <a:lnTo>
                      <a:pt x="1334" y="3131"/>
                    </a:lnTo>
                    <a:lnTo>
                      <a:pt x="1668" y="3453"/>
                    </a:lnTo>
                    <a:cubicBezTo>
                      <a:pt x="1703" y="3489"/>
                      <a:pt x="1739" y="3500"/>
                      <a:pt x="1787" y="3500"/>
                    </a:cubicBezTo>
                    <a:cubicBezTo>
                      <a:pt x="1834" y="3500"/>
                      <a:pt x="1870" y="3489"/>
                      <a:pt x="1906" y="3453"/>
                    </a:cubicBezTo>
                    <a:lnTo>
                      <a:pt x="2215" y="3131"/>
                    </a:lnTo>
                    <a:lnTo>
                      <a:pt x="2846" y="3381"/>
                    </a:lnTo>
                    <a:lnTo>
                      <a:pt x="2858" y="3381"/>
                    </a:lnTo>
                    <a:cubicBezTo>
                      <a:pt x="2858" y="3381"/>
                      <a:pt x="3227" y="3512"/>
                      <a:pt x="3227" y="3977"/>
                    </a:cubicBezTo>
                    <a:lnTo>
                      <a:pt x="3227" y="4405"/>
                    </a:lnTo>
                    <a:lnTo>
                      <a:pt x="1120" y="4405"/>
                    </a:lnTo>
                    <a:cubicBezTo>
                      <a:pt x="1025" y="4405"/>
                      <a:pt x="953" y="4489"/>
                      <a:pt x="953" y="4572"/>
                    </a:cubicBezTo>
                    <a:cubicBezTo>
                      <a:pt x="953" y="4667"/>
                      <a:pt x="1025" y="4739"/>
                      <a:pt x="1120" y="4739"/>
                    </a:cubicBezTo>
                    <a:lnTo>
                      <a:pt x="3394" y="4739"/>
                    </a:lnTo>
                    <a:cubicBezTo>
                      <a:pt x="3477" y="4739"/>
                      <a:pt x="3561" y="4667"/>
                      <a:pt x="3561" y="4572"/>
                    </a:cubicBezTo>
                    <a:lnTo>
                      <a:pt x="3561" y="3977"/>
                    </a:lnTo>
                    <a:cubicBezTo>
                      <a:pt x="3561" y="3310"/>
                      <a:pt x="3037" y="3084"/>
                      <a:pt x="2965" y="3072"/>
                    </a:cubicBezTo>
                    <a:lnTo>
                      <a:pt x="2311" y="2798"/>
                    </a:lnTo>
                    <a:lnTo>
                      <a:pt x="2311" y="2715"/>
                    </a:lnTo>
                    <a:cubicBezTo>
                      <a:pt x="2489" y="2607"/>
                      <a:pt x="2620" y="2441"/>
                      <a:pt x="2692" y="2238"/>
                    </a:cubicBezTo>
                    <a:cubicBezTo>
                      <a:pt x="2930" y="2226"/>
                      <a:pt x="3120" y="2012"/>
                      <a:pt x="3120" y="1774"/>
                    </a:cubicBezTo>
                    <a:cubicBezTo>
                      <a:pt x="3120" y="1631"/>
                      <a:pt x="3049" y="1488"/>
                      <a:pt x="2942" y="1417"/>
                    </a:cubicBezTo>
                    <a:lnTo>
                      <a:pt x="2942" y="1119"/>
                    </a:lnTo>
                    <a:cubicBezTo>
                      <a:pt x="2942" y="512"/>
                      <a:pt x="2442" y="0"/>
                      <a:pt x="1834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2190;p79">
                <a:extLst>
                  <a:ext uri="{FF2B5EF4-FFF2-40B4-BE49-F238E27FC236}">
                    <a16:creationId xmlns:a16="http://schemas.microsoft.com/office/drawing/2014/main" id="{B90D5B51-B5E1-4F57-8224-8E113ADBFAC7}"/>
                  </a:ext>
                </a:extLst>
              </p:cNvPr>
              <p:cNvSpPr/>
              <p:nvPr/>
            </p:nvSpPr>
            <p:spPr>
              <a:xfrm>
                <a:off x="5102628" y="2933033"/>
                <a:ext cx="98188" cy="76991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419" extrusionOk="0">
                    <a:moveTo>
                      <a:pt x="181" y="1"/>
                    </a:moveTo>
                    <a:cubicBezTo>
                      <a:pt x="116" y="1"/>
                      <a:pt x="55" y="44"/>
                      <a:pt x="37" y="108"/>
                    </a:cubicBezTo>
                    <a:cubicBezTo>
                      <a:pt x="1" y="192"/>
                      <a:pt x="48" y="287"/>
                      <a:pt x="132" y="323"/>
                    </a:cubicBezTo>
                    <a:cubicBezTo>
                      <a:pt x="1215" y="680"/>
                      <a:pt x="2132" y="1394"/>
                      <a:pt x="2751" y="2347"/>
                    </a:cubicBezTo>
                    <a:cubicBezTo>
                      <a:pt x="2787" y="2394"/>
                      <a:pt x="2846" y="2418"/>
                      <a:pt x="2894" y="2418"/>
                    </a:cubicBezTo>
                    <a:cubicBezTo>
                      <a:pt x="2918" y="2418"/>
                      <a:pt x="2954" y="2406"/>
                      <a:pt x="2977" y="2394"/>
                    </a:cubicBezTo>
                    <a:cubicBezTo>
                      <a:pt x="3049" y="2347"/>
                      <a:pt x="3085" y="2239"/>
                      <a:pt x="3025" y="2168"/>
                    </a:cubicBezTo>
                    <a:cubicBezTo>
                      <a:pt x="2370" y="1156"/>
                      <a:pt x="1382" y="382"/>
                      <a:pt x="239" y="13"/>
                    </a:cubicBezTo>
                    <a:cubicBezTo>
                      <a:pt x="220" y="5"/>
                      <a:pt x="200" y="1"/>
                      <a:pt x="181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2191;p79">
                <a:extLst>
                  <a:ext uri="{FF2B5EF4-FFF2-40B4-BE49-F238E27FC236}">
                    <a16:creationId xmlns:a16="http://schemas.microsoft.com/office/drawing/2014/main" id="{F9402EBB-D316-4939-91DA-F82075591737}"/>
                  </a:ext>
                </a:extLst>
              </p:cNvPr>
              <p:cNvSpPr/>
              <p:nvPr/>
            </p:nvSpPr>
            <p:spPr>
              <a:xfrm>
                <a:off x="4915832" y="2932492"/>
                <a:ext cx="98920" cy="77532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436" extrusionOk="0">
                    <a:moveTo>
                      <a:pt x="2914" y="0"/>
                    </a:moveTo>
                    <a:cubicBezTo>
                      <a:pt x="2899" y="0"/>
                      <a:pt x="2884" y="2"/>
                      <a:pt x="2869" y="6"/>
                    </a:cubicBezTo>
                    <a:cubicBezTo>
                      <a:pt x="1703" y="375"/>
                      <a:pt x="714" y="1161"/>
                      <a:pt x="36" y="2185"/>
                    </a:cubicBezTo>
                    <a:cubicBezTo>
                      <a:pt x="0" y="2256"/>
                      <a:pt x="24" y="2364"/>
                      <a:pt x="95" y="2411"/>
                    </a:cubicBezTo>
                    <a:cubicBezTo>
                      <a:pt x="131" y="2423"/>
                      <a:pt x="155" y="2435"/>
                      <a:pt x="191" y="2435"/>
                    </a:cubicBezTo>
                    <a:cubicBezTo>
                      <a:pt x="250" y="2435"/>
                      <a:pt x="298" y="2411"/>
                      <a:pt x="322" y="2364"/>
                    </a:cubicBezTo>
                    <a:cubicBezTo>
                      <a:pt x="953" y="1399"/>
                      <a:pt x="1881" y="685"/>
                      <a:pt x="2977" y="328"/>
                    </a:cubicBezTo>
                    <a:cubicBezTo>
                      <a:pt x="3060" y="292"/>
                      <a:pt x="3108" y="209"/>
                      <a:pt x="3072" y="113"/>
                    </a:cubicBezTo>
                    <a:cubicBezTo>
                      <a:pt x="3052" y="44"/>
                      <a:pt x="2984" y="0"/>
                      <a:pt x="2914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2192;p79">
                <a:extLst>
                  <a:ext uri="{FF2B5EF4-FFF2-40B4-BE49-F238E27FC236}">
                    <a16:creationId xmlns:a16="http://schemas.microsoft.com/office/drawing/2014/main" id="{D9178863-DA2C-4B00-AE09-7044C3727F26}"/>
                  </a:ext>
                </a:extLst>
              </p:cNvPr>
              <p:cNvSpPr/>
              <p:nvPr/>
            </p:nvSpPr>
            <p:spPr>
              <a:xfrm>
                <a:off x="4915832" y="3174254"/>
                <a:ext cx="80746" cy="70689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221" extrusionOk="0">
                    <a:moveTo>
                      <a:pt x="185" y="0"/>
                    </a:moveTo>
                    <a:cubicBezTo>
                      <a:pt x="155" y="0"/>
                      <a:pt x="125" y="9"/>
                      <a:pt x="95" y="30"/>
                    </a:cubicBezTo>
                    <a:cubicBezTo>
                      <a:pt x="24" y="78"/>
                      <a:pt x="0" y="185"/>
                      <a:pt x="60" y="256"/>
                    </a:cubicBezTo>
                    <a:cubicBezTo>
                      <a:pt x="607" y="1102"/>
                      <a:pt x="1381" y="1780"/>
                      <a:pt x="2286" y="2209"/>
                    </a:cubicBezTo>
                    <a:cubicBezTo>
                      <a:pt x="2322" y="2221"/>
                      <a:pt x="2334" y="2221"/>
                      <a:pt x="2357" y="2221"/>
                    </a:cubicBezTo>
                    <a:cubicBezTo>
                      <a:pt x="2417" y="2221"/>
                      <a:pt x="2477" y="2197"/>
                      <a:pt x="2512" y="2138"/>
                    </a:cubicBezTo>
                    <a:cubicBezTo>
                      <a:pt x="2536" y="2030"/>
                      <a:pt x="2512" y="1923"/>
                      <a:pt x="2417" y="1899"/>
                    </a:cubicBezTo>
                    <a:cubicBezTo>
                      <a:pt x="1560" y="1495"/>
                      <a:pt x="845" y="864"/>
                      <a:pt x="322" y="78"/>
                    </a:cubicBezTo>
                    <a:cubicBezTo>
                      <a:pt x="291" y="31"/>
                      <a:pt x="240" y="0"/>
                      <a:pt x="185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2193;p79">
                <a:extLst>
                  <a:ext uri="{FF2B5EF4-FFF2-40B4-BE49-F238E27FC236}">
                    <a16:creationId xmlns:a16="http://schemas.microsoft.com/office/drawing/2014/main" id="{28D971E5-063D-4A7C-8BD3-6ABBB51118E5}"/>
                  </a:ext>
                </a:extLst>
              </p:cNvPr>
              <p:cNvSpPr/>
              <p:nvPr/>
            </p:nvSpPr>
            <p:spPr>
              <a:xfrm>
                <a:off x="5121215" y="3173936"/>
                <a:ext cx="79601" cy="6951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184" extrusionOk="0">
                    <a:moveTo>
                      <a:pt x="2301" y="0"/>
                    </a:moveTo>
                    <a:cubicBezTo>
                      <a:pt x="2250" y="0"/>
                      <a:pt x="2201" y="25"/>
                      <a:pt x="2179" y="76"/>
                    </a:cubicBezTo>
                    <a:cubicBezTo>
                      <a:pt x="1667" y="862"/>
                      <a:pt x="953" y="1481"/>
                      <a:pt x="119" y="1874"/>
                    </a:cubicBezTo>
                    <a:cubicBezTo>
                      <a:pt x="36" y="1921"/>
                      <a:pt x="0" y="2005"/>
                      <a:pt x="48" y="2100"/>
                    </a:cubicBezTo>
                    <a:cubicBezTo>
                      <a:pt x="72" y="2159"/>
                      <a:pt x="131" y="2183"/>
                      <a:pt x="191" y="2183"/>
                    </a:cubicBezTo>
                    <a:cubicBezTo>
                      <a:pt x="226" y="2183"/>
                      <a:pt x="238" y="2183"/>
                      <a:pt x="274" y="2171"/>
                    </a:cubicBezTo>
                    <a:cubicBezTo>
                      <a:pt x="1167" y="1755"/>
                      <a:pt x="1941" y="1088"/>
                      <a:pt x="2477" y="231"/>
                    </a:cubicBezTo>
                    <a:cubicBezTo>
                      <a:pt x="2501" y="183"/>
                      <a:pt x="2489" y="76"/>
                      <a:pt x="2393" y="28"/>
                    </a:cubicBezTo>
                    <a:cubicBezTo>
                      <a:pt x="2366" y="10"/>
                      <a:pt x="2333" y="0"/>
                      <a:pt x="2301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2194;p79">
                <a:extLst>
                  <a:ext uri="{FF2B5EF4-FFF2-40B4-BE49-F238E27FC236}">
                    <a16:creationId xmlns:a16="http://schemas.microsoft.com/office/drawing/2014/main" id="{8578647E-3066-4523-B2B0-01DD9D9CBA45}"/>
                  </a:ext>
                </a:extLst>
              </p:cNvPr>
              <p:cNvSpPr/>
              <p:nvPr/>
            </p:nvSpPr>
            <p:spPr>
              <a:xfrm>
                <a:off x="4891198" y="3016803"/>
                <a:ext cx="112956" cy="150831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4739" extrusionOk="0">
                    <a:moveTo>
                      <a:pt x="1822" y="322"/>
                    </a:moveTo>
                    <a:cubicBezTo>
                      <a:pt x="2262" y="322"/>
                      <a:pt x="2596" y="679"/>
                      <a:pt x="2596" y="1096"/>
                    </a:cubicBezTo>
                    <a:lnTo>
                      <a:pt x="2596" y="1203"/>
                    </a:lnTo>
                    <a:lnTo>
                      <a:pt x="2584" y="1203"/>
                    </a:lnTo>
                    <a:cubicBezTo>
                      <a:pt x="2358" y="1143"/>
                      <a:pt x="2286" y="846"/>
                      <a:pt x="2274" y="846"/>
                    </a:cubicBezTo>
                    <a:cubicBezTo>
                      <a:pt x="2262" y="786"/>
                      <a:pt x="2215" y="727"/>
                      <a:pt x="2143" y="727"/>
                    </a:cubicBezTo>
                    <a:cubicBezTo>
                      <a:pt x="2133" y="725"/>
                      <a:pt x="2122" y="724"/>
                      <a:pt x="2111" y="724"/>
                    </a:cubicBezTo>
                    <a:cubicBezTo>
                      <a:pt x="2057" y="724"/>
                      <a:pt x="1996" y="747"/>
                      <a:pt x="1977" y="786"/>
                    </a:cubicBezTo>
                    <a:cubicBezTo>
                      <a:pt x="1691" y="1203"/>
                      <a:pt x="1024" y="1203"/>
                      <a:pt x="1024" y="1203"/>
                    </a:cubicBezTo>
                    <a:lnTo>
                      <a:pt x="976" y="1203"/>
                    </a:lnTo>
                    <a:lnTo>
                      <a:pt x="976" y="1096"/>
                    </a:lnTo>
                    <a:cubicBezTo>
                      <a:pt x="976" y="667"/>
                      <a:pt x="1334" y="322"/>
                      <a:pt x="1750" y="322"/>
                    </a:cubicBezTo>
                    <a:close/>
                    <a:moveTo>
                      <a:pt x="2727" y="1667"/>
                    </a:moveTo>
                    <a:cubicBezTo>
                      <a:pt x="2762" y="1691"/>
                      <a:pt x="2762" y="1727"/>
                      <a:pt x="2762" y="1751"/>
                    </a:cubicBezTo>
                    <a:cubicBezTo>
                      <a:pt x="2762" y="1798"/>
                      <a:pt x="2750" y="1846"/>
                      <a:pt x="2703" y="1858"/>
                    </a:cubicBezTo>
                    <a:lnTo>
                      <a:pt x="2703" y="1667"/>
                    </a:lnTo>
                    <a:close/>
                    <a:moveTo>
                      <a:pt x="845" y="1667"/>
                    </a:moveTo>
                    <a:lnTo>
                      <a:pt x="845" y="1870"/>
                    </a:lnTo>
                    <a:cubicBezTo>
                      <a:pt x="810" y="1846"/>
                      <a:pt x="786" y="1810"/>
                      <a:pt x="786" y="1751"/>
                    </a:cubicBezTo>
                    <a:cubicBezTo>
                      <a:pt x="786" y="1727"/>
                      <a:pt x="798" y="1691"/>
                      <a:pt x="810" y="1667"/>
                    </a:cubicBezTo>
                    <a:close/>
                    <a:moveTo>
                      <a:pt x="2084" y="1203"/>
                    </a:moveTo>
                    <a:cubicBezTo>
                      <a:pt x="2143" y="1322"/>
                      <a:pt x="2239" y="1441"/>
                      <a:pt x="2393" y="1501"/>
                    </a:cubicBezTo>
                    <a:lnTo>
                      <a:pt x="2393" y="1977"/>
                    </a:lnTo>
                    <a:cubicBezTo>
                      <a:pt x="2393" y="2263"/>
                      <a:pt x="2155" y="2489"/>
                      <a:pt x="1858" y="2489"/>
                    </a:cubicBezTo>
                    <a:lnTo>
                      <a:pt x="1703" y="2489"/>
                    </a:lnTo>
                    <a:cubicBezTo>
                      <a:pt x="1405" y="2489"/>
                      <a:pt x="1191" y="2251"/>
                      <a:pt x="1191" y="1977"/>
                    </a:cubicBezTo>
                    <a:lnTo>
                      <a:pt x="1191" y="1548"/>
                    </a:lnTo>
                    <a:cubicBezTo>
                      <a:pt x="1393" y="1512"/>
                      <a:pt x="1786" y="1441"/>
                      <a:pt x="2084" y="1203"/>
                    </a:cubicBezTo>
                    <a:close/>
                    <a:moveTo>
                      <a:pt x="1965" y="2822"/>
                    </a:moveTo>
                    <a:lnTo>
                      <a:pt x="1965" y="2917"/>
                    </a:lnTo>
                    <a:lnTo>
                      <a:pt x="1786" y="3108"/>
                    </a:lnTo>
                    <a:lnTo>
                      <a:pt x="1607" y="2941"/>
                    </a:lnTo>
                    <a:lnTo>
                      <a:pt x="1607" y="2822"/>
                    </a:lnTo>
                    <a:close/>
                    <a:moveTo>
                      <a:pt x="1750" y="0"/>
                    </a:moveTo>
                    <a:cubicBezTo>
                      <a:pt x="1143" y="0"/>
                      <a:pt x="631" y="500"/>
                      <a:pt x="631" y="1108"/>
                    </a:cubicBezTo>
                    <a:lnTo>
                      <a:pt x="631" y="1405"/>
                    </a:lnTo>
                    <a:cubicBezTo>
                      <a:pt x="524" y="1501"/>
                      <a:pt x="453" y="1631"/>
                      <a:pt x="453" y="1762"/>
                    </a:cubicBezTo>
                    <a:cubicBezTo>
                      <a:pt x="453" y="2024"/>
                      <a:pt x="643" y="2215"/>
                      <a:pt x="893" y="2227"/>
                    </a:cubicBezTo>
                    <a:cubicBezTo>
                      <a:pt x="953" y="2441"/>
                      <a:pt x="1096" y="2596"/>
                      <a:pt x="1274" y="2703"/>
                    </a:cubicBezTo>
                    <a:lnTo>
                      <a:pt x="1274" y="2798"/>
                    </a:lnTo>
                    <a:lnTo>
                      <a:pt x="595" y="3060"/>
                    </a:lnTo>
                    <a:cubicBezTo>
                      <a:pt x="524" y="3096"/>
                      <a:pt x="0" y="3298"/>
                      <a:pt x="0" y="3965"/>
                    </a:cubicBezTo>
                    <a:lnTo>
                      <a:pt x="0" y="4560"/>
                    </a:lnTo>
                    <a:cubicBezTo>
                      <a:pt x="0" y="4656"/>
                      <a:pt x="72" y="4727"/>
                      <a:pt x="155" y="4727"/>
                    </a:cubicBezTo>
                    <a:lnTo>
                      <a:pt x="572" y="4727"/>
                    </a:lnTo>
                    <a:cubicBezTo>
                      <a:pt x="667" y="4727"/>
                      <a:pt x="738" y="4656"/>
                      <a:pt x="738" y="4560"/>
                    </a:cubicBezTo>
                    <a:cubicBezTo>
                      <a:pt x="738" y="4477"/>
                      <a:pt x="667" y="4406"/>
                      <a:pt x="572" y="4406"/>
                    </a:cubicBezTo>
                    <a:lnTo>
                      <a:pt x="322" y="4406"/>
                    </a:lnTo>
                    <a:lnTo>
                      <a:pt x="322" y="3965"/>
                    </a:lnTo>
                    <a:cubicBezTo>
                      <a:pt x="322" y="3513"/>
                      <a:pt x="679" y="3370"/>
                      <a:pt x="691" y="3370"/>
                    </a:cubicBezTo>
                    <a:lnTo>
                      <a:pt x="703" y="3370"/>
                    </a:lnTo>
                    <a:lnTo>
                      <a:pt x="1334" y="3132"/>
                    </a:lnTo>
                    <a:lnTo>
                      <a:pt x="1655" y="3465"/>
                    </a:lnTo>
                    <a:cubicBezTo>
                      <a:pt x="1691" y="3489"/>
                      <a:pt x="1738" y="3513"/>
                      <a:pt x="1774" y="3513"/>
                    </a:cubicBezTo>
                    <a:cubicBezTo>
                      <a:pt x="1822" y="3513"/>
                      <a:pt x="1869" y="3489"/>
                      <a:pt x="1893" y="3465"/>
                    </a:cubicBezTo>
                    <a:lnTo>
                      <a:pt x="2215" y="3132"/>
                    </a:lnTo>
                    <a:lnTo>
                      <a:pt x="2834" y="3394"/>
                    </a:lnTo>
                    <a:lnTo>
                      <a:pt x="2846" y="3394"/>
                    </a:lnTo>
                    <a:cubicBezTo>
                      <a:pt x="2870" y="3394"/>
                      <a:pt x="3227" y="3525"/>
                      <a:pt x="3227" y="3989"/>
                    </a:cubicBezTo>
                    <a:lnTo>
                      <a:pt x="3227" y="4418"/>
                    </a:lnTo>
                    <a:lnTo>
                      <a:pt x="1107" y="4418"/>
                    </a:lnTo>
                    <a:cubicBezTo>
                      <a:pt x="1024" y="4418"/>
                      <a:pt x="941" y="4489"/>
                      <a:pt x="941" y="4584"/>
                    </a:cubicBezTo>
                    <a:cubicBezTo>
                      <a:pt x="941" y="4668"/>
                      <a:pt x="1024" y="4739"/>
                      <a:pt x="1107" y="4739"/>
                    </a:cubicBezTo>
                    <a:lnTo>
                      <a:pt x="3382" y="4739"/>
                    </a:lnTo>
                    <a:cubicBezTo>
                      <a:pt x="3477" y="4727"/>
                      <a:pt x="3548" y="4656"/>
                      <a:pt x="3548" y="4560"/>
                    </a:cubicBezTo>
                    <a:lnTo>
                      <a:pt x="3548" y="3965"/>
                    </a:lnTo>
                    <a:cubicBezTo>
                      <a:pt x="3548" y="3298"/>
                      <a:pt x="3036" y="3072"/>
                      <a:pt x="2953" y="3060"/>
                    </a:cubicBezTo>
                    <a:lnTo>
                      <a:pt x="2298" y="2798"/>
                    </a:lnTo>
                    <a:lnTo>
                      <a:pt x="2298" y="2703"/>
                    </a:lnTo>
                    <a:cubicBezTo>
                      <a:pt x="2477" y="2596"/>
                      <a:pt x="2608" y="2441"/>
                      <a:pt x="2691" y="2227"/>
                    </a:cubicBezTo>
                    <a:cubicBezTo>
                      <a:pt x="2929" y="2215"/>
                      <a:pt x="3120" y="2001"/>
                      <a:pt x="3120" y="1762"/>
                    </a:cubicBezTo>
                    <a:cubicBezTo>
                      <a:pt x="3120" y="1620"/>
                      <a:pt x="3048" y="1489"/>
                      <a:pt x="2941" y="1405"/>
                    </a:cubicBezTo>
                    <a:lnTo>
                      <a:pt x="2941" y="1108"/>
                    </a:lnTo>
                    <a:cubicBezTo>
                      <a:pt x="2941" y="500"/>
                      <a:pt x="2429" y="0"/>
                      <a:pt x="1822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2195;p79">
                <a:extLst>
                  <a:ext uri="{FF2B5EF4-FFF2-40B4-BE49-F238E27FC236}">
                    <a16:creationId xmlns:a16="http://schemas.microsoft.com/office/drawing/2014/main" id="{7FFAA778-90B2-4B92-B5FC-D08352DBB646}"/>
                  </a:ext>
                </a:extLst>
              </p:cNvPr>
              <p:cNvSpPr/>
              <p:nvPr/>
            </p:nvSpPr>
            <p:spPr>
              <a:xfrm>
                <a:off x="5112876" y="3016803"/>
                <a:ext cx="112956" cy="150831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4739" extrusionOk="0">
                    <a:moveTo>
                      <a:pt x="1822" y="322"/>
                    </a:moveTo>
                    <a:cubicBezTo>
                      <a:pt x="2262" y="322"/>
                      <a:pt x="2596" y="679"/>
                      <a:pt x="2596" y="1096"/>
                    </a:cubicBezTo>
                    <a:lnTo>
                      <a:pt x="2596" y="1203"/>
                    </a:lnTo>
                    <a:lnTo>
                      <a:pt x="2584" y="1203"/>
                    </a:lnTo>
                    <a:cubicBezTo>
                      <a:pt x="2358" y="1143"/>
                      <a:pt x="2286" y="846"/>
                      <a:pt x="2274" y="846"/>
                    </a:cubicBezTo>
                    <a:cubicBezTo>
                      <a:pt x="2262" y="786"/>
                      <a:pt x="2215" y="727"/>
                      <a:pt x="2143" y="727"/>
                    </a:cubicBezTo>
                    <a:cubicBezTo>
                      <a:pt x="2133" y="725"/>
                      <a:pt x="2122" y="724"/>
                      <a:pt x="2111" y="724"/>
                    </a:cubicBezTo>
                    <a:cubicBezTo>
                      <a:pt x="2057" y="724"/>
                      <a:pt x="1996" y="747"/>
                      <a:pt x="1977" y="786"/>
                    </a:cubicBezTo>
                    <a:cubicBezTo>
                      <a:pt x="1691" y="1203"/>
                      <a:pt x="1024" y="1203"/>
                      <a:pt x="1024" y="1203"/>
                    </a:cubicBezTo>
                    <a:lnTo>
                      <a:pt x="977" y="1203"/>
                    </a:lnTo>
                    <a:lnTo>
                      <a:pt x="977" y="1096"/>
                    </a:lnTo>
                    <a:cubicBezTo>
                      <a:pt x="977" y="667"/>
                      <a:pt x="1334" y="322"/>
                      <a:pt x="1751" y="322"/>
                    </a:cubicBezTo>
                    <a:close/>
                    <a:moveTo>
                      <a:pt x="2727" y="1667"/>
                    </a:moveTo>
                    <a:cubicBezTo>
                      <a:pt x="2763" y="1691"/>
                      <a:pt x="2763" y="1727"/>
                      <a:pt x="2763" y="1751"/>
                    </a:cubicBezTo>
                    <a:cubicBezTo>
                      <a:pt x="2763" y="1798"/>
                      <a:pt x="2751" y="1846"/>
                      <a:pt x="2703" y="1858"/>
                    </a:cubicBezTo>
                    <a:lnTo>
                      <a:pt x="2703" y="1667"/>
                    </a:lnTo>
                    <a:close/>
                    <a:moveTo>
                      <a:pt x="858" y="1667"/>
                    </a:moveTo>
                    <a:lnTo>
                      <a:pt x="858" y="1870"/>
                    </a:lnTo>
                    <a:cubicBezTo>
                      <a:pt x="822" y="1846"/>
                      <a:pt x="798" y="1810"/>
                      <a:pt x="798" y="1751"/>
                    </a:cubicBezTo>
                    <a:cubicBezTo>
                      <a:pt x="798" y="1727"/>
                      <a:pt x="810" y="1691"/>
                      <a:pt x="822" y="1667"/>
                    </a:cubicBezTo>
                    <a:close/>
                    <a:moveTo>
                      <a:pt x="2084" y="1203"/>
                    </a:moveTo>
                    <a:cubicBezTo>
                      <a:pt x="2143" y="1322"/>
                      <a:pt x="2239" y="1441"/>
                      <a:pt x="2393" y="1501"/>
                    </a:cubicBezTo>
                    <a:lnTo>
                      <a:pt x="2393" y="1977"/>
                    </a:lnTo>
                    <a:cubicBezTo>
                      <a:pt x="2393" y="2263"/>
                      <a:pt x="2155" y="2489"/>
                      <a:pt x="1858" y="2489"/>
                    </a:cubicBezTo>
                    <a:lnTo>
                      <a:pt x="1703" y="2489"/>
                    </a:lnTo>
                    <a:cubicBezTo>
                      <a:pt x="1405" y="2489"/>
                      <a:pt x="1191" y="2251"/>
                      <a:pt x="1191" y="1977"/>
                    </a:cubicBezTo>
                    <a:lnTo>
                      <a:pt x="1191" y="1548"/>
                    </a:lnTo>
                    <a:cubicBezTo>
                      <a:pt x="1393" y="1512"/>
                      <a:pt x="1786" y="1441"/>
                      <a:pt x="2084" y="1203"/>
                    </a:cubicBezTo>
                    <a:close/>
                    <a:moveTo>
                      <a:pt x="1965" y="2822"/>
                    </a:moveTo>
                    <a:lnTo>
                      <a:pt x="1965" y="2917"/>
                    </a:lnTo>
                    <a:lnTo>
                      <a:pt x="1786" y="3108"/>
                    </a:lnTo>
                    <a:lnTo>
                      <a:pt x="1596" y="2941"/>
                    </a:lnTo>
                    <a:lnTo>
                      <a:pt x="1596" y="2822"/>
                    </a:lnTo>
                    <a:close/>
                    <a:moveTo>
                      <a:pt x="1751" y="0"/>
                    </a:moveTo>
                    <a:cubicBezTo>
                      <a:pt x="1143" y="0"/>
                      <a:pt x="631" y="500"/>
                      <a:pt x="631" y="1108"/>
                    </a:cubicBezTo>
                    <a:lnTo>
                      <a:pt x="631" y="1405"/>
                    </a:lnTo>
                    <a:cubicBezTo>
                      <a:pt x="524" y="1501"/>
                      <a:pt x="453" y="1631"/>
                      <a:pt x="453" y="1762"/>
                    </a:cubicBezTo>
                    <a:cubicBezTo>
                      <a:pt x="453" y="2024"/>
                      <a:pt x="643" y="2215"/>
                      <a:pt x="893" y="2227"/>
                    </a:cubicBezTo>
                    <a:cubicBezTo>
                      <a:pt x="953" y="2441"/>
                      <a:pt x="1096" y="2596"/>
                      <a:pt x="1274" y="2703"/>
                    </a:cubicBezTo>
                    <a:lnTo>
                      <a:pt x="1274" y="2798"/>
                    </a:lnTo>
                    <a:lnTo>
                      <a:pt x="596" y="3060"/>
                    </a:lnTo>
                    <a:cubicBezTo>
                      <a:pt x="524" y="3096"/>
                      <a:pt x="0" y="3298"/>
                      <a:pt x="0" y="3965"/>
                    </a:cubicBezTo>
                    <a:lnTo>
                      <a:pt x="0" y="4560"/>
                    </a:lnTo>
                    <a:cubicBezTo>
                      <a:pt x="0" y="4656"/>
                      <a:pt x="72" y="4727"/>
                      <a:pt x="155" y="4727"/>
                    </a:cubicBezTo>
                    <a:lnTo>
                      <a:pt x="572" y="4727"/>
                    </a:lnTo>
                    <a:cubicBezTo>
                      <a:pt x="667" y="4727"/>
                      <a:pt x="738" y="4656"/>
                      <a:pt x="738" y="4560"/>
                    </a:cubicBezTo>
                    <a:cubicBezTo>
                      <a:pt x="738" y="4477"/>
                      <a:pt x="667" y="4406"/>
                      <a:pt x="572" y="4406"/>
                    </a:cubicBezTo>
                    <a:lnTo>
                      <a:pt x="322" y="4406"/>
                    </a:lnTo>
                    <a:lnTo>
                      <a:pt x="322" y="3965"/>
                    </a:lnTo>
                    <a:cubicBezTo>
                      <a:pt x="322" y="3513"/>
                      <a:pt x="679" y="3370"/>
                      <a:pt x="691" y="3370"/>
                    </a:cubicBezTo>
                    <a:lnTo>
                      <a:pt x="703" y="3370"/>
                    </a:lnTo>
                    <a:lnTo>
                      <a:pt x="1334" y="3132"/>
                    </a:lnTo>
                    <a:lnTo>
                      <a:pt x="1655" y="3465"/>
                    </a:lnTo>
                    <a:cubicBezTo>
                      <a:pt x="1691" y="3489"/>
                      <a:pt x="1739" y="3513"/>
                      <a:pt x="1774" y="3513"/>
                    </a:cubicBezTo>
                    <a:cubicBezTo>
                      <a:pt x="1822" y="3513"/>
                      <a:pt x="1870" y="3489"/>
                      <a:pt x="1893" y="3465"/>
                    </a:cubicBezTo>
                    <a:lnTo>
                      <a:pt x="2215" y="3132"/>
                    </a:lnTo>
                    <a:lnTo>
                      <a:pt x="2834" y="3394"/>
                    </a:lnTo>
                    <a:lnTo>
                      <a:pt x="2846" y="3394"/>
                    </a:lnTo>
                    <a:cubicBezTo>
                      <a:pt x="2870" y="3394"/>
                      <a:pt x="3227" y="3525"/>
                      <a:pt x="3227" y="3989"/>
                    </a:cubicBezTo>
                    <a:lnTo>
                      <a:pt x="3227" y="4418"/>
                    </a:lnTo>
                    <a:lnTo>
                      <a:pt x="1108" y="4418"/>
                    </a:lnTo>
                    <a:cubicBezTo>
                      <a:pt x="1024" y="4418"/>
                      <a:pt x="941" y="4489"/>
                      <a:pt x="941" y="4584"/>
                    </a:cubicBezTo>
                    <a:cubicBezTo>
                      <a:pt x="941" y="4668"/>
                      <a:pt x="1024" y="4739"/>
                      <a:pt x="1108" y="4739"/>
                    </a:cubicBezTo>
                    <a:lnTo>
                      <a:pt x="3382" y="4739"/>
                    </a:lnTo>
                    <a:cubicBezTo>
                      <a:pt x="3477" y="4739"/>
                      <a:pt x="3548" y="4668"/>
                      <a:pt x="3548" y="4584"/>
                    </a:cubicBezTo>
                    <a:lnTo>
                      <a:pt x="3548" y="3989"/>
                    </a:lnTo>
                    <a:cubicBezTo>
                      <a:pt x="3548" y="3298"/>
                      <a:pt x="3013" y="3084"/>
                      <a:pt x="2953" y="3060"/>
                    </a:cubicBezTo>
                    <a:lnTo>
                      <a:pt x="2298" y="2798"/>
                    </a:lnTo>
                    <a:lnTo>
                      <a:pt x="2298" y="2703"/>
                    </a:lnTo>
                    <a:cubicBezTo>
                      <a:pt x="2477" y="2596"/>
                      <a:pt x="2608" y="2441"/>
                      <a:pt x="2691" y="2227"/>
                    </a:cubicBezTo>
                    <a:cubicBezTo>
                      <a:pt x="2929" y="2215"/>
                      <a:pt x="3120" y="2001"/>
                      <a:pt x="3120" y="1762"/>
                    </a:cubicBezTo>
                    <a:cubicBezTo>
                      <a:pt x="3120" y="1620"/>
                      <a:pt x="3048" y="1489"/>
                      <a:pt x="2941" y="1405"/>
                    </a:cubicBezTo>
                    <a:lnTo>
                      <a:pt x="2941" y="1108"/>
                    </a:lnTo>
                    <a:cubicBezTo>
                      <a:pt x="2941" y="500"/>
                      <a:pt x="2429" y="0"/>
                      <a:pt x="1822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2196;p79">
                <a:extLst>
                  <a:ext uri="{FF2B5EF4-FFF2-40B4-BE49-F238E27FC236}">
                    <a16:creationId xmlns:a16="http://schemas.microsoft.com/office/drawing/2014/main" id="{061FB3C9-F1B8-41A7-9C7F-0141BAA07CC6}"/>
                  </a:ext>
                </a:extLst>
              </p:cNvPr>
              <p:cNvSpPr/>
              <p:nvPr/>
            </p:nvSpPr>
            <p:spPr>
              <a:xfrm>
                <a:off x="5001448" y="3108498"/>
                <a:ext cx="113338" cy="151244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752" extrusionOk="0">
                    <a:moveTo>
                      <a:pt x="1811" y="322"/>
                    </a:moveTo>
                    <a:cubicBezTo>
                      <a:pt x="2251" y="322"/>
                      <a:pt x="2585" y="679"/>
                      <a:pt x="2585" y="1096"/>
                    </a:cubicBezTo>
                    <a:lnTo>
                      <a:pt x="2585" y="1203"/>
                    </a:lnTo>
                    <a:lnTo>
                      <a:pt x="2573" y="1203"/>
                    </a:lnTo>
                    <a:cubicBezTo>
                      <a:pt x="2346" y="1144"/>
                      <a:pt x="2275" y="846"/>
                      <a:pt x="2263" y="846"/>
                    </a:cubicBezTo>
                    <a:cubicBezTo>
                      <a:pt x="2251" y="786"/>
                      <a:pt x="2204" y="727"/>
                      <a:pt x="2132" y="727"/>
                    </a:cubicBezTo>
                    <a:cubicBezTo>
                      <a:pt x="2124" y="725"/>
                      <a:pt x="2116" y="725"/>
                      <a:pt x="2107" y="725"/>
                    </a:cubicBezTo>
                    <a:cubicBezTo>
                      <a:pt x="2051" y="725"/>
                      <a:pt x="1986" y="756"/>
                      <a:pt x="1965" y="786"/>
                    </a:cubicBezTo>
                    <a:cubicBezTo>
                      <a:pt x="1692" y="1203"/>
                      <a:pt x="1037" y="1203"/>
                      <a:pt x="1025" y="1203"/>
                    </a:cubicBezTo>
                    <a:lnTo>
                      <a:pt x="965" y="1203"/>
                    </a:lnTo>
                    <a:lnTo>
                      <a:pt x="965" y="1096"/>
                    </a:lnTo>
                    <a:cubicBezTo>
                      <a:pt x="965" y="667"/>
                      <a:pt x="1322" y="322"/>
                      <a:pt x="1739" y="322"/>
                    </a:cubicBezTo>
                    <a:close/>
                    <a:moveTo>
                      <a:pt x="2751" y="1668"/>
                    </a:moveTo>
                    <a:cubicBezTo>
                      <a:pt x="2787" y="1703"/>
                      <a:pt x="2787" y="1727"/>
                      <a:pt x="2787" y="1763"/>
                    </a:cubicBezTo>
                    <a:cubicBezTo>
                      <a:pt x="2787" y="1798"/>
                      <a:pt x="2763" y="1846"/>
                      <a:pt x="2715" y="1858"/>
                    </a:cubicBezTo>
                    <a:lnTo>
                      <a:pt x="2715" y="1668"/>
                    </a:lnTo>
                    <a:close/>
                    <a:moveTo>
                      <a:pt x="858" y="1679"/>
                    </a:moveTo>
                    <a:lnTo>
                      <a:pt x="858" y="1894"/>
                    </a:lnTo>
                    <a:cubicBezTo>
                      <a:pt x="834" y="1858"/>
                      <a:pt x="799" y="1834"/>
                      <a:pt x="799" y="1775"/>
                    </a:cubicBezTo>
                    <a:cubicBezTo>
                      <a:pt x="799" y="1739"/>
                      <a:pt x="810" y="1715"/>
                      <a:pt x="834" y="1679"/>
                    </a:cubicBezTo>
                    <a:close/>
                    <a:moveTo>
                      <a:pt x="2096" y="1203"/>
                    </a:moveTo>
                    <a:cubicBezTo>
                      <a:pt x="2156" y="1322"/>
                      <a:pt x="2263" y="1441"/>
                      <a:pt x="2406" y="1501"/>
                    </a:cubicBezTo>
                    <a:lnTo>
                      <a:pt x="2406" y="1977"/>
                    </a:lnTo>
                    <a:cubicBezTo>
                      <a:pt x="2394" y="2263"/>
                      <a:pt x="2156" y="2501"/>
                      <a:pt x="1870" y="2501"/>
                    </a:cubicBezTo>
                    <a:lnTo>
                      <a:pt x="1727" y="2501"/>
                    </a:lnTo>
                    <a:cubicBezTo>
                      <a:pt x="1430" y="2501"/>
                      <a:pt x="1203" y="2263"/>
                      <a:pt x="1203" y="1977"/>
                    </a:cubicBezTo>
                    <a:lnTo>
                      <a:pt x="1203" y="1548"/>
                    </a:lnTo>
                    <a:cubicBezTo>
                      <a:pt x="1418" y="1525"/>
                      <a:pt x="1799" y="1441"/>
                      <a:pt x="2096" y="1203"/>
                    </a:cubicBezTo>
                    <a:close/>
                    <a:moveTo>
                      <a:pt x="1977" y="2834"/>
                    </a:moveTo>
                    <a:lnTo>
                      <a:pt x="1977" y="2918"/>
                    </a:lnTo>
                    <a:lnTo>
                      <a:pt x="1799" y="3108"/>
                    </a:lnTo>
                    <a:lnTo>
                      <a:pt x="1620" y="2941"/>
                    </a:lnTo>
                    <a:lnTo>
                      <a:pt x="1620" y="2834"/>
                    </a:lnTo>
                    <a:close/>
                    <a:moveTo>
                      <a:pt x="1751" y="1"/>
                    </a:moveTo>
                    <a:cubicBezTo>
                      <a:pt x="1144" y="1"/>
                      <a:pt x="632" y="501"/>
                      <a:pt x="632" y="1120"/>
                    </a:cubicBezTo>
                    <a:lnTo>
                      <a:pt x="632" y="1417"/>
                    </a:lnTo>
                    <a:cubicBezTo>
                      <a:pt x="537" y="1501"/>
                      <a:pt x="453" y="1644"/>
                      <a:pt x="453" y="1775"/>
                    </a:cubicBezTo>
                    <a:cubicBezTo>
                      <a:pt x="453" y="2025"/>
                      <a:pt x="656" y="2215"/>
                      <a:pt x="894" y="2239"/>
                    </a:cubicBezTo>
                    <a:cubicBezTo>
                      <a:pt x="953" y="2441"/>
                      <a:pt x="1096" y="2608"/>
                      <a:pt x="1275" y="2715"/>
                    </a:cubicBezTo>
                    <a:lnTo>
                      <a:pt x="1275" y="2799"/>
                    </a:lnTo>
                    <a:lnTo>
                      <a:pt x="596" y="3072"/>
                    </a:lnTo>
                    <a:cubicBezTo>
                      <a:pt x="537" y="3096"/>
                      <a:pt x="1" y="3311"/>
                      <a:pt x="1" y="3977"/>
                    </a:cubicBezTo>
                    <a:lnTo>
                      <a:pt x="1" y="4573"/>
                    </a:lnTo>
                    <a:cubicBezTo>
                      <a:pt x="1" y="4656"/>
                      <a:pt x="72" y="4739"/>
                      <a:pt x="156" y="4739"/>
                    </a:cubicBezTo>
                    <a:lnTo>
                      <a:pt x="572" y="4739"/>
                    </a:lnTo>
                    <a:cubicBezTo>
                      <a:pt x="668" y="4739"/>
                      <a:pt x="739" y="4656"/>
                      <a:pt x="739" y="4573"/>
                    </a:cubicBezTo>
                    <a:cubicBezTo>
                      <a:pt x="739" y="4477"/>
                      <a:pt x="668" y="4406"/>
                      <a:pt x="572" y="4406"/>
                    </a:cubicBezTo>
                    <a:lnTo>
                      <a:pt x="322" y="4406"/>
                    </a:lnTo>
                    <a:lnTo>
                      <a:pt x="322" y="3977"/>
                    </a:lnTo>
                    <a:cubicBezTo>
                      <a:pt x="322" y="3513"/>
                      <a:pt x="680" y="3382"/>
                      <a:pt x="691" y="3382"/>
                    </a:cubicBezTo>
                    <a:lnTo>
                      <a:pt x="715" y="3382"/>
                    </a:lnTo>
                    <a:lnTo>
                      <a:pt x="1334" y="3144"/>
                    </a:lnTo>
                    <a:lnTo>
                      <a:pt x="1668" y="3465"/>
                    </a:lnTo>
                    <a:cubicBezTo>
                      <a:pt x="1692" y="3501"/>
                      <a:pt x="1739" y="3513"/>
                      <a:pt x="1787" y="3513"/>
                    </a:cubicBezTo>
                    <a:cubicBezTo>
                      <a:pt x="1823" y="3513"/>
                      <a:pt x="1870" y="3501"/>
                      <a:pt x="1906" y="3465"/>
                    </a:cubicBezTo>
                    <a:lnTo>
                      <a:pt x="2215" y="3144"/>
                    </a:lnTo>
                    <a:lnTo>
                      <a:pt x="2835" y="3394"/>
                    </a:lnTo>
                    <a:lnTo>
                      <a:pt x="2858" y="3394"/>
                    </a:lnTo>
                    <a:cubicBezTo>
                      <a:pt x="2870" y="3394"/>
                      <a:pt x="3227" y="3525"/>
                      <a:pt x="3227" y="3989"/>
                    </a:cubicBezTo>
                    <a:lnTo>
                      <a:pt x="3227" y="4418"/>
                    </a:lnTo>
                    <a:lnTo>
                      <a:pt x="1108" y="4418"/>
                    </a:lnTo>
                    <a:cubicBezTo>
                      <a:pt x="1025" y="4418"/>
                      <a:pt x="953" y="4501"/>
                      <a:pt x="953" y="4585"/>
                    </a:cubicBezTo>
                    <a:cubicBezTo>
                      <a:pt x="953" y="4680"/>
                      <a:pt x="1025" y="4751"/>
                      <a:pt x="1108" y="4751"/>
                    </a:cubicBezTo>
                    <a:lnTo>
                      <a:pt x="3394" y="4751"/>
                    </a:lnTo>
                    <a:cubicBezTo>
                      <a:pt x="3477" y="4751"/>
                      <a:pt x="3549" y="4680"/>
                      <a:pt x="3549" y="4585"/>
                    </a:cubicBezTo>
                    <a:lnTo>
                      <a:pt x="3549" y="3989"/>
                    </a:lnTo>
                    <a:cubicBezTo>
                      <a:pt x="3561" y="3311"/>
                      <a:pt x="3037" y="3096"/>
                      <a:pt x="2966" y="3072"/>
                    </a:cubicBezTo>
                    <a:lnTo>
                      <a:pt x="2311" y="2799"/>
                    </a:lnTo>
                    <a:lnTo>
                      <a:pt x="2311" y="2715"/>
                    </a:lnTo>
                    <a:cubicBezTo>
                      <a:pt x="2489" y="2608"/>
                      <a:pt x="2620" y="2441"/>
                      <a:pt x="2692" y="2239"/>
                    </a:cubicBezTo>
                    <a:cubicBezTo>
                      <a:pt x="2930" y="2215"/>
                      <a:pt x="3120" y="2013"/>
                      <a:pt x="3120" y="1775"/>
                    </a:cubicBezTo>
                    <a:cubicBezTo>
                      <a:pt x="3120" y="1620"/>
                      <a:pt x="3049" y="1489"/>
                      <a:pt x="2942" y="1417"/>
                    </a:cubicBezTo>
                    <a:lnTo>
                      <a:pt x="2942" y="1120"/>
                    </a:lnTo>
                    <a:cubicBezTo>
                      <a:pt x="2942" y="501"/>
                      <a:pt x="2442" y="1"/>
                      <a:pt x="182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647;p31">
              <a:extLst>
                <a:ext uri="{FF2B5EF4-FFF2-40B4-BE49-F238E27FC236}">
                  <a16:creationId xmlns:a16="http://schemas.microsoft.com/office/drawing/2014/main" id="{2332C65F-6A83-40D6-BD19-1F9E835A6529}"/>
                </a:ext>
              </a:extLst>
            </p:cNvPr>
            <p:cNvSpPr txBox="1">
              <a:spLocks/>
            </p:cNvSpPr>
            <p:nvPr/>
          </p:nvSpPr>
          <p:spPr>
            <a:xfrm>
              <a:off x="4959793" y="4801476"/>
              <a:ext cx="5630898" cy="648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he-IL"/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Unica One"/>
                <a:buNone/>
                <a:defRPr sz="3600" b="0" i="0" u="none" strike="noStrike" kern="0" cap="none">
                  <a:solidFill>
                    <a:schemeClr val="accent1"/>
                  </a:solidFill>
                  <a:latin typeface="Calibri Light" panose="020F0302020204030204" pitchFamily="34" charset="0"/>
                  <a:ea typeface="Unica One"/>
                  <a:cs typeface="Calibri Light" panose="020F0302020204030204" pitchFamily="34" charset="0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9pPr>
            </a:lstStyle>
            <a:p>
              <a:pPr algn="r" rtl="1"/>
              <a:r>
                <a:rPr lang="he-IL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משך טעינה אחד </a:t>
              </a:r>
              <a:r>
                <a:rPr lang="he-IL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ביום חמישי </a:t>
              </a:r>
              <a:r>
                <a:rPr lang="he-IL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11/6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  <a:p>
              <a:pPr algn="r"/>
              <a:r>
                <a:rPr lang="he-IL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מפקד אוגדה </a:t>
              </a:r>
              <a:r>
                <a:rPr lang="he-IL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80 – </a:t>
              </a:r>
              <a:r>
                <a:rPr lang="he-IL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"אתגרי הגבולות"</a:t>
              </a:r>
              <a:endParaRPr lang="he-IL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  <a:p>
              <a:endParaRPr lang="he-IL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51" name="קבוצה 50">
            <a:extLst>
              <a:ext uri="{FF2B5EF4-FFF2-40B4-BE49-F238E27FC236}">
                <a16:creationId xmlns:a16="http://schemas.microsoft.com/office/drawing/2014/main" id="{B020D577-596A-49B0-AF94-97F6AA346CA3}"/>
              </a:ext>
            </a:extLst>
          </p:cNvPr>
          <p:cNvGrpSpPr/>
          <p:nvPr/>
        </p:nvGrpSpPr>
        <p:grpSpPr>
          <a:xfrm>
            <a:off x="4970910" y="5292892"/>
            <a:ext cx="6776209" cy="1687614"/>
            <a:chOff x="4970910" y="5292892"/>
            <a:chExt cx="6776209" cy="1687614"/>
          </a:xfrm>
        </p:grpSpPr>
        <p:sp>
          <p:nvSpPr>
            <p:cNvPr id="47" name="Google Shape;6094;p42">
              <a:extLst>
                <a:ext uri="{FF2B5EF4-FFF2-40B4-BE49-F238E27FC236}">
                  <a16:creationId xmlns:a16="http://schemas.microsoft.com/office/drawing/2014/main" id="{477B5D94-68C4-4A6F-B551-2A0796491F45}"/>
                </a:ext>
              </a:extLst>
            </p:cNvPr>
            <p:cNvSpPr/>
            <p:nvPr/>
          </p:nvSpPr>
          <p:spPr>
            <a:xfrm>
              <a:off x="10601808" y="5292892"/>
              <a:ext cx="1145311" cy="1261601"/>
            </a:xfrm>
            <a:custGeom>
              <a:avLst/>
              <a:gdLst/>
              <a:ahLst/>
              <a:cxnLst/>
              <a:rect l="l" t="t" r="r" b="b"/>
              <a:pathLst>
                <a:path w="12761" h="12653" extrusionOk="0">
                  <a:moveTo>
                    <a:pt x="6396" y="866"/>
                  </a:moveTo>
                  <a:lnTo>
                    <a:pt x="11469" y="3796"/>
                  </a:lnTo>
                  <a:cubicBezTo>
                    <a:pt x="8759" y="5340"/>
                    <a:pt x="12729" y="3072"/>
                    <a:pt x="6396" y="6695"/>
                  </a:cubicBezTo>
                  <a:cubicBezTo>
                    <a:pt x="1" y="3072"/>
                    <a:pt x="4097" y="5403"/>
                    <a:pt x="1324" y="3796"/>
                  </a:cubicBezTo>
                  <a:lnTo>
                    <a:pt x="6396" y="866"/>
                  </a:lnTo>
                  <a:close/>
                  <a:moveTo>
                    <a:pt x="10208" y="5498"/>
                  </a:moveTo>
                  <a:lnTo>
                    <a:pt x="10208" y="8081"/>
                  </a:lnTo>
                  <a:cubicBezTo>
                    <a:pt x="10177" y="8207"/>
                    <a:pt x="10051" y="8365"/>
                    <a:pt x="9925" y="8428"/>
                  </a:cubicBezTo>
                  <a:cubicBezTo>
                    <a:pt x="9312" y="8970"/>
                    <a:pt x="7887" y="9300"/>
                    <a:pt x="6364" y="9300"/>
                  </a:cubicBezTo>
                  <a:cubicBezTo>
                    <a:pt x="5852" y="9300"/>
                    <a:pt x="5329" y="9263"/>
                    <a:pt x="4821" y="9184"/>
                  </a:cubicBezTo>
                  <a:cubicBezTo>
                    <a:pt x="4317" y="9121"/>
                    <a:pt x="3718" y="8963"/>
                    <a:pt x="3246" y="8711"/>
                  </a:cubicBezTo>
                  <a:cubicBezTo>
                    <a:pt x="2994" y="8585"/>
                    <a:pt x="2584" y="8333"/>
                    <a:pt x="2584" y="8050"/>
                  </a:cubicBezTo>
                  <a:lnTo>
                    <a:pt x="2584" y="5498"/>
                  </a:lnTo>
                  <a:cubicBezTo>
                    <a:pt x="4412" y="6537"/>
                    <a:pt x="4317" y="6474"/>
                    <a:pt x="6207" y="7545"/>
                  </a:cubicBezTo>
                  <a:cubicBezTo>
                    <a:pt x="6255" y="7577"/>
                    <a:pt x="6318" y="7593"/>
                    <a:pt x="6385" y="7593"/>
                  </a:cubicBezTo>
                  <a:cubicBezTo>
                    <a:pt x="6452" y="7593"/>
                    <a:pt x="6522" y="7577"/>
                    <a:pt x="6585" y="7545"/>
                  </a:cubicBezTo>
                  <a:cubicBezTo>
                    <a:pt x="6617" y="7482"/>
                    <a:pt x="9925" y="5592"/>
                    <a:pt x="10208" y="5498"/>
                  </a:cubicBezTo>
                  <a:close/>
                  <a:moveTo>
                    <a:pt x="6385" y="0"/>
                  </a:moveTo>
                  <a:cubicBezTo>
                    <a:pt x="6318" y="0"/>
                    <a:pt x="6255" y="16"/>
                    <a:pt x="6207" y="47"/>
                  </a:cubicBezTo>
                  <a:lnTo>
                    <a:pt x="284" y="3450"/>
                  </a:lnTo>
                  <a:cubicBezTo>
                    <a:pt x="1" y="3607"/>
                    <a:pt x="1" y="3985"/>
                    <a:pt x="284" y="4143"/>
                  </a:cubicBezTo>
                  <a:lnTo>
                    <a:pt x="1797" y="4962"/>
                  </a:lnTo>
                  <a:lnTo>
                    <a:pt x="1797" y="8018"/>
                  </a:lnTo>
                  <a:cubicBezTo>
                    <a:pt x="1797" y="8711"/>
                    <a:pt x="2458" y="9215"/>
                    <a:pt x="3088" y="9499"/>
                  </a:cubicBezTo>
                  <a:cubicBezTo>
                    <a:pt x="3994" y="9903"/>
                    <a:pt x="5215" y="10104"/>
                    <a:pt x="6430" y="10104"/>
                  </a:cubicBezTo>
                  <a:cubicBezTo>
                    <a:pt x="7963" y="10104"/>
                    <a:pt x="9488" y="9785"/>
                    <a:pt x="10366" y="9152"/>
                  </a:cubicBezTo>
                  <a:cubicBezTo>
                    <a:pt x="10776" y="8869"/>
                    <a:pt x="11091" y="8491"/>
                    <a:pt x="11091" y="8018"/>
                  </a:cubicBezTo>
                  <a:lnTo>
                    <a:pt x="11091" y="4962"/>
                  </a:lnTo>
                  <a:lnTo>
                    <a:pt x="11941" y="4490"/>
                  </a:lnTo>
                  <a:lnTo>
                    <a:pt x="11941" y="12208"/>
                  </a:lnTo>
                  <a:cubicBezTo>
                    <a:pt x="11941" y="12429"/>
                    <a:pt x="12099" y="12618"/>
                    <a:pt x="12288" y="12649"/>
                  </a:cubicBezTo>
                  <a:cubicBezTo>
                    <a:pt x="12306" y="12652"/>
                    <a:pt x="12325" y="12653"/>
                    <a:pt x="12343" y="12653"/>
                  </a:cubicBezTo>
                  <a:cubicBezTo>
                    <a:pt x="12571" y="12653"/>
                    <a:pt x="12760" y="12475"/>
                    <a:pt x="12760" y="12271"/>
                  </a:cubicBezTo>
                  <a:lnTo>
                    <a:pt x="12760" y="3796"/>
                  </a:lnTo>
                  <a:cubicBezTo>
                    <a:pt x="12729" y="3639"/>
                    <a:pt x="12666" y="3513"/>
                    <a:pt x="12508" y="3450"/>
                  </a:cubicBezTo>
                  <a:lnTo>
                    <a:pt x="6585" y="47"/>
                  </a:lnTo>
                  <a:cubicBezTo>
                    <a:pt x="6522" y="16"/>
                    <a:pt x="6452" y="0"/>
                    <a:pt x="63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47;p31">
              <a:extLst>
                <a:ext uri="{FF2B5EF4-FFF2-40B4-BE49-F238E27FC236}">
                  <a16:creationId xmlns:a16="http://schemas.microsoft.com/office/drawing/2014/main" id="{C4A028F1-1B3B-4536-B231-118298EC859F}"/>
                </a:ext>
              </a:extLst>
            </p:cNvPr>
            <p:cNvSpPr txBox="1">
              <a:spLocks/>
            </p:cNvSpPr>
            <p:nvPr/>
          </p:nvSpPr>
          <p:spPr>
            <a:xfrm>
              <a:off x="4970910" y="6332272"/>
              <a:ext cx="5630898" cy="648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he-IL"/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Unica One"/>
                <a:buNone/>
                <a:defRPr sz="3600" b="0" i="0" u="none" strike="noStrike" kern="0" cap="none">
                  <a:solidFill>
                    <a:schemeClr val="accent1"/>
                  </a:solidFill>
                  <a:latin typeface="Calibri Light" panose="020F0302020204030204" pitchFamily="34" charset="0"/>
                  <a:ea typeface="Unica One"/>
                  <a:cs typeface="Calibri Light" panose="020F0302020204030204" pitchFamily="34" charset="0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Squada One"/>
                <a:buNone/>
                <a:defRPr sz="2133" b="0" i="0" u="none" strike="noStrike" cap="none">
                  <a:solidFill>
                    <a:srgbClr val="FFFFFF"/>
                  </a:solidFill>
                  <a:latin typeface="Squada One"/>
                  <a:ea typeface="Squada One"/>
                  <a:cs typeface="Squada One"/>
                </a:defRPr>
              </a:lvl9pPr>
            </a:lstStyle>
            <a:p>
              <a:pPr algn="r"/>
              <a:r>
                <a:rPr lang="he-IL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מנחים מלווים 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  <a:p>
              <a:pPr algn="r"/>
              <a:r>
                <a:rPr lang="he-IL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פרופסור בן ארצי ומר אמיר מימון</a:t>
              </a:r>
            </a:p>
            <a:p>
              <a:endParaRPr lang="he-IL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023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1"/>
          <p:cNvSpPr txBox="1">
            <a:spLocks noGrp="1"/>
          </p:cNvSpPr>
          <p:nvPr>
            <p:ph type="ctrTitle"/>
          </p:nvPr>
        </p:nvSpPr>
        <p:spPr>
          <a:xfrm>
            <a:off x="1886978" y="179699"/>
            <a:ext cx="8418043" cy="85364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he-IL" sz="44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מטרות הסיור</a:t>
            </a:r>
            <a:endParaRPr sz="4400" b="1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מלבן 30">
            <a:extLst>
              <a:ext uri="{FF2B5EF4-FFF2-40B4-BE49-F238E27FC236}">
                <a16:creationId xmlns:a16="http://schemas.microsoft.com/office/drawing/2014/main" id="{57B368DF-89C3-490F-9A24-5EBB3190A09E}"/>
              </a:ext>
            </a:extLst>
          </p:cNvPr>
          <p:cNvSpPr/>
          <p:nvPr/>
        </p:nvSpPr>
        <p:spPr>
          <a:xfrm>
            <a:off x="1491902" y="3537654"/>
            <a:ext cx="10356835" cy="85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rtl="0">
              <a:buClr>
                <a:schemeClr val="lt1"/>
              </a:buClr>
              <a:buSzPts val="2800"/>
            </a:pPr>
            <a:r>
              <a:rPr lang="he-IL" sz="3200" b="1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Unica One"/>
              </a:rPr>
              <a:t>גיבוש חברתי פוסט קורונה – הכי קרוב לחו"ל שאפשר....</a:t>
            </a:r>
            <a:endParaRPr lang="en-US" sz="3200" b="1" kern="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Unica One"/>
            </a:endParaRPr>
          </a:p>
        </p:txBody>
      </p:sp>
      <p:grpSp>
        <p:nvGrpSpPr>
          <p:cNvPr id="16" name="Google Shape;11101;p77">
            <a:extLst>
              <a:ext uri="{FF2B5EF4-FFF2-40B4-BE49-F238E27FC236}">
                <a16:creationId xmlns:a16="http://schemas.microsoft.com/office/drawing/2014/main" id="{AD15BCD2-C35A-4EE7-BCD2-E3D48B9807DF}"/>
              </a:ext>
            </a:extLst>
          </p:cNvPr>
          <p:cNvGrpSpPr/>
          <p:nvPr/>
        </p:nvGrpSpPr>
        <p:grpSpPr>
          <a:xfrm>
            <a:off x="10752150" y="3607712"/>
            <a:ext cx="1173964" cy="1010125"/>
            <a:chOff x="865862" y="3207306"/>
            <a:chExt cx="364484" cy="364897"/>
          </a:xfrm>
        </p:grpSpPr>
        <p:sp>
          <p:nvSpPr>
            <p:cNvPr id="17" name="Google Shape;11102;p77">
              <a:extLst>
                <a:ext uri="{FF2B5EF4-FFF2-40B4-BE49-F238E27FC236}">
                  <a16:creationId xmlns:a16="http://schemas.microsoft.com/office/drawing/2014/main" id="{578154BA-68DE-42A6-9C36-F7E89D02161A}"/>
                </a:ext>
              </a:extLst>
            </p:cNvPr>
            <p:cNvSpPr/>
            <p:nvPr/>
          </p:nvSpPr>
          <p:spPr>
            <a:xfrm>
              <a:off x="928229" y="3269323"/>
              <a:ext cx="240131" cy="240100"/>
            </a:xfrm>
            <a:custGeom>
              <a:avLst/>
              <a:gdLst/>
              <a:ahLst/>
              <a:cxnLst/>
              <a:rect l="l" t="t" r="r" b="b"/>
              <a:pathLst>
                <a:path w="7562" h="7561" extrusionOk="0">
                  <a:moveTo>
                    <a:pt x="3775" y="0"/>
                  </a:moveTo>
                  <a:cubicBezTo>
                    <a:pt x="1692" y="0"/>
                    <a:pt x="1" y="1703"/>
                    <a:pt x="1" y="3787"/>
                  </a:cubicBezTo>
                  <a:cubicBezTo>
                    <a:pt x="1" y="5870"/>
                    <a:pt x="1692" y="7561"/>
                    <a:pt x="3775" y="7561"/>
                  </a:cubicBezTo>
                  <a:cubicBezTo>
                    <a:pt x="4454" y="7561"/>
                    <a:pt x="5121" y="7382"/>
                    <a:pt x="5704" y="7037"/>
                  </a:cubicBezTo>
                  <a:cubicBezTo>
                    <a:pt x="5787" y="6977"/>
                    <a:pt x="5823" y="6858"/>
                    <a:pt x="5775" y="6775"/>
                  </a:cubicBezTo>
                  <a:cubicBezTo>
                    <a:pt x="5736" y="6720"/>
                    <a:pt x="5672" y="6691"/>
                    <a:pt x="5605" y="6691"/>
                  </a:cubicBezTo>
                  <a:cubicBezTo>
                    <a:pt x="5570" y="6691"/>
                    <a:pt x="5534" y="6699"/>
                    <a:pt x="5502" y="6716"/>
                  </a:cubicBezTo>
                  <a:cubicBezTo>
                    <a:pt x="4990" y="7025"/>
                    <a:pt x="4394" y="7192"/>
                    <a:pt x="3775" y="7192"/>
                  </a:cubicBezTo>
                  <a:cubicBezTo>
                    <a:pt x="1906" y="7192"/>
                    <a:pt x="382" y="5668"/>
                    <a:pt x="382" y="3798"/>
                  </a:cubicBezTo>
                  <a:cubicBezTo>
                    <a:pt x="382" y="1917"/>
                    <a:pt x="1906" y="405"/>
                    <a:pt x="3775" y="405"/>
                  </a:cubicBezTo>
                  <a:cubicBezTo>
                    <a:pt x="5656" y="405"/>
                    <a:pt x="7168" y="1917"/>
                    <a:pt x="7168" y="3798"/>
                  </a:cubicBezTo>
                  <a:cubicBezTo>
                    <a:pt x="7168" y="4775"/>
                    <a:pt x="6740" y="5715"/>
                    <a:pt x="6002" y="6358"/>
                  </a:cubicBezTo>
                  <a:cubicBezTo>
                    <a:pt x="5918" y="6430"/>
                    <a:pt x="5906" y="6549"/>
                    <a:pt x="5978" y="6620"/>
                  </a:cubicBezTo>
                  <a:cubicBezTo>
                    <a:pt x="6024" y="6667"/>
                    <a:pt x="6082" y="6691"/>
                    <a:pt x="6136" y="6691"/>
                  </a:cubicBezTo>
                  <a:cubicBezTo>
                    <a:pt x="6179" y="6691"/>
                    <a:pt x="6220" y="6676"/>
                    <a:pt x="6252" y="6644"/>
                  </a:cubicBezTo>
                  <a:cubicBezTo>
                    <a:pt x="7085" y="5930"/>
                    <a:pt x="7561" y="4882"/>
                    <a:pt x="7561" y="3787"/>
                  </a:cubicBezTo>
                  <a:cubicBezTo>
                    <a:pt x="7561" y="1703"/>
                    <a:pt x="5859" y="0"/>
                    <a:pt x="377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1103;p77">
              <a:extLst>
                <a:ext uri="{FF2B5EF4-FFF2-40B4-BE49-F238E27FC236}">
                  <a16:creationId xmlns:a16="http://schemas.microsoft.com/office/drawing/2014/main" id="{B915703D-D16A-4064-A1F8-9B9458242D39}"/>
                </a:ext>
              </a:extLst>
            </p:cNvPr>
            <p:cNvSpPr/>
            <p:nvPr/>
          </p:nvSpPr>
          <p:spPr>
            <a:xfrm>
              <a:off x="956205" y="3297681"/>
              <a:ext cx="184179" cy="184147"/>
            </a:xfrm>
            <a:custGeom>
              <a:avLst/>
              <a:gdLst/>
              <a:ahLst/>
              <a:cxnLst/>
              <a:rect l="l" t="t" r="r" b="b"/>
              <a:pathLst>
                <a:path w="5800" h="5799" extrusionOk="0">
                  <a:moveTo>
                    <a:pt x="2894" y="0"/>
                  </a:moveTo>
                  <a:cubicBezTo>
                    <a:pt x="1311" y="0"/>
                    <a:pt x="1" y="1298"/>
                    <a:pt x="1" y="2905"/>
                  </a:cubicBezTo>
                  <a:cubicBezTo>
                    <a:pt x="1" y="4501"/>
                    <a:pt x="1287" y="5799"/>
                    <a:pt x="2894" y="5799"/>
                  </a:cubicBezTo>
                  <a:cubicBezTo>
                    <a:pt x="4502" y="5799"/>
                    <a:pt x="5799" y="4513"/>
                    <a:pt x="5799" y="2905"/>
                  </a:cubicBezTo>
                  <a:cubicBezTo>
                    <a:pt x="5799" y="2322"/>
                    <a:pt x="5621" y="1751"/>
                    <a:pt x="5311" y="1286"/>
                  </a:cubicBezTo>
                  <a:cubicBezTo>
                    <a:pt x="5276" y="1229"/>
                    <a:pt x="5219" y="1202"/>
                    <a:pt x="5159" y="1202"/>
                  </a:cubicBezTo>
                  <a:cubicBezTo>
                    <a:pt x="5118" y="1202"/>
                    <a:pt x="5076" y="1215"/>
                    <a:pt x="5037" y="1239"/>
                  </a:cubicBezTo>
                  <a:cubicBezTo>
                    <a:pt x="4954" y="1298"/>
                    <a:pt x="4942" y="1417"/>
                    <a:pt x="5002" y="1501"/>
                  </a:cubicBezTo>
                  <a:cubicBezTo>
                    <a:pt x="5275" y="1917"/>
                    <a:pt x="5430" y="2417"/>
                    <a:pt x="5430" y="2905"/>
                  </a:cubicBezTo>
                  <a:cubicBezTo>
                    <a:pt x="5430" y="4287"/>
                    <a:pt x="4299" y="5418"/>
                    <a:pt x="2918" y="5418"/>
                  </a:cubicBezTo>
                  <a:cubicBezTo>
                    <a:pt x="1525" y="5418"/>
                    <a:pt x="394" y="4287"/>
                    <a:pt x="394" y="2905"/>
                  </a:cubicBezTo>
                  <a:cubicBezTo>
                    <a:pt x="394" y="1524"/>
                    <a:pt x="1513" y="393"/>
                    <a:pt x="2894" y="393"/>
                  </a:cubicBezTo>
                  <a:cubicBezTo>
                    <a:pt x="3525" y="393"/>
                    <a:pt x="4132" y="631"/>
                    <a:pt x="4597" y="1036"/>
                  </a:cubicBezTo>
                  <a:cubicBezTo>
                    <a:pt x="4628" y="1073"/>
                    <a:pt x="4669" y="1089"/>
                    <a:pt x="4712" y="1089"/>
                  </a:cubicBezTo>
                  <a:cubicBezTo>
                    <a:pt x="4764" y="1089"/>
                    <a:pt x="4819" y="1064"/>
                    <a:pt x="4859" y="1024"/>
                  </a:cubicBezTo>
                  <a:cubicBezTo>
                    <a:pt x="4942" y="953"/>
                    <a:pt x="4918" y="834"/>
                    <a:pt x="4847" y="762"/>
                  </a:cubicBezTo>
                  <a:cubicBezTo>
                    <a:pt x="4311" y="274"/>
                    <a:pt x="3609" y="0"/>
                    <a:pt x="28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1104;p77">
              <a:extLst>
                <a:ext uri="{FF2B5EF4-FFF2-40B4-BE49-F238E27FC236}">
                  <a16:creationId xmlns:a16="http://schemas.microsoft.com/office/drawing/2014/main" id="{6C2F0935-6FB5-4B8A-8D53-35BEC71C6C88}"/>
                </a:ext>
              </a:extLst>
            </p:cNvPr>
            <p:cNvSpPr/>
            <p:nvPr/>
          </p:nvSpPr>
          <p:spPr>
            <a:xfrm>
              <a:off x="1042039" y="3207306"/>
              <a:ext cx="12511" cy="47664"/>
            </a:xfrm>
            <a:custGeom>
              <a:avLst/>
              <a:gdLst/>
              <a:ahLst/>
              <a:cxnLst/>
              <a:rect l="l" t="t" r="r" b="b"/>
              <a:pathLst>
                <a:path w="394" h="1501" extrusionOk="0">
                  <a:moveTo>
                    <a:pt x="191" y="1"/>
                  </a:moveTo>
                  <a:cubicBezTo>
                    <a:pt x="96" y="1"/>
                    <a:pt x="1" y="96"/>
                    <a:pt x="1" y="203"/>
                  </a:cubicBezTo>
                  <a:lnTo>
                    <a:pt x="1" y="1310"/>
                  </a:lnTo>
                  <a:cubicBezTo>
                    <a:pt x="1" y="1430"/>
                    <a:pt x="96" y="1501"/>
                    <a:pt x="191" y="1501"/>
                  </a:cubicBezTo>
                  <a:cubicBezTo>
                    <a:pt x="298" y="1501"/>
                    <a:pt x="394" y="1418"/>
                    <a:pt x="394" y="1310"/>
                  </a:cubicBezTo>
                  <a:lnTo>
                    <a:pt x="394" y="203"/>
                  </a:lnTo>
                  <a:cubicBezTo>
                    <a:pt x="394" y="96"/>
                    <a:pt x="298" y="1"/>
                    <a:pt x="1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1105;p77">
              <a:extLst>
                <a:ext uri="{FF2B5EF4-FFF2-40B4-BE49-F238E27FC236}">
                  <a16:creationId xmlns:a16="http://schemas.microsoft.com/office/drawing/2014/main" id="{8F34D965-72A3-4102-BE33-3BD8BBDDC621}"/>
                </a:ext>
              </a:extLst>
            </p:cNvPr>
            <p:cNvSpPr/>
            <p:nvPr/>
          </p:nvSpPr>
          <p:spPr>
            <a:xfrm>
              <a:off x="1042039" y="3524538"/>
              <a:ext cx="12511" cy="47664"/>
            </a:xfrm>
            <a:custGeom>
              <a:avLst/>
              <a:gdLst/>
              <a:ahLst/>
              <a:cxnLst/>
              <a:rect l="l" t="t" r="r" b="b"/>
              <a:pathLst>
                <a:path w="394" h="1501" extrusionOk="0">
                  <a:moveTo>
                    <a:pt x="191" y="0"/>
                  </a:moveTo>
                  <a:cubicBezTo>
                    <a:pt x="96" y="0"/>
                    <a:pt x="1" y="95"/>
                    <a:pt x="1" y="191"/>
                  </a:cubicBezTo>
                  <a:lnTo>
                    <a:pt x="1" y="1310"/>
                  </a:lnTo>
                  <a:cubicBezTo>
                    <a:pt x="1" y="1417"/>
                    <a:pt x="84" y="1500"/>
                    <a:pt x="191" y="1500"/>
                  </a:cubicBezTo>
                  <a:cubicBezTo>
                    <a:pt x="298" y="1500"/>
                    <a:pt x="394" y="1417"/>
                    <a:pt x="394" y="1310"/>
                  </a:cubicBezTo>
                  <a:lnTo>
                    <a:pt x="394" y="191"/>
                  </a:lnTo>
                  <a:cubicBezTo>
                    <a:pt x="394" y="95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1106;p77">
              <a:extLst>
                <a:ext uri="{FF2B5EF4-FFF2-40B4-BE49-F238E27FC236}">
                  <a16:creationId xmlns:a16="http://schemas.microsoft.com/office/drawing/2014/main" id="{6DEE0844-69C1-49A5-BF2B-9FBB87E83817}"/>
                </a:ext>
              </a:extLst>
            </p:cNvPr>
            <p:cNvSpPr/>
            <p:nvPr/>
          </p:nvSpPr>
          <p:spPr>
            <a:xfrm>
              <a:off x="953188" y="3230836"/>
              <a:ext cx="31406" cy="43441"/>
            </a:xfrm>
            <a:custGeom>
              <a:avLst/>
              <a:gdLst/>
              <a:ahLst/>
              <a:cxnLst/>
              <a:rect l="l" t="t" r="r" b="b"/>
              <a:pathLst>
                <a:path w="989" h="1368" extrusionOk="0">
                  <a:moveTo>
                    <a:pt x="217" y="0"/>
                  </a:moveTo>
                  <a:cubicBezTo>
                    <a:pt x="185" y="0"/>
                    <a:pt x="153" y="7"/>
                    <a:pt x="120" y="22"/>
                  </a:cubicBezTo>
                  <a:cubicBezTo>
                    <a:pt x="36" y="81"/>
                    <a:pt x="1" y="188"/>
                    <a:pt x="48" y="296"/>
                  </a:cubicBezTo>
                  <a:lnTo>
                    <a:pt x="608" y="1272"/>
                  </a:lnTo>
                  <a:cubicBezTo>
                    <a:pt x="644" y="1331"/>
                    <a:pt x="715" y="1367"/>
                    <a:pt x="775" y="1367"/>
                  </a:cubicBezTo>
                  <a:cubicBezTo>
                    <a:pt x="798" y="1367"/>
                    <a:pt x="834" y="1343"/>
                    <a:pt x="870" y="1331"/>
                  </a:cubicBezTo>
                  <a:cubicBezTo>
                    <a:pt x="953" y="1272"/>
                    <a:pt x="989" y="1165"/>
                    <a:pt x="941" y="1070"/>
                  </a:cubicBezTo>
                  <a:lnTo>
                    <a:pt x="394" y="93"/>
                  </a:lnTo>
                  <a:cubicBezTo>
                    <a:pt x="352" y="35"/>
                    <a:pt x="288" y="0"/>
                    <a:pt x="2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1107;p77">
              <a:extLst>
                <a:ext uri="{FF2B5EF4-FFF2-40B4-BE49-F238E27FC236}">
                  <a16:creationId xmlns:a16="http://schemas.microsoft.com/office/drawing/2014/main" id="{8782A6A0-C67B-4458-9D21-30E740EC7E32}"/>
                </a:ext>
              </a:extLst>
            </p:cNvPr>
            <p:cNvSpPr/>
            <p:nvPr/>
          </p:nvSpPr>
          <p:spPr>
            <a:xfrm>
              <a:off x="1111614" y="3505485"/>
              <a:ext cx="30644" cy="42520"/>
            </a:xfrm>
            <a:custGeom>
              <a:avLst/>
              <a:gdLst/>
              <a:ahLst/>
              <a:cxnLst/>
              <a:rect l="l" t="t" r="r" b="b"/>
              <a:pathLst>
                <a:path w="965" h="1339" extrusionOk="0">
                  <a:moveTo>
                    <a:pt x="210" y="1"/>
                  </a:moveTo>
                  <a:cubicBezTo>
                    <a:pt x="181" y="1"/>
                    <a:pt x="151" y="6"/>
                    <a:pt x="119" y="17"/>
                  </a:cubicBezTo>
                  <a:cubicBezTo>
                    <a:pt x="24" y="76"/>
                    <a:pt x="0" y="183"/>
                    <a:pt x="48" y="291"/>
                  </a:cubicBezTo>
                  <a:lnTo>
                    <a:pt x="596" y="1255"/>
                  </a:lnTo>
                  <a:cubicBezTo>
                    <a:pt x="620" y="1314"/>
                    <a:pt x="691" y="1338"/>
                    <a:pt x="751" y="1338"/>
                  </a:cubicBezTo>
                  <a:cubicBezTo>
                    <a:pt x="786" y="1338"/>
                    <a:pt x="810" y="1326"/>
                    <a:pt x="846" y="1314"/>
                  </a:cubicBezTo>
                  <a:cubicBezTo>
                    <a:pt x="929" y="1255"/>
                    <a:pt x="965" y="1148"/>
                    <a:pt x="917" y="1041"/>
                  </a:cubicBezTo>
                  <a:lnTo>
                    <a:pt x="381" y="100"/>
                  </a:lnTo>
                  <a:cubicBezTo>
                    <a:pt x="339" y="33"/>
                    <a:pt x="279" y="1"/>
                    <a:pt x="2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1108;p77">
              <a:extLst>
                <a:ext uri="{FF2B5EF4-FFF2-40B4-BE49-F238E27FC236}">
                  <a16:creationId xmlns:a16="http://schemas.microsoft.com/office/drawing/2014/main" id="{ED9BC8B6-CF09-444C-B5D6-03D2825D8395}"/>
                </a:ext>
              </a:extLst>
            </p:cNvPr>
            <p:cNvSpPr/>
            <p:nvPr/>
          </p:nvSpPr>
          <p:spPr>
            <a:xfrm>
              <a:off x="888916" y="3295998"/>
              <a:ext cx="44648" cy="29691"/>
            </a:xfrm>
            <a:custGeom>
              <a:avLst/>
              <a:gdLst/>
              <a:ahLst/>
              <a:cxnLst/>
              <a:rect l="l" t="t" r="r" b="b"/>
              <a:pathLst>
                <a:path w="1406" h="935" extrusionOk="0">
                  <a:moveTo>
                    <a:pt x="203" y="0"/>
                  </a:moveTo>
                  <a:cubicBezTo>
                    <a:pt x="136" y="0"/>
                    <a:pt x="64" y="37"/>
                    <a:pt x="24" y="101"/>
                  </a:cubicBezTo>
                  <a:cubicBezTo>
                    <a:pt x="1" y="184"/>
                    <a:pt x="36" y="303"/>
                    <a:pt x="120" y="351"/>
                  </a:cubicBezTo>
                  <a:lnTo>
                    <a:pt x="1084" y="899"/>
                  </a:lnTo>
                  <a:cubicBezTo>
                    <a:pt x="1120" y="923"/>
                    <a:pt x="1144" y="934"/>
                    <a:pt x="1179" y="934"/>
                  </a:cubicBezTo>
                  <a:cubicBezTo>
                    <a:pt x="1239" y="934"/>
                    <a:pt x="1310" y="899"/>
                    <a:pt x="1334" y="839"/>
                  </a:cubicBezTo>
                  <a:cubicBezTo>
                    <a:pt x="1406" y="756"/>
                    <a:pt x="1358" y="637"/>
                    <a:pt x="1263" y="577"/>
                  </a:cubicBezTo>
                  <a:lnTo>
                    <a:pt x="298" y="30"/>
                  </a:lnTo>
                  <a:cubicBezTo>
                    <a:pt x="271" y="10"/>
                    <a:pt x="237" y="0"/>
                    <a:pt x="20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1109;p77">
              <a:extLst>
                <a:ext uri="{FF2B5EF4-FFF2-40B4-BE49-F238E27FC236}">
                  <a16:creationId xmlns:a16="http://schemas.microsoft.com/office/drawing/2014/main" id="{08CDFC2D-BD1B-460C-AB7B-A86EF613594C}"/>
                </a:ext>
              </a:extLst>
            </p:cNvPr>
            <p:cNvSpPr/>
            <p:nvPr/>
          </p:nvSpPr>
          <p:spPr>
            <a:xfrm>
              <a:off x="1162644" y="3454106"/>
              <a:ext cx="45029" cy="30390"/>
            </a:xfrm>
            <a:custGeom>
              <a:avLst/>
              <a:gdLst/>
              <a:ahLst/>
              <a:cxnLst/>
              <a:rect l="l" t="t" r="r" b="b"/>
              <a:pathLst>
                <a:path w="1418" h="957" extrusionOk="0">
                  <a:moveTo>
                    <a:pt x="237" y="1"/>
                  </a:moveTo>
                  <a:cubicBezTo>
                    <a:pt x="171" y="1"/>
                    <a:pt x="101" y="41"/>
                    <a:pt x="60" y="99"/>
                  </a:cubicBezTo>
                  <a:cubicBezTo>
                    <a:pt x="1" y="194"/>
                    <a:pt x="48" y="313"/>
                    <a:pt x="132" y="373"/>
                  </a:cubicBezTo>
                  <a:lnTo>
                    <a:pt x="1096" y="920"/>
                  </a:lnTo>
                  <a:cubicBezTo>
                    <a:pt x="1132" y="932"/>
                    <a:pt x="1156" y="956"/>
                    <a:pt x="1191" y="956"/>
                  </a:cubicBezTo>
                  <a:cubicBezTo>
                    <a:pt x="1251" y="956"/>
                    <a:pt x="1322" y="920"/>
                    <a:pt x="1346" y="861"/>
                  </a:cubicBezTo>
                  <a:cubicBezTo>
                    <a:pt x="1418" y="766"/>
                    <a:pt x="1382" y="646"/>
                    <a:pt x="1299" y="575"/>
                  </a:cubicBezTo>
                  <a:lnTo>
                    <a:pt x="322" y="27"/>
                  </a:lnTo>
                  <a:cubicBezTo>
                    <a:pt x="296" y="9"/>
                    <a:pt x="267" y="1"/>
                    <a:pt x="23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1110;p77">
              <a:extLst>
                <a:ext uri="{FF2B5EF4-FFF2-40B4-BE49-F238E27FC236}">
                  <a16:creationId xmlns:a16="http://schemas.microsoft.com/office/drawing/2014/main" id="{344A9284-0EB9-4609-ACFD-25A707ABA78E}"/>
                </a:ext>
              </a:extLst>
            </p:cNvPr>
            <p:cNvSpPr/>
            <p:nvPr/>
          </p:nvSpPr>
          <p:spPr>
            <a:xfrm>
              <a:off x="865862" y="3383864"/>
              <a:ext cx="47664" cy="12130"/>
            </a:xfrm>
            <a:custGeom>
              <a:avLst/>
              <a:gdLst/>
              <a:ahLst/>
              <a:cxnLst/>
              <a:rect l="l" t="t" r="r" b="b"/>
              <a:pathLst>
                <a:path w="1501" h="382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cubicBezTo>
                    <a:pt x="0" y="287"/>
                    <a:pt x="84" y="382"/>
                    <a:pt x="191" y="382"/>
                  </a:cubicBezTo>
                  <a:lnTo>
                    <a:pt x="1310" y="382"/>
                  </a:lnTo>
                  <a:cubicBezTo>
                    <a:pt x="1429" y="382"/>
                    <a:pt x="1501" y="299"/>
                    <a:pt x="1501" y="191"/>
                  </a:cubicBezTo>
                  <a:cubicBezTo>
                    <a:pt x="1501" y="84"/>
                    <a:pt x="1417" y="1"/>
                    <a:pt x="1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1111;p77">
              <a:extLst>
                <a:ext uri="{FF2B5EF4-FFF2-40B4-BE49-F238E27FC236}">
                  <a16:creationId xmlns:a16="http://schemas.microsoft.com/office/drawing/2014/main" id="{E3F84A19-BB2C-4D40-BFED-317E345FBA64}"/>
                </a:ext>
              </a:extLst>
            </p:cNvPr>
            <p:cNvSpPr/>
            <p:nvPr/>
          </p:nvSpPr>
          <p:spPr>
            <a:xfrm>
              <a:off x="1182300" y="3383864"/>
              <a:ext cx="48045" cy="1213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cubicBezTo>
                    <a:pt x="1" y="287"/>
                    <a:pt x="96" y="382"/>
                    <a:pt x="203" y="382"/>
                  </a:cubicBezTo>
                  <a:lnTo>
                    <a:pt x="1311" y="382"/>
                  </a:lnTo>
                  <a:cubicBezTo>
                    <a:pt x="1418" y="382"/>
                    <a:pt x="1513" y="287"/>
                    <a:pt x="1513" y="191"/>
                  </a:cubicBezTo>
                  <a:cubicBezTo>
                    <a:pt x="1513" y="84"/>
                    <a:pt x="1430" y="1"/>
                    <a:pt x="131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1112;p77">
              <a:extLst>
                <a:ext uri="{FF2B5EF4-FFF2-40B4-BE49-F238E27FC236}">
                  <a16:creationId xmlns:a16="http://schemas.microsoft.com/office/drawing/2014/main" id="{012855C0-4DD6-491B-9761-918A412FCBDE}"/>
                </a:ext>
              </a:extLst>
            </p:cNvPr>
            <p:cNvSpPr/>
            <p:nvPr/>
          </p:nvSpPr>
          <p:spPr>
            <a:xfrm>
              <a:off x="888916" y="3454011"/>
              <a:ext cx="43885" cy="30104"/>
            </a:xfrm>
            <a:custGeom>
              <a:avLst/>
              <a:gdLst/>
              <a:ahLst/>
              <a:cxnLst/>
              <a:rect l="l" t="t" r="r" b="b"/>
              <a:pathLst>
                <a:path w="1382" h="948" extrusionOk="0">
                  <a:moveTo>
                    <a:pt x="1186" y="1"/>
                  </a:moveTo>
                  <a:cubicBezTo>
                    <a:pt x="1152" y="1"/>
                    <a:pt x="1117" y="10"/>
                    <a:pt x="1084" y="30"/>
                  </a:cubicBezTo>
                  <a:lnTo>
                    <a:pt x="120" y="590"/>
                  </a:lnTo>
                  <a:cubicBezTo>
                    <a:pt x="36" y="649"/>
                    <a:pt x="1" y="745"/>
                    <a:pt x="48" y="852"/>
                  </a:cubicBezTo>
                  <a:cubicBezTo>
                    <a:pt x="72" y="911"/>
                    <a:pt x="144" y="947"/>
                    <a:pt x="215" y="947"/>
                  </a:cubicBezTo>
                  <a:cubicBezTo>
                    <a:pt x="239" y="947"/>
                    <a:pt x="274" y="923"/>
                    <a:pt x="298" y="911"/>
                  </a:cubicBezTo>
                  <a:lnTo>
                    <a:pt x="1263" y="364"/>
                  </a:lnTo>
                  <a:cubicBezTo>
                    <a:pt x="1358" y="304"/>
                    <a:pt x="1382" y="197"/>
                    <a:pt x="1334" y="90"/>
                  </a:cubicBezTo>
                  <a:cubicBezTo>
                    <a:pt x="1311" y="35"/>
                    <a:pt x="1251" y="1"/>
                    <a:pt x="11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1113;p77">
              <a:extLst>
                <a:ext uri="{FF2B5EF4-FFF2-40B4-BE49-F238E27FC236}">
                  <a16:creationId xmlns:a16="http://schemas.microsoft.com/office/drawing/2014/main" id="{DDF3679E-4D58-453E-863E-18A2EC3BC7C5}"/>
                </a:ext>
              </a:extLst>
            </p:cNvPr>
            <p:cNvSpPr/>
            <p:nvPr/>
          </p:nvSpPr>
          <p:spPr>
            <a:xfrm>
              <a:off x="1163025" y="3295648"/>
              <a:ext cx="44648" cy="30040"/>
            </a:xfrm>
            <a:custGeom>
              <a:avLst/>
              <a:gdLst/>
              <a:ahLst/>
              <a:cxnLst/>
              <a:rect l="l" t="t" r="r" b="b"/>
              <a:pathLst>
                <a:path w="1406" h="946" extrusionOk="0">
                  <a:moveTo>
                    <a:pt x="1177" y="1"/>
                  </a:moveTo>
                  <a:cubicBezTo>
                    <a:pt x="1147" y="1"/>
                    <a:pt x="1115" y="6"/>
                    <a:pt x="1084" y="17"/>
                  </a:cubicBezTo>
                  <a:lnTo>
                    <a:pt x="120" y="576"/>
                  </a:lnTo>
                  <a:cubicBezTo>
                    <a:pt x="36" y="636"/>
                    <a:pt x="1" y="731"/>
                    <a:pt x="48" y="838"/>
                  </a:cubicBezTo>
                  <a:cubicBezTo>
                    <a:pt x="96" y="910"/>
                    <a:pt x="155" y="945"/>
                    <a:pt x="227" y="945"/>
                  </a:cubicBezTo>
                  <a:cubicBezTo>
                    <a:pt x="251" y="945"/>
                    <a:pt x="286" y="934"/>
                    <a:pt x="310" y="910"/>
                  </a:cubicBezTo>
                  <a:lnTo>
                    <a:pt x="1287" y="362"/>
                  </a:lnTo>
                  <a:cubicBezTo>
                    <a:pt x="1370" y="302"/>
                    <a:pt x="1406" y="195"/>
                    <a:pt x="1358" y="100"/>
                  </a:cubicBezTo>
                  <a:cubicBezTo>
                    <a:pt x="1316" y="33"/>
                    <a:pt x="1250" y="1"/>
                    <a:pt x="11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114;p77">
              <a:extLst>
                <a:ext uri="{FF2B5EF4-FFF2-40B4-BE49-F238E27FC236}">
                  <a16:creationId xmlns:a16="http://schemas.microsoft.com/office/drawing/2014/main" id="{48A0DD08-2A7B-42AB-893D-E4BC6E9C3244}"/>
                </a:ext>
              </a:extLst>
            </p:cNvPr>
            <p:cNvSpPr/>
            <p:nvPr/>
          </p:nvSpPr>
          <p:spPr>
            <a:xfrm>
              <a:off x="953188" y="3505835"/>
              <a:ext cx="31787" cy="43282"/>
            </a:xfrm>
            <a:custGeom>
              <a:avLst/>
              <a:gdLst/>
              <a:ahLst/>
              <a:cxnLst/>
              <a:rect l="l" t="t" r="r" b="b"/>
              <a:pathLst>
                <a:path w="1001" h="1363" extrusionOk="0">
                  <a:moveTo>
                    <a:pt x="782" y="0"/>
                  </a:moveTo>
                  <a:cubicBezTo>
                    <a:pt x="714" y="0"/>
                    <a:pt x="648" y="37"/>
                    <a:pt x="608" y="101"/>
                  </a:cubicBezTo>
                  <a:lnTo>
                    <a:pt x="60" y="1065"/>
                  </a:lnTo>
                  <a:cubicBezTo>
                    <a:pt x="1" y="1161"/>
                    <a:pt x="48" y="1280"/>
                    <a:pt x="132" y="1327"/>
                  </a:cubicBezTo>
                  <a:cubicBezTo>
                    <a:pt x="167" y="1351"/>
                    <a:pt x="191" y="1363"/>
                    <a:pt x="227" y="1363"/>
                  </a:cubicBezTo>
                  <a:cubicBezTo>
                    <a:pt x="286" y="1363"/>
                    <a:pt x="358" y="1327"/>
                    <a:pt x="394" y="1280"/>
                  </a:cubicBezTo>
                  <a:lnTo>
                    <a:pt x="941" y="303"/>
                  </a:lnTo>
                  <a:cubicBezTo>
                    <a:pt x="1001" y="184"/>
                    <a:pt x="965" y="65"/>
                    <a:pt x="882" y="30"/>
                  </a:cubicBezTo>
                  <a:cubicBezTo>
                    <a:pt x="850" y="10"/>
                    <a:pt x="816" y="0"/>
                    <a:pt x="7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1115;p77">
              <a:extLst>
                <a:ext uri="{FF2B5EF4-FFF2-40B4-BE49-F238E27FC236}">
                  <a16:creationId xmlns:a16="http://schemas.microsoft.com/office/drawing/2014/main" id="{1AC8D3FE-8566-464D-AD75-317550BAC626}"/>
                </a:ext>
              </a:extLst>
            </p:cNvPr>
            <p:cNvSpPr/>
            <p:nvPr/>
          </p:nvSpPr>
          <p:spPr>
            <a:xfrm>
              <a:off x="1111614" y="3231726"/>
              <a:ext cx="31025" cy="42933"/>
            </a:xfrm>
            <a:custGeom>
              <a:avLst/>
              <a:gdLst/>
              <a:ahLst/>
              <a:cxnLst/>
              <a:rect l="l" t="t" r="r" b="b"/>
              <a:pathLst>
                <a:path w="977" h="1352" extrusionOk="0">
                  <a:moveTo>
                    <a:pt x="754" y="0"/>
                  </a:moveTo>
                  <a:cubicBezTo>
                    <a:pt x="688" y="0"/>
                    <a:pt x="620" y="37"/>
                    <a:pt x="572" y="101"/>
                  </a:cubicBezTo>
                  <a:lnTo>
                    <a:pt x="24" y="1065"/>
                  </a:lnTo>
                  <a:cubicBezTo>
                    <a:pt x="0" y="1137"/>
                    <a:pt x="24" y="1256"/>
                    <a:pt x="119" y="1315"/>
                  </a:cubicBezTo>
                  <a:cubicBezTo>
                    <a:pt x="143" y="1339"/>
                    <a:pt x="179" y="1351"/>
                    <a:pt x="203" y="1351"/>
                  </a:cubicBezTo>
                  <a:cubicBezTo>
                    <a:pt x="262" y="1351"/>
                    <a:pt x="346" y="1315"/>
                    <a:pt x="370" y="1256"/>
                  </a:cubicBezTo>
                  <a:lnTo>
                    <a:pt x="917" y="291"/>
                  </a:lnTo>
                  <a:cubicBezTo>
                    <a:pt x="977" y="208"/>
                    <a:pt x="941" y="89"/>
                    <a:pt x="846" y="29"/>
                  </a:cubicBezTo>
                  <a:cubicBezTo>
                    <a:pt x="818" y="10"/>
                    <a:pt x="786" y="0"/>
                    <a:pt x="75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29205CB7-3EEF-49EB-8219-EAC573CAA3C5}"/>
              </a:ext>
            </a:extLst>
          </p:cNvPr>
          <p:cNvGrpSpPr/>
          <p:nvPr/>
        </p:nvGrpSpPr>
        <p:grpSpPr>
          <a:xfrm>
            <a:off x="2530930" y="1354189"/>
            <a:ext cx="9395184" cy="1806117"/>
            <a:chOff x="2530930" y="1354189"/>
            <a:chExt cx="9395184" cy="1806117"/>
          </a:xfrm>
        </p:grpSpPr>
        <p:sp>
          <p:nvSpPr>
            <p:cNvPr id="3" name="מלבן 2">
              <a:extLst>
                <a:ext uri="{FF2B5EF4-FFF2-40B4-BE49-F238E27FC236}">
                  <a16:creationId xmlns:a16="http://schemas.microsoft.com/office/drawing/2014/main" id="{2911C843-0FCB-4A12-859A-958C2330DA7D}"/>
                </a:ext>
              </a:extLst>
            </p:cNvPr>
            <p:cNvSpPr/>
            <p:nvPr/>
          </p:nvSpPr>
          <p:spPr>
            <a:xfrm>
              <a:off x="2530930" y="2306658"/>
              <a:ext cx="8418043" cy="853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 rtl="0">
                <a:buClr>
                  <a:schemeClr val="lt1"/>
                </a:buClr>
                <a:buSzPts val="2800"/>
              </a:pPr>
              <a:r>
                <a:rPr lang="he-IL" sz="3600" b="1" kern="0" dirty="0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הכרת חבל ארץ ייחודי בישראל והכרת עיר המהווה פריפריה ייחודית לאור מיקומה הגיאוגרפי ומאפייניה הייחודים</a:t>
              </a:r>
            </a:p>
          </p:txBody>
        </p:sp>
        <p:sp>
          <p:nvSpPr>
            <p:cNvPr id="44" name="Google Shape;14398;p83">
              <a:extLst>
                <a:ext uri="{FF2B5EF4-FFF2-40B4-BE49-F238E27FC236}">
                  <a16:creationId xmlns:a16="http://schemas.microsoft.com/office/drawing/2014/main" id="{17027FC2-C279-45A3-9640-ADB382CFE3AE}"/>
                </a:ext>
              </a:extLst>
            </p:cNvPr>
            <p:cNvSpPr/>
            <p:nvPr/>
          </p:nvSpPr>
          <p:spPr>
            <a:xfrm>
              <a:off x="10924907" y="1354189"/>
              <a:ext cx="1001207" cy="1010125"/>
            </a:xfrm>
            <a:custGeom>
              <a:avLst/>
              <a:gdLst/>
              <a:ahLst/>
              <a:cxnLst/>
              <a:rect l="l" t="t" r="r" b="b"/>
              <a:pathLst>
                <a:path w="10919" h="10884" extrusionOk="0">
                  <a:moveTo>
                    <a:pt x="9561" y="561"/>
                  </a:moveTo>
                  <a:lnTo>
                    <a:pt x="9561" y="1203"/>
                  </a:lnTo>
                  <a:cubicBezTo>
                    <a:pt x="9561" y="1299"/>
                    <a:pt x="9633" y="1370"/>
                    <a:pt x="9728" y="1370"/>
                  </a:cubicBezTo>
                  <a:lnTo>
                    <a:pt x="10359" y="1370"/>
                  </a:lnTo>
                  <a:lnTo>
                    <a:pt x="8966" y="2739"/>
                  </a:lnTo>
                  <a:lnTo>
                    <a:pt x="8394" y="2739"/>
                  </a:lnTo>
                  <a:lnTo>
                    <a:pt x="9323" y="1811"/>
                  </a:lnTo>
                  <a:cubicBezTo>
                    <a:pt x="9383" y="1751"/>
                    <a:pt x="9383" y="1644"/>
                    <a:pt x="9323" y="1584"/>
                  </a:cubicBezTo>
                  <a:cubicBezTo>
                    <a:pt x="9293" y="1555"/>
                    <a:pt x="9252" y="1540"/>
                    <a:pt x="9210" y="1540"/>
                  </a:cubicBezTo>
                  <a:cubicBezTo>
                    <a:pt x="9168" y="1540"/>
                    <a:pt x="9127" y="1555"/>
                    <a:pt x="9097" y="1584"/>
                  </a:cubicBezTo>
                  <a:lnTo>
                    <a:pt x="8180" y="2513"/>
                  </a:lnTo>
                  <a:lnTo>
                    <a:pt x="8180" y="1954"/>
                  </a:lnTo>
                  <a:lnTo>
                    <a:pt x="9561" y="561"/>
                  </a:lnTo>
                  <a:close/>
                  <a:moveTo>
                    <a:pt x="4441" y="2382"/>
                  </a:moveTo>
                  <a:cubicBezTo>
                    <a:pt x="5513" y="2382"/>
                    <a:pt x="6489" y="2799"/>
                    <a:pt x="7228" y="3466"/>
                  </a:cubicBezTo>
                  <a:lnTo>
                    <a:pt x="4334" y="6347"/>
                  </a:lnTo>
                  <a:cubicBezTo>
                    <a:pt x="4275" y="6406"/>
                    <a:pt x="4275" y="6514"/>
                    <a:pt x="4334" y="6573"/>
                  </a:cubicBezTo>
                  <a:cubicBezTo>
                    <a:pt x="4370" y="6609"/>
                    <a:pt x="4406" y="6621"/>
                    <a:pt x="4453" y="6621"/>
                  </a:cubicBezTo>
                  <a:cubicBezTo>
                    <a:pt x="4501" y="6621"/>
                    <a:pt x="4525" y="6609"/>
                    <a:pt x="4572" y="6573"/>
                  </a:cubicBezTo>
                  <a:lnTo>
                    <a:pt x="5287" y="5859"/>
                  </a:lnTo>
                  <a:cubicBezTo>
                    <a:pt x="5418" y="6037"/>
                    <a:pt x="5477" y="6252"/>
                    <a:pt x="5477" y="6478"/>
                  </a:cubicBezTo>
                  <a:cubicBezTo>
                    <a:pt x="5477" y="7038"/>
                    <a:pt x="5013" y="7502"/>
                    <a:pt x="4453" y="7502"/>
                  </a:cubicBezTo>
                  <a:cubicBezTo>
                    <a:pt x="3894" y="7502"/>
                    <a:pt x="3429" y="7038"/>
                    <a:pt x="3429" y="6478"/>
                  </a:cubicBezTo>
                  <a:cubicBezTo>
                    <a:pt x="3429" y="5906"/>
                    <a:pt x="3894" y="5442"/>
                    <a:pt x="4453" y="5442"/>
                  </a:cubicBezTo>
                  <a:cubicBezTo>
                    <a:pt x="4513" y="5442"/>
                    <a:pt x="4584" y="5442"/>
                    <a:pt x="4644" y="5466"/>
                  </a:cubicBezTo>
                  <a:cubicBezTo>
                    <a:pt x="4652" y="5467"/>
                    <a:pt x="4660" y="5467"/>
                    <a:pt x="4668" y="5467"/>
                  </a:cubicBezTo>
                  <a:cubicBezTo>
                    <a:pt x="4751" y="5467"/>
                    <a:pt x="4813" y="5410"/>
                    <a:pt x="4834" y="5323"/>
                  </a:cubicBezTo>
                  <a:cubicBezTo>
                    <a:pt x="4858" y="5240"/>
                    <a:pt x="4799" y="5168"/>
                    <a:pt x="4703" y="5133"/>
                  </a:cubicBezTo>
                  <a:cubicBezTo>
                    <a:pt x="4620" y="5121"/>
                    <a:pt x="4537" y="5109"/>
                    <a:pt x="4453" y="5109"/>
                  </a:cubicBezTo>
                  <a:cubicBezTo>
                    <a:pt x="3703" y="5109"/>
                    <a:pt x="3096" y="5716"/>
                    <a:pt x="3096" y="6454"/>
                  </a:cubicBezTo>
                  <a:cubicBezTo>
                    <a:pt x="3096" y="7204"/>
                    <a:pt x="3703" y="7811"/>
                    <a:pt x="4453" y="7811"/>
                  </a:cubicBezTo>
                  <a:cubicBezTo>
                    <a:pt x="5192" y="7811"/>
                    <a:pt x="5811" y="7204"/>
                    <a:pt x="5811" y="6454"/>
                  </a:cubicBezTo>
                  <a:cubicBezTo>
                    <a:pt x="5811" y="6145"/>
                    <a:pt x="5704" y="5859"/>
                    <a:pt x="5525" y="5621"/>
                  </a:cubicBezTo>
                  <a:lnTo>
                    <a:pt x="6025" y="5121"/>
                  </a:lnTo>
                  <a:cubicBezTo>
                    <a:pt x="6346" y="5490"/>
                    <a:pt x="6525" y="5966"/>
                    <a:pt x="6525" y="6454"/>
                  </a:cubicBezTo>
                  <a:cubicBezTo>
                    <a:pt x="6525" y="7585"/>
                    <a:pt x="5596" y="8514"/>
                    <a:pt x="4465" y="8514"/>
                  </a:cubicBezTo>
                  <a:cubicBezTo>
                    <a:pt x="3334" y="8514"/>
                    <a:pt x="2417" y="7585"/>
                    <a:pt x="2417" y="6454"/>
                  </a:cubicBezTo>
                  <a:cubicBezTo>
                    <a:pt x="2417" y="5323"/>
                    <a:pt x="3334" y="4406"/>
                    <a:pt x="4465" y="4406"/>
                  </a:cubicBezTo>
                  <a:cubicBezTo>
                    <a:pt x="4811" y="4406"/>
                    <a:pt x="5156" y="4490"/>
                    <a:pt x="5453" y="4656"/>
                  </a:cubicBezTo>
                  <a:cubicBezTo>
                    <a:pt x="5476" y="4671"/>
                    <a:pt x="5502" y="4678"/>
                    <a:pt x="5528" y="4678"/>
                  </a:cubicBezTo>
                  <a:cubicBezTo>
                    <a:pt x="5585" y="4678"/>
                    <a:pt x="5643" y="4646"/>
                    <a:pt x="5668" y="4597"/>
                  </a:cubicBezTo>
                  <a:cubicBezTo>
                    <a:pt x="5715" y="4525"/>
                    <a:pt x="5692" y="4418"/>
                    <a:pt x="5608" y="4371"/>
                  </a:cubicBezTo>
                  <a:cubicBezTo>
                    <a:pt x="5275" y="4180"/>
                    <a:pt x="4882" y="4097"/>
                    <a:pt x="4477" y="4097"/>
                  </a:cubicBezTo>
                  <a:cubicBezTo>
                    <a:pt x="3167" y="4097"/>
                    <a:pt x="2120" y="5168"/>
                    <a:pt x="2120" y="6454"/>
                  </a:cubicBezTo>
                  <a:cubicBezTo>
                    <a:pt x="2120" y="7764"/>
                    <a:pt x="3191" y="8823"/>
                    <a:pt x="4477" y="8823"/>
                  </a:cubicBezTo>
                  <a:cubicBezTo>
                    <a:pt x="5787" y="8823"/>
                    <a:pt x="6847" y="7752"/>
                    <a:pt x="6847" y="6454"/>
                  </a:cubicBezTo>
                  <a:cubicBezTo>
                    <a:pt x="6847" y="5883"/>
                    <a:pt x="6644" y="5323"/>
                    <a:pt x="6263" y="4894"/>
                  </a:cubicBezTo>
                  <a:lnTo>
                    <a:pt x="6763" y="4406"/>
                  </a:lnTo>
                  <a:cubicBezTo>
                    <a:pt x="7263" y="4966"/>
                    <a:pt x="7549" y="5704"/>
                    <a:pt x="7549" y="6454"/>
                  </a:cubicBezTo>
                  <a:cubicBezTo>
                    <a:pt x="7549" y="8157"/>
                    <a:pt x="6168" y="9538"/>
                    <a:pt x="4465" y="9538"/>
                  </a:cubicBezTo>
                  <a:cubicBezTo>
                    <a:pt x="2775" y="9538"/>
                    <a:pt x="1382" y="8157"/>
                    <a:pt x="1382" y="6454"/>
                  </a:cubicBezTo>
                  <a:cubicBezTo>
                    <a:pt x="1382" y="4763"/>
                    <a:pt x="2775" y="3382"/>
                    <a:pt x="4465" y="3382"/>
                  </a:cubicBezTo>
                  <a:cubicBezTo>
                    <a:pt x="5061" y="3382"/>
                    <a:pt x="5632" y="3537"/>
                    <a:pt x="6132" y="3870"/>
                  </a:cubicBezTo>
                  <a:cubicBezTo>
                    <a:pt x="6157" y="3887"/>
                    <a:pt x="6187" y="3895"/>
                    <a:pt x="6217" y="3895"/>
                  </a:cubicBezTo>
                  <a:cubicBezTo>
                    <a:pt x="6272" y="3895"/>
                    <a:pt x="6328" y="3869"/>
                    <a:pt x="6358" y="3823"/>
                  </a:cubicBezTo>
                  <a:cubicBezTo>
                    <a:pt x="6406" y="3751"/>
                    <a:pt x="6382" y="3644"/>
                    <a:pt x="6311" y="3597"/>
                  </a:cubicBezTo>
                  <a:cubicBezTo>
                    <a:pt x="5763" y="3239"/>
                    <a:pt x="5132" y="3061"/>
                    <a:pt x="4477" y="3061"/>
                  </a:cubicBezTo>
                  <a:cubicBezTo>
                    <a:pt x="2608" y="3061"/>
                    <a:pt x="1084" y="4585"/>
                    <a:pt x="1084" y="6454"/>
                  </a:cubicBezTo>
                  <a:cubicBezTo>
                    <a:pt x="1084" y="8335"/>
                    <a:pt x="2608" y="9847"/>
                    <a:pt x="4477" y="9847"/>
                  </a:cubicBezTo>
                  <a:cubicBezTo>
                    <a:pt x="6358" y="9847"/>
                    <a:pt x="7870" y="8335"/>
                    <a:pt x="7870" y="6454"/>
                  </a:cubicBezTo>
                  <a:cubicBezTo>
                    <a:pt x="7870" y="5609"/>
                    <a:pt x="7561" y="4811"/>
                    <a:pt x="7001" y="4168"/>
                  </a:cubicBezTo>
                  <a:lnTo>
                    <a:pt x="7489" y="3680"/>
                  </a:lnTo>
                  <a:cubicBezTo>
                    <a:pt x="8120" y="4418"/>
                    <a:pt x="8537" y="5394"/>
                    <a:pt x="8537" y="6478"/>
                  </a:cubicBezTo>
                  <a:cubicBezTo>
                    <a:pt x="8537" y="8740"/>
                    <a:pt x="6692" y="10562"/>
                    <a:pt x="4441" y="10562"/>
                  </a:cubicBezTo>
                  <a:cubicBezTo>
                    <a:pt x="2191" y="10562"/>
                    <a:pt x="346" y="8716"/>
                    <a:pt x="346" y="6478"/>
                  </a:cubicBezTo>
                  <a:cubicBezTo>
                    <a:pt x="346" y="4228"/>
                    <a:pt x="2191" y="2382"/>
                    <a:pt x="4441" y="2382"/>
                  </a:cubicBezTo>
                  <a:close/>
                  <a:moveTo>
                    <a:pt x="9701" y="1"/>
                  </a:moveTo>
                  <a:cubicBezTo>
                    <a:pt x="9659" y="1"/>
                    <a:pt x="9617" y="17"/>
                    <a:pt x="9585" y="49"/>
                  </a:cubicBezTo>
                  <a:lnTo>
                    <a:pt x="7894" y="1739"/>
                  </a:lnTo>
                  <a:cubicBezTo>
                    <a:pt x="7859" y="1775"/>
                    <a:pt x="7847" y="1811"/>
                    <a:pt x="7847" y="1858"/>
                  </a:cubicBezTo>
                  <a:lnTo>
                    <a:pt x="7847" y="2811"/>
                  </a:lnTo>
                  <a:lnTo>
                    <a:pt x="7430" y="3228"/>
                  </a:lnTo>
                  <a:cubicBezTo>
                    <a:pt x="6644" y="2501"/>
                    <a:pt x="5584" y="2037"/>
                    <a:pt x="4430" y="2037"/>
                  </a:cubicBezTo>
                  <a:cubicBezTo>
                    <a:pt x="1989" y="2037"/>
                    <a:pt x="0" y="4013"/>
                    <a:pt x="0" y="6454"/>
                  </a:cubicBezTo>
                  <a:cubicBezTo>
                    <a:pt x="0" y="8895"/>
                    <a:pt x="1989" y="10883"/>
                    <a:pt x="4430" y="10883"/>
                  </a:cubicBezTo>
                  <a:cubicBezTo>
                    <a:pt x="6870" y="10883"/>
                    <a:pt x="8847" y="8895"/>
                    <a:pt x="8847" y="6454"/>
                  </a:cubicBezTo>
                  <a:cubicBezTo>
                    <a:pt x="8847" y="5299"/>
                    <a:pt x="8394" y="4240"/>
                    <a:pt x="7656" y="3454"/>
                  </a:cubicBezTo>
                  <a:lnTo>
                    <a:pt x="8073" y="3037"/>
                  </a:lnTo>
                  <a:lnTo>
                    <a:pt x="9025" y="3037"/>
                  </a:lnTo>
                  <a:cubicBezTo>
                    <a:pt x="9073" y="3037"/>
                    <a:pt x="9109" y="3013"/>
                    <a:pt x="9144" y="2989"/>
                  </a:cubicBezTo>
                  <a:lnTo>
                    <a:pt x="10835" y="1299"/>
                  </a:lnTo>
                  <a:cubicBezTo>
                    <a:pt x="10895" y="1251"/>
                    <a:pt x="10918" y="1192"/>
                    <a:pt x="10883" y="1132"/>
                  </a:cubicBezTo>
                  <a:cubicBezTo>
                    <a:pt x="10859" y="1072"/>
                    <a:pt x="10799" y="1025"/>
                    <a:pt x="10740" y="1025"/>
                  </a:cubicBezTo>
                  <a:lnTo>
                    <a:pt x="9871" y="1025"/>
                  </a:lnTo>
                  <a:lnTo>
                    <a:pt x="9871" y="168"/>
                  </a:lnTo>
                  <a:cubicBezTo>
                    <a:pt x="9871" y="108"/>
                    <a:pt x="9823" y="49"/>
                    <a:pt x="9764" y="13"/>
                  </a:cubicBezTo>
                  <a:cubicBezTo>
                    <a:pt x="9744" y="5"/>
                    <a:pt x="9723" y="1"/>
                    <a:pt x="97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7378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1"/>
          <p:cNvSpPr txBox="1">
            <a:spLocks noGrp="1"/>
          </p:cNvSpPr>
          <p:nvPr>
            <p:ph type="ctrTitle"/>
          </p:nvPr>
        </p:nvSpPr>
        <p:spPr>
          <a:xfrm>
            <a:off x="1886978" y="179699"/>
            <a:ext cx="8418043" cy="85364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rtl="1"/>
            <a:r>
              <a:rPr lang="he-IL" sz="44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שאלת המחקר</a:t>
            </a:r>
            <a:endParaRPr sz="4400" b="1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מלבן 30">
            <a:extLst>
              <a:ext uri="{FF2B5EF4-FFF2-40B4-BE49-F238E27FC236}">
                <a16:creationId xmlns:a16="http://schemas.microsoft.com/office/drawing/2014/main" id="{57B368DF-89C3-490F-9A24-5EBB3190A09E}"/>
              </a:ext>
            </a:extLst>
          </p:cNvPr>
          <p:cNvSpPr/>
          <p:nvPr/>
        </p:nvSpPr>
        <p:spPr>
          <a:xfrm>
            <a:off x="917581" y="6283524"/>
            <a:ext cx="10356835" cy="85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rtl="0">
              <a:lnSpc>
                <a:spcPct val="150000"/>
              </a:lnSpc>
              <a:buClr>
                <a:schemeClr val="lt1"/>
              </a:buClr>
              <a:buSzPts val="2800"/>
            </a:pPr>
            <a:r>
              <a:rPr lang="he-IL" sz="3200" b="1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Unica One"/>
              </a:rPr>
              <a:t>שאלות משנה:</a:t>
            </a:r>
          </a:p>
          <a:p>
            <a:pPr marL="457200" indent="-457200">
              <a:lnSpc>
                <a:spcPct val="150000"/>
              </a:lnSpc>
              <a:buClr>
                <a:schemeClr val="lt1"/>
              </a:buClr>
              <a:buSzPts val="2800"/>
              <a:buFont typeface="+mj-lt"/>
              <a:buAutoNum type="arabicPeriod"/>
            </a:pPr>
            <a:r>
              <a:rPr lang="he-IL" sz="24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Unica One"/>
              </a:rPr>
              <a:t>כיצד משפיע המיקום הגיאוגרפי של העיר אילת על מצבה הגיאופוליטי של ישראל ועל יחסי החוץ שלה (בתחומי הביטחון, הכלכלה, המסחר והתיירות)? </a:t>
            </a:r>
          </a:p>
          <a:p>
            <a:pPr marL="457200" indent="-457200">
              <a:lnSpc>
                <a:spcPct val="150000"/>
              </a:lnSpc>
              <a:buClr>
                <a:schemeClr val="lt1"/>
              </a:buClr>
              <a:buSzPts val="2800"/>
              <a:buFont typeface="+mj-lt"/>
              <a:buAutoNum type="arabicPeriod"/>
            </a:pPr>
            <a:r>
              <a:rPr lang="he-IL" sz="2400" b="1" kern="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Unica One"/>
              </a:rPr>
              <a:t>מהי השפעתה של מגפת הקורונה על העיר אילת ועל תושביה?</a:t>
            </a:r>
          </a:p>
          <a:p>
            <a:pPr marL="457200" indent="-457200">
              <a:lnSpc>
                <a:spcPct val="150000"/>
              </a:lnSpc>
              <a:buClr>
                <a:schemeClr val="lt1"/>
              </a:buClr>
              <a:buSzPts val="2800"/>
              <a:buFont typeface="+mj-lt"/>
              <a:buAutoNum type="arabicPeriod"/>
            </a:pPr>
            <a:r>
              <a:rPr lang="he-IL" sz="2400" b="1" kern="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Unica One"/>
              </a:rPr>
              <a:t>כיצד משפיעה ההתפתחות במצרים ובסיני על גבולה המערבי של מדינת ישראל בסוגיות הביטחון, הפשיעה הפלילית ותופעת הפליטות? </a:t>
            </a:r>
          </a:p>
          <a:p>
            <a:pPr algn="ctr" rtl="0">
              <a:buClr>
                <a:schemeClr val="lt1"/>
              </a:buClr>
              <a:buSzPts val="2800"/>
            </a:pPr>
            <a:endParaRPr lang="en-US" sz="3200" b="1" kern="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Unica One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A813E541-C3F3-4623-9750-972B172B8547}"/>
              </a:ext>
            </a:extLst>
          </p:cNvPr>
          <p:cNvGrpSpPr/>
          <p:nvPr/>
        </p:nvGrpSpPr>
        <p:grpSpPr>
          <a:xfrm>
            <a:off x="1739833" y="1534504"/>
            <a:ext cx="9368537" cy="1357831"/>
            <a:chOff x="2901554" y="1184097"/>
            <a:chExt cx="9368537" cy="1357831"/>
          </a:xfrm>
        </p:grpSpPr>
        <p:sp>
          <p:nvSpPr>
            <p:cNvPr id="3" name="מלבן 2">
              <a:extLst>
                <a:ext uri="{FF2B5EF4-FFF2-40B4-BE49-F238E27FC236}">
                  <a16:creationId xmlns:a16="http://schemas.microsoft.com/office/drawing/2014/main" id="{2911C843-0FCB-4A12-859A-958C2330DA7D}"/>
                </a:ext>
              </a:extLst>
            </p:cNvPr>
            <p:cNvSpPr/>
            <p:nvPr/>
          </p:nvSpPr>
          <p:spPr>
            <a:xfrm>
              <a:off x="2901554" y="1688280"/>
              <a:ext cx="8418043" cy="853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 rtl="0">
                <a:lnSpc>
                  <a:spcPct val="150000"/>
                </a:lnSpc>
                <a:buClr>
                  <a:schemeClr val="lt1"/>
                </a:buClr>
                <a:buSzPts val="2800"/>
              </a:pPr>
              <a:r>
                <a:rPr lang="he-IL" sz="3600" b="1" kern="0" dirty="0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Unica One"/>
                </a:rPr>
                <a:t>מהי תרומתה של העיר אילת, המהווה פריפריה ייחודית, לביטחונה הלאומי של מדינת ישראל?</a:t>
              </a:r>
            </a:p>
          </p:txBody>
        </p:sp>
        <p:grpSp>
          <p:nvGrpSpPr>
            <p:cNvPr id="28" name="Google Shape;4508;p38">
              <a:extLst>
                <a:ext uri="{FF2B5EF4-FFF2-40B4-BE49-F238E27FC236}">
                  <a16:creationId xmlns:a16="http://schemas.microsoft.com/office/drawing/2014/main" id="{BC3B49AD-087C-449D-A6FA-B655EE767F92}"/>
                </a:ext>
              </a:extLst>
            </p:cNvPr>
            <p:cNvGrpSpPr/>
            <p:nvPr/>
          </p:nvGrpSpPr>
          <p:grpSpPr>
            <a:xfrm>
              <a:off x="11117324" y="1184097"/>
              <a:ext cx="1152767" cy="1102548"/>
              <a:chOff x="936800" y="4924675"/>
              <a:chExt cx="483125" cy="483125"/>
            </a:xfrm>
          </p:grpSpPr>
          <p:sp>
            <p:nvSpPr>
              <p:cNvPr id="30" name="Google Shape;4509;p38">
                <a:extLst>
                  <a:ext uri="{FF2B5EF4-FFF2-40B4-BE49-F238E27FC236}">
                    <a16:creationId xmlns:a16="http://schemas.microsoft.com/office/drawing/2014/main" id="{40128551-17E1-4D70-B6D8-157020D9F88D}"/>
                  </a:ext>
                </a:extLst>
              </p:cNvPr>
              <p:cNvSpPr/>
              <p:nvPr/>
            </p:nvSpPr>
            <p:spPr>
              <a:xfrm>
                <a:off x="936800" y="4924675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5" y="17352"/>
                      <a:pt x="11823" y="18193"/>
                      <a:pt x="9662" y="18193"/>
                    </a:cubicBezTo>
                    <a:cubicBezTo>
                      <a:pt x="7501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1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6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6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4" y="12208"/>
                      <a:pt x="19324" y="9663"/>
                    </a:cubicBezTo>
                    <a:cubicBezTo>
                      <a:pt x="19324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510;p38">
                <a:extLst>
                  <a:ext uri="{FF2B5EF4-FFF2-40B4-BE49-F238E27FC236}">
                    <a16:creationId xmlns:a16="http://schemas.microsoft.com/office/drawing/2014/main" id="{71A53880-80B0-4919-ADE4-938241DABAFC}"/>
                  </a:ext>
                </a:extLst>
              </p:cNvPr>
              <p:cNvSpPr/>
              <p:nvPr/>
            </p:nvSpPr>
            <p:spPr>
              <a:xfrm>
                <a:off x="1065050" y="4987781"/>
                <a:ext cx="230775" cy="253450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10138" extrusionOk="0">
                    <a:moveTo>
                      <a:pt x="4532" y="1133"/>
                    </a:moveTo>
                    <a:cubicBezTo>
                      <a:pt x="5450" y="1133"/>
                      <a:pt x="6326" y="1483"/>
                      <a:pt x="6936" y="2090"/>
                    </a:cubicBezTo>
                    <a:cubicBezTo>
                      <a:pt x="8261" y="3419"/>
                      <a:pt x="8261" y="5568"/>
                      <a:pt x="6936" y="6894"/>
                    </a:cubicBezTo>
                    <a:lnTo>
                      <a:pt x="6933" y="6894"/>
                    </a:lnTo>
                    <a:cubicBezTo>
                      <a:pt x="6688" y="7142"/>
                      <a:pt x="6404" y="7347"/>
                      <a:pt x="6096" y="7510"/>
                    </a:cubicBezTo>
                    <a:cubicBezTo>
                      <a:pt x="5595" y="7767"/>
                      <a:pt x="5275" y="8135"/>
                      <a:pt x="5154" y="8600"/>
                    </a:cubicBezTo>
                    <a:cubicBezTo>
                      <a:pt x="5079" y="8842"/>
                      <a:pt x="4856" y="9000"/>
                      <a:pt x="4614" y="9000"/>
                    </a:cubicBezTo>
                    <a:cubicBezTo>
                      <a:pt x="4566" y="9000"/>
                      <a:pt x="4517" y="8993"/>
                      <a:pt x="4469" y="8980"/>
                    </a:cubicBezTo>
                    <a:cubicBezTo>
                      <a:pt x="4176" y="8905"/>
                      <a:pt x="3995" y="8612"/>
                      <a:pt x="4058" y="8316"/>
                    </a:cubicBezTo>
                    <a:cubicBezTo>
                      <a:pt x="4254" y="7534"/>
                      <a:pt x="4765" y="6924"/>
                      <a:pt x="5574" y="6504"/>
                    </a:cubicBezTo>
                    <a:cubicBezTo>
                      <a:pt x="6936" y="5801"/>
                      <a:pt x="7220" y="3974"/>
                      <a:pt x="6136" y="2890"/>
                    </a:cubicBezTo>
                    <a:cubicBezTo>
                      <a:pt x="5690" y="2458"/>
                      <a:pt x="5113" y="2243"/>
                      <a:pt x="4535" y="2243"/>
                    </a:cubicBezTo>
                    <a:cubicBezTo>
                      <a:pt x="3958" y="2243"/>
                      <a:pt x="3380" y="2458"/>
                      <a:pt x="2935" y="2890"/>
                    </a:cubicBezTo>
                    <a:cubicBezTo>
                      <a:pt x="2506" y="3313"/>
                      <a:pt x="2268" y="3890"/>
                      <a:pt x="2268" y="4494"/>
                    </a:cubicBezTo>
                    <a:cubicBezTo>
                      <a:pt x="2268" y="4805"/>
                      <a:pt x="2014" y="5058"/>
                      <a:pt x="1703" y="5058"/>
                    </a:cubicBezTo>
                    <a:cubicBezTo>
                      <a:pt x="1389" y="5058"/>
                      <a:pt x="1135" y="4805"/>
                      <a:pt x="1135" y="4494"/>
                    </a:cubicBezTo>
                    <a:cubicBezTo>
                      <a:pt x="1132" y="3591"/>
                      <a:pt x="1492" y="2724"/>
                      <a:pt x="2132" y="2090"/>
                    </a:cubicBezTo>
                    <a:cubicBezTo>
                      <a:pt x="2739" y="1483"/>
                      <a:pt x="3614" y="1133"/>
                      <a:pt x="4532" y="1133"/>
                    </a:cubicBezTo>
                    <a:close/>
                    <a:moveTo>
                      <a:pt x="4532" y="1"/>
                    </a:moveTo>
                    <a:cubicBezTo>
                      <a:pt x="3315" y="1"/>
                      <a:pt x="2150" y="469"/>
                      <a:pt x="1332" y="1290"/>
                    </a:cubicBezTo>
                    <a:cubicBezTo>
                      <a:pt x="477" y="2135"/>
                      <a:pt x="0" y="3289"/>
                      <a:pt x="3" y="4494"/>
                    </a:cubicBezTo>
                    <a:cubicBezTo>
                      <a:pt x="3" y="5430"/>
                      <a:pt x="764" y="6190"/>
                      <a:pt x="1703" y="6190"/>
                    </a:cubicBezTo>
                    <a:cubicBezTo>
                      <a:pt x="2639" y="6190"/>
                      <a:pt x="3400" y="5430"/>
                      <a:pt x="3400" y="4494"/>
                    </a:cubicBezTo>
                    <a:cubicBezTo>
                      <a:pt x="3400" y="3830"/>
                      <a:pt x="3944" y="3358"/>
                      <a:pt x="4535" y="3358"/>
                    </a:cubicBezTo>
                    <a:cubicBezTo>
                      <a:pt x="4731" y="3358"/>
                      <a:pt x="4933" y="3410"/>
                      <a:pt x="5121" y="3524"/>
                    </a:cubicBezTo>
                    <a:cubicBezTo>
                      <a:pt x="5876" y="3986"/>
                      <a:pt x="5837" y="5094"/>
                      <a:pt x="5052" y="5499"/>
                    </a:cubicBezTo>
                    <a:cubicBezTo>
                      <a:pt x="3959" y="6064"/>
                      <a:pt x="3234" y="6945"/>
                      <a:pt x="2959" y="8041"/>
                    </a:cubicBezTo>
                    <a:cubicBezTo>
                      <a:pt x="2742" y="8941"/>
                      <a:pt x="3288" y="9850"/>
                      <a:pt x="4185" y="10083"/>
                    </a:cubicBezTo>
                    <a:cubicBezTo>
                      <a:pt x="4327" y="10119"/>
                      <a:pt x="4470" y="10137"/>
                      <a:pt x="4611" y="10137"/>
                    </a:cubicBezTo>
                    <a:cubicBezTo>
                      <a:pt x="5356" y="10137"/>
                      <a:pt x="6039" y="9642"/>
                      <a:pt x="6247" y="8893"/>
                    </a:cubicBezTo>
                    <a:cubicBezTo>
                      <a:pt x="6262" y="8832"/>
                      <a:pt x="6305" y="8675"/>
                      <a:pt x="6616" y="8515"/>
                    </a:cubicBezTo>
                    <a:cubicBezTo>
                      <a:pt x="7899" y="7851"/>
                      <a:pt x="8787" y="6613"/>
                      <a:pt x="9007" y="5188"/>
                    </a:cubicBezTo>
                    <a:cubicBezTo>
                      <a:pt x="9230" y="3760"/>
                      <a:pt x="8756" y="2313"/>
                      <a:pt x="7736" y="1290"/>
                    </a:cubicBezTo>
                    <a:cubicBezTo>
                      <a:pt x="6918" y="472"/>
                      <a:pt x="5749" y="1"/>
                      <a:pt x="453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511;p38">
                <a:extLst>
                  <a:ext uri="{FF2B5EF4-FFF2-40B4-BE49-F238E27FC236}">
                    <a16:creationId xmlns:a16="http://schemas.microsoft.com/office/drawing/2014/main" id="{4A80F37F-0F51-45AE-A3B7-4962EDEE83CA}"/>
                  </a:ext>
                </a:extLst>
              </p:cNvPr>
              <p:cNvSpPr/>
              <p:nvPr/>
            </p:nvSpPr>
            <p:spPr>
              <a:xfrm>
                <a:off x="1132525" y="5265349"/>
                <a:ext cx="883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3397" extrusionOk="0">
                    <a:moveTo>
                      <a:pt x="1829" y="1129"/>
                    </a:moveTo>
                    <a:cubicBezTo>
                      <a:pt x="2121" y="1129"/>
                      <a:pt x="2401" y="1356"/>
                      <a:pt x="2401" y="1697"/>
                    </a:cubicBezTo>
                    <a:cubicBezTo>
                      <a:pt x="2401" y="2011"/>
                      <a:pt x="2147" y="2265"/>
                      <a:pt x="1833" y="2265"/>
                    </a:cubicBezTo>
                    <a:cubicBezTo>
                      <a:pt x="1329" y="2265"/>
                      <a:pt x="1075" y="1655"/>
                      <a:pt x="1432" y="1296"/>
                    </a:cubicBezTo>
                    <a:cubicBezTo>
                      <a:pt x="1548" y="1181"/>
                      <a:pt x="1690" y="1129"/>
                      <a:pt x="1829" y="1129"/>
                    </a:cubicBezTo>
                    <a:close/>
                    <a:moveTo>
                      <a:pt x="1833" y="0"/>
                    </a:moveTo>
                    <a:cubicBezTo>
                      <a:pt x="1145" y="0"/>
                      <a:pt x="526" y="414"/>
                      <a:pt x="263" y="1048"/>
                    </a:cubicBezTo>
                    <a:cubicBezTo>
                      <a:pt x="0" y="1682"/>
                      <a:pt x="145" y="2413"/>
                      <a:pt x="631" y="2899"/>
                    </a:cubicBezTo>
                    <a:cubicBezTo>
                      <a:pt x="957" y="3224"/>
                      <a:pt x="1391" y="3397"/>
                      <a:pt x="1833" y="3397"/>
                    </a:cubicBezTo>
                    <a:cubicBezTo>
                      <a:pt x="2052" y="3397"/>
                      <a:pt x="2272" y="3354"/>
                      <a:pt x="2482" y="3267"/>
                    </a:cubicBezTo>
                    <a:cubicBezTo>
                      <a:pt x="3116" y="3005"/>
                      <a:pt x="3533" y="2386"/>
                      <a:pt x="3533" y="1697"/>
                    </a:cubicBezTo>
                    <a:cubicBezTo>
                      <a:pt x="3530" y="758"/>
                      <a:pt x="2772" y="0"/>
                      <a:pt x="183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435D74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7;p31">
            <a:extLst>
              <a:ext uri="{FF2B5EF4-FFF2-40B4-BE49-F238E27FC236}">
                <a16:creationId xmlns:a16="http://schemas.microsoft.com/office/drawing/2014/main" id="{6B064A8A-745D-45E7-B4BD-857C074443A9}"/>
              </a:ext>
            </a:extLst>
          </p:cNvPr>
          <p:cNvSpPr txBox="1">
            <a:spLocks/>
          </p:cNvSpPr>
          <p:nvPr/>
        </p:nvSpPr>
        <p:spPr>
          <a:xfrm>
            <a:off x="548602" y="126124"/>
            <a:ext cx="1129665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nica One"/>
              <a:buNone/>
              <a:defRPr sz="2800" b="0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he-IL" sz="4400" b="1" kern="0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לו"ז הסיור</a:t>
            </a:r>
          </a:p>
        </p:txBody>
      </p:sp>
      <p:graphicFrame>
        <p:nvGraphicFramePr>
          <p:cNvPr id="4" name="טבלה 4">
            <a:extLst>
              <a:ext uri="{FF2B5EF4-FFF2-40B4-BE49-F238E27FC236}">
                <a16:creationId xmlns:a16="http://schemas.microsoft.com/office/drawing/2014/main" id="{FACE5B06-53F4-4D4D-8DE7-8715D7902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420442"/>
              </p:ext>
            </p:extLst>
          </p:nvPr>
        </p:nvGraphicFramePr>
        <p:xfrm>
          <a:off x="548602" y="1580859"/>
          <a:ext cx="11022252" cy="5151120"/>
        </p:xfrm>
        <a:graphic>
          <a:graphicData uri="http://schemas.openxmlformats.org/drawingml/2006/table">
            <a:tbl>
              <a:tblPr rtl="1" firstRow="1" bandRow="1">
                <a:tableStyleId>{3C2FFA5D-87B4-456A-9821-1D502468CF0F}</a:tableStyleId>
              </a:tblPr>
              <a:tblGrid>
                <a:gridCol w="2755563">
                  <a:extLst>
                    <a:ext uri="{9D8B030D-6E8A-4147-A177-3AD203B41FA5}">
                      <a16:colId xmlns:a16="http://schemas.microsoft.com/office/drawing/2014/main" val="3471050073"/>
                    </a:ext>
                  </a:extLst>
                </a:gridCol>
                <a:gridCol w="2755563">
                  <a:extLst>
                    <a:ext uri="{9D8B030D-6E8A-4147-A177-3AD203B41FA5}">
                      <a16:colId xmlns:a16="http://schemas.microsoft.com/office/drawing/2014/main" val="3625817374"/>
                    </a:ext>
                  </a:extLst>
                </a:gridCol>
                <a:gridCol w="2755563">
                  <a:extLst>
                    <a:ext uri="{9D8B030D-6E8A-4147-A177-3AD203B41FA5}">
                      <a16:colId xmlns:a16="http://schemas.microsoft.com/office/drawing/2014/main" val="545832415"/>
                    </a:ext>
                  </a:extLst>
                </a:gridCol>
                <a:gridCol w="2755563">
                  <a:extLst>
                    <a:ext uri="{9D8B030D-6E8A-4147-A177-3AD203B41FA5}">
                      <a16:colId xmlns:a16="http://schemas.microsoft.com/office/drawing/2014/main" val="3373679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+mj-lt"/>
                        </a:rPr>
                        <a:t>שעות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+mj-lt"/>
                        </a:rPr>
                        <a:t>מופע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+mj-lt"/>
                        </a:rPr>
                        <a:t>מיקום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+mj-lt"/>
                        </a:rPr>
                        <a:t>הערות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689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b="0" dirty="0">
                          <a:latin typeface="+mj-lt"/>
                        </a:rPr>
                        <a:t>06:45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dirty="0">
                          <a:latin typeface="+mj-lt"/>
                        </a:rPr>
                        <a:t>התייצבות ברמת דוד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dirty="0">
                          <a:latin typeface="+mj-lt"/>
                        </a:rPr>
                        <a:t>עצמאית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69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b="0" dirty="0">
                          <a:latin typeface="+mj-lt"/>
                        </a:rPr>
                        <a:t>07:05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b="1" dirty="0">
                          <a:latin typeface="+mj-lt"/>
                        </a:rPr>
                        <a:t>המראה מרמת דוד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b="1" dirty="0" smtClean="0">
                          <a:latin typeface="+mj-lt"/>
                        </a:rPr>
                        <a:t>רמת דוד</a:t>
                      </a:r>
                      <a:endParaRPr lang="he-IL" sz="20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dirty="0">
                          <a:latin typeface="+mj-lt"/>
                        </a:rPr>
                        <a:t>בעזרת השם בלי נדר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7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b="0" dirty="0" smtClean="0">
                          <a:latin typeface="+mj-lt"/>
                        </a:rPr>
                        <a:t>07:20 </a:t>
                      </a:r>
                      <a:endParaRPr lang="he-IL" sz="20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dirty="0">
                          <a:latin typeface="+mj-lt"/>
                        </a:rPr>
                        <a:t>התייצבות בתל נוף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dirty="0" smtClean="0">
                          <a:latin typeface="+mj-lt"/>
                        </a:rPr>
                        <a:t>06:30- יציאה מחניית</a:t>
                      </a:r>
                      <a:r>
                        <a:rPr lang="he-IL" sz="2000" baseline="0" dirty="0" smtClean="0">
                          <a:latin typeface="+mj-lt"/>
                        </a:rPr>
                        <a:t> </a:t>
                      </a:r>
                      <a:r>
                        <a:rPr lang="he-IL" sz="2000" baseline="0" dirty="0" err="1" smtClean="0">
                          <a:latin typeface="+mj-lt"/>
                        </a:rPr>
                        <a:t>מב"ל</a:t>
                      </a:r>
                      <a:endParaRPr lang="he-IL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020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b="0" dirty="0">
                          <a:latin typeface="+mj-lt"/>
                        </a:rPr>
                        <a:t>07:40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b="1" dirty="0">
                          <a:latin typeface="+mj-lt"/>
                        </a:rPr>
                        <a:t>המראה מתל נוף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b="1" dirty="0">
                          <a:latin typeface="+mj-lt"/>
                        </a:rPr>
                        <a:t>תל נוף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272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b="0" dirty="0">
                          <a:latin typeface="+mj-lt"/>
                        </a:rPr>
                        <a:t>08:30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b="1" dirty="0">
                          <a:latin typeface="+mj-lt"/>
                        </a:rPr>
                        <a:t>נחיתה </a:t>
                      </a:r>
                      <a:r>
                        <a:rPr lang="he-IL" sz="2000" b="1" dirty="0" smtClean="0">
                          <a:latin typeface="+mj-lt"/>
                        </a:rPr>
                        <a:t>בעובדה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b="1" dirty="0" smtClean="0">
                          <a:latin typeface="+mj-lt"/>
                        </a:rPr>
                        <a:t>ארוחת בוקר</a:t>
                      </a:r>
                      <a:endParaRPr lang="he-IL" sz="20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dirty="0" smtClean="0">
                          <a:latin typeface="+mj-lt"/>
                        </a:rPr>
                        <a:t>חאן עובדה</a:t>
                      </a:r>
                      <a:endParaRPr lang="he-IL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dirty="0">
                          <a:latin typeface="+mj-lt"/>
                        </a:rPr>
                        <a:t>שעת התייצבות למגיעים עצמאית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556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b="0" dirty="0" smtClean="0">
                          <a:latin typeface="+mj-lt"/>
                        </a:rPr>
                        <a:t>09:30</a:t>
                      </a:r>
                      <a:endParaRPr lang="he-IL" sz="20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b="1" dirty="0">
                          <a:latin typeface="+mj-lt"/>
                        </a:rPr>
                        <a:t>סיור רכוב ציר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dirty="0" smtClean="0">
                          <a:latin typeface="+mj-lt"/>
                        </a:rPr>
                        <a:t>יציאה מעובדה</a:t>
                      </a:r>
                      <a:endParaRPr lang="he-IL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dirty="0">
                          <a:latin typeface="+mj-lt"/>
                        </a:rPr>
                        <a:t>ג'יפים צבאיים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340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b="0" dirty="0">
                          <a:latin typeface="+mj-lt"/>
                        </a:rPr>
                        <a:t>12:30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dirty="0">
                          <a:latin typeface="+mj-lt"/>
                        </a:rPr>
                        <a:t>ארוחת </a:t>
                      </a:r>
                      <a:r>
                        <a:rPr lang="he-IL" sz="2000" dirty="0" smtClean="0">
                          <a:latin typeface="+mj-lt"/>
                        </a:rPr>
                        <a:t>צהרים</a:t>
                      </a:r>
                      <a:endParaRPr lang="he-IL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dirty="0">
                          <a:latin typeface="+mj-lt"/>
                        </a:rPr>
                        <a:t>מפקדת אוגדה 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067504"/>
                  </a:ext>
                </a:extLst>
              </a:tr>
            </a:tbl>
          </a:graphicData>
        </a:graphic>
      </p:graphicFrame>
      <p:sp>
        <p:nvSpPr>
          <p:cNvPr id="5" name="Google Shape;647;p31">
            <a:extLst>
              <a:ext uri="{FF2B5EF4-FFF2-40B4-BE49-F238E27FC236}">
                <a16:creationId xmlns:a16="http://schemas.microsoft.com/office/drawing/2014/main" id="{6B064A8A-745D-45E7-B4BD-857C074443A9}"/>
              </a:ext>
            </a:extLst>
          </p:cNvPr>
          <p:cNvSpPr txBox="1">
            <a:spLocks/>
          </p:cNvSpPr>
          <p:nvPr/>
        </p:nvSpPr>
        <p:spPr>
          <a:xfrm>
            <a:off x="7469145" y="564274"/>
            <a:ext cx="4722855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nica One"/>
              <a:buNone/>
              <a:defRPr sz="2800" b="0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he-IL" sz="4000" b="1" kern="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יום ד', 17/6/20</a:t>
            </a:r>
            <a:endParaRPr lang="he-IL" sz="4000" b="1" kern="0" dirty="0">
              <a:solidFill>
                <a:schemeClr val="accent4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7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7;p31">
            <a:extLst>
              <a:ext uri="{FF2B5EF4-FFF2-40B4-BE49-F238E27FC236}">
                <a16:creationId xmlns:a16="http://schemas.microsoft.com/office/drawing/2014/main" id="{6B064A8A-745D-45E7-B4BD-857C074443A9}"/>
              </a:ext>
            </a:extLst>
          </p:cNvPr>
          <p:cNvSpPr txBox="1">
            <a:spLocks/>
          </p:cNvSpPr>
          <p:nvPr/>
        </p:nvSpPr>
        <p:spPr>
          <a:xfrm>
            <a:off x="2817619" y="84083"/>
            <a:ext cx="6830029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nica One"/>
              <a:buNone/>
              <a:defRPr sz="2800" b="0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he-IL" sz="4400" b="1" kern="0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לו"ז הסיור</a:t>
            </a:r>
          </a:p>
        </p:txBody>
      </p:sp>
      <p:sp>
        <p:nvSpPr>
          <p:cNvPr id="4" name="Google Shape;647;p31">
            <a:extLst>
              <a:ext uri="{FF2B5EF4-FFF2-40B4-BE49-F238E27FC236}">
                <a16:creationId xmlns:a16="http://schemas.microsoft.com/office/drawing/2014/main" id="{6B064A8A-745D-45E7-B4BD-857C074443A9}"/>
              </a:ext>
            </a:extLst>
          </p:cNvPr>
          <p:cNvSpPr txBox="1">
            <a:spLocks/>
          </p:cNvSpPr>
          <p:nvPr/>
        </p:nvSpPr>
        <p:spPr>
          <a:xfrm>
            <a:off x="7563738" y="659086"/>
            <a:ext cx="4722855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nica One"/>
              <a:buNone/>
              <a:defRPr sz="2800" b="0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he-IL" sz="4000" b="1" kern="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יום ד', 17/6/20</a:t>
            </a:r>
            <a:endParaRPr lang="he-IL" sz="4000" b="1" kern="0" dirty="0">
              <a:solidFill>
                <a:schemeClr val="accent4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FACE5B06-53F4-4D4D-8DE7-8715D7902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249202"/>
              </p:ext>
            </p:extLst>
          </p:nvPr>
        </p:nvGraphicFramePr>
        <p:xfrm>
          <a:off x="429207" y="1535386"/>
          <a:ext cx="11359996" cy="5016720"/>
        </p:xfrm>
        <a:graphic>
          <a:graphicData uri="http://schemas.openxmlformats.org/drawingml/2006/table">
            <a:tbl>
              <a:tblPr rtl="1" firstRow="1" bandRow="1">
                <a:tableStyleId>{3C2FFA5D-87B4-456A-9821-1D502468CF0F}</a:tableStyleId>
              </a:tblPr>
              <a:tblGrid>
                <a:gridCol w="2839999">
                  <a:extLst>
                    <a:ext uri="{9D8B030D-6E8A-4147-A177-3AD203B41FA5}">
                      <a16:colId xmlns:a16="http://schemas.microsoft.com/office/drawing/2014/main" val="3471050073"/>
                    </a:ext>
                  </a:extLst>
                </a:gridCol>
                <a:gridCol w="2839999">
                  <a:extLst>
                    <a:ext uri="{9D8B030D-6E8A-4147-A177-3AD203B41FA5}">
                      <a16:colId xmlns:a16="http://schemas.microsoft.com/office/drawing/2014/main" val="3625817374"/>
                    </a:ext>
                  </a:extLst>
                </a:gridCol>
                <a:gridCol w="2839999">
                  <a:extLst>
                    <a:ext uri="{9D8B030D-6E8A-4147-A177-3AD203B41FA5}">
                      <a16:colId xmlns:a16="http://schemas.microsoft.com/office/drawing/2014/main" val="545832415"/>
                    </a:ext>
                  </a:extLst>
                </a:gridCol>
                <a:gridCol w="2839999">
                  <a:extLst>
                    <a:ext uri="{9D8B030D-6E8A-4147-A177-3AD203B41FA5}">
                      <a16:colId xmlns:a16="http://schemas.microsoft.com/office/drawing/2014/main" val="3373679612"/>
                    </a:ext>
                  </a:extLst>
                </a:gridCol>
              </a:tblGrid>
              <a:tr h="473650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>
                          <a:latin typeface="+mj-lt"/>
                        </a:rPr>
                        <a:t>שעות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>
                          <a:latin typeface="+mj-lt"/>
                        </a:rPr>
                        <a:t>מופע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>
                          <a:latin typeface="+mj-lt"/>
                        </a:rPr>
                        <a:t>מיקום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>
                          <a:latin typeface="+mj-lt"/>
                        </a:rPr>
                        <a:t>הערות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689388"/>
                  </a:ext>
                </a:extLst>
              </a:tr>
              <a:tr h="473650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 smtClean="0"/>
                        <a:t>14:00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1" dirty="0" smtClean="0"/>
                        <a:t>שיחת</a:t>
                      </a:r>
                      <a:r>
                        <a:rPr lang="he-IL" sz="1800" b="1" baseline="0" dirty="0" smtClean="0"/>
                        <a:t> ראש העיר אילת </a:t>
                      </a:r>
                    </a:p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1" baseline="0" dirty="0" smtClean="0"/>
                        <a:t>מר מאיר יצחק הלוי</a:t>
                      </a:r>
                      <a:endParaRPr lang="he-IL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 smtClean="0"/>
                        <a:t>קמפוס אוניברסיטת בן גוריון / בית הספר התיכון ע"ש בגין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1" dirty="0" smtClean="0"/>
                        <a:t>אילת כפריפריה ייחודית </a:t>
                      </a:r>
                      <a:r>
                        <a:rPr lang="he-IL" sz="1800" dirty="0" smtClean="0"/>
                        <a:t>המשפיעה על </a:t>
                      </a:r>
                      <a:r>
                        <a:rPr lang="he-IL" sz="1800" dirty="0" err="1" smtClean="0"/>
                        <a:t>הבטל"מ</a:t>
                      </a:r>
                      <a:r>
                        <a:rPr lang="he-IL" sz="1800" dirty="0" smtClean="0"/>
                        <a:t> בדגש על:</a:t>
                      </a:r>
                      <a:r>
                        <a:rPr lang="he-IL" sz="1800" baseline="0" dirty="0" smtClean="0"/>
                        <a:t> </a:t>
                      </a:r>
                      <a:r>
                        <a:rPr lang="he-IL" sz="1800" dirty="0" smtClean="0"/>
                        <a:t>תעסוקה,</a:t>
                      </a:r>
                      <a:r>
                        <a:rPr lang="he-IL" sz="1800" baseline="0" dirty="0" smtClean="0"/>
                        <a:t> השפעת הקורונה, תחבורה וכו'</a:t>
                      </a:r>
                      <a:endParaRPr lang="he-I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695009"/>
                  </a:ext>
                </a:extLst>
              </a:tr>
              <a:tr h="473650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 smtClean="0"/>
                        <a:t>15:30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1" dirty="0" smtClean="0"/>
                        <a:t>שיחת מנכ"ל החברה הכלכלית באילת (אבי כהן)</a:t>
                      </a:r>
                      <a:endParaRPr lang="he-IL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 smtClean="0"/>
                        <a:t>קמפוס אוניברסיטת בן גוריון / בית הספר התיכון ע"ש בגין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 smtClean="0"/>
                        <a:t>תיירות</a:t>
                      </a:r>
                    </a:p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 smtClean="0"/>
                        <a:t>כלכלה</a:t>
                      </a:r>
                    </a:p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 smtClean="0"/>
                        <a:t>השפעת הקורונה</a:t>
                      </a:r>
                      <a:endParaRPr lang="he-I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7092"/>
                  </a:ext>
                </a:extLst>
              </a:tr>
              <a:tr h="852570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 smtClean="0"/>
                        <a:t>16:45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1" dirty="0" smtClean="0"/>
                        <a:t>נסיעה וביקור באום רשרש</a:t>
                      </a:r>
                      <a:endParaRPr lang="he-IL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 smtClean="0"/>
                        <a:t>יוסי בן ארצי</a:t>
                      </a:r>
                      <a:endParaRPr lang="he-I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020687"/>
                  </a:ext>
                </a:extLst>
              </a:tr>
              <a:tr h="473650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 smtClean="0"/>
                        <a:t>17:30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1" dirty="0" smtClean="0"/>
                        <a:t>נסיעה למלון וזמן התארגנות</a:t>
                      </a:r>
                      <a:endParaRPr lang="he-IL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 smtClean="0"/>
                        <a:t>מלון "נובה"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272980"/>
                  </a:ext>
                </a:extLst>
              </a:tr>
              <a:tr h="468438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19:00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נסיעה לחוף הים לערב </a:t>
                      </a: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הווי</a:t>
                      </a:r>
                    </a:p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ארוחת ערב והופעה</a:t>
                      </a:r>
                      <a:endParaRPr lang="he-IL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חוף </a:t>
                      </a:r>
                      <a:r>
                        <a:rPr lang="he-IL" sz="1800" dirty="0" err="1" smtClean="0">
                          <a:solidFill>
                            <a:schemeClr val="tx1"/>
                          </a:solidFill>
                        </a:rPr>
                        <a:t>קיסוסקי</a:t>
                      </a:r>
                      <a:endParaRPr lang="he-IL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 smtClean="0">
                          <a:solidFill>
                            <a:schemeClr val="tx1"/>
                          </a:solidFill>
                        </a:rPr>
                        <a:t>יציאה באוטובוס מהמלון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556593"/>
                  </a:ext>
                </a:extLst>
              </a:tr>
              <a:tr h="473650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 smtClean="0"/>
                        <a:t>21:30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1" dirty="0" smtClean="0"/>
                        <a:t>הסעה למלון/מרכז העיר</a:t>
                      </a:r>
                      <a:endParaRPr lang="he-IL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340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9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7;p31">
            <a:extLst>
              <a:ext uri="{FF2B5EF4-FFF2-40B4-BE49-F238E27FC236}">
                <a16:creationId xmlns:a16="http://schemas.microsoft.com/office/drawing/2014/main" id="{6B064A8A-745D-45E7-B4BD-857C074443A9}"/>
              </a:ext>
            </a:extLst>
          </p:cNvPr>
          <p:cNvSpPr txBox="1">
            <a:spLocks/>
          </p:cNvSpPr>
          <p:nvPr/>
        </p:nvSpPr>
        <p:spPr>
          <a:xfrm>
            <a:off x="411403" y="247359"/>
            <a:ext cx="1129665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nica One"/>
              <a:buNone/>
              <a:defRPr sz="2800" b="0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he-IL" sz="4400" b="1" kern="0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לו"ז הסיור</a:t>
            </a:r>
          </a:p>
        </p:txBody>
      </p:sp>
      <p:sp>
        <p:nvSpPr>
          <p:cNvPr id="5" name="Google Shape;647;p31">
            <a:extLst>
              <a:ext uri="{FF2B5EF4-FFF2-40B4-BE49-F238E27FC236}">
                <a16:creationId xmlns:a16="http://schemas.microsoft.com/office/drawing/2014/main" id="{6B064A8A-745D-45E7-B4BD-857C074443A9}"/>
              </a:ext>
            </a:extLst>
          </p:cNvPr>
          <p:cNvSpPr txBox="1">
            <a:spLocks/>
          </p:cNvSpPr>
          <p:nvPr/>
        </p:nvSpPr>
        <p:spPr>
          <a:xfrm>
            <a:off x="7469145" y="851704"/>
            <a:ext cx="4722855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nica One"/>
              <a:buNone/>
              <a:defRPr sz="2800" b="0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he-IL" sz="4000" b="1" kern="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יום ה', 18/6/20</a:t>
            </a:r>
            <a:endParaRPr lang="he-IL" sz="4000" b="1" kern="0" dirty="0">
              <a:solidFill>
                <a:schemeClr val="accent4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7" name="טבלה 6">
            <a:extLst>
              <a:ext uri="{FF2B5EF4-FFF2-40B4-BE49-F238E27FC236}">
                <a16:creationId xmlns:a16="http://schemas.microsoft.com/office/drawing/2014/main" id="{FACE5B06-53F4-4D4D-8DE7-8715D7902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564214"/>
              </p:ext>
            </p:extLst>
          </p:nvPr>
        </p:nvGraphicFramePr>
        <p:xfrm>
          <a:off x="411403" y="1728004"/>
          <a:ext cx="11359996" cy="4744792"/>
        </p:xfrm>
        <a:graphic>
          <a:graphicData uri="http://schemas.openxmlformats.org/drawingml/2006/table">
            <a:tbl>
              <a:tblPr rtl="1" firstRow="1" bandRow="1">
                <a:tableStyleId>{3C2FFA5D-87B4-456A-9821-1D502468CF0F}</a:tableStyleId>
              </a:tblPr>
              <a:tblGrid>
                <a:gridCol w="2839999">
                  <a:extLst>
                    <a:ext uri="{9D8B030D-6E8A-4147-A177-3AD203B41FA5}">
                      <a16:colId xmlns:a16="http://schemas.microsoft.com/office/drawing/2014/main" val="3471050073"/>
                    </a:ext>
                  </a:extLst>
                </a:gridCol>
                <a:gridCol w="3220208">
                  <a:extLst>
                    <a:ext uri="{9D8B030D-6E8A-4147-A177-3AD203B41FA5}">
                      <a16:colId xmlns:a16="http://schemas.microsoft.com/office/drawing/2014/main" val="3625817374"/>
                    </a:ext>
                  </a:extLst>
                </a:gridCol>
                <a:gridCol w="2459790">
                  <a:extLst>
                    <a:ext uri="{9D8B030D-6E8A-4147-A177-3AD203B41FA5}">
                      <a16:colId xmlns:a16="http://schemas.microsoft.com/office/drawing/2014/main" val="545832415"/>
                    </a:ext>
                  </a:extLst>
                </a:gridCol>
                <a:gridCol w="2839999">
                  <a:extLst>
                    <a:ext uri="{9D8B030D-6E8A-4147-A177-3AD203B41FA5}">
                      <a16:colId xmlns:a16="http://schemas.microsoft.com/office/drawing/2014/main" val="3373679612"/>
                    </a:ext>
                  </a:extLst>
                </a:gridCol>
              </a:tblGrid>
              <a:tr h="473650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>
                          <a:latin typeface="+mj-lt"/>
                        </a:rPr>
                        <a:t>שעות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>
                          <a:latin typeface="+mj-lt"/>
                        </a:rPr>
                        <a:t>מופע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>
                          <a:latin typeface="+mj-lt"/>
                        </a:rPr>
                        <a:t>מיקום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>
                          <a:latin typeface="+mj-lt"/>
                        </a:rPr>
                        <a:t>הערות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689388"/>
                  </a:ext>
                </a:extLst>
              </a:tr>
              <a:tr h="47365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06:00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יציאה לאימון קיאקים בחיל הים</a:t>
                      </a:r>
                      <a:endParaRPr lang="he-IL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בסיס </a:t>
                      </a:r>
                      <a:r>
                        <a:rPr lang="he-IL" sz="1800" dirty="0" err="1" smtClean="0"/>
                        <a:t>חה"י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אחריות תורג'מן (רשות)</a:t>
                      </a:r>
                      <a:endParaRPr lang="he-I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695009"/>
                  </a:ext>
                </a:extLst>
              </a:tr>
              <a:tr h="47365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08:00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חזרה למלון,</a:t>
                      </a:r>
                      <a:r>
                        <a:rPr lang="he-IL" sz="1800" b="1" baseline="0" dirty="0" smtClean="0">
                          <a:solidFill>
                            <a:schemeClr val="tx1"/>
                          </a:solidFill>
                        </a:rPr>
                        <a:t> התארגנות ו</a:t>
                      </a: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ארוחת בוקר</a:t>
                      </a:r>
                      <a:endParaRPr lang="he-IL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7092"/>
                  </a:ext>
                </a:extLst>
              </a:tr>
              <a:tr h="85257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09:00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 קבוצה א'-</a:t>
                      </a:r>
                      <a:r>
                        <a:rPr lang="he-IL" sz="1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סיור חינוך עירוני</a:t>
                      </a:r>
                    </a:p>
                    <a:p>
                      <a:pPr marL="0" marR="0" indent="0" algn="ctr" defTabSz="6858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מר דרורי </a:t>
                      </a:r>
                      <a:r>
                        <a:rPr lang="he-IL" sz="1800" b="1" dirty="0" err="1" smtClean="0">
                          <a:solidFill>
                            <a:schemeClr val="tx1"/>
                          </a:solidFill>
                        </a:rPr>
                        <a:t>גניאל</a:t>
                      </a:r>
                      <a:endParaRPr lang="he-IL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מרחב העיר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יציאה באוטובוס מהמלון</a:t>
                      </a:r>
                      <a:endParaRPr lang="he-I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020687"/>
                  </a:ext>
                </a:extLst>
              </a:tr>
              <a:tr h="47365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09:00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קבוצה ב'- סיור תשתיות עירוני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מהנדס</a:t>
                      </a:r>
                      <a:r>
                        <a:rPr lang="he-IL" sz="1800" b="1" baseline="0" dirty="0" smtClean="0">
                          <a:solidFill>
                            <a:schemeClr val="tx1"/>
                          </a:solidFill>
                        </a:rPr>
                        <a:t> העריה</a:t>
                      </a:r>
                      <a:endParaRPr lang="he-IL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מרחב העיר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1600" dirty="0" smtClean="0"/>
                        <a:t>יציאה באוטובוס מהמלון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272980"/>
                  </a:ext>
                </a:extLst>
              </a:tr>
              <a:tr h="522102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11:00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b="1" dirty="0" smtClean="0">
                          <a:solidFill>
                            <a:schemeClr val="tx1"/>
                          </a:solidFill>
                        </a:rPr>
                        <a:t>סיור</a:t>
                      </a:r>
                      <a:r>
                        <a:rPr lang="he-IL" sz="1800" b="1" baseline="0" dirty="0" smtClean="0">
                          <a:solidFill>
                            <a:schemeClr val="tx1"/>
                          </a:solidFill>
                        </a:rPr>
                        <a:t> ימי בגבולות</a:t>
                      </a:r>
                      <a:endParaRPr lang="he-IL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בסיס </a:t>
                      </a:r>
                      <a:r>
                        <a:rPr lang="he-IL" sz="1800" dirty="0" err="1" smtClean="0"/>
                        <a:t>חה"י</a:t>
                      </a:r>
                      <a:r>
                        <a:rPr lang="he-IL" sz="1800" baseline="0" dirty="0" smtClean="0"/>
                        <a:t> </a:t>
                      </a:r>
                      <a:r>
                        <a:rPr lang="he-IL" sz="1800" baseline="0" dirty="0" err="1" smtClean="0"/>
                        <a:t>זי"ס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אחריות תורג'מן</a:t>
                      </a:r>
                      <a:endParaRPr lang="he-I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556593"/>
                  </a:ext>
                </a:extLst>
              </a:tr>
              <a:tr h="47365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13:30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b="1" dirty="0" smtClean="0"/>
                        <a:t>ארוחת</a:t>
                      </a:r>
                      <a:r>
                        <a:rPr lang="he-IL" sz="1800" b="1" baseline="0" dirty="0" smtClean="0"/>
                        <a:t> צהרים</a:t>
                      </a:r>
                      <a:endParaRPr lang="he-IL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 smtClean="0"/>
                        <a:t>מסעדה</a:t>
                      </a:r>
                      <a:endParaRPr lang="he-I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340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61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7;p31">
            <a:extLst>
              <a:ext uri="{FF2B5EF4-FFF2-40B4-BE49-F238E27FC236}">
                <a16:creationId xmlns:a16="http://schemas.microsoft.com/office/drawing/2014/main" id="{6B064A8A-745D-45E7-B4BD-857C074443A9}"/>
              </a:ext>
            </a:extLst>
          </p:cNvPr>
          <p:cNvSpPr txBox="1">
            <a:spLocks/>
          </p:cNvSpPr>
          <p:nvPr/>
        </p:nvSpPr>
        <p:spPr>
          <a:xfrm>
            <a:off x="626351" y="167218"/>
            <a:ext cx="1129665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nica One"/>
              <a:buNone/>
              <a:defRPr sz="2800" b="0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he-IL" sz="4400" b="1" kern="0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לו"ז הסיור</a:t>
            </a:r>
          </a:p>
        </p:txBody>
      </p:sp>
      <p:sp>
        <p:nvSpPr>
          <p:cNvPr id="5" name="Google Shape;647;p31">
            <a:extLst>
              <a:ext uri="{FF2B5EF4-FFF2-40B4-BE49-F238E27FC236}">
                <a16:creationId xmlns:a16="http://schemas.microsoft.com/office/drawing/2014/main" id="{6B064A8A-745D-45E7-B4BD-857C074443A9}"/>
              </a:ext>
            </a:extLst>
          </p:cNvPr>
          <p:cNvSpPr txBox="1">
            <a:spLocks/>
          </p:cNvSpPr>
          <p:nvPr/>
        </p:nvSpPr>
        <p:spPr>
          <a:xfrm>
            <a:off x="7469145" y="851704"/>
            <a:ext cx="4722855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nica One"/>
              <a:buNone/>
              <a:defRPr sz="2800" b="0" i="0" u="none" strike="noStrike" cap="none">
                <a:solidFill>
                  <a:schemeClr val="lt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quada One"/>
              <a:buNone/>
              <a:defRPr sz="2133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he-IL" sz="4000" b="1" kern="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יום ה', 18/6/20</a:t>
            </a:r>
            <a:endParaRPr lang="he-IL" sz="4000" b="1" kern="0" dirty="0">
              <a:solidFill>
                <a:schemeClr val="accent4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9" name="טבלה 8">
            <a:extLst>
              <a:ext uri="{FF2B5EF4-FFF2-40B4-BE49-F238E27FC236}">
                <a16:creationId xmlns:a16="http://schemas.microsoft.com/office/drawing/2014/main" id="{FACE5B06-53F4-4D4D-8DE7-8715D7902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03584"/>
              </p:ext>
            </p:extLst>
          </p:nvPr>
        </p:nvGraphicFramePr>
        <p:xfrm>
          <a:off x="411403" y="1728004"/>
          <a:ext cx="11359996" cy="3216850"/>
        </p:xfrm>
        <a:graphic>
          <a:graphicData uri="http://schemas.openxmlformats.org/drawingml/2006/table">
            <a:tbl>
              <a:tblPr rtl="1" firstRow="1" bandRow="1">
                <a:tableStyleId>{3C2FFA5D-87B4-456A-9821-1D502468CF0F}</a:tableStyleId>
              </a:tblPr>
              <a:tblGrid>
                <a:gridCol w="2839999">
                  <a:extLst>
                    <a:ext uri="{9D8B030D-6E8A-4147-A177-3AD203B41FA5}">
                      <a16:colId xmlns:a16="http://schemas.microsoft.com/office/drawing/2014/main" val="3471050073"/>
                    </a:ext>
                  </a:extLst>
                </a:gridCol>
                <a:gridCol w="3220208">
                  <a:extLst>
                    <a:ext uri="{9D8B030D-6E8A-4147-A177-3AD203B41FA5}">
                      <a16:colId xmlns:a16="http://schemas.microsoft.com/office/drawing/2014/main" val="3625817374"/>
                    </a:ext>
                  </a:extLst>
                </a:gridCol>
                <a:gridCol w="2459790">
                  <a:extLst>
                    <a:ext uri="{9D8B030D-6E8A-4147-A177-3AD203B41FA5}">
                      <a16:colId xmlns:a16="http://schemas.microsoft.com/office/drawing/2014/main" val="545832415"/>
                    </a:ext>
                  </a:extLst>
                </a:gridCol>
                <a:gridCol w="2839999">
                  <a:extLst>
                    <a:ext uri="{9D8B030D-6E8A-4147-A177-3AD203B41FA5}">
                      <a16:colId xmlns:a16="http://schemas.microsoft.com/office/drawing/2014/main" val="3373679612"/>
                    </a:ext>
                  </a:extLst>
                </a:gridCol>
              </a:tblGrid>
              <a:tr h="473650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>
                          <a:latin typeface="+mj-lt"/>
                        </a:rPr>
                        <a:t>שעות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>
                          <a:latin typeface="+mj-lt"/>
                        </a:rPr>
                        <a:t>מופע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>
                          <a:latin typeface="+mj-lt"/>
                        </a:rPr>
                        <a:t>מיקום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dirty="0">
                          <a:latin typeface="+mj-lt"/>
                        </a:rPr>
                        <a:t>הערות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689388"/>
                  </a:ext>
                </a:extLst>
              </a:tr>
              <a:tr h="47365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14:30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b="1" dirty="0" smtClean="0"/>
                        <a:t>נסיעה</a:t>
                      </a:r>
                      <a:r>
                        <a:rPr lang="he-IL" sz="1800" b="1" baseline="0" dirty="0" smtClean="0"/>
                        <a:t> לבסיס עובדה</a:t>
                      </a:r>
                      <a:endParaRPr lang="he-IL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דרך כביש 90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שיח</a:t>
                      </a:r>
                      <a:r>
                        <a:rPr lang="he-IL" sz="1800" baseline="0" dirty="0" smtClean="0"/>
                        <a:t> מרחב ערבה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baseline="0" dirty="0" smtClean="0"/>
                        <a:t>יוסי בן ארצי</a:t>
                      </a:r>
                      <a:endParaRPr lang="he-I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695009"/>
                  </a:ext>
                </a:extLst>
              </a:tr>
              <a:tr h="47365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15:45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b="1" dirty="0" smtClean="0"/>
                        <a:t>טיסה 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b="1" dirty="0" smtClean="0"/>
                        <a:t>עובדה-תל</a:t>
                      </a:r>
                      <a:r>
                        <a:rPr lang="he-IL" sz="1800" b="1" baseline="0" dirty="0" smtClean="0"/>
                        <a:t> נוף</a:t>
                      </a:r>
                      <a:endParaRPr lang="he-IL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עובדה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הסעה </a:t>
                      </a:r>
                      <a:r>
                        <a:rPr lang="he-IL" sz="1800" dirty="0" err="1" smtClean="0"/>
                        <a:t>למב"ל</a:t>
                      </a:r>
                      <a:endParaRPr lang="he-I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7092"/>
                  </a:ext>
                </a:extLst>
              </a:tr>
              <a:tr h="85257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16:35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b="1" dirty="0" smtClean="0"/>
                        <a:t>טיסה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b="1" dirty="0" smtClean="0"/>
                        <a:t>תל-נוף-רמת</a:t>
                      </a:r>
                      <a:r>
                        <a:rPr lang="he-IL" sz="1800" b="1" baseline="0" dirty="0" smtClean="0"/>
                        <a:t> דוד</a:t>
                      </a:r>
                      <a:endParaRPr lang="he-IL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תל נוף</a:t>
                      </a:r>
                      <a:endParaRPr lang="he-I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 smtClean="0"/>
                        <a:t>פיזור</a:t>
                      </a:r>
                      <a:r>
                        <a:rPr lang="he-IL" sz="1800" baseline="0" dirty="0" smtClean="0"/>
                        <a:t> עצמאי</a:t>
                      </a:r>
                      <a:endParaRPr lang="he-I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020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12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אסטרטגי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387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7613998"/>
              </p:ext>
            </p:extLst>
          </p:nvPr>
        </p:nvGraphicFramePr>
        <p:xfrm>
          <a:off x="1828800" y="838200"/>
          <a:ext cx="836295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כותרת 1"/>
          <p:cNvSpPr txBox="1">
            <a:spLocks/>
          </p:cNvSpPr>
          <p:nvPr/>
        </p:nvSpPr>
        <p:spPr>
          <a:xfrm>
            <a:off x="3457575" y="32084"/>
            <a:ext cx="5105400" cy="54927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1" anchor="ctr">
            <a:norm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u="sng" dirty="0">
                <a:solidFill>
                  <a:schemeClr val="bg1"/>
                </a:solidFill>
                <a:cs typeface="+mn-cs"/>
              </a:rPr>
              <a:t>תהליך הלמידה</a:t>
            </a:r>
          </a:p>
        </p:txBody>
      </p:sp>
      <p:sp>
        <p:nvSpPr>
          <p:cNvPr id="2" name="מחומש משוכלל 1"/>
          <p:cNvSpPr/>
          <p:nvPr/>
        </p:nvSpPr>
        <p:spPr>
          <a:xfrm>
            <a:off x="4724235" y="2661088"/>
            <a:ext cx="2572079" cy="2069224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גיבוש חברתי</a:t>
            </a:r>
            <a:endParaRPr lang="he-IL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eting Template">
  <a:themeElements>
    <a:clrScheme name="Simple Light">
      <a:dk1>
        <a:srgbClr val="000000"/>
      </a:dk1>
      <a:lt1>
        <a:srgbClr val="FFFFFF"/>
      </a:lt1>
      <a:dk2>
        <a:srgbClr val="22262D"/>
      </a:dk2>
      <a:lt2>
        <a:srgbClr val="3B424C"/>
      </a:lt2>
      <a:accent1>
        <a:srgbClr val="589EA5"/>
      </a:accent1>
      <a:accent2>
        <a:srgbClr val="77BE9C"/>
      </a:accent2>
      <a:accent3>
        <a:srgbClr val="A8DBA7"/>
      </a:accent3>
      <a:accent4>
        <a:srgbClr val="D0F09F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1268</Words>
  <Application>Microsoft Office PowerPoint</Application>
  <PresentationFormat>מסך רחב</PresentationFormat>
  <Paragraphs>408</Paragraphs>
  <Slides>17</Slides>
  <Notes>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Lato Light</vt:lpstr>
      <vt:lpstr>Squada One</vt:lpstr>
      <vt:lpstr>Unica One</vt:lpstr>
      <vt:lpstr>Wingdings</vt:lpstr>
      <vt:lpstr>Meeting Template</vt:lpstr>
      <vt:lpstr>מצגת של PowerPoint‏</vt:lpstr>
      <vt:lpstr>כללי</vt:lpstr>
      <vt:lpstr>מטרות הסיור</vt:lpstr>
      <vt:lpstr>שאלת המחקר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בעלי תפקידים</vt:lpstr>
      <vt:lpstr>דגשים, אבטחה ובטיחות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Israel Police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עיר בטוחה- בטחון אישי  ומה שביניהם</dc:title>
  <dc:creator>OSUser</dc:creator>
  <cp:lastModifiedBy>Lenovo-MR</cp:lastModifiedBy>
  <cp:revision>178</cp:revision>
  <dcterms:created xsi:type="dcterms:W3CDTF">2020-05-03T07:16:40Z</dcterms:created>
  <dcterms:modified xsi:type="dcterms:W3CDTF">2020-06-01T17:54:03Z</dcterms:modified>
</cp:coreProperties>
</file>