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6" r:id="rId2"/>
    <p:sldId id="329" r:id="rId3"/>
    <p:sldId id="364" r:id="rId4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791" autoAdjust="0"/>
    <p:restoredTop sz="94660"/>
  </p:normalViewPr>
  <p:slideViewPr>
    <p:cSldViewPr snapToGrid="0">
      <p:cViewPr>
        <p:scale>
          <a:sx n="63" d="100"/>
          <a:sy n="63" d="100"/>
        </p:scale>
        <p:origin x="56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ל'/סיון/תש"ף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ל'/סיון/תש"ף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2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0FB073F1-923F-437B-82D1-876DFCDB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669B3F11-9F06-422A-8064-72CDA0EA0C70}"/>
              </a:ext>
            </a:extLst>
          </p:cNvPr>
          <p:cNvSpPr txBox="1">
            <a:spLocks/>
          </p:cNvSpPr>
          <p:nvPr/>
        </p:nvSpPr>
        <p:spPr>
          <a:xfrm>
            <a:off x="1354773" y="1810623"/>
            <a:ext cx="948245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B08600"/>
                </a:solidFill>
                <a:cs typeface="Levenim MT" panose="02010502060101010101" pitchFamily="2" charset="-79"/>
              </a:rPr>
              <a:t>טקס סיום מחזור מ"ז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44368D06-5D4E-4A5F-89DD-3B364299D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73" y="466578"/>
            <a:ext cx="11139854" cy="9304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המכללה לביטחון לאומי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73FC54-B371-4F9E-9E03-F5638C51F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72" y="1260525"/>
            <a:ext cx="11801998" cy="9304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18AF75A8-FDE2-49BB-9625-C8840161E3F6}"/>
              </a:ext>
            </a:extLst>
          </p:cNvPr>
          <p:cNvSpPr txBox="1">
            <a:spLocks/>
          </p:cNvSpPr>
          <p:nvPr/>
        </p:nvSpPr>
        <p:spPr>
          <a:xfrm>
            <a:off x="-295694" y="2985360"/>
            <a:ext cx="1289412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B08600"/>
                </a:solidFill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Graduation Ceremony for Class 47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F6462AB3-7857-438F-AAAA-8B792F1D9D4A}"/>
              </a:ext>
            </a:extLst>
          </p:cNvPr>
          <p:cNvSpPr/>
          <p:nvPr/>
        </p:nvSpPr>
        <p:spPr>
          <a:xfrm>
            <a:off x="1038225" y="5435533"/>
            <a:ext cx="10251142" cy="60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Israel National Defense College 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Levenim MT" panose="02010502060101010101" pitchFamily="2" charset="-79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4413AE55-B6B4-4E01-A0B6-A18885EF5E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5" t="14415" r="24175" b="22531"/>
          <a:stretch/>
        </p:blipFill>
        <p:spPr>
          <a:xfrm>
            <a:off x="9891588" y="496374"/>
            <a:ext cx="1397779" cy="170638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</p:spTree>
    <p:extLst>
      <p:ext uri="{BB962C8B-B14F-4D97-AF65-F5344CB8AC3E}">
        <p14:creationId xmlns:p14="http://schemas.microsoft.com/office/powerpoint/2010/main" val="221064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2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0FB073F1-923F-437B-82D1-876DFCDB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F88DCE0D-F96F-4670-9259-0D2F992A6395}"/>
              </a:ext>
            </a:extLst>
          </p:cNvPr>
          <p:cNvSpPr/>
          <p:nvPr/>
        </p:nvSpPr>
        <p:spPr>
          <a:xfrm>
            <a:off x="-1085955" y="3849407"/>
            <a:ext cx="8971280" cy="71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סימונה הלפרין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089" y="2267509"/>
            <a:ext cx="1419191" cy="1404999"/>
          </a:xfrm>
          <a:prstGeom prst="rect">
            <a:avLst/>
          </a:prstGeom>
        </p:spPr>
      </p:pic>
      <p:sp>
        <p:nvSpPr>
          <p:cNvPr id="7" name="מלבן 5">
            <a:extLst>
              <a:ext uri="{FF2B5EF4-FFF2-40B4-BE49-F238E27FC236}">
                <a16:creationId xmlns:a16="http://schemas.microsoft.com/office/drawing/2014/main" id="{C506CEDD-13C3-4009-92FB-17AB2F7CA5B5}"/>
              </a:ext>
            </a:extLst>
          </p:cNvPr>
          <p:cNvSpPr/>
          <p:nvPr/>
        </p:nvSpPr>
        <p:spPr>
          <a:xfrm>
            <a:off x="-1085955" y="4619752"/>
            <a:ext cx="8971280" cy="71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Simona Halperin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26CA965A-6AC3-4819-BF9A-EC48EEA51EC8}"/>
              </a:ext>
            </a:extLst>
          </p:cNvPr>
          <p:cNvSpPr/>
          <p:nvPr/>
        </p:nvSpPr>
        <p:spPr>
          <a:xfrm>
            <a:off x="6207761" y="1280160"/>
            <a:ext cx="4918186" cy="4389087"/>
          </a:xfrm>
          <a:prstGeom prst="rect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94609DFA-5429-4F69-8F9C-7C10C863D067}"/>
              </a:ext>
            </a:extLst>
          </p:cNvPr>
          <p:cNvSpPr/>
          <p:nvPr/>
        </p:nvSpPr>
        <p:spPr>
          <a:xfrm>
            <a:off x="4164435" y="217837"/>
            <a:ext cx="3720890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המכללה לביטחון לאומי</a:t>
            </a:r>
            <a:endParaRPr lang="en-US" altLang="he-IL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FD8345BD-B397-4011-A264-26E667EC7CC4}"/>
              </a:ext>
            </a:extLst>
          </p:cNvPr>
          <p:cNvSpPr/>
          <p:nvPr/>
        </p:nvSpPr>
        <p:spPr>
          <a:xfrm>
            <a:off x="899309" y="6158737"/>
            <a:ext cx="1025114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he-IL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Israel National Defense College </a:t>
            </a:r>
          </a:p>
        </p:txBody>
      </p:sp>
    </p:spTree>
    <p:extLst>
      <p:ext uri="{BB962C8B-B14F-4D97-AF65-F5344CB8AC3E}">
        <p14:creationId xmlns:p14="http://schemas.microsoft.com/office/powerpoint/2010/main" val="194676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tx2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0FB073F1-923F-437B-82D1-876DFCDB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3</a:t>
            </a:fld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F88DCE0D-F96F-4670-9259-0D2F992A6395}"/>
              </a:ext>
            </a:extLst>
          </p:cNvPr>
          <p:cNvSpPr/>
          <p:nvPr/>
        </p:nvSpPr>
        <p:spPr>
          <a:xfrm>
            <a:off x="-1085955" y="3849407"/>
            <a:ext cx="8971280" cy="71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אל"ם חיים מלכי</a:t>
            </a:r>
          </a:p>
        </p:txBody>
      </p:sp>
      <p:sp>
        <p:nvSpPr>
          <p:cNvPr id="7" name="מלבן 5">
            <a:extLst>
              <a:ext uri="{FF2B5EF4-FFF2-40B4-BE49-F238E27FC236}">
                <a16:creationId xmlns:a16="http://schemas.microsoft.com/office/drawing/2014/main" id="{C506CEDD-13C3-4009-92FB-17AB2F7CA5B5}"/>
              </a:ext>
            </a:extLst>
          </p:cNvPr>
          <p:cNvSpPr/>
          <p:nvPr/>
        </p:nvSpPr>
        <p:spPr>
          <a:xfrm>
            <a:off x="-1085955" y="4619752"/>
            <a:ext cx="8971280" cy="60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Colonel Chaim </a:t>
            </a:r>
            <a:r>
              <a:rPr 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Malki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26CA965A-6AC3-4819-BF9A-EC48EEA51EC8}"/>
              </a:ext>
            </a:extLst>
          </p:cNvPr>
          <p:cNvSpPr/>
          <p:nvPr/>
        </p:nvSpPr>
        <p:spPr>
          <a:xfrm>
            <a:off x="6431281" y="1158240"/>
            <a:ext cx="4694666" cy="4511007"/>
          </a:xfrm>
          <a:prstGeom prst="rect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94609DFA-5429-4F69-8F9C-7C10C863D067}"/>
              </a:ext>
            </a:extLst>
          </p:cNvPr>
          <p:cNvSpPr/>
          <p:nvPr/>
        </p:nvSpPr>
        <p:spPr>
          <a:xfrm>
            <a:off x="4164435" y="217837"/>
            <a:ext cx="3720890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המכללה לביטחון לאומי</a:t>
            </a:r>
            <a:endParaRPr lang="en-US" altLang="he-IL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FD8345BD-B397-4011-A264-26E667EC7CC4}"/>
              </a:ext>
            </a:extLst>
          </p:cNvPr>
          <p:cNvSpPr/>
          <p:nvPr/>
        </p:nvSpPr>
        <p:spPr>
          <a:xfrm>
            <a:off x="899309" y="6158737"/>
            <a:ext cx="1025114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he-IL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Israel National Defense College 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5DECA036-4E57-4D66-827A-94E777D738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C1C24"/>
              </a:clrFrom>
              <a:clrTo>
                <a:srgbClr val="EC1C24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631" y="2147212"/>
            <a:ext cx="1610108" cy="150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9612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13433</TotalTime>
  <Words>45</Words>
  <Application>Microsoft Office PowerPoint</Application>
  <PresentationFormat>מסך רחב</PresentationFormat>
  <Paragraphs>17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Levenim MT</vt:lpstr>
      <vt:lpstr>Segoe UI</vt:lpstr>
      <vt:lpstr>ערכת נושא Office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ענת חן</cp:lastModifiedBy>
  <cp:revision>261</cp:revision>
  <cp:lastPrinted>2017-08-27T15:18:28Z</cp:lastPrinted>
  <dcterms:created xsi:type="dcterms:W3CDTF">2017-08-17T05:53:13Z</dcterms:created>
  <dcterms:modified xsi:type="dcterms:W3CDTF">2020-06-24T03:45:24Z</dcterms:modified>
</cp:coreProperties>
</file>