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 id="2147483664" r:id="rId3"/>
    <p:sldMasterId id="2147483688" r:id="rId4"/>
    <p:sldMasterId id="2147483676" r:id="rId5"/>
    <p:sldMasterId id="2147483712" r:id="rId6"/>
  </p:sldMasterIdLst>
  <p:notesMasterIdLst>
    <p:notesMasterId r:id="rId55"/>
  </p:notesMasterIdLst>
  <p:sldIdLst>
    <p:sldId id="256" r:id="rId7"/>
    <p:sldId id="267" r:id="rId8"/>
    <p:sldId id="291" r:id="rId9"/>
    <p:sldId id="292" r:id="rId10"/>
    <p:sldId id="269" r:id="rId11"/>
    <p:sldId id="270" r:id="rId12"/>
    <p:sldId id="271" r:id="rId13"/>
    <p:sldId id="274" r:id="rId14"/>
    <p:sldId id="266" r:id="rId15"/>
    <p:sldId id="595" r:id="rId16"/>
    <p:sldId id="603" r:id="rId17"/>
    <p:sldId id="496" r:id="rId18"/>
    <p:sldId id="295" r:id="rId19"/>
    <p:sldId id="476" r:id="rId20"/>
    <p:sldId id="483" r:id="rId21"/>
    <p:sldId id="484" r:id="rId22"/>
    <p:sldId id="489" r:id="rId23"/>
    <p:sldId id="490" r:id="rId24"/>
    <p:sldId id="471" r:id="rId25"/>
    <p:sldId id="491" r:id="rId26"/>
    <p:sldId id="495" r:id="rId27"/>
    <p:sldId id="494" r:id="rId28"/>
    <p:sldId id="498" r:id="rId29"/>
    <p:sldId id="563" r:id="rId30"/>
    <p:sldId id="611" r:id="rId31"/>
    <p:sldId id="597" r:id="rId32"/>
    <p:sldId id="567" r:id="rId33"/>
    <p:sldId id="599" r:id="rId34"/>
    <p:sldId id="601" r:id="rId35"/>
    <p:sldId id="604" r:id="rId36"/>
    <p:sldId id="608" r:id="rId37"/>
    <p:sldId id="610" r:id="rId38"/>
    <p:sldId id="581" r:id="rId39"/>
    <p:sldId id="586" r:id="rId40"/>
    <p:sldId id="348" r:id="rId41"/>
    <p:sldId id="324" r:id="rId42"/>
    <p:sldId id="410" r:id="rId43"/>
    <p:sldId id="615" r:id="rId44"/>
    <p:sldId id="622" r:id="rId45"/>
    <p:sldId id="614" r:id="rId46"/>
    <p:sldId id="617" r:id="rId47"/>
    <p:sldId id="624" r:id="rId48"/>
    <p:sldId id="618" r:id="rId49"/>
    <p:sldId id="625" r:id="rId50"/>
    <p:sldId id="619" r:id="rId51"/>
    <p:sldId id="620" r:id="rId52"/>
    <p:sldId id="621" r:id="rId53"/>
    <p:sldId id="616" r:id="rId54"/>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A56"/>
    <a:srgbClr val="240759"/>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500" autoAdjust="0"/>
  </p:normalViewPr>
  <p:slideViewPr>
    <p:cSldViewPr>
      <p:cViewPr varScale="1">
        <p:scale>
          <a:sx n="70" d="100"/>
          <a:sy n="70" d="100"/>
        </p:scale>
        <p:origin x="1566"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9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t01791760.SERVICES\Local%20Settings\Temporary%20Internet%20Files\Content.Outlook\871M2UXO\&#1492;&#1514;&#1508;&#1500;&#1490;&#1493;&#1514;%20&#1492;&#1492;&#1510;&#1489;&#1506;&#1492;-%20&#1499;&#1500;&#1500;%20&#1492;&#1506;&#1493;&#1500;&#1501;-%20&#1490;&#1512;&#1508;&#149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30"/>
      <c:rotY val="360"/>
      <c:rAngAx val="0"/>
    </c:view3D>
    <c:floor>
      <c:thickness val="0"/>
    </c:floor>
    <c:sideWall>
      <c:thickness val="0"/>
    </c:sideWall>
    <c:backWall>
      <c:thickness val="0"/>
    </c:backWall>
    <c:plotArea>
      <c:layout>
        <c:manualLayout>
          <c:layoutTarget val="inner"/>
          <c:xMode val="edge"/>
          <c:yMode val="edge"/>
          <c:x val="0"/>
          <c:y val="0.14753682429170592"/>
          <c:w val="1"/>
          <c:h val="0.64721983276471273"/>
        </c:manualLayout>
      </c:layout>
      <c:pie3DChart>
        <c:varyColors val="1"/>
        <c:ser>
          <c:idx val="0"/>
          <c:order val="0"/>
          <c:explosion val="2"/>
          <c:dPt>
            <c:idx val="0"/>
            <c:bubble3D val="0"/>
            <c:explosion val="12"/>
            <c:spPr>
              <a:solidFill>
                <a:srgbClr val="CC0000"/>
              </a:solidFill>
            </c:spPr>
            <c:extLst xmlns:c16r2="http://schemas.microsoft.com/office/drawing/2015/06/chart">
              <c:ext xmlns:c16="http://schemas.microsoft.com/office/drawing/2014/chart" uri="{C3380CC4-5D6E-409C-BE32-E72D297353CC}">
                <c16:uniqueId val="{00000000-E36E-4247-9A02-3AD85A852B57}"/>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E36E-4247-9A02-3AD85A852B57}"/>
              </c:ext>
            </c:extLst>
          </c:dPt>
          <c:dPt>
            <c:idx val="3"/>
            <c:bubble3D val="0"/>
            <c:spPr>
              <a:solidFill>
                <a:srgbClr val="FDEC6F"/>
              </a:solidFill>
            </c:spPr>
            <c:extLst xmlns:c16r2="http://schemas.microsoft.com/office/drawing/2015/06/chart">
              <c:ext xmlns:c16="http://schemas.microsoft.com/office/drawing/2014/chart" uri="{C3380CC4-5D6E-409C-BE32-E72D297353CC}">
                <c16:uniqueId val="{00000002-E36E-4247-9A02-3AD85A852B57}"/>
              </c:ext>
            </c:extLst>
          </c:dPt>
          <c:dPt>
            <c:idx val="4"/>
            <c:bubble3D val="0"/>
            <c:spPr>
              <a:solidFill>
                <a:srgbClr val="D3A7FF"/>
              </a:solidFill>
            </c:spPr>
            <c:extLst xmlns:c16r2="http://schemas.microsoft.com/office/drawing/2015/06/chart">
              <c:ext xmlns:c16="http://schemas.microsoft.com/office/drawing/2014/chart" uri="{C3380CC4-5D6E-409C-BE32-E72D297353CC}">
                <c16:uniqueId val="{00000003-E36E-4247-9A02-3AD85A852B57}"/>
              </c:ext>
            </c:extLst>
          </c:dPt>
          <c:dLbls>
            <c:dLbl>
              <c:idx val="0"/>
              <c:layout/>
              <c:tx>
                <c:rich>
                  <a:bodyPr/>
                  <a:lstStyle/>
                  <a:p>
                    <a:r>
                      <a:rPr lang="en-US" sz="1600" b="1"/>
                      <a:t>138</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36E-4247-9A02-3AD85A852B57}"/>
                </c:ext>
                <c:ext xmlns:c15="http://schemas.microsoft.com/office/drawing/2012/chart" uri="{CE6537A1-D6FC-4f65-9D91-7224C49458BB}">
                  <c15:layout/>
                </c:ext>
              </c:extLst>
            </c:dLbl>
            <c:dLbl>
              <c:idx val="1"/>
              <c:layout>
                <c:manualLayout>
                  <c:x val="-2.2773048202923359E-2"/>
                  <c:y val="-5.3140840788388655E-2"/>
                </c:manualLayout>
              </c:layout>
              <c:tx>
                <c:rich>
                  <a:bodyPr/>
                  <a:lstStyle/>
                  <a:p>
                    <a:r>
                      <a:rPr lang="en-US" sz="1600" b="1"/>
                      <a:t>9</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E36E-4247-9A02-3AD85A852B57}"/>
                </c:ext>
                <c:ext xmlns:c15="http://schemas.microsoft.com/office/drawing/2012/chart" uri="{CE6537A1-D6FC-4f65-9D91-7224C49458BB}">
                  <c15:layout/>
                </c:ext>
              </c:extLst>
            </c:dLbl>
            <c:dLbl>
              <c:idx val="2"/>
              <c:layout>
                <c:manualLayout>
                  <c:x val="9.2345643141471048E-2"/>
                  <c:y val="5.2211582236101124E-2"/>
                </c:manualLayout>
              </c:layout>
              <c:tx>
                <c:rich>
                  <a:bodyPr/>
                  <a:lstStyle/>
                  <a:p>
                    <a:r>
                      <a:rPr lang="en-US" sz="1600" b="1"/>
                      <a:t>41</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4-E36E-4247-9A02-3AD85A852B57}"/>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2-E36E-4247-9A02-3AD85A852B5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E36E-4247-9A02-3AD85A852B57}"/>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Sheet1!$A$4:$A$8</c:f>
              <c:strCache>
                <c:ptCount val="3"/>
                <c:pt idx="0">
                  <c:v>תומכות</c:v>
                </c:pt>
                <c:pt idx="1">
                  <c:v>מתנגדות</c:v>
                </c:pt>
                <c:pt idx="2">
                  <c:v>נמנעות</c:v>
                </c:pt>
              </c:strCache>
            </c:strRef>
          </c:cat>
          <c:val>
            <c:numRef>
              <c:f>Sheet1!$B$4:$B$8</c:f>
              <c:numCache>
                <c:formatCode>General</c:formatCode>
                <c:ptCount val="5"/>
                <c:pt idx="0">
                  <c:v>138</c:v>
                </c:pt>
                <c:pt idx="1">
                  <c:v>9</c:v>
                </c:pt>
                <c:pt idx="2">
                  <c:v>41</c:v>
                </c:pt>
              </c:numCache>
            </c:numRef>
          </c:val>
          <c:extLst xmlns:c16r2="http://schemas.microsoft.com/office/drawing/2015/06/chart">
            <c:ext xmlns:c16="http://schemas.microsoft.com/office/drawing/2014/chart" uri="{C3380CC4-5D6E-409C-BE32-E72D297353CC}">
              <c16:uniqueId val="{00000005-E36E-4247-9A02-3AD85A852B57}"/>
            </c:ext>
          </c:extLst>
        </c:ser>
        <c:dLbls>
          <c:showLegendKey val="0"/>
          <c:showVal val="0"/>
          <c:showCatName val="0"/>
          <c:showSerName val="0"/>
          <c:showPercent val="1"/>
          <c:showBubbleSize val="0"/>
          <c:showLeaderLines val="1"/>
        </c:dLbls>
      </c:pie3DChart>
    </c:plotArea>
    <c:legend>
      <c:legendPos val="t"/>
      <c:legendEntry>
        <c:idx val="3"/>
        <c:delete val="1"/>
      </c:legendEntry>
      <c:legendEntry>
        <c:idx val="4"/>
        <c:delete val="1"/>
      </c:legendEntry>
      <c:layout>
        <c:manualLayout>
          <c:xMode val="edge"/>
          <c:yMode val="edge"/>
          <c:x val="0.12346282360461402"/>
          <c:y val="0.87847210396447195"/>
          <c:w val="0.74815430359028501"/>
          <c:h val="7.175757037946183E-2"/>
        </c:manualLayout>
      </c:layout>
      <c:overlay val="0"/>
      <c:txPr>
        <a:bodyPr/>
        <a:lstStyle/>
        <a:p>
          <a:pPr>
            <a:defRPr sz="1400" b="1">
              <a:latin typeface="Guttman Hatzvi" pitchFamily="2" charset="-79"/>
              <a:cs typeface="Guttman Hatzvi" pitchFamily="2" charset="-79"/>
            </a:defRPr>
          </a:pPr>
          <a:endParaRPr lang="he-IL"/>
        </a:p>
      </c:txPr>
    </c:legend>
    <c:plotVisOnly val="1"/>
    <c:dispBlanksAs val="zero"/>
    <c:showDLblsOverMax val="0"/>
  </c:chart>
  <c:externalData r:id="rId2">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hyperlink" Target="&#1514;&#1504;&#1494;&#1497;&#1501;.docx" TargetMode="External"/><Relationship Id="rId2" Type="http://schemas.openxmlformats.org/officeDocument/2006/relationships/hyperlink" Target="&#1502;&#1504;&#1490;&#1504;&#1493;&#1504;&#1497;&#1501;.docx" TargetMode="External"/><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FCC67-15C4-450E-AFD0-98AF650AE9C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4FA45F9-0405-4AF6-9221-ED2D1E26F090}">
      <dgm:prSet phldrT="[טקסט]" custT="1"/>
      <dgm:spPr/>
      <dgm:t>
        <a:bodyPr anchor="t"/>
        <a:lstStyle/>
        <a:p>
          <a:pPr algn="ctr"/>
          <a:r>
            <a:rPr lang="he-IL" sz="1600" b="1" u="sng" dirty="0" smtClean="0"/>
            <a:t>שלב החקירה</a:t>
          </a:r>
        </a:p>
        <a:p>
          <a:pPr algn="r"/>
          <a:r>
            <a:rPr lang="he-IL" sz="1600" b="0" u="none" dirty="0" smtClean="0"/>
            <a:t>- מטרה            -מערכת כללית</a:t>
          </a:r>
        </a:p>
        <a:p>
          <a:pPr algn="r"/>
          <a:r>
            <a:rPr lang="he-IL" sz="1600" b="0" u="none" dirty="0" smtClean="0"/>
            <a:t>-תכלית אסטרטגית - </a:t>
          </a:r>
          <a:r>
            <a:rPr lang="he-IL" sz="1600" b="0" u="none" dirty="0" err="1" smtClean="0"/>
            <a:t>גניאולוגיה</a:t>
          </a:r>
          <a:endParaRPr lang="he-IL" sz="1600" b="0" u="none" dirty="0" smtClean="0"/>
        </a:p>
        <a:p>
          <a:pPr algn="r"/>
          <a:r>
            <a:rPr lang="he-IL" sz="1600" b="0" u="none" dirty="0" smtClean="0"/>
            <a:t>- אינטרסים        - היסט</a:t>
          </a:r>
        </a:p>
        <a:p>
          <a:pPr algn="r"/>
          <a:r>
            <a:rPr lang="he-IL" sz="1600" b="0" u="none" dirty="0" smtClean="0"/>
            <a:t> איומים             - פוטנציאל</a:t>
          </a:r>
          <a:r>
            <a:rPr lang="en-US" sz="1600" b="0" u="none" dirty="0" smtClean="0"/>
            <a:t>-</a:t>
          </a:r>
          <a:endParaRPr lang="he-IL" sz="1600" b="0" u="none" dirty="0" smtClean="0"/>
        </a:p>
      </dgm:t>
    </dgm:pt>
    <dgm:pt modelId="{001578A1-54CF-4CCD-9413-B88F5CF3AE1B}" type="parTrans" cxnId="{109491DC-EDF1-429A-93E6-DE98496342E6}">
      <dgm:prSet/>
      <dgm:spPr/>
      <dgm:t>
        <a:bodyPr/>
        <a:lstStyle/>
        <a:p>
          <a:endParaRPr lang="en-US"/>
        </a:p>
      </dgm:t>
    </dgm:pt>
    <dgm:pt modelId="{23A64E12-5C7A-472C-96AD-A7D6FB129226}" type="sibTrans" cxnId="{109491DC-EDF1-429A-93E6-DE98496342E6}">
      <dgm:prSet/>
      <dgm:spPr/>
      <dgm:t>
        <a:bodyPr/>
        <a:lstStyle/>
        <a:p>
          <a:endParaRPr lang="en-US"/>
        </a:p>
      </dgm:t>
    </dgm:pt>
    <dgm:pt modelId="{F3AD619B-7FE8-4ACF-9F4A-F9619A59EFEF}">
      <dgm:prSet phldrT="[טקסט]" custT="1"/>
      <dgm:spPr/>
      <dgm:t>
        <a:bodyPr anchor="t"/>
        <a:lstStyle/>
        <a:p>
          <a:pPr algn="r"/>
          <a:r>
            <a:rPr lang="he-IL" sz="1600" b="1" u="sng" dirty="0" smtClean="0"/>
            <a:t>שלב תכנון מערכה</a:t>
          </a:r>
        </a:p>
        <a:p>
          <a:pPr algn="ctr"/>
          <a:r>
            <a:rPr lang="he-IL" sz="1400" b="0" u="none" dirty="0" smtClean="0"/>
            <a:t>- השינוי הנדרש</a:t>
          </a:r>
        </a:p>
        <a:p>
          <a:pPr algn="ctr"/>
          <a:r>
            <a:rPr lang="he-IL" sz="1400" b="0" u="none" dirty="0" smtClean="0"/>
            <a:t>- ארגון הצורה</a:t>
          </a:r>
        </a:p>
        <a:p>
          <a:pPr algn="ctr"/>
          <a:r>
            <a:rPr lang="he-IL" sz="1400" b="0" u="none" dirty="0" smtClean="0"/>
            <a:t>-ארגון המערכת </a:t>
          </a:r>
        </a:p>
        <a:p>
          <a:pPr algn="ctr"/>
          <a:r>
            <a:rPr lang="he-IL" sz="1400" b="0" u="none" dirty="0" smtClean="0"/>
            <a:t>- שינויים אישיים בהיבטים המערכתיים-ארגוניים</a:t>
          </a:r>
        </a:p>
        <a:p>
          <a:pPr algn="ctr"/>
          <a:endParaRPr lang="en-US" sz="1400" b="0" u="none" dirty="0"/>
        </a:p>
      </dgm:t>
    </dgm:pt>
    <dgm:pt modelId="{04E6FB1B-DF83-4297-BC4F-7A084C0CCEC9}" type="parTrans" cxnId="{BBF248A2-7BCD-4A37-B30B-4CD734D3DE80}">
      <dgm:prSet/>
      <dgm:spPr/>
      <dgm:t>
        <a:bodyPr/>
        <a:lstStyle/>
        <a:p>
          <a:endParaRPr lang="en-US"/>
        </a:p>
      </dgm:t>
    </dgm:pt>
    <dgm:pt modelId="{8F3DB4B4-71D3-4590-9C90-D6368B6FDD84}" type="sibTrans" cxnId="{BBF248A2-7BCD-4A37-B30B-4CD734D3DE80}">
      <dgm:prSet/>
      <dgm:spPr/>
      <dgm:t>
        <a:bodyPr/>
        <a:lstStyle/>
        <a:p>
          <a:endParaRPr lang="en-US"/>
        </a:p>
      </dgm:t>
    </dgm:pt>
    <dgm:pt modelId="{890DF919-E961-4411-BE53-16F51F6DAE3C}">
      <dgm:prSet phldrT="[טקסט]" custT="1"/>
      <dgm:spPr/>
      <dgm:t>
        <a:bodyPr anchor="t"/>
        <a:lstStyle/>
        <a:p>
          <a:r>
            <a:rPr lang="he-IL" sz="1600" b="1" u="sng" dirty="0" smtClean="0"/>
            <a:t>שלב הסימולציה</a:t>
          </a:r>
        </a:p>
        <a:p>
          <a:r>
            <a:rPr lang="he-IL" sz="1400" b="0" u="none" dirty="0" smtClean="0"/>
            <a:t>מימוש התוכנית </a:t>
          </a:r>
        </a:p>
        <a:p>
          <a:r>
            <a:rPr lang="he-IL" sz="1400" b="0" u="none" dirty="0" smtClean="0"/>
            <a:t>המערכתית</a:t>
          </a:r>
        </a:p>
        <a:p>
          <a:pPr rtl="1"/>
          <a:r>
            <a:rPr lang="en-US" sz="1400" b="0" u="none" dirty="0" smtClean="0"/>
            <a:t>Reframing </a:t>
          </a:r>
        </a:p>
        <a:p>
          <a:pPr rtl="1"/>
          <a:r>
            <a:rPr lang="he-IL" sz="1400" b="0" u="none" dirty="0" smtClean="0"/>
            <a:t>מימוש </a:t>
          </a:r>
          <a:r>
            <a:rPr lang="he-IL" sz="1400" b="0" u="none" dirty="0" err="1" smtClean="0"/>
            <a:t>תוכנית</a:t>
          </a:r>
          <a:r>
            <a:rPr lang="he-IL" sz="1400" b="0" u="none" dirty="0" smtClean="0"/>
            <a:t> מעודכנת</a:t>
          </a:r>
        </a:p>
      </dgm:t>
    </dgm:pt>
    <dgm:pt modelId="{89E53781-EEFC-4C08-870A-AEE3E1F33428}" type="parTrans" cxnId="{CAC63229-7F5E-483E-9435-35FE0B8B92FC}">
      <dgm:prSet/>
      <dgm:spPr/>
      <dgm:t>
        <a:bodyPr/>
        <a:lstStyle/>
        <a:p>
          <a:endParaRPr lang="en-US"/>
        </a:p>
      </dgm:t>
    </dgm:pt>
    <dgm:pt modelId="{CB3084CA-FD14-4EB8-B503-649B6F56F109}" type="sibTrans" cxnId="{CAC63229-7F5E-483E-9435-35FE0B8B92FC}">
      <dgm:prSet/>
      <dgm:spPr/>
      <dgm:t>
        <a:bodyPr/>
        <a:lstStyle/>
        <a:p>
          <a:endParaRPr lang="en-US"/>
        </a:p>
      </dgm:t>
    </dgm:pt>
    <dgm:pt modelId="{1072BCE2-7C47-43E3-92DE-474F2ACDAB20}" type="pres">
      <dgm:prSet presAssocID="{436FCC67-15C4-450E-AFD0-98AF650AE9CB}" presName="Name0" presStyleCnt="0">
        <dgm:presLayoutVars>
          <dgm:chPref val="3"/>
          <dgm:dir/>
          <dgm:animLvl val="lvl"/>
          <dgm:resizeHandles/>
        </dgm:presLayoutVars>
      </dgm:prSet>
      <dgm:spPr/>
      <dgm:t>
        <a:bodyPr/>
        <a:lstStyle/>
        <a:p>
          <a:endParaRPr lang="en-US"/>
        </a:p>
      </dgm:t>
    </dgm:pt>
    <dgm:pt modelId="{B7E8CB52-6450-4DFC-AA8C-A52F1CE5B0EB}" type="pres">
      <dgm:prSet presAssocID="{34FA45F9-0405-4AF6-9221-ED2D1E26F090}" presName="horFlow" presStyleCnt="0"/>
      <dgm:spPr/>
      <dgm:t>
        <a:bodyPr/>
        <a:lstStyle/>
        <a:p>
          <a:pPr rtl="1"/>
          <a:endParaRPr lang="he-IL"/>
        </a:p>
      </dgm:t>
    </dgm:pt>
    <dgm:pt modelId="{643C57E6-D900-425E-AA00-F04D83AD529F}" type="pres">
      <dgm:prSet presAssocID="{34FA45F9-0405-4AF6-9221-ED2D1E26F090}" presName="bigChev" presStyleLbl="node1" presStyleIdx="0" presStyleCnt="1" custScaleX="30969" custScaleY="27724" custLinFactNeighborX="-50117" custLinFactNeighborY="-16241"/>
      <dgm:spPr/>
      <dgm:t>
        <a:bodyPr/>
        <a:lstStyle/>
        <a:p>
          <a:endParaRPr lang="en-US"/>
        </a:p>
      </dgm:t>
    </dgm:pt>
    <dgm:pt modelId="{1159BC91-9861-4453-894C-04BB1C5C58F9}" type="pres">
      <dgm:prSet presAssocID="{04E6FB1B-DF83-4297-BC4F-7A084C0CCEC9}" presName="parTrans" presStyleCnt="0"/>
      <dgm:spPr/>
      <dgm:t>
        <a:bodyPr/>
        <a:lstStyle/>
        <a:p>
          <a:pPr rtl="1"/>
          <a:endParaRPr lang="he-IL"/>
        </a:p>
      </dgm:t>
    </dgm:pt>
    <dgm:pt modelId="{FBCDF05E-3288-4AE5-9E25-03B36AF69926}" type="pres">
      <dgm:prSet presAssocID="{F3AD619B-7FE8-4ACF-9F4A-F9619A59EFEF}" presName="node" presStyleLbl="alignAccFollowNode1" presStyleIdx="0" presStyleCnt="2" custScaleX="33093" custScaleY="45908" custLinFactNeighborX="-7143" custLinFactNeighborY="-19401">
        <dgm:presLayoutVars>
          <dgm:bulletEnabled val="1"/>
        </dgm:presLayoutVars>
      </dgm:prSet>
      <dgm:spPr/>
      <dgm:t>
        <a:bodyPr/>
        <a:lstStyle/>
        <a:p>
          <a:endParaRPr lang="en-US"/>
        </a:p>
      </dgm:t>
    </dgm:pt>
    <dgm:pt modelId="{E299350D-77A4-444A-A9AB-7341A2B96A5E}" type="pres">
      <dgm:prSet presAssocID="{8F3DB4B4-71D3-4590-9C90-D6368B6FDD84}" presName="sibTrans" presStyleCnt="0"/>
      <dgm:spPr/>
      <dgm:t>
        <a:bodyPr/>
        <a:lstStyle/>
        <a:p>
          <a:pPr rtl="1"/>
          <a:endParaRPr lang="he-IL"/>
        </a:p>
      </dgm:t>
    </dgm:pt>
    <dgm:pt modelId="{DDB74CAC-6E26-45A0-9656-F23CDD57BC79}" type="pres">
      <dgm:prSet presAssocID="{890DF919-E961-4411-BE53-16F51F6DAE3C}" presName="node" presStyleLbl="alignAccFollowNode1" presStyleIdx="1" presStyleCnt="2" custScaleX="28798" custScaleY="48391" custLinFactNeighborX="31813" custLinFactNeighborY="-19360">
        <dgm:presLayoutVars>
          <dgm:bulletEnabled val="1"/>
        </dgm:presLayoutVars>
      </dgm:prSet>
      <dgm:spPr/>
      <dgm:t>
        <a:bodyPr/>
        <a:lstStyle/>
        <a:p>
          <a:endParaRPr lang="en-US"/>
        </a:p>
      </dgm:t>
    </dgm:pt>
  </dgm:ptLst>
  <dgm:cxnLst>
    <dgm:cxn modelId="{325C5000-32EF-41DB-AF15-14224C43E757}" type="presOf" srcId="{436FCC67-15C4-450E-AFD0-98AF650AE9CB}" destId="{1072BCE2-7C47-43E3-92DE-474F2ACDAB20}" srcOrd="0" destOrd="0" presId="urn:microsoft.com/office/officeart/2005/8/layout/lProcess3"/>
    <dgm:cxn modelId="{B821BB38-ABBD-4F6F-B60B-68F82CD78D5F}" type="presOf" srcId="{F3AD619B-7FE8-4ACF-9F4A-F9619A59EFEF}" destId="{FBCDF05E-3288-4AE5-9E25-03B36AF69926}" srcOrd="0" destOrd="0" presId="urn:microsoft.com/office/officeart/2005/8/layout/lProcess3"/>
    <dgm:cxn modelId="{109491DC-EDF1-429A-93E6-DE98496342E6}" srcId="{436FCC67-15C4-450E-AFD0-98AF650AE9CB}" destId="{34FA45F9-0405-4AF6-9221-ED2D1E26F090}" srcOrd="0" destOrd="0" parTransId="{001578A1-54CF-4CCD-9413-B88F5CF3AE1B}" sibTransId="{23A64E12-5C7A-472C-96AD-A7D6FB129226}"/>
    <dgm:cxn modelId="{0E41677D-9245-45D7-85D0-B29E2201E573}" type="presOf" srcId="{34FA45F9-0405-4AF6-9221-ED2D1E26F090}" destId="{643C57E6-D900-425E-AA00-F04D83AD529F}" srcOrd="0" destOrd="0" presId="urn:microsoft.com/office/officeart/2005/8/layout/lProcess3"/>
    <dgm:cxn modelId="{BBF248A2-7BCD-4A37-B30B-4CD734D3DE80}" srcId="{34FA45F9-0405-4AF6-9221-ED2D1E26F090}" destId="{F3AD619B-7FE8-4ACF-9F4A-F9619A59EFEF}" srcOrd="0" destOrd="0" parTransId="{04E6FB1B-DF83-4297-BC4F-7A084C0CCEC9}" sibTransId="{8F3DB4B4-71D3-4590-9C90-D6368B6FDD84}"/>
    <dgm:cxn modelId="{6BD855D8-F96B-49FB-8A04-04A8447A75E7}" type="presOf" srcId="{890DF919-E961-4411-BE53-16F51F6DAE3C}" destId="{DDB74CAC-6E26-45A0-9656-F23CDD57BC79}" srcOrd="0" destOrd="0" presId="urn:microsoft.com/office/officeart/2005/8/layout/lProcess3"/>
    <dgm:cxn modelId="{CAC63229-7F5E-483E-9435-35FE0B8B92FC}" srcId="{34FA45F9-0405-4AF6-9221-ED2D1E26F090}" destId="{890DF919-E961-4411-BE53-16F51F6DAE3C}" srcOrd="1" destOrd="0" parTransId="{89E53781-EEFC-4C08-870A-AEE3E1F33428}" sibTransId="{CB3084CA-FD14-4EB8-B503-649B6F56F109}"/>
    <dgm:cxn modelId="{76EF67FB-7670-4435-8777-C46CB3F107E3}" type="presParOf" srcId="{1072BCE2-7C47-43E3-92DE-474F2ACDAB20}" destId="{B7E8CB52-6450-4DFC-AA8C-A52F1CE5B0EB}" srcOrd="0" destOrd="0" presId="urn:microsoft.com/office/officeart/2005/8/layout/lProcess3"/>
    <dgm:cxn modelId="{5759A964-974C-4A55-9E9B-1D46BF862672}" type="presParOf" srcId="{B7E8CB52-6450-4DFC-AA8C-A52F1CE5B0EB}" destId="{643C57E6-D900-425E-AA00-F04D83AD529F}" srcOrd="0" destOrd="0" presId="urn:microsoft.com/office/officeart/2005/8/layout/lProcess3"/>
    <dgm:cxn modelId="{3B2926C7-06EC-4EBC-8742-44F26603B544}" type="presParOf" srcId="{B7E8CB52-6450-4DFC-AA8C-A52F1CE5B0EB}" destId="{1159BC91-9861-4453-894C-04BB1C5C58F9}" srcOrd="1" destOrd="0" presId="urn:microsoft.com/office/officeart/2005/8/layout/lProcess3"/>
    <dgm:cxn modelId="{FA132E6C-3D27-4B03-B1DE-F48D4C347086}" type="presParOf" srcId="{B7E8CB52-6450-4DFC-AA8C-A52F1CE5B0EB}" destId="{FBCDF05E-3288-4AE5-9E25-03B36AF69926}" srcOrd="2" destOrd="0" presId="urn:microsoft.com/office/officeart/2005/8/layout/lProcess3"/>
    <dgm:cxn modelId="{8DD51061-835F-499C-AE5A-169C9AA58227}" type="presParOf" srcId="{B7E8CB52-6450-4DFC-AA8C-A52F1CE5B0EB}" destId="{E299350D-77A4-444A-A9AB-7341A2B96A5E}" srcOrd="3" destOrd="0" presId="urn:microsoft.com/office/officeart/2005/8/layout/lProcess3"/>
    <dgm:cxn modelId="{4932A83A-2DC7-4017-BF27-8FD690BCC971}" type="presParOf" srcId="{B7E8CB52-6450-4DFC-AA8C-A52F1CE5B0EB}" destId="{DDB74CAC-6E26-45A0-9656-F23CDD57BC79}" srcOrd="4" destOrd="0" presId="urn:microsoft.com/office/officeart/2005/8/layout/lProcess3"/>
  </dgm:cxnLst>
  <dgm:bg/>
  <dgm:whole/>
  <dgm:extLst>
    <a:ext uri="http://schemas.microsoft.com/office/drawing/2008/diagram">
      <dsp:dataModelExt xmlns:dsp="http://schemas.microsoft.com/office/drawing/2008/diagram" relId="rId7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F78FC3-54DA-44D4-9305-4F414A717C44}" type="doc">
      <dgm:prSet loTypeId="urn:microsoft.com/office/officeart/2008/layout/RadialCluster" loCatId="relationship" qsTypeId="urn:microsoft.com/office/officeart/2005/8/quickstyle/simple1" qsCatId="simple" csTypeId="urn:microsoft.com/office/officeart/2005/8/colors/accent4_3" csCatId="accent4" phldr="1"/>
      <dgm:spPr/>
      <dgm:t>
        <a:bodyPr/>
        <a:lstStyle/>
        <a:p>
          <a:pPr rtl="1"/>
          <a:endParaRPr lang="he-IL"/>
        </a:p>
      </dgm:t>
    </dgm:pt>
    <dgm:pt modelId="{D2FB4838-F7AC-4F3F-A00F-B5BCB9C55CEB}">
      <dgm:prSet phldrT="[טקסט]"/>
      <dgm:spPr/>
      <dgm:t>
        <a:bodyPr/>
        <a:lstStyle/>
        <a:p>
          <a:pPr rtl="1"/>
          <a:r>
            <a:rPr lang="he-IL" dirty="0" smtClean="0">
              <a:latin typeface="Narkisim" panose="020E0502050101010101" pitchFamily="34" charset="-79"/>
              <a:cs typeface="Narkisim" panose="020E0502050101010101" pitchFamily="34" charset="-79"/>
            </a:rPr>
            <a:t>הרשות</a:t>
          </a:r>
          <a:endParaRPr lang="he-IL" dirty="0">
            <a:latin typeface="Narkisim" panose="020E0502050101010101" pitchFamily="34" charset="-79"/>
            <a:cs typeface="Narkisim" panose="020E0502050101010101" pitchFamily="34" charset="-79"/>
          </a:endParaRPr>
        </a:p>
      </dgm:t>
    </dgm:pt>
    <dgm:pt modelId="{8BC1C38B-91EB-403A-A213-81FB45DCEAEC}" type="parTrans" cxnId="{2AAEB7FD-84FF-4E75-BEE2-D2EA17B3CBFF}">
      <dgm:prSet/>
      <dgm:spPr/>
      <dgm:t>
        <a:bodyPr/>
        <a:lstStyle/>
        <a:p>
          <a:pPr rtl="1"/>
          <a:endParaRPr lang="he-IL">
            <a:latin typeface="Narkisim" panose="020E0502050101010101" pitchFamily="34" charset="-79"/>
            <a:cs typeface="Narkisim" panose="020E0502050101010101" pitchFamily="34" charset="-79"/>
          </a:endParaRPr>
        </a:p>
      </dgm:t>
    </dgm:pt>
    <dgm:pt modelId="{A1CAE50F-4EBA-4CD4-8228-84B7CF74A71A}" type="sibTrans" cxnId="{2AAEB7FD-84FF-4E75-BEE2-D2EA17B3CBFF}">
      <dgm:prSet/>
      <dgm:spPr/>
      <dgm:t>
        <a:bodyPr/>
        <a:lstStyle/>
        <a:p>
          <a:pPr rtl="1"/>
          <a:endParaRPr lang="he-IL">
            <a:latin typeface="Narkisim" panose="020E0502050101010101" pitchFamily="34" charset="-79"/>
            <a:cs typeface="Narkisim" panose="020E0502050101010101" pitchFamily="34" charset="-79"/>
          </a:endParaRPr>
        </a:p>
      </dgm:t>
    </dgm:pt>
    <dgm:pt modelId="{5E652CC0-422A-4225-B228-7DB0CE3231EB}">
      <dgm:prSet phldrT="[טקסט]" custT="1"/>
      <dgm:spPr/>
      <dgm:t>
        <a:bodyPr/>
        <a:lstStyle/>
        <a:p>
          <a:pPr rtl="1"/>
          <a:r>
            <a:rPr lang="he-IL" sz="900" dirty="0" smtClean="0">
              <a:latin typeface="Narkisim" panose="020E0502050101010101" pitchFamily="34" charset="-79"/>
              <a:cs typeface="Narkisim" panose="020E0502050101010101" pitchFamily="34" charset="-79"/>
            </a:rPr>
            <a:t>כללי</a:t>
          </a:r>
          <a:endParaRPr lang="he-IL" sz="900" dirty="0">
            <a:latin typeface="Narkisim" panose="020E0502050101010101" pitchFamily="34" charset="-79"/>
            <a:cs typeface="Narkisim" panose="020E0502050101010101" pitchFamily="34" charset="-79"/>
          </a:endParaRPr>
        </a:p>
      </dgm:t>
    </dgm:pt>
    <dgm:pt modelId="{D9903651-9491-48E7-915F-7B830F85DAB0}" type="parTrans" cxnId="{3B92CC8B-C238-440A-A10E-E28A69E404E3}">
      <dgm:prSet/>
      <dgm:spPr/>
      <dgm:t>
        <a:bodyPr/>
        <a:lstStyle/>
        <a:p>
          <a:pPr rtl="1"/>
          <a:endParaRPr lang="he-IL">
            <a:latin typeface="Narkisim" panose="020E0502050101010101" pitchFamily="34" charset="-79"/>
            <a:cs typeface="Narkisim" panose="020E0502050101010101" pitchFamily="34" charset="-79"/>
          </a:endParaRPr>
        </a:p>
      </dgm:t>
    </dgm:pt>
    <dgm:pt modelId="{16D8D315-6E33-42AE-B739-09156D92273F}" type="sibTrans" cxnId="{3B92CC8B-C238-440A-A10E-E28A69E404E3}">
      <dgm:prSet/>
      <dgm:spPr/>
      <dgm:t>
        <a:bodyPr/>
        <a:lstStyle/>
        <a:p>
          <a:pPr rtl="1"/>
          <a:endParaRPr lang="he-IL">
            <a:latin typeface="Narkisim" panose="020E0502050101010101" pitchFamily="34" charset="-79"/>
            <a:cs typeface="Narkisim" panose="020E0502050101010101" pitchFamily="34" charset="-79"/>
          </a:endParaRPr>
        </a:p>
      </dgm:t>
    </dgm:pt>
    <dgm:pt modelId="{C93CACDB-6243-4FAC-BF9A-CBC8A1FF34D6}">
      <dgm:prSet phldrT="[טקסט]"/>
      <dgm:spPr/>
      <dgm:t>
        <a:bodyPr/>
        <a:lstStyle/>
        <a:p>
          <a:pPr rtl="1"/>
          <a:r>
            <a:rPr lang="he-IL" dirty="0" smtClean="0">
              <a:latin typeface="Narkisim" panose="020E0502050101010101" pitchFamily="34" charset="-79"/>
              <a:cs typeface="Narkisim" panose="020E0502050101010101" pitchFamily="34" charset="-79"/>
            </a:rPr>
            <a:t>חוץ</a:t>
          </a:r>
          <a:endParaRPr lang="he-IL" dirty="0">
            <a:latin typeface="Narkisim" panose="020E0502050101010101" pitchFamily="34" charset="-79"/>
            <a:cs typeface="Narkisim" panose="020E0502050101010101" pitchFamily="34" charset="-79"/>
          </a:endParaRPr>
        </a:p>
      </dgm:t>
    </dgm:pt>
    <dgm:pt modelId="{2B2E20ED-D7D6-4792-BD6C-2E2FE8AF0F91}" type="parTrans" cxnId="{AF9DB279-827E-4D49-8B2A-9BE2103A8FC5}">
      <dgm:prSet/>
      <dgm:spPr/>
      <dgm:t>
        <a:bodyPr/>
        <a:lstStyle/>
        <a:p>
          <a:pPr rtl="1"/>
          <a:endParaRPr lang="he-IL">
            <a:latin typeface="Narkisim" panose="020E0502050101010101" pitchFamily="34" charset="-79"/>
            <a:cs typeface="Narkisim" panose="020E0502050101010101" pitchFamily="34" charset="-79"/>
          </a:endParaRPr>
        </a:p>
      </dgm:t>
    </dgm:pt>
    <dgm:pt modelId="{9A0CC34A-4518-430A-A12B-7465F866B19C}" type="sibTrans" cxnId="{AF9DB279-827E-4D49-8B2A-9BE2103A8FC5}">
      <dgm:prSet/>
      <dgm:spPr/>
      <dgm:t>
        <a:bodyPr/>
        <a:lstStyle/>
        <a:p>
          <a:pPr rtl="1"/>
          <a:endParaRPr lang="he-IL">
            <a:latin typeface="Narkisim" panose="020E0502050101010101" pitchFamily="34" charset="-79"/>
            <a:cs typeface="Narkisim" panose="020E0502050101010101" pitchFamily="34" charset="-79"/>
          </a:endParaRPr>
        </a:p>
      </dgm:t>
    </dgm:pt>
    <dgm:pt modelId="{A47C619F-E91F-4917-8007-5BCA81EDFF89}">
      <dgm:prSet phldrT="[טקסט]"/>
      <dgm:spPr/>
      <dgm:t>
        <a:bodyPr/>
        <a:lstStyle/>
        <a:p>
          <a:pPr rtl="1"/>
          <a:r>
            <a:rPr lang="he-IL" dirty="0" smtClean="0">
              <a:latin typeface="Narkisim" panose="020E0502050101010101" pitchFamily="34" charset="-79"/>
              <a:cs typeface="Narkisim" panose="020E0502050101010101" pitchFamily="34" charset="-79"/>
            </a:rPr>
            <a:t>פנים</a:t>
          </a:r>
          <a:endParaRPr lang="he-IL" dirty="0">
            <a:latin typeface="Narkisim" panose="020E0502050101010101" pitchFamily="34" charset="-79"/>
            <a:cs typeface="Narkisim" panose="020E0502050101010101" pitchFamily="34" charset="-79"/>
          </a:endParaRPr>
        </a:p>
      </dgm:t>
    </dgm:pt>
    <dgm:pt modelId="{1FD96F04-EBF2-46ED-A691-B8E476D7A854}" type="parTrans" cxnId="{39741F29-0F70-45CB-8717-D477CC448E0A}">
      <dgm:prSet/>
      <dgm:spPr/>
      <dgm:t>
        <a:bodyPr/>
        <a:lstStyle/>
        <a:p>
          <a:pPr rtl="1"/>
          <a:endParaRPr lang="he-IL">
            <a:latin typeface="Narkisim" panose="020E0502050101010101" pitchFamily="34" charset="-79"/>
            <a:cs typeface="Narkisim" panose="020E0502050101010101" pitchFamily="34" charset="-79"/>
          </a:endParaRPr>
        </a:p>
      </dgm:t>
    </dgm:pt>
    <dgm:pt modelId="{E1995562-43C3-4F8D-ACDB-056FFD6D2AE5}" type="sibTrans" cxnId="{39741F29-0F70-45CB-8717-D477CC448E0A}">
      <dgm:prSet/>
      <dgm:spPr/>
      <dgm:t>
        <a:bodyPr/>
        <a:lstStyle/>
        <a:p>
          <a:pPr rtl="1"/>
          <a:endParaRPr lang="he-IL">
            <a:latin typeface="Narkisim" panose="020E0502050101010101" pitchFamily="34" charset="-79"/>
            <a:cs typeface="Narkisim" panose="020E0502050101010101" pitchFamily="34" charset="-79"/>
          </a:endParaRPr>
        </a:p>
      </dgm:t>
    </dgm:pt>
    <dgm:pt modelId="{CF584493-B584-4C87-8204-62189A6B57F2}">
      <dgm:prSet phldrT="[טקסט]"/>
      <dgm:spPr/>
      <dgm:t>
        <a:bodyPr/>
        <a:lstStyle/>
        <a:p>
          <a:pPr rtl="1"/>
          <a:r>
            <a:rPr lang="he-IL" dirty="0" smtClean="0">
              <a:latin typeface="Narkisim" panose="020E0502050101010101" pitchFamily="34" charset="-79"/>
              <a:cs typeface="Narkisim" panose="020E0502050101010101" pitchFamily="34" charset="-79"/>
            </a:rPr>
            <a:t>ממשקים</a:t>
          </a:r>
          <a:endParaRPr lang="he-IL" dirty="0">
            <a:latin typeface="Narkisim" panose="020E0502050101010101" pitchFamily="34" charset="-79"/>
            <a:cs typeface="Narkisim" panose="020E0502050101010101" pitchFamily="34" charset="-79"/>
          </a:endParaRPr>
        </a:p>
      </dgm:t>
    </dgm:pt>
    <dgm:pt modelId="{E448481E-903E-4DDC-8C00-E08B29D17504}" type="parTrans" cxnId="{6FC54D4A-E917-44DD-B91D-DF65A832D138}">
      <dgm:prSet/>
      <dgm:spPr/>
      <dgm:t>
        <a:bodyPr/>
        <a:lstStyle/>
        <a:p>
          <a:pPr rtl="1"/>
          <a:endParaRPr lang="he-IL"/>
        </a:p>
      </dgm:t>
    </dgm:pt>
    <dgm:pt modelId="{01104645-A300-4409-9F59-631769FC0AE0}" type="sibTrans" cxnId="{6FC54D4A-E917-44DD-B91D-DF65A832D138}">
      <dgm:prSet/>
      <dgm:spPr/>
      <dgm:t>
        <a:bodyPr/>
        <a:lstStyle/>
        <a:p>
          <a:pPr rtl="1"/>
          <a:endParaRPr lang="he-IL"/>
        </a:p>
      </dgm:t>
    </dgm:pt>
    <dgm:pt modelId="{48C44EFB-F046-4E1F-A806-484A31925E96}">
      <dgm:prSet phldrT="[טקסט]"/>
      <dgm:spPr/>
      <dgm:t>
        <a:bodyPr/>
        <a:lstStyle/>
        <a:p>
          <a:pPr rtl="1"/>
          <a:r>
            <a:rPr lang="he-IL" dirty="0" smtClean="0">
              <a:latin typeface="Narkisim" panose="020E0502050101010101" pitchFamily="34" charset="-79"/>
              <a:cs typeface="Narkisim" panose="020E0502050101010101" pitchFamily="34" charset="-79"/>
            </a:rPr>
            <a:t>תופעות</a:t>
          </a:r>
          <a:endParaRPr lang="he-IL" dirty="0">
            <a:latin typeface="Narkisim" panose="020E0502050101010101" pitchFamily="34" charset="-79"/>
            <a:cs typeface="Narkisim" panose="020E0502050101010101" pitchFamily="34" charset="-79"/>
          </a:endParaRPr>
        </a:p>
      </dgm:t>
    </dgm:pt>
    <dgm:pt modelId="{EAD3E232-5CB7-4849-9F8C-8293446879AF}" type="parTrans" cxnId="{8BDFBDC6-6B16-43AA-A3F9-2FB6A48B6BD9}">
      <dgm:prSet/>
      <dgm:spPr/>
      <dgm:t>
        <a:bodyPr/>
        <a:lstStyle/>
        <a:p>
          <a:pPr rtl="1"/>
          <a:endParaRPr lang="he-IL"/>
        </a:p>
      </dgm:t>
    </dgm:pt>
    <dgm:pt modelId="{B7842908-C3A0-45AA-962A-0E5587E7863E}" type="sibTrans" cxnId="{8BDFBDC6-6B16-43AA-A3F9-2FB6A48B6BD9}">
      <dgm:prSet/>
      <dgm:spPr/>
      <dgm:t>
        <a:bodyPr/>
        <a:lstStyle/>
        <a:p>
          <a:pPr rtl="1"/>
          <a:endParaRPr lang="he-IL"/>
        </a:p>
      </dgm:t>
    </dgm:pt>
    <dgm:pt modelId="{D88AA464-29ED-4819-99A8-7DD8FA602A21}">
      <dgm:prSet phldrT="[טקסט]"/>
      <dgm:spPr/>
      <dgm:t>
        <a:bodyPr/>
        <a:lstStyle/>
        <a:p>
          <a:pPr rtl="1"/>
          <a:r>
            <a:rPr lang="he-IL" dirty="0" smtClean="0">
              <a:latin typeface="Narkisim" panose="020E0502050101010101" pitchFamily="34" charset="-79"/>
              <a:cs typeface="Narkisim" panose="020E0502050101010101" pitchFamily="34" charset="-79"/>
            </a:rPr>
            <a:t>החמאס</a:t>
          </a:r>
          <a:endParaRPr lang="he-IL" dirty="0">
            <a:latin typeface="Narkisim" panose="020E0502050101010101" pitchFamily="34" charset="-79"/>
            <a:cs typeface="Narkisim" panose="020E0502050101010101" pitchFamily="34" charset="-79"/>
          </a:endParaRPr>
        </a:p>
      </dgm:t>
    </dgm:pt>
    <dgm:pt modelId="{8457EB02-963A-48F8-BF45-A85DB4279BD8}" type="parTrans" cxnId="{FBFB9681-9F9B-450E-AC30-EC77FCA43435}">
      <dgm:prSet/>
      <dgm:spPr/>
      <dgm:t>
        <a:bodyPr/>
        <a:lstStyle/>
        <a:p>
          <a:pPr rtl="1"/>
          <a:endParaRPr lang="he-IL"/>
        </a:p>
      </dgm:t>
    </dgm:pt>
    <dgm:pt modelId="{462283B9-CD1D-4392-9656-792313E6CC21}" type="sibTrans" cxnId="{FBFB9681-9F9B-450E-AC30-EC77FCA43435}">
      <dgm:prSet/>
      <dgm:spPr/>
      <dgm:t>
        <a:bodyPr/>
        <a:lstStyle/>
        <a:p>
          <a:pPr rtl="1"/>
          <a:endParaRPr lang="he-IL"/>
        </a:p>
      </dgm:t>
    </dgm:pt>
    <dgm:pt modelId="{76CDDDBA-B36D-4714-AA8C-719F1B8D1FC3}" type="pres">
      <dgm:prSet presAssocID="{74F78FC3-54DA-44D4-9305-4F414A717C44}" presName="Name0" presStyleCnt="0">
        <dgm:presLayoutVars>
          <dgm:chMax val="1"/>
          <dgm:chPref val="1"/>
          <dgm:dir/>
          <dgm:animOne val="branch"/>
          <dgm:animLvl val="lvl"/>
        </dgm:presLayoutVars>
      </dgm:prSet>
      <dgm:spPr/>
      <dgm:t>
        <a:bodyPr/>
        <a:lstStyle/>
        <a:p>
          <a:pPr rtl="1"/>
          <a:endParaRPr lang="he-IL"/>
        </a:p>
      </dgm:t>
    </dgm:pt>
    <dgm:pt modelId="{23392139-BF37-4508-B695-F1F2823516CB}" type="pres">
      <dgm:prSet presAssocID="{D2FB4838-F7AC-4F3F-A00F-B5BCB9C55CEB}" presName="singleCycle" presStyleCnt="0"/>
      <dgm:spPr/>
    </dgm:pt>
    <dgm:pt modelId="{052F5E5C-7DB8-4EB1-BBB5-4EDBEF39C1A8}" type="pres">
      <dgm:prSet presAssocID="{D2FB4838-F7AC-4F3F-A00F-B5BCB9C55CEB}" presName="singleCenter" presStyleLbl="node1" presStyleIdx="0" presStyleCnt="7">
        <dgm:presLayoutVars>
          <dgm:chMax val="7"/>
          <dgm:chPref val="7"/>
        </dgm:presLayoutVars>
      </dgm:prSet>
      <dgm:spPr/>
      <dgm:t>
        <a:bodyPr/>
        <a:lstStyle/>
        <a:p>
          <a:pPr rtl="1"/>
          <a:endParaRPr lang="he-IL"/>
        </a:p>
      </dgm:t>
    </dgm:pt>
    <dgm:pt modelId="{06715F5A-16BC-426E-97ED-DEC6DAA23D66}" type="pres">
      <dgm:prSet presAssocID="{D9903651-9491-48E7-915F-7B830F85DAB0}" presName="Name56" presStyleLbl="parChTrans1D2" presStyleIdx="0" presStyleCnt="6"/>
      <dgm:spPr/>
      <dgm:t>
        <a:bodyPr/>
        <a:lstStyle/>
        <a:p>
          <a:pPr rtl="1"/>
          <a:endParaRPr lang="he-IL"/>
        </a:p>
      </dgm:t>
    </dgm:pt>
    <dgm:pt modelId="{C0511186-EA8C-4926-B644-756489C464D9}" type="pres">
      <dgm:prSet presAssocID="{5E652CC0-422A-4225-B228-7DB0CE3231EB}" presName="text0" presStyleLbl="node1" presStyleIdx="1" presStyleCnt="7">
        <dgm:presLayoutVars>
          <dgm:bulletEnabled val="1"/>
        </dgm:presLayoutVars>
      </dgm:prSet>
      <dgm:spPr/>
      <dgm:t>
        <a:bodyPr/>
        <a:lstStyle/>
        <a:p>
          <a:pPr rtl="1"/>
          <a:endParaRPr lang="he-IL"/>
        </a:p>
      </dgm:t>
    </dgm:pt>
    <dgm:pt modelId="{F5DAABEC-3EC8-452B-8203-6524A08433BF}" type="pres">
      <dgm:prSet presAssocID="{2B2E20ED-D7D6-4792-BD6C-2E2FE8AF0F91}" presName="Name56" presStyleLbl="parChTrans1D2" presStyleIdx="1" presStyleCnt="6"/>
      <dgm:spPr/>
      <dgm:t>
        <a:bodyPr/>
        <a:lstStyle/>
        <a:p>
          <a:pPr rtl="1"/>
          <a:endParaRPr lang="he-IL"/>
        </a:p>
      </dgm:t>
    </dgm:pt>
    <dgm:pt modelId="{5FF6CA34-E002-4854-80A1-C777E54C9E18}" type="pres">
      <dgm:prSet presAssocID="{C93CACDB-6243-4FAC-BF9A-CBC8A1FF34D6}" presName="text0" presStyleLbl="node1" presStyleIdx="2" presStyleCnt="7">
        <dgm:presLayoutVars>
          <dgm:bulletEnabled val="1"/>
        </dgm:presLayoutVars>
      </dgm:prSet>
      <dgm:spPr/>
      <dgm:t>
        <a:bodyPr/>
        <a:lstStyle/>
        <a:p>
          <a:pPr rtl="1"/>
          <a:endParaRPr lang="he-IL"/>
        </a:p>
      </dgm:t>
    </dgm:pt>
    <dgm:pt modelId="{85274869-8EE9-47F9-82C6-C969E33B49EB}" type="pres">
      <dgm:prSet presAssocID="{1FD96F04-EBF2-46ED-A691-B8E476D7A854}" presName="Name56" presStyleLbl="parChTrans1D2" presStyleIdx="2" presStyleCnt="6"/>
      <dgm:spPr/>
      <dgm:t>
        <a:bodyPr/>
        <a:lstStyle/>
        <a:p>
          <a:pPr rtl="1"/>
          <a:endParaRPr lang="he-IL"/>
        </a:p>
      </dgm:t>
    </dgm:pt>
    <dgm:pt modelId="{E6D33748-AC0E-4229-99AF-9077B995D018}" type="pres">
      <dgm:prSet presAssocID="{A47C619F-E91F-4917-8007-5BCA81EDFF89}" presName="text0" presStyleLbl="node1" presStyleIdx="3" presStyleCnt="7">
        <dgm:presLayoutVars>
          <dgm:bulletEnabled val="1"/>
        </dgm:presLayoutVars>
      </dgm:prSet>
      <dgm:spPr/>
      <dgm:t>
        <a:bodyPr/>
        <a:lstStyle/>
        <a:p>
          <a:pPr rtl="1"/>
          <a:endParaRPr lang="he-IL"/>
        </a:p>
      </dgm:t>
    </dgm:pt>
    <dgm:pt modelId="{B444884D-433F-4DC0-B6FA-5DB88321EE27}" type="pres">
      <dgm:prSet presAssocID="{E448481E-903E-4DDC-8C00-E08B29D17504}" presName="Name56" presStyleLbl="parChTrans1D2" presStyleIdx="3" presStyleCnt="6"/>
      <dgm:spPr/>
      <dgm:t>
        <a:bodyPr/>
        <a:lstStyle/>
        <a:p>
          <a:pPr rtl="1"/>
          <a:endParaRPr lang="he-IL"/>
        </a:p>
      </dgm:t>
    </dgm:pt>
    <dgm:pt modelId="{98165232-CFA7-4392-A172-8FFCA5EB9577}" type="pres">
      <dgm:prSet presAssocID="{CF584493-B584-4C87-8204-62189A6B57F2}" presName="text0" presStyleLbl="node1" presStyleIdx="4" presStyleCnt="7">
        <dgm:presLayoutVars>
          <dgm:bulletEnabled val="1"/>
        </dgm:presLayoutVars>
      </dgm:prSet>
      <dgm:spPr/>
      <dgm:t>
        <a:bodyPr/>
        <a:lstStyle/>
        <a:p>
          <a:pPr rtl="1"/>
          <a:endParaRPr lang="he-IL"/>
        </a:p>
      </dgm:t>
    </dgm:pt>
    <dgm:pt modelId="{3954058F-4766-4F0F-884C-6DD846E9777B}" type="pres">
      <dgm:prSet presAssocID="{EAD3E232-5CB7-4849-9F8C-8293446879AF}" presName="Name56" presStyleLbl="parChTrans1D2" presStyleIdx="4" presStyleCnt="6"/>
      <dgm:spPr/>
      <dgm:t>
        <a:bodyPr/>
        <a:lstStyle/>
        <a:p>
          <a:pPr rtl="1"/>
          <a:endParaRPr lang="he-IL"/>
        </a:p>
      </dgm:t>
    </dgm:pt>
    <dgm:pt modelId="{62EAC3D1-0459-4AF0-83D4-8E4B2FE8BC20}" type="pres">
      <dgm:prSet presAssocID="{48C44EFB-F046-4E1F-A806-484A31925E96}" presName="text0" presStyleLbl="node1" presStyleIdx="5" presStyleCnt="7">
        <dgm:presLayoutVars>
          <dgm:bulletEnabled val="1"/>
        </dgm:presLayoutVars>
      </dgm:prSet>
      <dgm:spPr/>
      <dgm:t>
        <a:bodyPr/>
        <a:lstStyle/>
        <a:p>
          <a:pPr rtl="1"/>
          <a:endParaRPr lang="he-IL"/>
        </a:p>
      </dgm:t>
    </dgm:pt>
    <dgm:pt modelId="{8E697BBB-F982-4970-B118-8A935F2EAAF9}" type="pres">
      <dgm:prSet presAssocID="{8457EB02-963A-48F8-BF45-A85DB4279BD8}" presName="Name56" presStyleLbl="parChTrans1D2" presStyleIdx="5" presStyleCnt="6"/>
      <dgm:spPr/>
      <dgm:t>
        <a:bodyPr/>
        <a:lstStyle/>
        <a:p>
          <a:pPr rtl="1"/>
          <a:endParaRPr lang="he-IL"/>
        </a:p>
      </dgm:t>
    </dgm:pt>
    <dgm:pt modelId="{7EEA38F8-C102-472C-8892-EBC7FAD893B7}" type="pres">
      <dgm:prSet presAssocID="{D88AA464-29ED-4819-99A8-7DD8FA602A21}" presName="text0" presStyleLbl="node1" presStyleIdx="6" presStyleCnt="7">
        <dgm:presLayoutVars>
          <dgm:bulletEnabled val="1"/>
        </dgm:presLayoutVars>
      </dgm:prSet>
      <dgm:spPr/>
      <dgm:t>
        <a:bodyPr/>
        <a:lstStyle/>
        <a:p>
          <a:pPr rtl="1"/>
          <a:endParaRPr lang="he-IL"/>
        </a:p>
      </dgm:t>
    </dgm:pt>
  </dgm:ptLst>
  <dgm:cxnLst>
    <dgm:cxn modelId="{9D4A0A23-B382-49EA-BC29-FF5E0F7AB621}" type="presOf" srcId="{5E652CC0-422A-4225-B228-7DB0CE3231EB}" destId="{C0511186-EA8C-4926-B644-756489C464D9}" srcOrd="0" destOrd="0" presId="urn:microsoft.com/office/officeart/2008/layout/RadialCluster"/>
    <dgm:cxn modelId="{B710C0F4-13DC-4107-B888-D7E0D9918A82}" type="presOf" srcId="{CF584493-B584-4C87-8204-62189A6B57F2}" destId="{98165232-CFA7-4392-A172-8FFCA5EB9577}" srcOrd="0" destOrd="0" presId="urn:microsoft.com/office/officeart/2008/layout/RadialCluster"/>
    <dgm:cxn modelId="{78A1A5BA-92C4-49B8-9BC5-BCE39F6D958A}" type="presOf" srcId="{C93CACDB-6243-4FAC-BF9A-CBC8A1FF34D6}" destId="{5FF6CA34-E002-4854-80A1-C777E54C9E18}" srcOrd="0" destOrd="0" presId="urn:microsoft.com/office/officeart/2008/layout/RadialCluster"/>
    <dgm:cxn modelId="{D90B6133-A42B-48CD-A6E1-E842D8E33B7A}" type="presOf" srcId="{D88AA464-29ED-4819-99A8-7DD8FA602A21}" destId="{7EEA38F8-C102-472C-8892-EBC7FAD893B7}" srcOrd="0" destOrd="0" presId="urn:microsoft.com/office/officeart/2008/layout/RadialCluster"/>
    <dgm:cxn modelId="{3B92CC8B-C238-440A-A10E-E28A69E404E3}" srcId="{D2FB4838-F7AC-4F3F-A00F-B5BCB9C55CEB}" destId="{5E652CC0-422A-4225-B228-7DB0CE3231EB}" srcOrd="0" destOrd="0" parTransId="{D9903651-9491-48E7-915F-7B830F85DAB0}" sibTransId="{16D8D315-6E33-42AE-B739-09156D92273F}"/>
    <dgm:cxn modelId="{F83DAEA8-42DD-4DFF-B274-71C864F77C61}" type="presOf" srcId="{2B2E20ED-D7D6-4792-BD6C-2E2FE8AF0F91}" destId="{F5DAABEC-3EC8-452B-8203-6524A08433BF}" srcOrd="0" destOrd="0" presId="urn:microsoft.com/office/officeart/2008/layout/RadialCluster"/>
    <dgm:cxn modelId="{BBAC6A31-9DEE-4DA4-B70D-AEF9D4A64C51}" type="presOf" srcId="{48C44EFB-F046-4E1F-A806-484A31925E96}" destId="{62EAC3D1-0459-4AF0-83D4-8E4B2FE8BC20}" srcOrd="0" destOrd="0" presId="urn:microsoft.com/office/officeart/2008/layout/RadialCluster"/>
    <dgm:cxn modelId="{12D64AE8-1CEC-40D6-B45A-4245BA9A0FAB}" type="presOf" srcId="{A47C619F-E91F-4917-8007-5BCA81EDFF89}" destId="{E6D33748-AC0E-4229-99AF-9077B995D018}" srcOrd="0" destOrd="0" presId="urn:microsoft.com/office/officeart/2008/layout/RadialCluster"/>
    <dgm:cxn modelId="{AF9DB279-827E-4D49-8B2A-9BE2103A8FC5}" srcId="{D2FB4838-F7AC-4F3F-A00F-B5BCB9C55CEB}" destId="{C93CACDB-6243-4FAC-BF9A-CBC8A1FF34D6}" srcOrd="1" destOrd="0" parTransId="{2B2E20ED-D7D6-4792-BD6C-2E2FE8AF0F91}" sibTransId="{9A0CC34A-4518-430A-A12B-7465F866B19C}"/>
    <dgm:cxn modelId="{9C353FC7-80F2-4AFC-84C7-E7DF4662D700}" type="presOf" srcId="{74F78FC3-54DA-44D4-9305-4F414A717C44}" destId="{76CDDDBA-B36D-4714-AA8C-719F1B8D1FC3}" srcOrd="0" destOrd="0" presId="urn:microsoft.com/office/officeart/2008/layout/RadialCluster"/>
    <dgm:cxn modelId="{FF2134BD-C2F4-4BE7-853D-5C954C08B14D}" type="presOf" srcId="{EAD3E232-5CB7-4849-9F8C-8293446879AF}" destId="{3954058F-4766-4F0F-884C-6DD846E9777B}" srcOrd="0" destOrd="0" presId="urn:microsoft.com/office/officeart/2008/layout/RadialCluster"/>
    <dgm:cxn modelId="{FBFB9681-9F9B-450E-AC30-EC77FCA43435}" srcId="{D2FB4838-F7AC-4F3F-A00F-B5BCB9C55CEB}" destId="{D88AA464-29ED-4819-99A8-7DD8FA602A21}" srcOrd="5" destOrd="0" parTransId="{8457EB02-963A-48F8-BF45-A85DB4279BD8}" sibTransId="{462283B9-CD1D-4392-9656-792313E6CC21}"/>
    <dgm:cxn modelId="{8BDFBDC6-6B16-43AA-A3F9-2FB6A48B6BD9}" srcId="{D2FB4838-F7AC-4F3F-A00F-B5BCB9C55CEB}" destId="{48C44EFB-F046-4E1F-A806-484A31925E96}" srcOrd="4" destOrd="0" parTransId="{EAD3E232-5CB7-4849-9F8C-8293446879AF}" sibTransId="{B7842908-C3A0-45AA-962A-0E5587E7863E}"/>
    <dgm:cxn modelId="{39741F29-0F70-45CB-8717-D477CC448E0A}" srcId="{D2FB4838-F7AC-4F3F-A00F-B5BCB9C55CEB}" destId="{A47C619F-E91F-4917-8007-5BCA81EDFF89}" srcOrd="2" destOrd="0" parTransId="{1FD96F04-EBF2-46ED-A691-B8E476D7A854}" sibTransId="{E1995562-43C3-4F8D-ACDB-056FFD6D2AE5}"/>
    <dgm:cxn modelId="{2AAEB7FD-84FF-4E75-BEE2-D2EA17B3CBFF}" srcId="{74F78FC3-54DA-44D4-9305-4F414A717C44}" destId="{D2FB4838-F7AC-4F3F-A00F-B5BCB9C55CEB}" srcOrd="0" destOrd="0" parTransId="{8BC1C38B-91EB-403A-A213-81FB45DCEAEC}" sibTransId="{A1CAE50F-4EBA-4CD4-8228-84B7CF74A71A}"/>
    <dgm:cxn modelId="{2CF43FDE-BEB2-4D17-9372-1927D843A0B1}" type="presOf" srcId="{E448481E-903E-4DDC-8C00-E08B29D17504}" destId="{B444884D-433F-4DC0-B6FA-5DB88321EE27}" srcOrd="0" destOrd="0" presId="urn:microsoft.com/office/officeart/2008/layout/RadialCluster"/>
    <dgm:cxn modelId="{C94F3969-F643-4BD5-9D29-DC35292A3838}" type="presOf" srcId="{8457EB02-963A-48F8-BF45-A85DB4279BD8}" destId="{8E697BBB-F982-4970-B118-8A935F2EAAF9}" srcOrd="0" destOrd="0" presId="urn:microsoft.com/office/officeart/2008/layout/RadialCluster"/>
    <dgm:cxn modelId="{CDD1D363-0F96-4DEA-8FF2-EB14D24C2413}" type="presOf" srcId="{D9903651-9491-48E7-915F-7B830F85DAB0}" destId="{06715F5A-16BC-426E-97ED-DEC6DAA23D66}" srcOrd="0" destOrd="0" presId="urn:microsoft.com/office/officeart/2008/layout/RadialCluster"/>
    <dgm:cxn modelId="{28752503-5FB0-49AB-9A97-071E7522BB53}" type="presOf" srcId="{1FD96F04-EBF2-46ED-A691-B8E476D7A854}" destId="{85274869-8EE9-47F9-82C6-C969E33B49EB}" srcOrd="0" destOrd="0" presId="urn:microsoft.com/office/officeart/2008/layout/RadialCluster"/>
    <dgm:cxn modelId="{6FC54D4A-E917-44DD-B91D-DF65A832D138}" srcId="{D2FB4838-F7AC-4F3F-A00F-B5BCB9C55CEB}" destId="{CF584493-B584-4C87-8204-62189A6B57F2}" srcOrd="3" destOrd="0" parTransId="{E448481E-903E-4DDC-8C00-E08B29D17504}" sibTransId="{01104645-A300-4409-9F59-631769FC0AE0}"/>
    <dgm:cxn modelId="{E661CD8D-0B94-457A-8821-FA5A1ED6D274}" type="presOf" srcId="{D2FB4838-F7AC-4F3F-A00F-B5BCB9C55CEB}" destId="{052F5E5C-7DB8-4EB1-BBB5-4EDBEF39C1A8}" srcOrd="0" destOrd="0" presId="urn:microsoft.com/office/officeart/2008/layout/RadialCluster"/>
    <dgm:cxn modelId="{FC8AEB10-660D-4923-A336-FF0390FBEFFA}" type="presParOf" srcId="{76CDDDBA-B36D-4714-AA8C-719F1B8D1FC3}" destId="{23392139-BF37-4508-B695-F1F2823516CB}" srcOrd="0" destOrd="0" presId="urn:microsoft.com/office/officeart/2008/layout/RadialCluster"/>
    <dgm:cxn modelId="{A01048ED-9CF8-4EA6-96F2-29F56D9C1543}" type="presParOf" srcId="{23392139-BF37-4508-B695-F1F2823516CB}" destId="{052F5E5C-7DB8-4EB1-BBB5-4EDBEF39C1A8}" srcOrd="0" destOrd="0" presId="urn:microsoft.com/office/officeart/2008/layout/RadialCluster"/>
    <dgm:cxn modelId="{90DB74D6-5D4B-423D-BA60-354932F21F50}" type="presParOf" srcId="{23392139-BF37-4508-B695-F1F2823516CB}" destId="{06715F5A-16BC-426E-97ED-DEC6DAA23D66}" srcOrd="1" destOrd="0" presId="urn:microsoft.com/office/officeart/2008/layout/RadialCluster"/>
    <dgm:cxn modelId="{0BC368BC-1FD2-4304-B652-C93D71738FF4}" type="presParOf" srcId="{23392139-BF37-4508-B695-F1F2823516CB}" destId="{C0511186-EA8C-4926-B644-756489C464D9}" srcOrd="2" destOrd="0" presId="urn:microsoft.com/office/officeart/2008/layout/RadialCluster"/>
    <dgm:cxn modelId="{591A9B00-1A09-40AA-BFC8-8E7051F44A49}" type="presParOf" srcId="{23392139-BF37-4508-B695-F1F2823516CB}" destId="{F5DAABEC-3EC8-452B-8203-6524A08433BF}" srcOrd="3" destOrd="0" presId="urn:microsoft.com/office/officeart/2008/layout/RadialCluster"/>
    <dgm:cxn modelId="{F1669FFA-0B77-44D9-B69D-6331353CE424}" type="presParOf" srcId="{23392139-BF37-4508-B695-F1F2823516CB}" destId="{5FF6CA34-E002-4854-80A1-C777E54C9E18}" srcOrd="4" destOrd="0" presId="urn:microsoft.com/office/officeart/2008/layout/RadialCluster"/>
    <dgm:cxn modelId="{A9D883FF-26DC-4733-ADB2-79CEC43A231C}" type="presParOf" srcId="{23392139-BF37-4508-B695-F1F2823516CB}" destId="{85274869-8EE9-47F9-82C6-C969E33B49EB}" srcOrd="5" destOrd="0" presId="urn:microsoft.com/office/officeart/2008/layout/RadialCluster"/>
    <dgm:cxn modelId="{BE925EF5-7D48-4926-B3CD-2B3A124FC915}" type="presParOf" srcId="{23392139-BF37-4508-B695-F1F2823516CB}" destId="{E6D33748-AC0E-4229-99AF-9077B995D018}" srcOrd="6" destOrd="0" presId="urn:microsoft.com/office/officeart/2008/layout/RadialCluster"/>
    <dgm:cxn modelId="{8FD60D4F-A3A1-415C-889B-EC0CEE2202C9}" type="presParOf" srcId="{23392139-BF37-4508-B695-F1F2823516CB}" destId="{B444884D-433F-4DC0-B6FA-5DB88321EE27}" srcOrd="7" destOrd="0" presId="urn:microsoft.com/office/officeart/2008/layout/RadialCluster"/>
    <dgm:cxn modelId="{F770AA08-EF1C-4962-8D67-341A43CE6F6D}" type="presParOf" srcId="{23392139-BF37-4508-B695-F1F2823516CB}" destId="{98165232-CFA7-4392-A172-8FFCA5EB9577}" srcOrd="8" destOrd="0" presId="urn:microsoft.com/office/officeart/2008/layout/RadialCluster"/>
    <dgm:cxn modelId="{F69DAC2E-CC22-48A3-8DAE-F9AA16E87A17}" type="presParOf" srcId="{23392139-BF37-4508-B695-F1F2823516CB}" destId="{3954058F-4766-4F0F-884C-6DD846E9777B}" srcOrd="9" destOrd="0" presId="urn:microsoft.com/office/officeart/2008/layout/RadialCluster"/>
    <dgm:cxn modelId="{3AF830E5-E920-4F22-A337-8168AAB057F5}" type="presParOf" srcId="{23392139-BF37-4508-B695-F1F2823516CB}" destId="{62EAC3D1-0459-4AF0-83D4-8E4B2FE8BC20}" srcOrd="10" destOrd="0" presId="urn:microsoft.com/office/officeart/2008/layout/RadialCluster"/>
    <dgm:cxn modelId="{93BC8014-0D0A-47F0-BE10-034D1254B342}" type="presParOf" srcId="{23392139-BF37-4508-B695-F1F2823516CB}" destId="{8E697BBB-F982-4970-B118-8A935F2EAAF9}" srcOrd="11" destOrd="0" presId="urn:microsoft.com/office/officeart/2008/layout/RadialCluster"/>
    <dgm:cxn modelId="{9E89A1B5-1D23-4C68-B34D-1E581191E8BB}" type="presParOf" srcId="{23392139-BF37-4508-B695-F1F2823516CB}" destId="{7EEA38F8-C102-472C-8892-EBC7FAD893B7}" srcOrd="12"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94C470-C32C-4C8A-8556-DAB50FE48DE2}" type="doc">
      <dgm:prSet loTypeId="urn:microsoft.com/office/officeart/2005/8/layout/cycle4" loCatId="relationship" qsTypeId="urn:microsoft.com/office/officeart/2005/8/quickstyle/simple2" qsCatId="simple" csTypeId="urn:microsoft.com/office/officeart/2005/8/colors/accent2_2" csCatId="accent2" phldr="1"/>
      <dgm:spPr/>
      <dgm:t>
        <a:bodyPr/>
        <a:lstStyle/>
        <a:p>
          <a:pPr rtl="1"/>
          <a:endParaRPr lang="he-IL"/>
        </a:p>
      </dgm:t>
    </dgm:pt>
    <dgm:pt modelId="{0330AA80-5C79-4EE6-BF07-4B7F699A63A0}">
      <dgm:prSet phldrT="[טקסט]" custT="1"/>
      <dgm:spPr/>
      <dgm:t>
        <a:bodyPr/>
        <a:lstStyle/>
        <a:p>
          <a:pPr rtl="1"/>
          <a:r>
            <a:rPr lang="he-IL" sz="2000" b="1" dirty="0" smtClean="0">
              <a:solidFill>
                <a:srgbClr val="002060"/>
              </a:solidFill>
              <a:latin typeface="Narkisim" panose="020E0502050101010101" pitchFamily="34" charset="-79"/>
              <a:cs typeface="Narkisim" panose="020E0502050101010101" pitchFamily="34" charset="-79"/>
            </a:rPr>
            <a:t>זירה אזורית מחבלת ומסרבלת</a:t>
          </a:r>
        </a:p>
      </dgm:t>
    </dgm:pt>
    <dgm:pt modelId="{74977354-8A64-4823-8032-3E2A40BD3FBF}" type="parTrans" cxnId="{4F3131D7-9A00-48C7-87E2-8B4855192D65}">
      <dgm:prSet/>
      <dgm:spPr/>
      <dgm:t>
        <a:bodyPr/>
        <a:lstStyle/>
        <a:p>
          <a:pPr rtl="1"/>
          <a:endParaRPr lang="he-IL"/>
        </a:p>
      </dgm:t>
    </dgm:pt>
    <dgm:pt modelId="{8DC50C7A-9138-4332-976D-22ED336CEC58}" type="sibTrans" cxnId="{4F3131D7-9A00-48C7-87E2-8B4855192D65}">
      <dgm:prSet/>
      <dgm:spPr/>
      <dgm:t>
        <a:bodyPr/>
        <a:lstStyle/>
        <a:p>
          <a:pPr rtl="1"/>
          <a:endParaRPr lang="he-IL"/>
        </a:p>
      </dgm:t>
    </dgm:pt>
    <dgm:pt modelId="{54803889-18BD-4290-9429-25AF3AE0F6A3}">
      <dgm:prSet phldrT="[טקסט]" custT="1"/>
      <dgm:spPr/>
      <dgm:t>
        <a:bodyPr/>
        <a:lstStyle/>
        <a:p>
          <a:pPr rtl="1"/>
          <a:r>
            <a:rPr lang="he-IL" sz="1600" b="1" dirty="0" smtClean="0">
              <a:latin typeface="Narkisim" panose="020E0502050101010101" pitchFamily="34" charset="-79"/>
              <a:cs typeface="Narkisim" panose="020E0502050101010101" pitchFamily="34" charset="-79"/>
            </a:rPr>
            <a:t>מרד ערבי, מלחמות</a:t>
          </a:r>
          <a:endParaRPr lang="he-IL" sz="1600" b="1" dirty="0">
            <a:latin typeface="Narkisim" panose="020E0502050101010101" pitchFamily="34" charset="-79"/>
            <a:cs typeface="Narkisim" panose="020E0502050101010101" pitchFamily="34" charset="-79"/>
          </a:endParaRPr>
        </a:p>
      </dgm:t>
    </dgm:pt>
    <dgm:pt modelId="{F69FA14C-CFE3-4982-A0A2-268066461F2F}" type="parTrans" cxnId="{90D62DE0-9030-4437-8ADF-62427E973349}">
      <dgm:prSet/>
      <dgm:spPr/>
      <dgm:t>
        <a:bodyPr/>
        <a:lstStyle/>
        <a:p>
          <a:pPr rtl="1"/>
          <a:endParaRPr lang="he-IL"/>
        </a:p>
      </dgm:t>
    </dgm:pt>
    <dgm:pt modelId="{E7716E41-8DCF-4823-A34A-BB80D37BCCAE}" type="sibTrans" cxnId="{90D62DE0-9030-4437-8ADF-62427E973349}">
      <dgm:prSet/>
      <dgm:spPr/>
      <dgm:t>
        <a:bodyPr/>
        <a:lstStyle/>
        <a:p>
          <a:pPr rtl="1"/>
          <a:endParaRPr lang="he-IL"/>
        </a:p>
      </dgm:t>
    </dgm:pt>
    <dgm:pt modelId="{0DFB4B8F-73B1-426A-BC9C-D1AA5FB70A81}">
      <dgm:prSet phldrT="[טקסט]" custT="1"/>
      <dgm:spPr/>
      <dgm:t>
        <a:bodyPr/>
        <a:lstStyle/>
        <a:p>
          <a:pPr rtl="1"/>
          <a:r>
            <a:rPr lang="he-IL" sz="2000" b="1" dirty="0" smtClean="0">
              <a:solidFill>
                <a:srgbClr val="002060"/>
              </a:solidFill>
              <a:latin typeface="Narkisim" panose="020E0502050101010101" pitchFamily="34" charset="-79"/>
              <a:cs typeface="Narkisim" panose="020E0502050101010101" pitchFamily="34" charset="-79"/>
            </a:rPr>
            <a:t>זירה בינ"ל מסובכת ומסבכת</a:t>
          </a:r>
          <a:endParaRPr lang="he-IL" sz="2000" b="1" dirty="0">
            <a:solidFill>
              <a:srgbClr val="002060"/>
            </a:solidFill>
            <a:latin typeface="Narkisim" panose="020E0502050101010101" pitchFamily="34" charset="-79"/>
            <a:cs typeface="Narkisim" panose="020E0502050101010101" pitchFamily="34" charset="-79"/>
          </a:endParaRPr>
        </a:p>
      </dgm:t>
    </dgm:pt>
    <dgm:pt modelId="{7348EF25-D4DC-4619-8132-CA5E3A5CB5AB}" type="parTrans" cxnId="{3D475234-B495-47C0-A19B-5D7538F2E630}">
      <dgm:prSet/>
      <dgm:spPr/>
      <dgm:t>
        <a:bodyPr/>
        <a:lstStyle/>
        <a:p>
          <a:pPr rtl="1"/>
          <a:endParaRPr lang="he-IL"/>
        </a:p>
      </dgm:t>
    </dgm:pt>
    <dgm:pt modelId="{47458C3F-A322-4185-979A-D37D3CB31F11}" type="sibTrans" cxnId="{3D475234-B495-47C0-A19B-5D7538F2E630}">
      <dgm:prSet/>
      <dgm:spPr/>
      <dgm:t>
        <a:bodyPr/>
        <a:lstStyle/>
        <a:p>
          <a:pPr rtl="1"/>
          <a:endParaRPr lang="he-IL"/>
        </a:p>
      </dgm:t>
    </dgm:pt>
    <dgm:pt modelId="{193A6481-5DA4-405C-8945-7ADC5D6D73EF}">
      <dgm:prSet phldrT="[טקסט]" custT="1"/>
      <dgm:spPr/>
      <dgm:t>
        <a:bodyPr/>
        <a:lstStyle/>
        <a:p>
          <a:pPr rtl="1"/>
          <a:r>
            <a:rPr lang="he-IL" sz="1600" b="1" dirty="0" smtClean="0">
              <a:latin typeface="Narkisim" panose="020E0502050101010101" pitchFamily="34" charset="-79"/>
              <a:cs typeface="Narkisim" panose="020E0502050101010101" pitchFamily="34" charset="-79"/>
            </a:rPr>
            <a:t>מנדט וחלוקה</a:t>
          </a:r>
          <a:endParaRPr lang="he-IL" sz="1600" b="1" dirty="0">
            <a:latin typeface="Narkisim" panose="020E0502050101010101" pitchFamily="34" charset="-79"/>
            <a:cs typeface="Narkisim" panose="020E0502050101010101" pitchFamily="34" charset="-79"/>
          </a:endParaRPr>
        </a:p>
      </dgm:t>
    </dgm:pt>
    <dgm:pt modelId="{050CB775-AD29-48CA-BCE9-BE21ECE7F660}" type="parTrans" cxnId="{C01AD43D-B6B1-45A5-BF48-11C172E4535C}">
      <dgm:prSet/>
      <dgm:spPr/>
      <dgm:t>
        <a:bodyPr/>
        <a:lstStyle/>
        <a:p>
          <a:pPr rtl="1"/>
          <a:endParaRPr lang="he-IL"/>
        </a:p>
      </dgm:t>
    </dgm:pt>
    <dgm:pt modelId="{5F1821F9-F51C-4B18-B6EF-8729957B42D2}" type="sibTrans" cxnId="{C01AD43D-B6B1-45A5-BF48-11C172E4535C}">
      <dgm:prSet/>
      <dgm:spPr/>
      <dgm:t>
        <a:bodyPr/>
        <a:lstStyle/>
        <a:p>
          <a:pPr rtl="1"/>
          <a:endParaRPr lang="he-IL"/>
        </a:p>
      </dgm:t>
    </dgm:pt>
    <dgm:pt modelId="{8EDCD223-5BE5-41DC-A24A-7E90B977A134}">
      <dgm:prSet phldrT="[טקסט]" custT="1"/>
      <dgm:spPr/>
      <dgm:t>
        <a:bodyPr/>
        <a:lstStyle/>
        <a:p>
          <a:pPr rtl="1"/>
          <a:r>
            <a:rPr lang="he-IL" sz="2000" b="1" dirty="0" smtClean="0">
              <a:solidFill>
                <a:srgbClr val="002060"/>
              </a:solidFill>
              <a:latin typeface="Narkisim" panose="020E0502050101010101" pitchFamily="34" charset="-79"/>
              <a:cs typeface="Narkisim" panose="020E0502050101010101" pitchFamily="34" charset="-79"/>
            </a:rPr>
            <a:t>הזירה הפנימית מסוכסכת ומפוצלת</a:t>
          </a:r>
        </a:p>
      </dgm:t>
    </dgm:pt>
    <dgm:pt modelId="{8FD41DE5-22AB-4E34-BCCD-3E04C7CC2270}" type="parTrans" cxnId="{12B75EAF-CC28-404E-97F3-67A09C371FE3}">
      <dgm:prSet/>
      <dgm:spPr/>
      <dgm:t>
        <a:bodyPr/>
        <a:lstStyle/>
        <a:p>
          <a:pPr rtl="1"/>
          <a:endParaRPr lang="he-IL"/>
        </a:p>
      </dgm:t>
    </dgm:pt>
    <dgm:pt modelId="{D0652C60-A942-4E00-BB49-9F3A5BEAE129}" type="sibTrans" cxnId="{12B75EAF-CC28-404E-97F3-67A09C371FE3}">
      <dgm:prSet/>
      <dgm:spPr/>
      <dgm:t>
        <a:bodyPr/>
        <a:lstStyle/>
        <a:p>
          <a:pPr rtl="1"/>
          <a:endParaRPr lang="he-IL"/>
        </a:p>
      </dgm:t>
    </dgm:pt>
    <dgm:pt modelId="{D4144EEE-4FD8-4100-890F-01F929F1E369}">
      <dgm:prSet phldrT="[טקסט]" custT="1"/>
      <dgm:spPr/>
      <dgm:t>
        <a:bodyPr/>
        <a:lstStyle/>
        <a:p>
          <a:pPr rtl="1"/>
          <a:r>
            <a:rPr lang="he-IL" sz="1600" b="1" dirty="0" smtClean="0">
              <a:latin typeface="Narkisim" panose="020E0502050101010101" pitchFamily="34" charset="-79"/>
              <a:cs typeface="Narkisim" panose="020E0502050101010101" pitchFamily="34" charset="-79"/>
            </a:rPr>
            <a:t>"הועד הערבי העליון"</a:t>
          </a:r>
          <a:endParaRPr lang="he-IL" sz="1600" b="1" dirty="0">
            <a:latin typeface="Narkisim" panose="020E0502050101010101" pitchFamily="34" charset="-79"/>
            <a:cs typeface="Narkisim" panose="020E0502050101010101" pitchFamily="34" charset="-79"/>
          </a:endParaRPr>
        </a:p>
      </dgm:t>
    </dgm:pt>
    <dgm:pt modelId="{32EE1C86-FCDD-47B1-B77A-719F3A4F4AC1}" type="parTrans" cxnId="{B25F9B44-6745-4540-8274-510CB4CB43BE}">
      <dgm:prSet/>
      <dgm:spPr/>
      <dgm:t>
        <a:bodyPr/>
        <a:lstStyle/>
        <a:p>
          <a:pPr rtl="1"/>
          <a:endParaRPr lang="he-IL"/>
        </a:p>
      </dgm:t>
    </dgm:pt>
    <dgm:pt modelId="{89EB00F3-908B-474E-9DD7-D5F3D2CF3558}" type="sibTrans" cxnId="{B25F9B44-6745-4540-8274-510CB4CB43BE}">
      <dgm:prSet/>
      <dgm:spPr/>
      <dgm:t>
        <a:bodyPr/>
        <a:lstStyle/>
        <a:p>
          <a:pPr rtl="1"/>
          <a:endParaRPr lang="he-IL"/>
        </a:p>
      </dgm:t>
    </dgm:pt>
    <dgm:pt modelId="{F9BC30CE-31DE-4D4B-B488-B40086632ABE}">
      <dgm:prSet phldrT="[טקסט]" custT="1"/>
      <dgm:spPr/>
      <dgm:t>
        <a:bodyPr/>
        <a:lstStyle/>
        <a:p>
          <a:pPr rtl="1"/>
          <a:r>
            <a:rPr lang="he-IL" sz="2000" b="1" dirty="0" smtClean="0">
              <a:latin typeface="Narkisim" panose="020E0502050101010101" pitchFamily="34" charset="-79"/>
              <a:cs typeface="Narkisim" panose="020E0502050101010101" pitchFamily="34" charset="-79"/>
            </a:rPr>
            <a:t>ישראל כובשת, משגשגת ומסכלת</a:t>
          </a:r>
        </a:p>
      </dgm:t>
    </dgm:pt>
    <dgm:pt modelId="{914C87E4-1248-4DBF-B98C-48B30552A065}" type="parTrans" cxnId="{0D4D91BF-BDA4-43A0-B8F1-78AD2E2C2F34}">
      <dgm:prSet/>
      <dgm:spPr/>
      <dgm:t>
        <a:bodyPr/>
        <a:lstStyle/>
        <a:p>
          <a:pPr rtl="1"/>
          <a:endParaRPr lang="he-IL"/>
        </a:p>
      </dgm:t>
    </dgm:pt>
    <dgm:pt modelId="{3CA635DD-3452-4D2A-BD9D-D4DC15148D6A}" type="sibTrans" cxnId="{0D4D91BF-BDA4-43A0-B8F1-78AD2E2C2F34}">
      <dgm:prSet/>
      <dgm:spPr/>
      <dgm:t>
        <a:bodyPr/>
        <a:lstStyle/>
        <a:p>
          <a:pPr rtl="1"/>
          <a:endParaRPr lang="he-IL"/>
        </a:p>
      </dgm:t>
    </dgm:pt>
    <dgm:pt modelId="{DF6D1F5C-52A6-41F8-872E-EB36E1D8E433}">
      <dgm:prSet phldrT="[טקסט]" custT="1"/>
      <dgm:spPr/>
      <dgm:t>
        <a:bodyPr/>
        <a:lstStyle/>
        <a:p>
          <a:pPr rtl="1"/>
          <a:r>
            <a:rPr lang="he-IL" sz="2000" b="1" baseline="0" dirty="0" smtClean="0">
              <a:latin typeface="Narkisim" panose="020E0502050101010101" pitchFamily="34" charset="-79"/>
              <a:cs typeface="Narkisim" panose="020E0502050101010101" pitchFamily="34" charset="-79"/>
            </a:rPr>
            <a:t> "נכבה" (</a:t>
          </a:r>
          <a:r>
            <a:rPr lang="he-IL" sz="2000" b="1" baseline="0" dirty="0" err="1" smtClean="0">
              <a:latin typeface="Narkisim" panose="020E0502050101010101" pitchFamily="34" charset="-79"/>
              <a:cs typeface="Narkisim" panose="020E0502050101010101" pitchFamily="34" charset="-79"/>
            </a:rPr>
            <a:t>48</a:t>
          </a:r>
          <a:r>
            <a:rPr lang="he-IL" sz="2000" b="1" baseline="0" dirty="0" smtClean="0">
              <a:latin typeface="Narkisim" panose="020E0502050101010101" pitchFamily="34" charset="-79"/>
              <a:cs typeface="Narkisim" panose="020E0502050101010101" pitchFamily="34" charset="-79"/>
            </a:rPr>
            <a:t>')</a:t>
          </a:r>
          <a:endParaRPr lang="he-IL" sz="2000" b="1" dirty="0">
            <a:latin typeface="Narkisim" panose="020E0502050101010101" pitchFamily="34" charset="-79"/>
            <a:cs typeface="Narkisim" panose="020E0502050101010101" pitchFamily="34" charset="-79"/>
          </a:endParaRPr>
        </a:p>
      </dgm:t>
    </dgm:pt>
    <dgm:pt modelId="{D295CFCE-6924-4D7C-834F-8E4E0161A1D3}" type="parTrans" cxnId="{01CE7644-BF16-43AB-801C-BD0E91AB2959}">
      <dgm:prSet/>
      <dgm:spPr/>
      <dgm:t>
        <a:bodyPr/>
        <a:lstStyle/>
        <a:p>
          <a:pPr rtl="1"/>
          <a:endParaRPr lang="he-IL"/>
        </a:p>
      </dgm:t>
    </dgm:pt>
    <dgm:pt modelId="{D439D618-82C4-4E12-8563-E26EF28BE846}" type="sibTrans" cxnId="{01CE7644-BF16-43AB-801C-BD0E91AB2959}">
      <dgm:prSet/>
      <dgm:spPr/>
      <dgm:t>
        <a:bodyPr/>
        <a:lstStyle/>
        <a:p>
          <a:pPr rtl="1"/>
          <a:endParaRPr lang="he-IL"/>
        </a:p>
      </dgm:t>
    </dgm:pt>
    <dgm:pt modelId="{BF6451E3-CBDF-4EC8-90B9-03433D0DF174}">
      <dgm:prSet phldrT="[טקסט]" custT="1"/>
      <dgm:spPr/>
      <dgm:t>
        <a:bodyPr/>
        <a:lstStyle/>
        <a:p>
          <a:pPr rtl="1"/>
          <a:r>
            <a:rPr lang="he-IL" sz="1600" b="1" dirty="0" smtClean="0">
              <a:latin typeface="Narkisim" panose="020E0502050101010101" pitchFamily="34" charset="-79"/>
              <a:cs typeface="Narkisim" panose="020E0502050101010101" pitchFamily="34" charset="-79"/>
            </a:rPr>
            <a:t>התפרקות בריה"מ</a:t>
          </a:r>
          <a:endParaRPr lang="he-IL" sz="1600" b="1" dirty="0">
            <a:latin typeface="Narkisim" panose="020E0502050101010101" pitchFamily="34" charset="-79"/>
            <a:cs typeface="Narkisim" panose="020E0502050101010101" pitchFamily="34" charset="-79"/>
          </a:endParaRPr>
        </a:p>
      </dgm:t>
    </dgm:pt>
    <dgm:pt modelId="{775278B7-78D5-412F-B48A-3E949C3DA87A}" type="sibTrans" cxnId="{10A4BDA8-3867-485F-84F5-4D020B1C0BCD}">
      <dgm:prSet/>
      <dgm:spPr/>
      <dgm:t>
        <a:bodyPr/>
        <a:lstStyle/>
        <a:p>
          <a:pPr rtl="1"/>
          <a:endParaRPr lang="he-IL"/>
        </a:p>
      </dgm:t>
    </dgm:pt>
    <dgm:pt modelId="{CB60882D-B1D1-4F50-8F78-B650E9F6D35C}" type="parTrans" cxnId="{10A4BDA8-3867-485F-84F5-4D020B1C0BCD}">
      <dgm:prSet/>
      <dgm:spPr/>
      <dgm:t>
        <a:bodyPr/>
        <a:lstStyle/>
        <a:p>
          <a:pPr rtl="1"/>
          <a:endParaRPr lang="he-IL"/>
        </a:p>
      </dgm:t>
    </dgm:pt>
    <dgm:pt modelId="{020F1A26-75C9-4AE5-9022-1C2A9676E1FD}">
      <dgm:prSet phldrT="[טקסט]" custT="1"/>
      <dgm:spPr/>
      <dgm:t>
        <a:bodyPr/>
        <a:lstStyle/>
        <a:p>
          <a:pPr rtl="1"/>
          <a:r>
            <a:rPr lang="he-IL" sz="1600" b="1" dirty="0" err="1" smtClean="0">
              <a:latin typeface="Narkisim" panose="020E0502050101010101" pitchFamily="34" charset="-79"/>
              <a:cs typeface="Narkisim" panose="020E0502050101010101" pitchFamily="34" charset="-79"/>
            </a:rPr>
            <a:t>אש"פ</a:t>
          </a:r>
          <a:r>
            <a:rPr lang="he-IL" sz="1600" b="1" dirty="0" smtClean="0">
              <a:latin typeface="Narkisim" panose="020E0502050101010101" pitchFamily="34" charset="-79"/>
              <a:cs typeface="Narkisim" panose="020E0502050101010101" pitchFamily="34" charset="-79"/>
            </a:rPr>
            <a:t>, </a:t>
          </a:r>
          <a:r>
            <a:rPr lang="he-IL" sz="1600" b="1" dirty="0" err="1" smtClean="0">
              <a:latin typeface="Narkisim" panose="020E0502050101010101" pitchFamily="34" charset="-79"/>
              <a:cs typeface="Narkisim" panose="020E0502050101010101" pitchFamily="34" charset="-79"/>
            </a:rPr>
            <a:t>ספט</a:t>
          </a:r>
          <a:r>
            <a:rPr lang="he-IL" sz="1600" b="1" dirty="0" smtClean="0">
              <a:latin typeface="Narkisim" panose="020E0502050101010101" pitchFamily="34" charset="-79"/>
              <a:cs typeface="Narkisim" panose="020E0502050101010101" pitchFamily="34" charset="-79"/>
            </a:rPr>
            <a:t>' השחור, פתח-לנד ותוניס</a:t>
          </a:r>
          <a:endParaRPr lang="he-IL" sz="1600" b="1" dirty="0">
            <a:latin typeface="Narkisim" panose="020E0502050101010101" pitchFamily="34" charset="-79"/>
            <a:cs typeface="Narkisim" panose="020E0502050101010101" pitchFamily="34" charset="-79"/>
          </a:endParaRPr>
        </a:p>
      </dgm:t>
    </dgm:pt>
    <dgm:pt modelId="{6BA25849-8E7B-4B51-BA39-1E542189D669}" type="parTrans" cxnId="{664C2032-83CB-4D14-BA2F-36CBE9B85248}">
      <dgm:prSet/>
      <dgm:spPr/>
      <dgm:t>
        <a:bodyPr/>
        <a:lstStyle/>
        <a:p>
          <a:pPr rtl="1"/>
          <a:endParaRPr lang="he-IL"/>
        </a:p>
      </dgm:t>
    </dgm:pt>
    <dgm:pt modelId="{621BD5D0-9ABD-406B-AD78-BB5B5AE6C67D}" type="sibTrans" cxnId="{664C2032-83CB-4D14-BA2F-36CBE9B85248}">
      <dgm:prSet/>
      <dgm:spPr/>
      <dgm:t>
        <a:bodyPr/>
        <a:lstStyle/>
        <a:p>
          <a:pPr rtl="1"/>
          <a:endParaRPr lang="he-IL"/>
        </a:p>
      </dgm:t>
    </dgm:pt>
    <dgm:pt modelId="{8C235FFE-8C75-4B89-8AEE-F59E72705339}">
      <dgm:prSet phldrT="[טקסט]" custT="1"/>
      <dgm:spPr/>
      <dgm:t>
        <a:bodyPr/>
        <a:lstStyle/>
        <a:p>
          <a:pPr rtl="1"/>
          <a:r>
            <a:rPr lang="he-IL" sz="1600" b="1" dirty="0" smtClean="0">
              <a:latin typeface="Narkisim" panose="020E0502050101010101" pitchFamily="34" charset="-79"/>
              <a:cs typeface="Narkisim" panose="020E0502050101010101" pitchFamily="34" charset="-79"/>
            </a:rPr>
            <a:t>חסות, יוזמה ערבית</a:t>
          </a:r>
          <a:endParaRPr lang="he-IL" sz="1600" b="1" dirty="0">
            <a:latin typeface="Narkisim" panose="020E0502050101010101" pitchFamily="34" charset="-79"/>
            <a:cs typeface="Narkisim" panose="020E0502050101010101" pitchFamily="34" charset="-79"/>
          </a:endParaRPr>
        </a:p>
      </dgm:t>
    </dgm:pt>
    <dgm:pt modelId="{34B290B5-81FC-4BE7-B132-FB95134E572E}" type="parTrans" cxnId="{42DD1D38-1DDB-45F6-8433-2CFB6C8521F4}">
      <dgm:prSet/>
      <dgm:spPr/>
      <dgm:t>
        <a:bodyPr/>
        <a:lstStyle/>
        <a:p>
          <a:pPr rtl="1"/>
          <a:endParaRPr lang="he-IL"/>
        </a:p>
      </dgm:t>
    </dgm:pt>
    <dgm:pt modelId="{3CCA910D-36FB-4FB0-BC65-C15781A56EF5}" type="sibTrans" cxnId="{42DD1D38-1DDB-45F6-8433-2CFB6C8521F4}">
      <dgm:prSet/>
      <dgm:spPr/>
      <dgm:t>
        <a:bodyPr/>
        <a:lstStyle/>
        <a:p>
          <a:pPr rtl="1"/>
          <a:endParaRPr lang="he-IL"/>
        </a:p>
      </dgm:t>
    </dgm:pt>
    <dgm:pt modelId="{45B4BA6D-DCBB-4AD7-B16A-94163706A457}">
      <dgm:prSet phldrT="[טקסט]" custT="1"/>
      <dgm:spPr/>
      <dgm:t>
        <a:bodyPr/>
        <a:lstStyle/>
        <a:p>
          <a:pPr rtl="1"/>
          <a:r>
            <a:rPr lang="he-IL" sz="1600" b="1" dirty="0" smtClean="0">
              <a:latin typeface="Narkisim" panose="020E0502050101010101" pitchFamily="34" charset="-79"/>
              <a:cs typeface="Narkisim" panose="020E0502050101010101" pitchFamily="34" charset="-79"/>
            </a:rPr>
            <a:t>  הטלטלה ("</a:t>
          </a:r>
          <a:r>
            <a:rPr lang="en-US" sz="1600" b="1" dirty="0" smtClean="0">
              <a:latin typeface="Narkisim" panose="020E0502050101010101" pitchFamily="34" charset="-79"/>
              <a:cs typeface="Narkisim" panose="020E0502050101010101" pitchFamily="34" charset="-79"/>
            </a:rPr>
            <a:t>ISISI</a:t>
          </a:r>
          <a:r>
            <a:rPr lang="he-IL" sz="1600" b="1" dirty="0" smtClean="0">
              <a:latin typeface="Narkisim" panose="020E0502050101010101" pitchFamily="34" charset="-79"/>
              <a:cs typeface="Narkisim" panose="020E0502050101010101" pitchFamily="34" charset="-79"/>
            </a:rPr>
            <a:t>")  </a:t>
          </a:r>
          <a:endParaRPr lang="he-IL" sz="1600" b="1" dirty="0">
            <a:latin typeface="Narkisim" panose="020E0502050101010101" pitchFamily="34" charset="-79"/>
            <a:cs typeface="Narkisim" panose="020E0502050101010101" pitchFamily="34" charset="-79"/>
          </a:endParaRPr>
        </a:p>
      </dgm:t>
    </dgm:pt>
    <dgm:pt modelId="{FDBEB1BD-54C7-49CB-8A60-815923DFE43B}" type="parTrans" cxnId="{59AFE88A-FCAF-4F82-933A-A6F8E76A3A6C}">
      <dgm:prSet/>
      <dgm:spPr/>
      <dgm:t>
        <a:bodyPr/>
        <a:lstStyle/>
        <a:p>
          <a:pPr rtl="1"/>
          <a:endParaRPr lang="he-IL"/>
        </a:p>
      </dgm:t>
    </dgm:pt>
    <dgm:pt modelId="{70C4A614-7468-4238-8087-84C8D0139CA0}" type="sibTrans" cxnId="{59AFE88A-FCAF-4F82-933A-A6F8E76A3A6C}">
      <dgm:prSet/>
      <dgm:spPr/>
      <dgm:t>
        <a:bodyPr/>
        <a:lstStyle/>
        <a:p>
          <a:pPr rtl="1"/>
          <a:endParaRPr lang="he-IL"/>
        </a:p>
      </dgm:t>
    </dgm:pt>
    <dgm:pt modelId="{8A1924F7-2073-4719-8A49-1A714AF77FE9}">
      <dgm:prSet phldrT="[טקסט]" custT="1"/>
      <dgm:spPr/>
      <dgm:t>
        <a:bodyPr/>
        <a:lstStyle/>
        <a:p>
          <a:pPr rtl="1"/>
          <a:r>
            <a:rPr lang="he-IL" sz="1600" b="1" dirty="0" smtClean="0">
              <a:latin typeface="Narkisim" panose="020E0502050101010101" pitchFamily="34" charset="-79"/>
              <a:cs typeface="Narkisim" panose="020E0502050101010101" pitchFamily="34" charset="-79"/>
            </a:rPr>
            <a:t>מלחמת המפרץ</a:t>
          </a:r>
          <a:endParaRPr lang="he-IL" sz="1600" b="1" dirty="0">
            <a:latin typeface="Narkisim" panose="020E0502050101010101" pitchFamily="34" charset="-79"/>
            <a:cs typeface="Narkisim" panose="020E0502050101010101" pitchFamily="34" charset="-79"/>
          </a:endParaRPr>
        </a:p>
      </dgm:t>
    </dgm:pt>
    <dgm:pt modelId="{434EB9DB-AE3F-4D0A-9144-D7FE6A4EE996}" type="parTrans" cxnId="{03A96477-6A64-453E-90E6-9AFEA3E72837}">
      <dgm:prSet/>
      <dgm:spPr/>
      <dgm:t>
        <a:bodyPr/>
        <a:lstStyle/>
        <a:p>
          <a:pPr rtl="1"/>
          <a:endParaRPr lang="he-IL"/>
        </a:p>
      </dgm:t>
    </dgm:pt>
    <dgm:pt modelId="{1DA66B91-1B8F-4522-8C11-C2B09FB8D09B}" type="sibTrans" cxnId="{03A96477-6A64-453E-90E6-9AFEA3E72837}">
      <dgm:prSet/>
      <dgm:spPr/>
      <dgm:t>
        <a:bodyPr/>
        <a:lstStyle/>
        <a:p>
          <a:pPr rtl="1"/>
          <a:endParaRPr lang="he-IL"/>
        </a:p>
      </dgm:t>
    </dgm:pt>
    <dgm:pt modelId="{45142F8F-4C88-468C-8EC4-A268FB65647C}">
      <dgm:prSet phldrT="[טקסט]" custT="1"/>
      <dgm:spPr/>
      <dgm:t>
        <a:bodyPr/>
        <a:lstStyle/>
        <a:p>
          <a:pPr rtl="1"/>
          <a:r>
            <a:rPr lang="he-IL" sz="1600" b="1" dirty="0" smtClean="0">
              <a:latin typeface="Narkisim" panose="020E0502050101010101" pitchFamily="34" charset="-79"/>
              <a:cs typeface="Narkisim" panose="020E0502050101010101" pitchFamily="34" charset="-79"/>
            </a:rPr>
            <a:t>שלום מצרים וירדן</a:t>
          </a:r>
          <a:endParaRPr lang="he-IL" sz="1600" b="1" dirty="0">
            <a:latin typeface="Narkisim" panose="020E0502050101010101" pitchFamily="34" charset="-79"/>
            <a:cs typeface="Narkisim" panose="020E0502050101010101" pitchFamily="34" charset="-79"/>
          </a:endParaRPr>
        </a:p>
      </dgm:t>
    </dgm:pt>
    <dgm:pt modelId="{E44ADD84-605C-4096-91E9-EB61CCA8F51F}" type="parTrans" cxnId="{7AA95007-AB89-4360-AA58-1DB5DA32847F}">
      <dgm:prSet/>
      <dgm:spPr/>
      <dgm:t>
        <a:bodyPr/>
        <a:lstStyle/>
        <a:p>
          <a:pPr rtl="1"/>
          <a:endParaRPr lang="he-IL"/>
        </a:p>
      </dgm:t>
    </dgm:pt>
    <dgm:pt modelId="{80B3CA27-805F-4F25-8544-025BF5BCCD27}" type="sibTrans" cxnId="{7AA95007-AB89-4360-AA58-1DB5DA32847F}">
      <dgm:prSet/>
      <dgm:spPr/>
      <dgm:t>
        <a:bodyPr/>
        <a:lstStyle/>
        <a:p>
          <a:pPr rtl="1"/>
          <a:endParaRPr lang="he-IL"/>
        </a:p>
      </dgm:t>
    </dgm:pt>
    <dgm:pt modelId="{A5424CB9-4F3A-40FA-9BD8-0219095AF611}">
      <dgm:prSet phldrT="[טקסט]" custT="1"/>
      <dgm:spPr/>
      <dgm:t>
        <a:bodyPr/>
        <a:lstStyle/>
        <a:p>
          <a:pPr rtl="1"/>
          <a:r>
            <a:rPr lang="he-IL" sz="1600" b="1" dirty="0" smtClean="0">
              <a:latin typeface="Narkisim" panose="020E0502050101010101" pitchFamily="34" charset="-79"/>
              <a:cs typeface="Narkisim" panose="020E0502050101010101" pitchFamily="34" charset="-79"/>
            </a:rPr>
            <a:t>התנתקות ירדן מהגדה</a:t>
          </a:r>
          <a:endParaRPr lang="he-IL" sz="1600" b="1" dirty="0">
            <a:latin typeface="Narkisim" panose="020E0502050101010101" pitchFamily="34" charset="-79"/>
            <a:cs typeface="Narkisim" panose="020E0502050101010101" pitchFamily="34" charset="-79"/>
          </a:endParaRPr>
        </a:p>
      </dgm:t>
    </dgm:pt>
    <dgm:pt modelId="{D3F7990B-F2E7-4F66-93C4-B3F9B4B14A73}" type="parTrans" cxnId="{0AC92DC6-8976-454C-B7B4-ED94420242CA}">
      <dgm:prSet/>
      <dgm:spPr/>
      <dgm:t>
        <a:bodyPr/>
        <a:lstStyle/>
        <a:p>
          <a:pPr rtl="1"/>
          <a:endParaRPr lang="he-IL"/>
        </a:p>
      </dgm:t>
    </dgm:pt>
    <dgm:pt modelId="{02F778FA-9594-470D-A142-7238A009B9BF}" type="sibTrans" cxnId="{0AC92DC6-8976-454C-B7B4-ED94420242CA}">
      <dgm:prSet/>
      <dgm:spPr/>
      <dgm:t>
        <a:bodyPr/>
        <a:lstStyle/>
        <a:p>
          <a:pPr rtl="1"/>
          <a:endParaRPr lang="he-IL"/>
        </a:p>
      </dgm:t>
    </dgm:pt>
    <dgm:pt modelId="{A249E999-CE7B-4765-8518-309117FB001A}">
      <dgm:prSet phldrT="[טקסט]" custT="1"/>
      <dgm:spPr/>
      <dgm:t>
        <a:bodyPr/>
        <a:lstStyle/>
        <a:p>
          <a:pPr rtl="1"/>
          <a:r>
            <a:rPr lang="he-IL" sz="1600" b="1" dirty="0" smtClean="0">
              <a:latin typeface="Narkisim" panose="020E0502050101010101" pitchFamily="34" charset="-79"/>
              <a:cs typeface="Narkisim" panose="020E0502050101010101" pitchFamily="34" charset="-79"/>
            </a:rPr>
            <a:t>מאבק מתמשך על ייצוג העם ועצמאות ההחלטה: </a:t>
          </a:r>
          <a:r>
            <a:rPr lang="he-IL" sz="1600" b="1" dirty="0" err="1" smtClean="0">
              <a:latin typeface="Narkisim" panose="020E0502050101010101" pitchFamily="34" charset="-79"/>
              <a:cs typeface="Narkisim" panose="020E0502050101010101" pitchFamily="34" charset="-79"/>
            </a:rPr>
            <a:t>אש"פ</a:t>
          </a:r>
          <a:r>
            <a:rPr lang="he-IL" sz="1600" b="1" dirty="0" smtClean="0">
              <a:latin typeface="Narkisim" panose="020E0502050101010101" pitchFamily="34" charset="-79"/>
              <a:cs typeface="Narkisim" panose="020E0502050101010101" pitchFamily="34" charset="-79"/>
            </a:rPr>
            <a:t>-פת"ח, </a:t>
          </a:r>
          <a:r>
            <a:rPr lang="he-IL" sz="1600" b="1" dirty="0" err="1" smtClean="0">
              <a:latin typeface="Narkisim" panose="020E0502050101010101" pitchFamily="34" charset="-79"/>
              <a:cs typeface="Narkisim" panose="020E0502050101010101" pitchFamily="34" charset="-79"/>
            </a:rPr>
            <a:t>אש"פ</a:t>
          </a:r>
          <a:r>
            <a:rPr lang="he-IL" sz="1600" b="1" dirty="0" smtClean="0">
              <a:latin typeface="Narkisim" panose="020E0502050101010101" pitchFamily="34" charset="-79"/>
              <a:cs typeface="Narkisim" panose="020E0502050101010101" pitchFamily="34" charset="-79"/>
            </a:rPr>
            <a:t>-ערבים, </a:t>
          </a:r>
          <a:r>
            <a:rPr lang="he-IL" sz="1600" b="1" dirty="0" err="1" smtClean="0">
              <a:latin typeface="Narkisim" panose="020E0502050101010101" pitchFamily="34" charset="-79"/>
              <a:cs typeface="Narkisim" panose="020E0502050101010101" pitchFamily="34" charset="-79"/>
            </a:rPr>
            <a:t>אש"פ</a:t>
          </a:r>
          <a:r>
            <a:rPr lang="he-IL" sz="1600" b="1" dirty="0" smtClean="0">
              <a:latin typeface="Narkisim" panose="020E0502050101010101" pitchFamily="34" charset="-79"/>
              <a:cs typeface="Narkisim" panose="020E0502050101010101" pitchFamily="34" charset="-79"/>
            </a:rPr>
            <a:t>-ירדן ופנים, </a:t>
          </a:r>
          <a:r>
            <a:rPr lang="he-IL" sz="1600" b="1" dirty="0" err="1" smtClean="0">
              <a:latin typeface="Narkisim" panose="020E0502050101010101" pitchFamily="34" charset="-79"/>
              <a:cs typeface="Narkisim" panose="020E0502050101010101" pitchFamily="34" charset="-79"/>
            </a:rPr>
            <a:t>אש"פ</a:t>
          </a:r>
          <a:r>
            <a:rPr lang="he-IL" sz="1600" b="1" dirty="0" smtClean="0">
              <a:latin typeface="Narkisim" panose="020E0502050101010101" pitchFamily="34" charset="-79"/>
              <a:cs typeface="Narkisim" panose="020E0502050101010101" pitchFamily="34" charset="-79"/>
            </a:rPr>
            <a:t>-חמאס, רשות-חמאס</a:t>
          </a:r>
          <a:endParaRPr lang="he-IL" sz="1600" b="1" dirty="0">
            <a:latin typeface="Narkisim" panose="020E0502050101010101" pitchFamily="34" charset="-79"/>
            <a:cs typeface="Narkisim" panose="020E0502050101010101" pitchFamily="34" charset="-79"/>
          </a:endParaRPr>
        </a:p>
      </dgm:t>
    </dgm:pt>
    <dgm:pt modelId="{F7D97A78-F33A-4935-B28C-7A62DCD0C963}" type="parTrans" cxnId="{1B5F6A68-DEB3-4C06-946F-FC724013A9FE}">
      <dgm:prSet/>
      <dgm:spPr/>
      <dgm:t>
        <a:bodyPr/>
        <a:lstStyle/>
        <a:p>
          <a:pPr rtl="1"/>
          <a:endParaRPr lang="he-IL"/>
        </a:p>
      </dgm:t>
    </dgm:pt>
    <dgm:pt modelId="{ABEBA821-765C-4C47-B472-12D0263C542A}" type="sibTrans" cxnId="{1B5F6A68-DEB3-4C06-946F-FC724013A9FE}">
      <dgm:prSet/>
      <dgm:spPr/>
      <dgm:t>
        <a:bodyPr/>
        <a:lstStyle/>
        <a:p>
          <a:pPr rtl="1"/>
          <a:endParaRPr lang="he-IL"/>
        </a:p>
      </dgm:t>
    </dgm:pt>
    <dgm:pt modelId="{F3A87E2F-E00D-4138-BE86-9F752272F03D}">
      <dgm:prSet phldrT="[טקסט]" custT="1"/>
      <dgm:spPr/>
      <dgm:t>
        <a:bodyPr/>
        <a:lstStyle/>
        <a:p>
          <a:pPr rtl="1"/>
          <a:r>
            <a:rPr lang="he-IL" sz="1600" b="1" dirty="0" smtClean="0">
              <a:latin typeface="Narkisim" panose="020E0502050101010101" pitchFamily="34" charset="-79"/>
              <a:cs typeface="Narkisim" panose="020E0502050101010101" pitchFamily="34" charset="-79"/>
            </a:rPr>
            <a:t>מאבק ארגוני, עממי</a:t>
          </a:r>
          <a:endParaRPr lang="he-IL" sz="1600" b="1" dirty="0">
            <a:latin typeface="Narkisim" panose="020E0502050101010101" pitchFamily="34" charset="-79"/>
            <a:cs typeface="Narkisim" panose="020E0502050101010101" pitchFamily="34" charset="-79"/>
          </a:endParaRPr>
        </a:p>
      </dgm:t>
    </dgm:pt>
    <dgm:pt modelId="{55817577-1D95-471F-BECC-0F559010CC77}" type="parTrans" cxnId="{4D382E62-363A-4882-9A51-24192BC90A14}">
      <dgm:prSet/>
      <dgm:spPr/>
      <dgm:t>
        <a:bodyPr/>
        <a:lstStyle/>
        <a:p>
          <a:pPr rtl="1"/>
          <a:endParaRPr lang="he-IL"/>
        </a:p>
      </dgm:t>
    </dgm:pt>
    <dgm:pt modelId="{5D3A8274-5D31-4729-893C-4A19795D4AE8}" type="sibTrans" cxnId="{4D382E62-363A-4882-9A51-24192BC90A14}">
      <dgm:prSet/>
      <dgm:spPr/>
      <dgm:t>
        <a:bodyPr/>
        <a:lstStyle/>
        <a:p>
          <a:pPr rtl="1"/>
          <a:endParaRPr lang="he-IL"/>
        </a:p>
      </dgm:t>
    </dgm:pt>
    <dgm:pt modelId="{701C5393-6135-4046-A4C8-437E7715C4A0}">
      <dgm:prSet phldrT="[טקסט]" custT="1"/>
      <dgm:spPr/>
      <dgm:t>
        <a:bodyPr/>
        <a:lstStyle/>
        <a:p>
          <a:pPr rtl="1"/>
          <a:endParaRPr lang="he-IL" sz="1100" dirty="0">
            <a:latin typeface="Narkisim" panose="020E0502050101010101" pitchFamily="34" charset="-79"/>
            <a:cs typeface="Narkisim" panose="020E0502050101010101" pitchFamily="34" charset="-79"/>
          </a:endParaRPr>
        </a:p>
      </dgm:t>
    </dgm:pt>
    <dgm:pt modelId="{BE08E35B-CE64-417A-98E7-6B794614E022}" type="parTrans" cxnId="{1129D183-AF69-4F4F-9748-3CA2AF2C6C78}">
      <dgm:prSet/>
      <dgm:spPr/>
      <dgm:t>
        <a:bodyPr/>
        <a:lstStyle/>
        <a:p>
          <a:pPr rtl="1"/>
          <a:endParaRPr lang="he-IL"/>
        </a:p>
      </dgm:t>
    </dgm:pt>
    <dgm:pt modelId="{C1DD90A8-57DF-4D7A-9939-51F5AC16EE8E}" type="sibTrans" cxnId="{1129D183-AF69-4F4F-9748-3CA2AF2C6C78}">
      <dgm:prSet/>
      <dgm:spPr/>
      <dgm:t>
        <a:bodyPr/>
        <a:lstStyle/>
        <a:p>
          <a:pPr rtl="1"/>
          <a:endParaRPr lang="he-IL"/>
        </a:p>
      </dgm:t>
    </dgm:pt>
    <dgm:pt modelId="{224E123B-BE96-4743-A1F1-EF220F902D31}">
      <dgm:prSet phldrT="[טקסט]" custT="1"/>
      <dgm:spPr/>
      <dgm:t>
        <a:bodyPr/>
        <a:lstStyle/>
        <a:p>
          <a:pPr rtl="1"/>
          <a:endParaRPr lang="he-IL" sz="2000" b="1" dirty="0">
            <a:latin typeface="Narkisim" panose="020E0502050101010101" pitchFamily="34" charset="-79"/>
            <a:cs typeface="Narkisim" panose="020E0502050101010101" pitchFamily="34" charset="-79"/>
          </a:endParaRPr>
        </a:p>
      </dgm:t>
    </dgm:pt>
    <dgm:pt modelId="{620781CA-4B86-465A-BCF7-49B8303CF74E}" type="parTrans" cxnId="{157B3B05-6E37-4ACF-8A9A-A0A1B90E528A}">
      <dgm:prSet/>
      <dgm:spPr/>
      <dgm:t>
        <a:bodyPr/>
        <a:lstStyle/>
        <a:p>
          <a:pPr rtl="1"/>
          <a:endParaRPr lang="he-IL"/>
        </a:p>
      </dgm:t>
    </dgm:pt>
    <dgm:pt modelId="{EEA00D7A-50F6-4993-8247-31CF007769DA}" type="sibTrans" cxnId="{157B3B05-6E37-4ACF-8A9A-A0A1B90E528A}">
      <dgm:prSet/>
      <dgm:spPr/>
      <dgm:t>
        <a:bodyPr/>
        <a:lstStyle/>
        <a:p>
          <a:pPr rtl="1"/>
          <a:endParaRPr lang="he-IL"/>
        </a:p>
      </dgm:t>
    </dgm:pt>
    <dgm:pt modelId="{E3E6A64D-8784-4380-9720-C6CFD92208C6}">
      <dgm:prSet phldrT="[טקסט]" custT="1"/>
      <dgm:spPr/>
      <dgm:t>
        <a:bodyPr/>
        <a:lstStyle/>
        <a:p>
          <a:pPr rtl="1"/>
          <a:r>
            <a:rPr lang="he-IL" sz="2000" b="1" dirty="0" err="1" smtClean="0">
              <a:latin typeface="Narkisim" panose="020E0502050101010101" pitchFamily="34" charset="-79"/>
              <a:cs typeface="Narkisim" panose="020E0502050101010101" pitchFamily="34" charset="-79"/>
            </a:rPr>
            <a:t>אנתפאדה</a:t>
          </a:r>
          <a:r>
            <a:rPr lang="he-IL" sz="2000" b="1" dirty="0" smtClean="0">
              <a:latin typeface="Narkisim" panose="020E0502050101010101" pitchFamily="34" charset="-79"/>
              <a:cs typeface="Narkisim" panose="020E0502050101010101" pitchFamily="34" charset="-79"/>
            </a:rPr>
            <a:t> 1 ומדריד</a:t>
          </a:r>
          <a:endParaRPr lang="he-IL" sz="2000" b="1" dirty="0">
            <a:latin typeface="Narkisim" panose="020E0502050101010101" pitchFamily="34" charset="-79"/>
            <a:cs typeface="Narkisim" panose="020E0502050101010101" pitchFamily="34" charset="-79"/>
          </a:endParaRPr>
        </a:p>
      </dgm:t>
    </dgm:pt>
    <dgm:pt modelId="{372825D2-16E3-47E3-96FC-2831C82B8E37}" type="parTrans" cxnId="{0C0489AA-374F-43C9-B3EE-9C56E9E34BCB}">
      <dgm:prSet/>
      <dgm:spPr/>
      <dgm:t>
        <a:bodyPr/>
        <a:lstStyle/>
        <a:p>
          <a:pPr rtl="1"/>
          <a:endParaRPr lang="he-IL"/>
        </a:p>
      </dgm:t>
    </dgm:pt>
    <dgm:pt modelId="{F4E23C6C-A41A-482E-84B3-B9EDFBB45ECC}" type="sibTrans" cxnId="{0C0489AA-374F-43C9-B3EE-9C56E9E34BCB}">
      <dgm:prSet/>
      <dgm:spPr/>
      <dgm:t>
        <a:bodyPr/>
        <a:lstStyle/>
        <a:p>
          <a:pPr rtl="1"/>
          <a:endParaRPr lang="he-IL"/>
        </a:p>
      </dgm:t>
    </dgm:pt>
    <dgm:pt modelId="{50190A41-86A6-435B-8F64-359A3D883A46}">
      <dgm:prSet phldrT="[טקסט]" custT="1"/>
      <dgm:spPr/>
      <dgm:t>
        <a:bodyPr/>
        <a:lstStyle/>
        <a:p>
          <a:pPr rtl="1"/>
          <a:r>
            <a:rPr lang="he-IL" sz="2000" b="1" dirty="0" smtClean="0">
              <a:latin typeface="Narkisim" panose="020E0502050101010101" pitchFamily="34" charset="-79"/>
              <a:cs typeface="Narkisim" panose="020E0502050101010101" pitchFamily="34" charset="-79"/>
            </a:rPr>
            <a:t>אוסלו </a:t>
          </a:r>
          <a:r>
            <a:rPr lang="he-IL" sz="2000" b="1" dirty="0" err="1" smtClean="0">
              <a:latin typeface="Narkisim" panose="020E0502050101010101" pitchFamily="34" charset="-79"/>
              <a:cs typeface="Narkisim" panose="020E0502050101010101" pitchFamily="34" charset="-79"/>
            </a:rPr>
            <a:t>ואנתפאדה</a:t>
          </a:r>
          <a:r>
            <a:rPr lang="he-IL" sz="2000" b="1" dirty="0" smtClean="0">
              <a:latin typeface="Narkisim" panose="020E0502050101010101" pitchFamily="34" charset="-79"/>
              <a:cs typeface="Narkisim" panose="020E0502050101010101" pitchFamily="34" charset="-79"/>
            </a:rPr>
            <a:t> 2 </a:t>
          </a:r>
          <a:endParaRPr lang="he-IL" sz="2000" b="1" dirty="0">
            <a:latin typeface="Narkisim" panose="020E0502050101010101" pitchFamily="34" charset="-79"/>
            <a:cs typeface="Narkisim" panose="020E0502050101010101" pitchFamily="34" charset="-79"/>
          </a:endParaRPr>
        </a:p>
      </dgm:t>
    </dgm:pt>
    <dgm:pt modelId="{F903960A-9338-4DB3-91BE-3EA981BA08AE}" type="parTrans" cxnId="{F7DD2BD4-B4D0-4EEF-B0B3-C97F17AE3334}">
      <dgm:prSet/>
      <dgm:spPr/>
      <dgm:t>
        <a:bodyPr/>
        <a:lstStyle/>
        <a:p>
          <a:pPr rtl="1"/>
          <a:endParaRPr lang="he-IL"/>
        </a:p>
      </dgm:t>
    </dgm:pt>
    <dgm:pt modelId="{9BBA89A9-7A3E-452E-92D3-C664E6E9D5E9}" type="sibTrans" cxnId="{F7DD2BD4-B4D0-4EEF-B0B3-C97F17AE3334}">
      <dgm:prSet/>
      <dgm:spPr/>
      <dgm:t>
        <a:bodyPr/>
        <a:lstStyle/>
        <a:p>
          <a:pPr rtl="1"/>
          <a:endParaRPr lang="he-IL"/>
        </a:p>
      </dgm:t>
    </dgm:pt>
    <dgm:pt modelId="{0956C57E-2F77-4EA4-A7BA-BBACBFA87F03}">
      <dgm:prSet phldrT="[טקסט]" custT="1"/>
      <dgm:spPr/>
      <dgm:t>
        <a:bodyPr/>
        <a:lstStyle/>
        <a:p>
          <a:pPr rtl="1"/>
          <a:r>
            <a:rPr lang="he-IL" sz="2000" b="1" dirty="0" smtClean="0">
              <a:latin typeface="Narkisim" panose="020E0502050101010101" pitchFamily="34" charset="-79"/>
              <a:cs typeface="Narkisim" panose="020E0502050101010101" pitchFamily="34" charset="-79"/>
            </a:rPr>
            <a:t>התנתקות </a:t>
          </a:r>
          <a:r>
            <a:rPr lang="he-IL" sz="2000" b="1" dirty="0" err="1" smtClean="0">
              <a:latin typeface="Narkisim" panose="020E0502050101010101" pitchFamily="34" charset="-79"/>
              <a:cs typeface="Narkisim" panose="020E0502050101010101" pitchFamily="34" charset="-79"/>
            </a:rPr>
            <a:t>וחמסטאן</a:t>
          </a:r>
          <a:endParaRPr lang="he-IL" sz="2000" b="1" dirty="0">
            <a:latin typeface="Narkisim" panose="020E0502050101010101" pitchFamily="34" charset="-79"/>
            <a:cs typeface="Narkisim" panose="020E0502050101010101" pitchFamily="34" charset="-79"/>
          </a:endParaRPr>
        </a:p>
      </dgm:t>
    </dgm:pt>
    <dgm:pt modelId="{3B27B634-228E-4271-BF8C-CD3A85A92897}" type="parTrans" cxnId="{0028351F-F48E-4C2F-ACE1-7209D92C84C6}">
      <dgm:prSet/>
      <dgm:spPr/>
      <dgm:t>
        <a:bodyPr/>
        <a:lstStyle/>
        <a:p>
          <a:pPr rtl="1"/>
          <a:endParaRPr lang="he-IL"/>
        </a:p>
      </dgm:t>
    </dgm:pt>
    <dgm:pt modelId="{7306D531-ED16-434E-BBBC-236FC148410B}" type="sibTrans" cxnId="{0028351F-F48E-4C2F-ACE1-7209D92C84C6}">
      <dgm:prSet/>
      <dgm:spPr/>
      <dgm:t>
        <a:bodyPr/>
        <a:lstStyle/>
        <a:p>
          <a:pPr rtl="1"/>
          <a:endParaRPr lang="he-IL"/>
        </a:p>
      </dgm:t>
    </dgm:pt>
    <dgm:pt modelId="{BB1F0129-19AE-4885-9735-7225DA0C61CA}">
      <dgm:prSet phldrT="[טקסט]" custT="1"/>
      <dgm:spPr/>
      <dgm:t>
        <a:bodyPr/>
        <a:lstStyle/>
        <a:p>
          <a:pPr rtl="1"/>
          <a:r>
            <a:rPr lang="he-IL" sz="2000" b="1" dirty="0" smtClean="0">
              <a:latin typeface="Narkisim" panose="020E0502050101010101" pitchFamily="34" charset="-79"/>
              <a:cs typeface="Narkisim" panose="020E0502050101010101" pitchFamily="34" charset="-79"/>
            </a:rPr>
            <a:t>מבצעי עזה</a:t>
          </a:r>
          <a:endParaRPr lang="he-IL" sz="2000" b="1" dirty="0">
            <a:latin typeface="Narkisim" panose="020E0502050101010101" pitchFamily="34" charset="-79"/>
            <a:cs typeface="Narkisim" panose="020E0502050101010101" pitchFamily="34" charset="-79"/>
          </a:endParaRPr>
        </a:p>
      </dgm:t>
    </dgm:pt>
    <dgm:pt modelId="{E17851B8-FB85-4AA9-83E4-A17139A9F5CA}" type="parTrans" cxnId="{B0EEFCBF-8263-4FB8-A25D-466A4AAE19EA}">
      <dgm:prSet/>
      <dgm:spPr/>
      <dgm:t>
        <a:bodyPr/>
        <a:lstStyle/>
        <a:p>
          <a:pPr rtl="1"/>
          <a:endParaRPr lang="he-IL"/>
        </a:p>
      </dgm:t>
    </dgm:pt>
    <dgm:pt modelId="{FDB45068-ABBC-4CC5-9474-B6B0FEEEE8EF}" type="sibTrans" cxnId="{B0EEFCBF-8263-4FB8-A25D-466A4AAE19EA}">
      <dgm:prSet/>
      <dgm:spPr/>
      <dgm:t>
        <a:bodyPr/>
        <a:lstStyle/>
        <a:p>
          <a:pPr rtl="1"/>
          <a:endParaRPr lang="he-IL"/>
        </a:p>
      </dgm:t>
    </dgm:pt>
    <dgm:pt modelId="{EF60C1A0-8800-464A-8008-2196C6ED0D7C}">
      <dgm:prSet phldrT="[טקסט]" custT="1"/>
      <dgm:spPr/>
      <dgm:t>
        <a:bodyPr/>
        <a:lstStyle/>
        <a:p>
          <a:pPr rtl="1"/>
          <a:r>
            <a:rPr lang="he-IL" sz="1600" b="1" dirty="0" smtClean="0">
              <a:latin typeface="Narkisim" panose="020E0502050101010101" pitchFamily="34" charset="-79"/>
              <a:cs typeface="Narkisim" panose="020E0502050101010101" pitchFamily="34" charset="-79"/>
            </a:rPr>
            <a:t>"מלחמה קרה"</a:t>
          </a:r>
          <a:endParaRPr lang="he-IL" sz="1600" b="1" dirty="0">
            <a:latin typeface="Narkisim" panose="020E0502050101010101" pitchFamily="34" charset="-79"/>
            <a:cs typeface="Narkisim" panose="020E0502050101010101" pitchFamily="34" charset="-79"/>
          </a:endParaRPr>
        </a:p>
      </dgm:t>
    </dgm:pt>
    <dgm:pt modelId="{C87E8979-BFC8-41BD-B809-97F37162C500}" type="parTrans" cxnId="{B6477036-FFDF-45E9-876C-10FBB6779255}">
      <dgm:prSet/>
      <dgm:spPr/>
      <dgm:t>
        <a:bodyPr/>
        <a:lstStyle/>
        <a:p>
          <a:pPr rtl="1"/>
          <a:endParaRPr lang="he-IL"/>
        </a:p>
      </dgm:t>
    </dgm:pt>
    <dgm:pt modelId="{33D12300-4812-451E-BBBE-DBD17D3DCF8E}" type="sibTrans" cxnId="{B6477036-FFDF-45E9-876C-10FBB6779255}">
      <dgm:prSet/>
      <dgm:spPr/>
      <dgm:t>
        <a:bodyPr/>
        <a:lstStyle/>
        <a:p>
          <a:pPr rtl="1"/>
          <a:endParaRPr lang="he-IL"/>
        </a:p>
      </dgm:t>
    </dgm:pt>
    <dgm:pt modelId="{A7C614A4-121C-412E-82C0-EE3B66A954B1}">
      <dgm:prSet phldrT="[טקסט]" custT="1"/>
      <dgm:spPr/>
      <dgm:t>
        <a:bodyPr/>
        <a:lstStyle/>
        <a:p>
          <a:pPr rtl="1"/>
          <a:r>
            <a:rPr lang="he-IL" sz="1600" b="1" dirty="0" smtClean="0">
              <a:latin typeface="Narkisim" panose="020E0502050101010101" pitchFamily="34" charset="-79"/>
              <a:cs typeface="Narkisim" panose="020E0502050101010101" pitchFamily="34" charset="-79"/>
            </a:rPr>
            <a:t>חסות למדריד</a:t>
          </a:r>
          <a:endParaRPr lang="he-IL" sz="1600" b="1" dirty="0">
            <a:latin typeface="Narkisim" panose="020E0502050101010101" pitchFamily="34" charset="-79"/>
            <a:cs typeface="Narkisim" panose="020E0502050101010101" pitchFamily="34" charset="-79"/>
          </a:endParaRPr>
        </a:p>
      </dgm:t>
    </dgm:pt>
    <dgm:pt modelId="{02919FB3-32AA-482F-A44A-42D416206796}" type="parTrans" cxnId="{04FC00FB-1E17-44D4-9A2C-520E2A3EE403}">
      <dgm:prSet/>
      <dgm:spPr/>
      <dgm:t>
        <a:bodyPr/>
        <a:lstStyle/>
        <a:p>
          <a:pPr rtl="1"/>
          <a:endParaRPr lang="he-IL"/>
        </a:p>
      </dgm:t>
    </dgm:pt>
    <dgm:pt modelId="{38173EAE-4FF5-48F6-A9E4-D3CE95331C99}" type="sibTrans" cxnId="{04FC00FB-1E17-44D4-9A2C-520E2A3EE403}">
      <dgm:prSet/>
      <dgm:spPr/>
      <dgm:t>
        <a:bodyPr/>
        <a:lstStyle/>
        <a:p>
          <a:pPr rtl="1"/>
          <a:endParaRPr lang="he-IL"/>
        </a:p>
      </dgm:t>
    </dgm:pt>
    <dgm:pt modelId="{6758ED3A-C5EF-40A5-A7D9-2A85D635F029}">
      <dgm:prSet phldrT="[טקסט]" custT="1"/>
      <dgm:spPr/>
      <dgm:t>
        <a:bodyPr/>
        <a:lstStyle/>
        <a:p>
          <a:pPr rtl="1"/>
          <a:r>
            <a:rPr lang="he-IL" sz="1600" b="1" dirty="0" smtClean="0">
              <a:latin typeface="Narkisim" panose="020E0502050101010101" pitchFamily="34" charset="-79"/>
              <a:cs typeface="Narkisim" panose="020E0502050101010101" pitchFamily="34" charset="-79"/>
            </a:rPr>
            <a:t>בחירות, תנאי קוורטט</a:t>
          </a:r>
          <a:endParaRPr lang="he-IL" sz="1600" b="1" dirty="0">
            <a:latin typeface="Narkisim" panose="020E0502050101010101" pitchFamily="34" charset="-79"/>
            <a:cs typeface="Narkisim" panose="020E0502050101010101" pitchFamily="34" charset="-79"/>
          </a:endParaRPr>
        </a:p>
      </dgm:t>
    </dgm:pt>
    <dgm:pt modelId="{8ECF9B76-581E-4E38-B5EF-9F833B3F5881}" type="parTrans" cxnId="{A8976848-DEDE-4648-B433-AD16CB221392}">
      <dgm:prSet/>
      <dgm:spPr/>
      <dgm:t>
        <a:bodyPr/>
        <a:lstStyle/>
        <a:p>
          <a:pPr rtl="1"/>
          <a:endParaRPr lang="he-IL"/>
        </a:p>
      </dgm:t>
    </dgm:pt>
    <dgm:pt modelId="{5C3AEA7A-1876-4645-B7EA-3BD1744EA764}" type="sibTrans" cxnId="{A8976848-DEDE-4648-B433-AD16CB221392}">
      <dgm:prSet/>
      <dgm:spPr/>
      <dgm:t>
        <a:bodyPr/>
        <a:lstStyle/>
        <a:p>
          <a:pPr rtl="1"/>
          <a:endParaRPr lang="he-IL"/>
        </a:p>
      </dgm:t>
    </dgm:pt>
    <dgm:pt modelId="{91937CB4-5134-4A2C-A8A8-DE20B6F1654A}">
      <dgm:prSet phldrT="[טקסט]" custT="1"/>
      <dgm:spPr/>
      <dgm:t>
        <a:bodyPr/>
        <a:lstStyle/>
        <a:p>
          <a:pPr rtl="1"/>
          <a:r>
            <a:rPr lang="he-IL" sz="1600" b="1" dirty="0" smtClean="0">
              <a:latin typeface="Narkisim" panose="020E0502050101010101" pitchFamily="34" charset="-79"/>
              <a:cs typeface="Narkisim" panose="020E0502050101010101" pitchFamily="34" charset="-79"/>
            </a:rPr>
            <a:t>ציר רדיקאלי מול מתון</a:t>
          </a:r>
          <a:endParaRPr lang="he-IL" sz="1600" b="1" dirty="0">
            <a:latin typeface="Narkisim" panose="020E0502050101010101" pitchFamily="34" charset="-79"/>
            <a:cs typeface="Narkisim" panose="020E0502050101010101" pitchFamily="34" charset="-79"/>
          </a:endParaRPr>
        </a:p>
      </dgm:t>
    </dgm:pt>
    <dgm:pt modelId="{3C256CF4-BA89-4683-B910-C891007C0984}" type="parTrans" cxnId="{4FA6D7E3-C7A0-49DB-99E1-5EDDA5B09804}">
      <dgm:prSet/>
      <dgm:spPr/>
      <dgm:t>
        <a:bodyPr/>
        <a:lstStyle/>
        <a:p>
          <a:pPr rtl="1"/>
          <a:endParaRPr lang="he-IL"/>
        </a:p>
      </dgm:t>
    </dgm:pt>
    <dgm:pt modelId="{DBAA4E0C-35CA-4132-AFE3-58A460D57748}" type="sibTrans" cxnId="{4FA6D7E3-C7A0-49DB-99E1-5EDDA5B09804}">
      <dgm:prSet/>
      <dgm:spPr/>
      <dgm:t>
        <a:bodyPr/>
        <a:lstStyle/>
        <a:p>
          <a:pPr rtl="1"/>
          <a:endParaRPr lang="he-IL"/>
        </a:p>
      </dgm:t>
    </dgm:pt>
    <dgm:pt modelId="{C32DAF34-81D9-4256-BAF0-4049BBE76363}">
      <dgm:prSet phldrT="[טקסט]" custT="1"/>
      <dgm:spPr/>
      <dgm:t>
        <a:bodyPr/>
        <a:lstStyle/>
        <a:p>
          <a:pPr rtl="1"/>
          <a:r>
            <a:rPr lang="he-IL" sz="1600" b="1" dirty="0" smtClean="0">
              <a:latin typeface="Narkisim" panose="020E0502050101010101" pitchFamily="34" charset="-79"/>
              <a:cs typeface="Narkisim" panose="020E0502050101010101" pitchFamily="34" charset="-79"/>
            </a:rPr>
            <a:t>רב-קוטביות ובינאום  (</a:t>
          </a:r>
          <a:r>
            <a:rPr lang="en-US" sz="1600" b="1" dirty="0" smtClean="0">
              <a:latin typeface="Narkisim" panose="020E0502050101010101" pitchFamily="34" charset="-79"/>
              <a:cs typeface="Narkisim" panose="020E0502050101010101" pitchFamily="34" charset="-79"/>
            </a:rPr>
            <a:t>NMS</a:t>
          </a:r>
          <a:r>
            <a:rPr lang="he-IL" sz="1600" b="1" dirty="0" smtClean="0">
              <a:latin typeface="Narkisim" panose="020E0502050101010101" pitchFamily="34" charset="-79"/>
              <a:cs typeface="Narkisim" panose="020E0502050101010101" pitchFamily="34" charset="-79"/>
            </a:rPr>
            <a:t>, וטו, </a:t>
          </a:r>
          <a:r>
            <a:rPr lang="he-IL" sz="1600" b="1" dirty="0" err="1" smtClean="0">
              <a:latin typeface="Narkisim" panose="020E0502050101010101" pitchFamily="34" charset="-79"/>
              <a:cs typeface="Narkisim" panose="020E0502050101010101" pitchFamily="34" charset="-79"/>
            </a:rPr>
            <a:t>גולדסטון</a:t>
          </a:r>
          <a:r>
            <a:rPr lang="he-IL" sz="1600" b="1" dirty="0" smtClean="0">
              <a:latin typeface="Narkisim" panose="020E0502050101010101" pitchFamily="34" charset="-79"/>
              <a:cs typeface="Narkisim" panose="020E0502050101010101" pitchFamily="34" charset="-79"/>
            </a:rPr>
            <a:t>) דה-לגיטימציה   וקשב מוגבל (קרים)</a:t>
          </a:r>
          <a:endParaRPr lang="he-IL" sz="1600" b="1" dirty="0">
            <a:latin typeface="Narkisim" panose="020E0502050101010101" pitchFamily="34" charset="-79"/>
            <a:cs typeface="Narkisim" panose="020E0502050101010101" pitchFamily="34" charset="-79"/>
          </a:endParaRPr>
        </a:p>
      </dgm:t>
    </dgm:pt>
    <dgm:pt modelId="{A256363B-4BE4-4BA0-8574-FC40F4299BD6}" type="parTrans" cxnId="{BDC183D1-7357-49D0-8A9D-59FBC3B9EAA1}">
      <dgm:prSet/>
      <dgm:spPr/>
      <dgm:t>
        <a:bodyPr/>
        <a:lstStyle/>
        <a:p>
          <a:pPr rtl="1"/>
          <a:endParaRPr lang="he-IL"/>
        </a:p>
      </dgm:t>
    </dgm:pt>
    <dgm:pt modelId="{2E75DBE3-4EAD-4DFB-A60C-71F0EEA1DBB1}" type="sibTrans" cxnId="{BDC183D1-7357-49D0-8A9D-59FBC3B9EAA1}">
      <dgm:prSet/>
      <dgm:spPr/>
      <dgm:t>
        <a:bodyPr/>
        <a:lstStyle/>
        <a:p>
          <a:pPr rtl="1"/>
          <a:endParaRPr lang="he-IL"/>
        </a:p>
      </dgm:t>
    </dgm:pt>
    <dgm:pt modelId="{0E1066EF-4A0E-43B0-8C0C-3A681D04E2C5}">
      <dgm:prSet phldrT="[טקסט]" custT="1"/>
      <dgm:spPr/>
      <dgm:t>
        <a:bodyPr/>
        <a:lstStyle/>
        <a:p>
          <a:pPr rtl="1"/>
          <a:r>
            <a:rPr lang="he-IL" sz="2000" b="1" baseline="0" dirty="0" smtClean="0">
              <a:latin typeface="Narkisim" panose="020E0502050101010101" pitchFamily="34" charset="-79"/>
              <a:cs typeface="Narkisim" panose="020E0502050101010101" pitchFamily="34" charset="-79"/>
            </a:rPr>
            <a:t>"נכסה" (</a:t>
          </a:r>
          <a:r>
            <a:rPr lang="he-IL" sz="2000" b="1" baseline="0" dirty="0" err="1" smtClean="0">
              <a:latin typeface="Narkisim" panose="020E0502050101010101" pitchFamily="34" charset="-79"/>
              <a:cs typeface="Narkisim" panose="020E0502050101010101" pitchFamily="34" charset="-79"/>
            </a:rPr>
            <a:t>67</a:t>
          </a:r>
          <a:r>
            <a:rPr lang="he-IL" sz="2000" b="1" baseline="0" dirty="0" smtClean="0">
              <a:latin typeface="Narkisim" panose="020E0502050101010101" pitchFamily="34" charset="-79"/>
              <a:cs typeface="Narkisim" panose="020E0502050101010101" pitchFamily="34" charset="-79"/>
            </a:rPr>
            <a:t>') התנחלויות</a:t>
          </a:r>
          <a:endParaRPr lang="he-IL" sz="2000" b="1" dirty="0">
            <a:latin typeface="Narkisim" panose="020E0502050101010101" pitchFamily="34" charset="-79"/>
            <a:cs typeface="Narkisim" panose="020E0502050101010101" pitchFamily="34" charset="-79"/>
          </a:endParaRPr>
        </a:p>
      </dgm:t>
    </dgm:pt>
    <dgm:pt modelId="{25D4564A-F131-4066-AF18-391B6466A67B}" type="parTrans" cxnId="{56A7B416-9B32-49F5-9940-0464CD0767B3}">
      <dgm:prSet/>
      <dgm:spPr/>
      <dgm:t>
        <a:bodyPr/>
        <a:lstStyle/>
        <a:p>
          <a:pPr rtl="1"/>
          <a:endParaRPr lang="he-IL"/>
        </a:p>
      </dgm:t>
    </dgm:pt>
    <dgm:pt modelId="{06B05F03-6F3D-4DC4-9FE2-909F92531331}" type="sibTrans" cxnId="{56A7B416-9B32-49F5-9940-0464CD0767B3}">
      <dgm:prSet/>
      <dgm:spPr/>
      <dgm:t>
        <a:bodyPr/>
        <a:lstStyle/>
        <a:p>
          <a:pPr rtl="1"/>
          <a:endParaRPr lang="he-IL"/>
        </a:p>
      </dgm:t>
    </dgm:pt>
    <dgm:pt modelId="{CAB59D05-8B44-4F15-BFCE-CF195C0BEC32}">
      <dgm:prSet phldrT="[טקסט]" custT="1"/>
      <dgm:spPr/>
      <dgm:t>
        <a:bodyPr/>
        <a:lstStyle/>
        <a:p>
          <a:pPr rtl="1"/>
          <a:r>
            <a:rPr lang="he-IL" sz="2000" b="1" dirty="0" err="1" smtClean="0">
              <a:latin typeface="Narkisim" panose="020E0502050101010101" pitchFamily="34" charset="-79"/>
              <a:cs typeface="Narkisim" panose="020E0502050101010101" pitchFamily="34" charset="-79"/>
            </a:rPr>
            <a:t>82</a:t>
          </a:r>
          <a:r>
            <a:rPr lang="he-IL" sz="2000" b="1" dirty="0" smtClean="0">
              <a:latin typeface="Narkisim" panose="020E0502050101010101" pitchFamily="34" charset="-79"/>
              <a:cs typeface="Narkisim" panose="020E0502050101010101" pitchFamily="34" charset="-79"/>
            </a:rPr>
            <a:t>'-</a:t>
          </a:r>
          <a:r>
            <a:rPr lang="he-IL" sz="2000" b="1" dirty="0" err="1" smtClean="0">
              <a:latin typeface="Narkisim" panose="020E0502050101010101" pitchFamily="34" charset="-79"/>
              <a:cs typeface="Narkisim" panose="020E0502050101010101" pitchFamily="34" charset="-79"/>
            </a:rPr>
            <a:t>68</a:t>
          </a:r>
          <a:r>
            <a:rPr lang="he-IL" sz="2000" b="1" dirty="0" smtClean="0">
              <a:latin typeface="Narkisim" panose="020E0502050101010101" pitchFamily="34" charset="-79"/>
              <a:cs typeface="Narkisim" panose="020E0502050101010101" pitchFamily="34" charset="-79"/>
            </a:rPr>
            <a:t>' מכרמה לתוניס</a:t>
          </a:r>
          <a:endParaRPr lang="he-IL" sz="2000" b="1" dirty="0">
            <a:latin typeface="Narkisim" panose="020E0502050101010101" pitchFamily="34" charset="-79"/>
            <a:cs typeface="Narkisim" panose="020E0502050101010101" pitchFamily="34" charset="-79"/>
          </a:endParaRPr>
        </a:p>
      </dgm:t>
    </dgm:pt>
    <dgm:pt modelId="{B34E84E2-A19E-422B-8E4E-DAB70FB4F7AD}" type="parTrans" cxnId="{C4AC39D4-068B-4EC8-B36E-8521AF37ACB4}">
      <dgm:prSet/>
      <dgm:spPr/>
      <dgm:t>
        <a:bodyPr/>
        <a:lstStyle/>
        <a:p>
          <a:pPr rtl="1"/>
          <a:endParaRPr lang="he-IL"/>
        </a:p>
      </dgm:t>
    </dgm:pt>
    <dgm:pt modelId="{54FF0415-D2E6-49E5-841D-205F85098D30}" type="sibTrans" cxnId="{C4AC39D4-068B-4EC8-B36E-8521AF37ACB4}">
      <dgm:prSet/>
      <dgm:spPr/>
      <dgm:t>
        <a:bodyPr/>
        <a:lstStyle/>
        <a:p>
          <a:pPr rtl="1"/>
          <a:endParaRPr lang="he-IL"/>
        </a:p>
      </dgm:t>
    </dgm:pt>
    <dgm:pt modelId="{36C7040F-F53D-4143-A27C-FAF93BC572A3}" type="pres">
      <dgm:prSet presAssocID="{E494C470-C32C-4C8A-8556-DAB50FE48DE2}" presName="cycleMatrixDiagram" presStyleCnt="0">
        <dgm:presLayoutVars>
          <dgm:chMax val="1"/>
          <dgm:dir/>
          <dgm:animLvl val="lvl"/>
          <dgm:resizeHandles val="exact"/>
        </dgm:presLayoutVars>
      </dgm:prSet>
      <dgm:spPr/>
      <dgm:t>
        <a:bodyPr/>
        <a:lstStyle/>
        <a:p>
          <a:pPr rtl="1"/>
          <a:endParaRPr lang="he-IL"/>
        </a:p>
      </dgm:t>
    </dgm:pt>
    <dgm:pt modelId="{CDBFC3A4-CDD6-49EB-82B9-AD7EAD6E5AC1}" type="pres">
      <dgm:prSet presAssocID="{E494C470-C32C-4C8A-8556-DAB50FE48DE2}" presName="children" presStyleCnt="0"/>
      <dgm:spPr/>
      <dgm:t>
        <a:bodyPr/>
        <a:lstStyle/>
        <a:p>
          <a:pPr rtl="1"/>
          <a:endParaRPr lang="he-IL"/>
        </a:p>
      </dgm:t>
    </dgm:pt>
    <dgm:pt modelId="{DBB9B68C-8230-40C1-9325-FDBC00266F8B}" type="pres">
      <dgm:prSet presAssocID="{E494C470-C32C-4C8A-8556-DAB50FE48DE2}" presName="child1group" presStyleCnt="0"/>
      <dgm:spPr/>
      <dgm:t>
        <a:bodyPr/>
        <a:lstStyle/>
        <a:p>
          <a:pPr rtl="1"/>
          <a:endParaRPr lang="he-IL"/>
        </a:p>
      </dgm:t>
    </dgm:pt>
    <dgm:pt modelId="{A9B3929A-ED35-4A58-8563-1DFD697A382B}" type="pres">
      <dgm:prSet presAssocID="{E494C470-C32C-4C8A-8556-DAB50FE48DE2}" presName="child1" presStyleLbl="bgAcc1" presStyleIdx="0" presStyleCnt="4" custScaleX="120559" custScaleY="148078" custLinFactNeighborX="-16593"/>
      <dgm:spPr/>
      <dgm:t>
        <a:bodyPr/>
        <a:lstStyle/>
        <a:p>
          <a:pPr rtl="1"/>
          <a:endParaRPr lang="he-IL"/>
        </a:p>
      </dgm:t>
    </dgm:pt>
    <dgm:pt modelId="{86ABF833-2911-4779-90BB-BA9E11E7B4B4}" type="pres">
      <dgm:prSet presAssocID="{E494C470-C32C-4C8A-8556-DAB50FE48DE2}" presName="child1Text" presStyleLbl="bgAcc1" presStyleIdx="0" presStyleCnt="4">
        <dgm:presLayoutVars>
          <dgm:bulletEnabled val="1"/>
        </dgm:presLayoutVars>
      </dgm:prSet>
      <dgm:spPr/>
      <dgm:t>
        <a:bodyPr/>
        <a:lstStyle/>
        <a:p>
          <a:pPr rtl="1"/>
          <a:endParaRPr lang="he-IL"/>
        </a:p>
      </dgm:t>
    </dgm:pt>
    <dgm:pt modelId="{568FC66A-C38F-4DBA-8EA3-D9F57A580EA8}" type="pres">
      <dgm:prSet presAssocID="{E494C470-C32C-4C8A-8556-DAB50FE48DE2}" presName="child2group" presStyleCnt="0"/>
      <dgm:spPr/>
      <dgm:t>
        <a:bodyPr/>
        <a:lstStyle/>
        <a:p>
          <a:pPr rtl="1"/>
          <a:endParaRPr lang="he-IL"/>
        </a:p>
      </dgm:t>
    </dgm:pt>
    <dgm:pt modelId="{82B624E3-60A0-46D8-B30F-2ED528C67E5E}" type="pres">
      <dgm:prSet presAssocID="{E494C470-C32C-4C8A-8556-DAB50FE48DE2}" presName="child2" presStyleLbl="bgAcc1" presStyleIdx="1" presStyleCnt="4" custScaleX="118526" custScaleY="148358" custLinFactNeighborX="15411" custLinFactNeighborY="1143"/>
      <dgm:spPr/>
      <dgm:t>
        <a:bodyPr/>
        <a:lstStyle/>
        <a:p>
          <a:pPr rtl="1"/>
          <a:endParaRPr lang="he-IL"/>
        </a:p>
      </dgm:t>
    </dgm:pt>
    <dgm:pt modelId="{797F05DF-51CC-42F7-89C8-CC8A4BA15D9A}" type="pres">
      <dgm:prSet presAssocID="{E494C470-C32C-4C8A-8556-DAB50FE48DE2}" presName="child2Text" presStyleLbl="bgAcc1" presStyleIdx="1" presStyleCnt="4">
        <dgm:presLayoutVars>
          <dgm:bulletEnabled val="1"/>
        </dgm:presLayoutVars>
      </dgm:prSet>
      <dgm:spPr/>
      <dgm:t>
        <a:bodyPr/>
        <a:lstStyle/>
        <a:p>
          <a:pPr rtl="1"/>
          <a:endParaRPr lang="he-IL"/>
        </a:p>
      </dgm:t>
    </dgm:pt>
    <dgm:pt modelId="{C5C32BA2-180E-4A91-99F5-4EB74CFEB028}" type="pres">
      <dgm:prSet presAssocID="{E494C470-C32C-4C8A-8556-DAB50FE48DE2}" presName="child3group" presStyleCnt="0"/>
      <dgm:spPr/>
      <dgm:t>
        <a:bodyPr/>
        <a:lstStyle/>
        <a:p>
          <a:pPr rtl="1"/>
          <a:endParaRPr lang="he-IL"/>
        </a:p>
      </dgm:t>
    </dgm:pt>
    <dgm:pt modelId="{56C83C47-EBC1-417F-9C07-15F8373D2DDC}" type="pres">
      <dgm:prSet presAssocID="{E494C470-C32C-4C8A-8556-DAB50FE48DE2}" presName="child3" presStyleLbl="bgAcc1" presStyleIdx="2" presStyleCnt="4" custScaleX="123471" custScaleY="150443" custLinFactNeighborX="15855" custLinFactNeighborY="-31710"/>
      <dgm:spPr/>
      <dgm:t>
        <a:bodyPr/>
        <a:lstStyle/>
        <a:p>
          <a:pPr rtl="1"/>
          <a:endParaRPr lang="he-IL"/>
        </a:p>
      </dgm:t>
    </dgm:pt>
    <dgm:pt modelId="{EDFB9F92-0CE2-4589-8197-54550624DE59}" type="pres">
      <dgm:prSet presAssocID="{E494C470-C32C-4C8A-8556-DAB50FE48DE2}" presName="child3Text" presStyleLbl="bgAcc1" presStyleIdx="2" presStyleCnt="4">
        <dgm:presLayoutVars>
          <dgm:bulletEnabled val="1"/>
        </dgm:presLayoutVars>
      </dgm:prSet>
      <dgm:spPr/>
      <dgm:t>
        <a:bodyPr/>
        <a:lstStyle/>
        <a:p>
          <a:pPr rtl="1"/>
          <a:endParaRPr lang="he-IL"/>
        </a:p>
      </dgm:t>
    </dgm:pt>
    <dgm:pt modelId="{1D7F9B14-D234-441C-8DFF-4E61B99FBE34}" type="pres">
      <dgm:prSet presAssocID="{E494C470-C32C-4C8A-8556-DAB50FE48DE2}" presName="child4group" presStyleCnt="0"/>
      <dgm:spPr/>
      <dgm:t>
        <a:bodyPr/>
        <a:lstStyle/>
        <a:p>
          <a:pPr rtl="1"/>
          <a:endParaRPr lang="he-IL"/>
        </a:p>
      </dgm:t>
    </dgm:pt>
    <dgm:pt modelId="{F50BB730-4A42-4B85-B295-BE9CA4720EE8}" type="pres">
      <dgm:prSet presAssocID="{E494C470-C32C-4C8A-8556-DAB50FE48DE2}" presName="child4" presStyleLbl="bgAcc1" presStyleIdx="3" presStyleCnt="4" custScaleX="125559" custScaleY="150443" custLinFactNeighborX="-17130" custLinFactNeighborY="-44834"/>
      <dgm:spPr/>
      <dgm:t>
        <a:bodyPr/>
        <a:lstStyle/>
        <a:p>
          <a:pPr rtl="1"/>
          <a:endParaRPr lang="he-IL"/>
        </a:p>
      </dgm:t>
    </dgm:pt>
    <dgm:pt modelId="{ADFD74E1-3406-41FB-A550-DE6DF95E9D8D}" type="pres">
      <dgm:prSet presAssocID="{E494C470-C32C-4C8A-8556-DAB50FE48DE2}" presName="child4Text" presStyleLbl="bgAcc1" presStyleIdx="3" presStyleCnt="4">
        <dgm:presLayoutVars>
          <dgm:bulletEnabled val="1"/>
        </dgm:presLayoutVars>
      </dgm:prSet>
      <dgm:spPr/>
      <dgm:t>
        <a:bodyPr/>
        <a:lstStyle/>
        <a:p>
          <a:pPr rtl="1"/>
          <a:endParaRPr lang="he-IL"/>
        </a:p>
      </dgm:t>
    </dgm:pt>
    <dgm:pt modelId="{C683DAAC-1A99-43F5-92D7-6D4ED5489FBE}" type="pres">
      <dgm:prSet presAssocID="{E494C470-C32C-4C8A-8556-DAB50FE48DE2}" presName="childPlaceholder" presStyleCnt="0"/>
      <dgm:spPr/>
      <dgm:t>
        <a:bodyPr/>
        <a:lstStyle/>
        <a:p>
          <a:pPr rtl="1"/>
          <a:endParaRPr lang="he-IL"/>
        </a:p>
      </dgm:t>
    </dgm:pt>
    <dgm:pt modelId="{2E9785C0-FC48-4D3C-B842-B2FEE181CBA5}" type="pres">
      <dgm:prSet presAssocID="{E494C470-C32C-4C8A-8556-DAB50FE48DE2}" presName="circle" presStyleCnt="0"/>
      <dgm:spPr/>
      <dgm:t>
        <a:bodyPr/>
        <a:lstStyle/>
        <a:p>
          <a:pPr rtl="1"/>
          <a:endParaRPr lang="he-IL"/>
        </a:p>
      </dgm:t>
    </dgm:pt>
    <dgm:pt modelId="{28360F4B-FD6A-45B5-B62B-3CDAE2312BEB}" type="pres">
      <dgm:prSet presAssocID="{E494C470-C32C-4C8A-8556-DAB50FE48DE2}" presName="quadrant1" presStyleLbl="node1" presStyleIdx="0" presStyleCnt="4" custLinFactNeighborY="-8508">
        <dgm:presLayoutVars>
          <dgm:chMax val="1"/>
          <dgm:bulletEnabled val="1"/>
        </dgm:presLayoutVars>
      </dgm:prSet>
      <dgm:spPr/>
      <dgm:t>
        <a:bodyPr/>
        <a:lstStyle/>
        <a:p>
          <a:pPr rtl="1"/>
          <a:endParaRPr lang="he-IL"/>
        </a:p>
      </dgm:t>
    </dgm:pt>
    <dgm:pt modelId="{D1B8DEF2-65AD-4B46-9F97-FCC145CC4237}" type="pres">
      <dgm:prSet presAssocID="{E494C470-C32C-4C8A-8556-DAB50FE48DE2}" presName="quadrant2" presStyleLbl="node1" presStyleIdx="1" presStyleCnt="4" custLinFactNeighborY="-8508">
        <dgm:presLayoutVars>
          <dgm:chMax val="1"/>
          <dgm:bulletEnabled val="1"/>
        </dgm:presLayoutVars>
      </dgm:prSet>
      <dgm:spPr/>
      <dgm:t>
        <a:bodyPr/>
        <a:lstStyle/>
        <a:p>
          <a:pPr rtl="1"/>
          <a:endParaRPr lang="he-IL"/>
        </a:p>
      </dgm:t>
    </dgm:pt>
    <dgm:pt modelId="{BD2D94E8-21B4-4B48-B1F5-D7E255F92853}" type="pres">
      <dgm:prSet presAssocID="{E494C470-C32C-4C8A-8556-DAB50FE48DE2}" presName="quadrant3" presStyleLbl="node1" presStyleIdx="2" presStyleCnt="4" custLinFactNeighborX="560" custLinFactNeighborY="-8837">
        <dgm:presLayoutVars>
          <dgm:chMax val="1"/>
          <dgm:bulletEnabled val="1"/>
        </dgm:presLayoutVars>
      </dgm:prSet>
      <dgm:spPr/>
      <dgm:t>
        <a:bodyPr/>
        <a:lstStyle/>
        <a:p>
          <a:pPr rtl="1"/>
          <a:endParaRPr lang="he-IL"/>
        </a:p>
      </dgm:t>
    </dgm:pt>
    <dgm:pt modelId="{1CEDA07C-E53E-47D1-89C9-6A3ADC07D9DB}" type="pres">
      <dgm:prSet presAssocID="{E494C470-C32C-4C8A-8556-DAB50FE48DE2}" presName="quadrant4" presStyleLbl="node1" presStyleIdx="3" presStyleCnt="4" custLinFactNeighborY="-8508">
        <dgm:presLayoutVars>
          <dgm:chMax val="1"/>
          <dgm:bulletEnabled val="1"/>
        </dgm:presLayoutVars>
      </dgm:prSet>
      <dgm:spPr/>
      <dgm:t>
        <a:bodyPr/>
        <a:lstStyle/>
        <a:p>
          <a:pPr rtl="1"/>
          <a:endParaRPr lang="he-IL"/>
        </a:p>
      </dgm:t>
    </dgm:pt>
    <dgm:pt modelId="{7076408C-9A08-4DFC-9E3D-BF7964383A27}" type="pres">
      <dgm:prSet presAssocID="{E494C470-C32C-4C8A-8556-DAB50FE48DE2}" presName="quadrantPlaceholder" presStyleCnt="0"/>
      <dgm:spPr/>
      <dgm:t>
        <a:bodyPr/>
        <a:lstStyle/>
        <a:p>
          <a:pPr rtl="1"/>
          <a:endParaRPr lang="he-IL"/>
        </a:p>
      </dgm:t>
    </dgm:pt>
    <dgm:pt modelId="{84847BAA-3AA5-4E61-A5D3-1180C5BB345C}" type="pres">
      <dgm:prSet presAssocID="{E494C470-C32C-4C8A-8556-DAB50FE48DE2}" presName="center1" presStyleLbl="fgShp" presStyleIdx="0" presStyleCnt="2" custScaleX="99729"/>
      <dgm:spPr/>
      <dgm:t>
        <a:bodyPr/>
        <a:lstStyle/>
        <a:p>
          <a:pPr rtl="1"/>
          <a:endParaRPr lang="he-IL"/>
        </a:p>
      </dgm:t>
    </dgm:pt>
    <dgm:pt modelId="{C09E6F09-A72E-4AA4-9B7C-F6FEBF8F05CB}" type="pres">
      <dgm:prSet presAssocID="{E494C470-C32C-4C8A-8556-DAB50FE48DE2}" presName="center2" presStyleLbl="fgShp" presStyleIdx="1" presStyleCnt="2"/>
      <dgm:spPr/>
      <dgm:t>
        <a:bodyPr/>
        <a:lstStyle/>
        <a:p>
          <a:pPr rtl="1"/>
          <a:endParaRPr lang="he-IL"/>
        </a:p>
      </dgm:t>
    </dgm:pt>
  </dgm:ptLst>
  <dgm:cxnLst>
    <dgm:cxn modelId="{59800A58-2E71-4EFF-8DFE-772DF60D5CCB}" type="presOf" srcId="{DF6D1F5C-52A6-41F8-872E-EB36E1D8E433}" destId="{ADFD74E1-3406-41FB-A550-DE6DF95E9D8D}" srcOrd="1" destOrd="0" presId="urn:microsoft.com/office/officeart/2005/8/layout/cycle4"/>
    <dgm:cxn modelId="{4F3131D7-9A00-48C7-87E2-8B4855192D65}" srcId="{E494C470-C32C-4C8A-8556-DAB50FE48DE2}" destId="{0330AA80-5C79-4EE6-BF07-4B7F699A63A0}" srcOrd="0" destOrd="0" parTransId="{74977354-8A64-4823-8032-3E2A40BD3FBF}" sibTransId="{8DC50C7A-9138-4332-976D-22ED336CEC58}"/>
    <dgm:cxn modelId="{606DFD14-AD5F-412B-9004-DE68167C0D3E}" type="presOf" srcId="{E3E6A64D-8784-4380-9720-C6CFD92208C6}" destId="{F50BB730-4A42-4B85-B295-BE9CA4720EE8}" srcOrd="0" destOrd="3" presId="urn:microsoft.com/office/officeart/2005/8/layout/cycle4"/>
    <dgm:cxn modelId="{60D68A6B-A5C6-47C0-BAF0-8AF190B79E1A}" type="presOf" srcId="{0956C57E-2F77-4EA4-A7BA-BBACBFA87F03}" destId="{F50BB730-4A42-4B85-B295-BE9CA4720EE8}" srcOrd="0" destOrd="5" presId="urn:microsoft.com/office/officeart/2005/8/layout/cycle4"/>
    <dgm:cxn modelId="{BA76DB4B-97F8-4C61-86D6-FF330D8A546E}" type="presOf" srcId="{6758ED3A-C5EF-40A5-A7D9-2A85D635F029}" destId="{82B624E3-60A0-46D8-B30F-2ED528C67E5E}" srcOrd="0" destOrd="4" presId="urn:microsoft.com/office/officeart/2005/8/layout/cycle4"/>
    <dgm:cxn modelId="{B25F9B44-6745-4540-8274-510CB4CB43BE}" srcId="{8EDCD223-5BE5-41DC-A24A-7E90B977A134}" destId="{D4144EEE-4FD8-4100-890F-01F929F1E369}" srcOrd="0" destOrd="0" parTransId="{32EE1C86-FCDD-47B1-B77A-719F3A4F4AC1}" sibTransId="{89EB00F3-908B-474E-9DD7-D5F3D2CF3558}"/>
    <dgm:cxn modelId="{A1A56990-998C-43AD-8913-A99615E0F779}" type="presOf" srcId="{8C235FFE-8C75-4B89-8AEE-F59E72705339}" destId="{86ABF833-2911-4779-90BB-BA9E11E7B4B4}" srcOrd="1" destOrd="6" presId="urn:microsoft.com/office/officeart/2005/8/layout/cycle4"/>
    <dgm:cxn modelId="{A38E7222-67D8-418D-ACC1-A6AFC85DA72B}" type="presOf" srcId="{CAB59D05-8B44-4F15-BFCE-CF195C0BEC32}" destId="{ADFD74E1-3406-41FB-A550-DE6DF95E9D8D}" srcOrd="1" destOrd="2" presId="urn:microsoft.com/office/officeart/2005/8/layout/cycle4"/>
    <dgm:cxn modelId="{4FA6D7E3-C7A0-49DB-99E1-5EDDA5B09804}" srcId="{0330AA80-5C79-4EE6-BF07-4B7F699A63A0}" destId="{91937CB4-5134-4A2C-A8A8-DE20B6F1654A}" srcOrd="4" destOrd="0" parTransId="{3C256CF4-BA89-4683-B910-C891007C0984}" sibTransId="{DBAA4E0C-35CA-4132-AFE3-58A460D57748}"/>
    <dgm:cxn modelId="{11AD0C7A-6812-4896-8E79-9904DD9B8895}" type="presOf" srcId="{A7C614A4-121C-412E-82C0-EE3B66A954B1}" destId="{797F05DF-51CC-42F7-89C8-CC8A4BA15D9A}" srcOrd="1" destOrd="3" presId="urn:microsoft.com/office/officeart/2005/8/layout/cycle4"/>
    <dgm:cxn modelId="{56A7B416-9B32-49F5-9940-0464CD0767B3}" srcId="{F9BC30CE-31DE-4D4B-B488-B40086632ABE}" destId="{0E1066EF-4A0E-43B0-8C0C-3A681D04E2C5}" srcOrd="1" destOrd="0" parTransId="{25D4564A-F131-4066-AF18-391B6466A67B}" sibTransId="{06B05F03-6F3D-4DC4-9FE2-909F92531331}"/>
    <dgm:cxn modelId="{0C0489AA-374F-43C9-B3EE-9C56E9E34BCB}" srcId="{F9BC30CE-31DE-4D4B-B488-B40086632ABE}" destId="{E3E6A64D-8784-4380-9720-C6CFD92208C6}" srcOrd="3" destOrd="0" parTransId="{372825D2-16E3-47E3-96FC-2831C82B8E37}" sibTransId="{F4E23C6C-A41A-482E-84B3-B9EDFBB45ECC}"/>
    <dgm:cxn modelId="{3D475234-B495-47C0-A19B-5D7538F2E630}" srcId="{E494C470-C32C-4C8A-8556-DAB50FE48DE2}" destId="{0DFB4B8F-73B1-426A-BC9C-D1AA5FB70A81}" srcOrd="1" destOrd="0" parTransId="{7348EF25-D4DC-4619-8132-CA5E3A5CB5AB}" sibTransId="{47458C3F-A322-4185-979A-D37D3CB31F11}"/>
    <dgm:cxn modelId="{FA41BE4B-D563-4F85-AAB5-904643F7847B}" type="presOf" srcId="{D4144EEE-4FD8-4100-890F-01F929F1E369}" destId="{EDFB9F92-0CE2-4589-8197-54550624DE59}" srcOrd="1" destOrd="0" presId="urn:microsoft.com/office/officeart/2005/8/layout/cycle4"/>
    <dgm:cxn modelId="{1ECE6CF4-44C1-4AC0-90A9-0BD063588988}" type="presOf" srcId="{CAB59D05-8B44-4F15-BFCE-CF195C0BEC32}" destId="{F50BB730-4A42-4B85-B295-BE9CA4720EE8}" srcOrd="0" destOrd="2" presId="urn:microsoft.com/office/officeart/2005/8/layout/cycle4"/>
    <dgm:cxn modelId="{0AC92DC6-8976-454C-B7B4-ED94420242CA}" srcId="{0330AA80-5C79-4EE6-BF07-4B7F699A63A0}" destId="{A5424CB9-4F3A-40FA-9BD8-0219095AF611}" srcOrd="5" destOrd="0" parTransId="{D3F7990B-F2E7-4F66-93C4-B3F9B4B14A73}" sibTransId="{02F778FA-9594-470D-A142-7238A009B9BF}"/>
    <dgm:cxn modelId="{C01AD43D-B6B1-45A5-BF48-11C172E4535C}" srcId="{0DFB4B8F-73B1-426A-BC9C-D1AA5FB70A81}" destId="{193A6481-5DA4-405C-8945-7ADC5D6D73EF}" srcOrd="0" destOrd="0" parTransId="{050CB775-AD29-48CA-BCE9-BE21ECE7F660}" sibTransId="{5F1821F9-F51C-4B18-B6EF-8729957B42D2}"/>
    <dgm:cxn modelId="{0D4D91BF-BDA4-43A0-B8F1-78AD2E2C2F34}" srcId="{E494C470-C32C-4C8A-8556-DAB50FE48DE2}" destId="{F9BC30CE-31DE-4D4B-B488-B40086632ABE}" srcOrd="3" destOrd="0" parTransId="{914C87E4-1248-4DBF-B98C-48B30552A065}" sibTransId="{3CA635DD-3452-4D2A-BD9D-D4DC15148D6A}"/>
    <dgm:cxn modelId="{221C16BB-B908-42E9-8C5F-3B850A662CDE}" type="presOf" srcId="{8A1924F7-2073-4719-8A49-1A714AF77FE9}" destId="{86ABF833-2911-4779-90BB-BA9E11E7B4B4}" srcOrd="1" destOrd="2" presId="urn:microsoft.com/office/officeart/2005/8/layout/cycle4"/>
    <dgm:cxn modelId="{5C822A30-B05D-4A11-B04F-23F42F1AD793}" type="presOf" srcId="{8C235FFE-8C75-4B89-8AEE-F59E72705339}" destId="{A9B3929A-ED35-4A58-8563-1DFD697A382B}" srcOrd="0" destOrd="6" presId="urn:microsoft.com/office/officeart/2005/8/layout/cycle4"/>
    <dgm:cxn modelId="{1B5F6A68-DEB3-4C06-946F-FC724013A9FE}" srcId="{8EDCD223-5BE5-41DC-A24A-7E90B977A134}" destId="{A249E999-CE7B-4765-8518-309117FB001A}" srcOrd="1" destOrd="0" parTransId="{F7D97A78-F33A-4935-B28C-7A62DCD0C963}" sibTransId="{ABEBA821-765C-4C47-B472-12D0263C542A}"/>
    <dgm:cxn modelId="{731B8EB4-EC24-4B48-B42E-9357429C71CB}" type="presOf" srcId="{C32DAF34-81D9-4256-BAF0-4049BBE76363}" destId="{797F05DF-51CC-42F7-89C8-CC8A4BA15D9A}" srcOrd="1" destOrd="5" presId="urn:microsoft.com/office/officeart/2005/8/layout/cycle4"/>
    <dgm:cxn modelId="{09CFE8F9-6570-43F5-8748-7EEDCBEBDD71}" type="presOf" srcId="{EF60C1A0-8800-464A-8008-2196C6ED0D7C}" destId="{797F05DF-51CC-42F7-89C8-CC8A4BA15D9A}" srcOrd="1" destOrd="1" presId="urn:microsoft.com/office/officeart/2005/8/layout/cycle4"/>
    <dgm:cxn modelId="{8F3EDC55-0F33-4315-B7E0-3E575ABD423E}" type="presOf" srcId="{45B4BA6D-DCBB-4AD7-B16A-94163706A457}" destId="{A9B3929A-ED35-4A58-8563-1DFD697A382B}" srcOrd="0" destOrd="7" presId="urn:microsoft.com/office/officeart/2005/8/layout/cycle4"/>
    <dgm:cxn modelId="{483679BE-889D-40B5-A1CE-7413E0BA26BC}" type="presOf" srcId="{0956C57E-2F77-4EA4-A7BA-BBACBFA87F03}" destId="{ADFD74E1-3406-41FB-A550-DE6DF95E9D8D}" srcOrd="1" destOrd="5" presId="urn:microsoft.com/office/officeart/2005/8/layout/cycle4"/>
    <dgm:cxn modelId="{42DD1D38-1DDB-45F6-8433-2CFB6C8521F4}" srcId="{0330AA80-5C79-4EE6-BF07-4B7F699A63A0}" destId="{8C235FFE-8C75-4B89-8AEE-F59E72705339}" srcOrd="6" destOrd="0" parTransId="{34B290B5-81FC-4BE7-B132-FB95134E572E}" sibTransId="{3CCA910D-36FB-4FB0-BC65-C15781A56EF5}"/>
    <dgm:cxn modelId="{729AF078-1A98-45D4-A52E-6A73269161F9}" type="presOf" srcId="{EF60C1A0-8800-464A-8008-2196C6ED0D7C}" destId="{82B624E3-60A0-46D8-B30F-2ED528C67E5E}" srcOrd="0" destOrd="1" presId="urn:microsoft.com/office/officeart/2005/8/layout/cycle4"/>
    <dgm:cxn modelId="{50175300-6AE5-4986-BF81-64FC46E0582D}" type="presOf" srcId="{BF6451E3-CBDF-4EC8-90B9-03433D0DF174}" destId="{797F05DF-51CC-42F7-89C8-CC8A4BA15D9A}" srcOrd="1" destOrd="2" presId="urn:microsoft.com/office/officeart/2005/8/layout/cycle4"/>
    <dgm:cxn modelId="{5BB6BD88-B3EB-43CD-B18A-CC72C8E43061}" type="presOf" srcId="{F3A87E2F-E00D-4138-BE86-9F752272F03D}" destId="{EDFB9F92-0CE2-4589-8197-54550624DE59}" srcOrd="1" destOrd="2" presId="urn:microsoft.com/office/officeart/2005/8/layout/cycle4"/>
    <dgm:cxn modelId="{B6477036-FFDF-45E9-876C-10FBB6779255}" srcId="{0DFB4B8F-73B1-426A-BC9C-D1AA5FB70A81}" destId="{EF60C1A0-8800-464A-8008-2196C6ED0D7C}" srcOrd="1" destOrd="0" parTransId="{C87E8979-BFC8-41BD-B809-97F37162C500}" sibTransId="{33D12300-4812-451E-BBBE-DBD17D3DCF8E}"/>
    <dgm:cxn modelId="{59AFE88A-FCAF-4F82-933A-A6F8E76A3A6C}" srcId="{0330AA80-5C79-4EE6-BF07-4B7F699A63A0}" destId="{45B4BA6D-DCBB-4AD7-B16A-94163706A457}" srcOrd="7" destOrd="0" parTransId="{FDBEB1BD-54C7-49CB-8A60-815923DFE43B}" sibTransId="{70C4A614-7468-4238-8087-84C8D0139CA0}"/>
    <dgm:cxn modelId="{7BC91211-E4F1-46CC-9127-5501E9DC2EED}" type="presOf" srcId="{91937CB4-5134-4A2C-A8A8-DE20B6F1654A}" destId="{86ABF833-2911-4779-90BB-BA9E11E7B4B4}" srcOrd="1" destOrd="4" presId="urn:microsoft.com/office/officeart/2005/8/layout/cycle4"/>
    <dgm:cxn modelId="{BD792DF5-4779-456F-9F38-A19E7F8EEE00}" type="presOf" srcId="{45142F8F-4C88-468C-8EC4-A268FB65647C}" destId="{86ABF833-2911-4779-90BB-BA9E11E7B4B4}" srcOrd="1" destOrd="3" presId="urn:microsoft.com/office/officeart/2005/8/layout/cycle4"/>
    <dgm:cxn modelId="{1254547C-31A4-41E1-ADB1-5AC141F888E5}" type="presOf" srcId="{BB1F0129-19AE-4885-9735-7225DA0C61CA}" destId="{F50BB730-4A42-4B85-B295-BE9CA4720EE8}" srcOrd="0" destOrd="6" presId="urn:microsoft.com/office/officeart/2005/8/layout/cycle4"/>
    <dgm:cxn modelId="{1129D183-AF69-4F4F-9748-3CA2AF2C6C78}" srcId="{F9BC30CE-31DE-4D4B-B488-B40086632ABE}" destId="{701C5393-6135-4046-A4C8-437E7715C4A0}" srcOrd="8" destOrd="0" parTransId="{BE08E35B-CE64-417A-98E7-6B794614E022}" sibTransId="{C1DD90A8-57DF-4D7A-9939-51F5AC16EE8E}"/>
    <dgm:cxn modelId="{C70085AD-2A33-4F64-8EB5-85A5DD96378A}" type="presOf" srcId="{91937CB4-5134-4A2C-A8A8-DE20B6F1654A}" destId="{A9B3929A-ED35-4A58-8563-1DFD697A382B}" srcOrd="0" destOrd="4" presId="urn:microsoft.com/office/officeart/2005/8/layout/cycle4"/>
    <dgm:cxn modelId="{5B53F081-B59A-497A-BC35-028416828C7A}" type="presOf" srcId="{A7C614A4-121C-412E-82C0-EE3B66A954B1}" destId="{82B624E3-60A0-46D8-B30F-2ED528C67E5E}" srcOrd="0" destOrd="3" presId="urn:microsoft.com/office/officeart/2005/8/layout/cycle4"/>
    <dgm:cxn modelId="{86BCE9E9-12AB-470A-81EF-B29A732EDBED}" type="presOf" srcId="{E3E6A64D-8784-4380-9720-C6CFD92208C6}" destId="{ADFD74E1-3406-41FB-A550-DE6DF95E9D8D}" srcOrd="1" destOrd="3" presId="urn:microsoft.com/office/officeart/2005/8/layout/cycle4"/>
    <dgm:cxn modelId="{B0EEFCBF-8263-4FB8-A25D-466A4AAE19EA}" srcId="{F9BC30CE-31DE-4D4B-B488-B40086632ABE}" destId="{BB1F0129-19AE-4885-9735-7225DA0C61CA}" srcOrd="6" destOrd="0" parTransId="{E17851B8-FB85-4AA9-83E4-A17139A9F5CA}" sibTransId="{FDB45068-ABBC-4CC5-9474-B6B0FEEEE8EF}"/>
    <dgm:cxn modelId="{93CE2FEE-AF90-41F5-AEA0-6169A474DD07}" type="presOf" srcId="{F3A87E2F-E00D-4138-BE86-9F752272F03D}" destId="{56C83C47-EBC1-417F-9C07-15F8373D2DDC}" srcOrd="0" destOrd="2" presId="urn:microsoft.com/office/officeart/2005/8/layout/cycle4"/>
    <dgm:cxn modelId="{B4CFFB7D-3A9F-43C1-9172-C2F9580A72F6}" type="presOf" srcId="{D4144EEE-4FD8-4100-890F-01F929F1E369}" destId="{56C83C47-EBC1-417F-9C07-15F8373D2DDC}" srcOrd="0" destOrd="0" presId="urn:microsoft.com/office/officeart/2005/8/layout/cycle4"/>
    <dgm:cxn modelId="{A8976848-DEDE-4648-B433-AD16CB221392}" srcId="{0DFB4B8F-73B1-426A-BC9C-D1AA5FB70A81}" destId="{6758ED3A-C5EF-40A5-A7D9-2A85D635F029}" srcOrd="4" destOrd="0" parTransId="{8ECF9B76-581E-4E38-B5EF-9F833B3F5881}" sibTransId="{5C3AEA7A-1876-4645-B7EA-3BD1744EA764}"/>
    <dgm:cxn modelId="{49411B2B-CD88-4793-946A-9AD89B023F01}" type="presOf" srcId="{020F1A26-75C9-4AE5-9022-1C2A9676E1FD}" destId="{86ABF833-2911-4779-90BB-BA9E11E7B4B4}" srcOrd="1" destOrd="1" presId="urn:microsoft.com/office/officeart/2005/8/layout/cycle4"/>
    <dgm:cxn modelId="{1C8EE53A-30B2-4BF2-B741-3528BB6C430B}" type="presOf" srcId="{701C5393-6135-4046-A4C8-437E7715C4A0}" destId="{ADFD74E1-3406-41FB-A550-DE6DF95E9D8D}" srcOrd="1" destOrd="8" presId="urn:microsoft.com/office/officeart/2005/8/layout/cycle4"/>
    <dgm:cxn modelId="{664C2032-83CB-4D14-BA2F-36CBE9B85248}" srcId="{0330AA80-5C79-4EE6-BF07-4B7F699A63A0}" destId="{020F1A26-75C9-4AE5-9022-1C2A9676E1FD}" srcOrd="1" destOrd="0" parTransId="{6BA25849-8E7B-4B51-BA39-1E542189D669}" sibTransId="{621BD5D0-9ABD-406B-AD78-BB5B5AE6C67D}"/>
    <dgm:cxn modelId="{0D8B665B-F441-4B78-892D-9CB8672C2C4C}" type="presOf" srcId="{F9BC30CE-31DE-4D4B-B488-B40086632ABE}" destId="{1CEDA07C-E53E-47D1-89C9-6A3ADC07D9DB}" srcOrd="0" destOrd="0" presId="urn:microsoft.com/office/officeart/2005/8/layout/cycle4"/>
    <dgm:cxn modelId="{4D382E62-363A-4882-9A51-24192BC90A14}" srcId="{8EDCD223-5BE5-41DC-A24A-7E90B977A134}" destId="{F3A87E2F-E00D-4138-BE86-9F752272F03D}" srcOrd="2" destOrd="0" parTransId="{55817577-1D95-471F-BECC-0F559010CC77}" sibTransId="{5D3A8274-5D31-4729-893C-4A19795D4AE8}"/>
    <dgm:cxn modelId="{A44E8D38-79B1-436D-B6E3-B1037CAB11B0}" type="presOf" srcId="{020F1A26-75C9-4AE5-9022-1C2A9676E1FD}" destId="{A9B3929A-ED35-4A58-8563-1DFD697A382B}" srcOrd="0" destOrd="1" presId="urn:microsoft.com/office/officeart/2005/8/layout/cycle4"/>
    <dgm:cxn modelId="{6C5850EB-6A07-4F84-92A4-DEB2422FABA7}" type="presOf" srcId="{A249E999-CE7B-4765-8518-309117FB001A}" destId="{56C83C47-EBC1-417F-9C07-15F8373D2DDC}" srcOrd="0" destOrd="1" presId="urn:microsoft.com/office/officeart/2005/8/layout/cycle4"/>
    <dgm:cxn modelId="{E71A206A-0FC6-4F88-B9D3-F38D7FAF6E11}" type="presOf" srcId="{54803889-18BD-4290-9429-25AF3AE0F6A3}" destId="{86ABF833-2911-4779-90BB-BA9E11E7B4B4}" srcOrd="1" destOrd="0" presId="urn:microsoft.com/office/officeart/2005/8/layout/cycle4"/>
    <dgm:cxn modelId="{04FC00FB-1E17-44D4-9A2C-520E2A3EE403}" srcId="{0DFB4B8F-73B1-426A-BC9C-D1AA5FB70A81}" destId="{A7C614A4-121C-412E-82C0-EE3B66A954B1}" srcOrd="3" destOrd="0" parTransId="{02919FB3-32AA-482F-A44A-42D416206796}" sibTransId="{38173EAE-4FF5-48F6-A9E4-D3CE95331C99}"/>
    <dgm:cxn modelId="{7AA95007-AB89-4360-AA58-1DB5DA32847F}" srcId="{0330AA80-5C79-4EE6-BF07-4B7F699A63A0}" destId="{45142F8F-4C88-468C-8EC4-A268FB65647C}" srcOrd="3" destOrd="0" parTransId="{E44ADD84-605C-4096-91E9-EB61CCA8F51F}" sibTransId="{80B3CA27-805F-4F25-8544-025BF5BCCD27}"/>
    <dgm:cxn modelId="{0028351F-F48E-4C2F-ACE1-7209D92C84C6}" srcId="{F9BC30CE-31DE-4D4B-B488-B40086632ABE}" destId="{0956C57E-2F77-4EA4-A7BA-BBACBFA87F03}" srcOrd="5" destOrd="0" parTransId="{3B27B634-228E-4271-BF8C-CD3A85A92897}" sibTransId="{7306D531-ED16-434E-BBBC-236FC148410B}"/>
    <dgm:cxn modelId="{A4D36CF6-3F56-411C-97D2-F086748BDD01}" type="presOf" srcId="{6758ED3A-C5EF-40A5-A7D9-2A85D635F029}" destId="{797F05DF-51CC-42F7-89C8-CC8A4BA15D9A}" srcOrd="1" destOrd="4" presId="urn:microsoft.com/office/officeart/2005/8/layout/cycle4"/>
    <dgm:cxn modelId="{70D99FD5-1A78-4E5E-AD98-649D925372B5}" type="presOf" srcId="{193A6481-5DA4-405C-8945-7ADC5D6D73EF}" destId="{797F05DF-51CC-42F7-89C8-CC8A4BA15D9A}" srcOrd="1" destOrd="0" presId="urn:microsoft.com/office/officeart/2005/8/layout/cycle4"/>
    <dgm:cxn modelId="{AB5CC1D0-5289-4647-82C8-0654B4D146BF}" type="presOf" srcId="{0DFB4B8F-73B1-426A-BC9C-D1AA5FB70A81}" destId="{D1B8DEF2-65AD-4B46-9F97-FCC145CC4237}" srcOrd="0" destOrd="0" presId="urn:microsoft.com/office/officeart/2005/8/layout/cycle4"/>
    <dgm:cxn modelId="{C0BC3783-3FBC-479C-B5BA-55341D422ECB}" type="presOf" srcId="{45142F8F-4C88-468C-8EC4-A268FB65647C}" destId="{A9B3929A-ED35-4A58-8563-1DFD697A382B}" srcOrd="0" destOrd="3" presId="urn:microsoft.com/office/officeart/2005/8/layout/cycle4"/>
    <dgm:cxn modelId="{01CE7644-BF16-43AB-801C-BD0E91AB2959}" srcId="{F9BC30CE-31DE-4D4B-B488-B40086632ABE}" destId="{DF6D1F5C-52A6-41F8-872E-EB36E1D8E433}" srcOrd="0" destOrd="0" parTransId="{D295CFCE-6924-4D7C-834F-8E4E0161A1D3}" sibTransId="{D439D618-82C4-4E12-8563-E26EF28BE846}"/>
    <dgm:cxn modelId="{267A14BF-B8BE-440E-9B04-F9D40770DBED}" type="presOf" srcId="{8A1924F7-2073-4719-8A49-1A714AF77FE9}" destId="{A9B3929A-ED35-4A58-8563-1DFD697A382B}" srcOrd="0" destOrd="2" presId="urn:microsoft.com/office/officeart/2005/8/layout/cycle4"/>
    <dgm:cxn modelId="{673DBDB0-7A90-42FB-BBD8-A390F971F8D5}" type="presOf" srcId="{E494C470-C32C-4C8A-8556-DAB50FE48DE2}" destId="{36C7040F-F53D-4143-A27C-FAF93BC572A3}" srcOrd="0" destOrd="0" presId="urn:microsoft.com/office/officeart/2005/8/layout/cycle4"/>
    <dgm:cxn modelId="{A1E4A7F7-9374-4369-818C-7ADD1686DBFA}" type="presOf" srcId="{8EDCD223-5BE5-41DC-A24A-7E90B977A134}" destId="{BD2D94E8-21B4-4B48-B1F5-D7E255F92853}" srcOrd="0" destOrd="0" presId="urn:microsoft.com/office/officeart/2005/8/layout/cycle4"/>
    <dgm:cxn modelId="{8174C281-F685-4D98-A2A3-2C04D1FF6D95}" type="presOf" srcId="{0E1066EF-4A0E-43B0-8C0C-3A681D04E2C5}" destId="{F50BB730-4A42-4B85-B295-BE9CA4720EE8}" srcOrd="0" destOrd="1" presId="urn:microsoft.com/office/officeart/2005/8/layout/cycle4"/>
    <dgm:cxn modelId="{FA28046A-8DE7-4201-A07D-37CE0819A4FC}" type="presOf" srcId="{0330AA80-5C79-4EE6-BF07-4B7F699A63A0}" destId="{28360F4B-FD6A-45B5-B62B-3CDAE2312BEB}" srcOrd="0" destOrd="0" presId="urn:microsoft.com/office/officeart/2005/8/layout/cycle4"/>
    <dgm:cxn modelId="{E0BC71A9-B4DD-4D6F-B026-C53C28BAC8D1}" type="presOf" srcId="{50190A41-86A6-435B-8F64-359A3D883A46}" destId="{F50BB730-4A42-4B85-B295-BE9CA4720EE8}" srcOrd="0" destOrd="4" presId="urn:microsoft.com/office/officeart/2005/8/layout/cycle4"/>
    <dgm:cxn modelId="{E4218A25-A0E3-4C4F-9634-027EFE7B2959}" type="presOf" srcId="{BF6451E3-CBDF-4EC8-90B9-03433D0DF174}" destId="{82B624E3-60A0-46D8-B30F-2ED528C67E5E}" srcOrd="0" destOrd="2" presId="urn:microsoft.com/office/officeart/2005/8/layout/cycle4"/>
    <dgm:cxn modelId="{03A96477-6A64-453E-90E6-9AFEA3E72837}" srcId="{0330AA80-5C79-4EE6-BF07-4B7F699A63A0}" destId="{8A1924F7-2073-4719-8A49-1A714AF77FE9}" srcOrd="2" destOrd="0" parTransId="{434EB9DB-AE3F-4D0A-9144-D7FE6A4EE996}" sibTransId="{1DA66B91-1B8F-4522-8C11-C2B09FB8D09B}"/>
    <dgm:cxn modelId="{F7DD2BD4-B4D0-4EEF-B0B3-C97F17AE3334}" srcId="{F9BC30CE-31DE-4D4B-B488-B40086632ABE}" destId="{50190A41-86A6-435B-8F64-359A3D883A46}" srcOrd="4" destOrd="0" parTransId="{F903960A-9338-4DB3-91BE-3EA981BA08AE}" sibTransId="{9BBA89A9-7A3E-452E-92D3-C664E6E9D5E9}"/>
    <dgm:cxn modelId="{8839C0CD-F35F-4070-982F-D2381AF47E7B}" type="presOf" srcId="{224E123B-BE96-4743-A1F1-EF220F902D31}" destId="{F50BB730-4A42-4B85-B295-BE9CA4720EE8}" srcOrd="0" destOrd="7" presId="urn:microsoft.com/office/officeart/2005/8/layout/cycle4"/>
    <dgm:cxn modelId="{030A58C1-B41A-4E12-AE66-42B5D481604A}" type="presOf" srcId="{224E123B-BE96-4743-A1F1-EF220F902D31}" destId="{ADFD74E1-3406-41FB-A550-DE6DF95E9D8D}" srcOrd="1" destOrd="7" presId="urn:microsoft.com/office/officeart/2005/8/layout/cycle4"/>
    <dgm:cxn modelId="{CC89580D-3DCD-4E3E-ADD6-B377D665393B}" type="presOf" srcId="{BB1F0129-19AE-4885-9735-7225DA0C61CA}" destId="{ADFD74E1-3406-41FB-A550-DE6DF95E9D8D}" srcOrd="1" destOrd="6" presId="urn:microsoft.com/office/officeart/2005/8/layout/cycle4"/>
    <dgm:cxn modelId="{9B21EAA5-4F89-4AF9-830D-37D67C74313E}" type="presOf" srcId="{45B4BA6D-DCBB-4AD7-B16A-94163706A457}" destId="{86ABF833-2911-4779-90BB-BA9E11E7B4B4}" srcOrd="1" destOrd="7" presId="urn:microsoft.com/office/officeart/2005/8/layout/cycle4"/>
    <dgm:cxn modelId="{FD6FE105-0529-4182-A5C2-587611DCA259}" type="presOf" srcId="{A249E999-CE7B-4765-8518-309117FB001A}" destId="{EDFB9F92-0CE2-4589-8197-54550624DE59}" srcOrd="1" destOrd="1" presId="urn:microsoft.com/office/officeart/2005/8/layout/cycle4"/>
    <dgm:cxn modelId="{E227FAB0-DD80-4B42-9994-6D3E2D923D37}" type="presOf" srcId="{193A6481-5DA4-405C-8945-7ADC5D6D73EF}" destId="{82B624E3-60A0-46D8-B30F-2ED528C67E5E}" srcOrd="0" destOrd="0" presId="urn:microsoft.com/office/officeart/2005/8/layout/cycle4"/>
    <dgm:cxn modelId="{23F6586C-FEC1-4A5B-9609-5470C5E32C93}" type="presOf" srcId="{DF6D1F5C-52A6-41F8-872E-EB36E1D8E433}" destId="{F50BB730-4A42-4B85-B295-BE9CA4720EE8}" srcOrd="0" destOrd="0" presId="urn:microsoft.com/office/officeart/2005/8/layout/cycle4"/>
    <dgm:cxn modelId="{1E255715-1D55-4741-9267-8FFA85CF1D4F}" type="presOf" srcId="{C32DAF34-81D9-4256-BAF0-4049BBE76363}" destId="{82B624E3-60A0-46D8-B30F-2ED528C67E5E}" srcOrd="0" destOrd="5" presId="urn:microsoft.com/office/officeart/2005/8/layout/cycle4"/>
    <dgm:cxn modelId="{0FC641B3-4519-4CD1-BDDB-EC91891242A4}" type="presOf" srcId="{50190A41-86A6-435B-8F64-359A3D883A46}" destId="{ADFD74E1-3406-41FB-A550-DE6DF95E9D8D}" srcOrd="1" destOrd="4" presId="urn:microsoft.com/office/officeart/2005/8/layout/cycle4"/>
    <dgm:cxn modelId="{70D2F0DA-0DAA-4F9A-9055-0E111709C630}" type="presOf" srcId="{54803889-18BD-4290-9429-25AF3AE0F6A3}" destId="{A9B3929A-ED35-4A58-8563-1DFD697A382B}" srcOrd="0" destOrd="0" presId="urn:microsoft.com/office/officeart/2005/8/layout/cycle4"/>
    <dgm:cxn modelId="{90D62DE0-9030-4437-8ADF-62427E973349}" srcId="{0330AA80-5C79-4EE6-BF07-4B7F699A63A0}" destId="{54803889-18BD-4290-9429-25AF3AE0F6A3}" srcOrd="0" destOrd="0" parTransId="{F69FA14C-CFE3-4982-A0A2-268066461F2F}" sibTransId="{E7716E41-8DCF-4823-A34A-BB80D37BCCAE}"/>
    <dgm:cxn modelId="{F23EF5AC-DBA7-4F4D-8049-B04F2014A6C4}" type="presOf" srcId="{0E1066EF-4A0E-43B0-8C0C-3A681D04E2C5}" destId="{ADFD74E1-3406-41FB-A550-DE6DF95E9D8D}" srcOrd="1" destOrd="1" presId="urn:microsoft.com/office/officeart/2005/8/layout/cycle4"/>
    <dgm:cxn modelId="{BDC183D1-7357-49D0-8A9D-59FBC3B9EAA1}" srcId="{0DFB4B8F-73B1-426A-BC9C-D1AA5FB70A81}" destId="{C32DAF34-81D9-4256-BAF0-4049BBE76363}" srcOrd="5" destOrd="0" parTransId="{A256363B-4BE4-4BA0-8574-FC40F4299BD6}" sibTransId="{2E75DBE3-4EAD-4DFB-A60C-71F0EEA1DBB1}"/>
    <dgm:cxn modelId="{157B3B05-6E37-4ACF-8A9A-A0A1B90E528A}" srcId="{F9BC30CE-31DE-4D4B-B488-B40086632ABE}" destId="{224E123B-BE96-4743-A1F1-EF220F902D31}" srcOrd="7" destOrd="0" parTransId="{620781CA-4B86-465A-BCF7-49B8303CF74E}" sibTransId="{EEA00D7A-50F6-4993-8247-31CF007769DA}"/>
    <dgm:cxn modelId="{C4AC39D4-068B-4EC8-B36E-8521AF37ACB4}" srcId="{F9BC30CE-31DE-4D4B-B488-B40086632ABE}" destId="{CAB59D05-8B44-4F15-BFCE-CF195C0BEC32}" srcOrd="2" destOrd="0" parTransId="{B34E84E2-A19E-422B-8E4E-DAB70FB4F7AD}" sibTransId="{54FF0415-D2E6-49E5-841D-205F85098D30}"/>
    <dgm:cxn modelId="{35C3B86A-294C-456E-93FA-2C7F88D9E8FE}" type="presOf" srcId="{701C5393-6135-4046-A4C8-437E7715C4A0}" destId="{F50BB730-4A42-4B85-B295-BE9CA4720EE8}" srcOrd="0" destOrd="8" presId="urn:microsoft.com/office/officeart/2005/8/layout/cycle4"/>
    <dgm:cxn modelId="{10A4BDA8-3867-485F-84F5-4D020B1C0BCD}" srcId="{0DFB4B8F-73B1-426A-BC9C-D1AA5FB70A81}" destId="{BF6451E3-CBDF-4EC8-90B9-03433D0DF174}" srcOrd="2" destOrd="0" parTransId="{CB60882D-B1D1-4F50-8F78-B650E9F6D35C}" sibTransId="{775278B7-78D5-412F-B48A-3E949C3DA87A}"/>
    <dgm:cxn modelId="{A97B13A7-BA1E-43B6-8ED0-601528CE496F}" type="presOf" srcId="{A5424CB9-4F3A-40FA-9BD8-0219095AF611}" destId="{A9B3929A-ED35-4A58-8563-1DFD697A382B}" srcOrd="0" destOrd="5" presId="urn:microsoft.com/office/officeart/2005/8/layout/cycle4"/>
    <dgm:cxn modelId="{12B75EAF-CC28-404E-97F3-67A09C371FE3}" srcId="{E494C470-C32C-4C8A-8556-DAB50FE48DE2}" destId="{8EDCD223-5BE5-41DC-A24A-7E90B977A134}" srcOrd="2" destOrd="0" parTransId="{8FD41DE5-22AB-4E34-BCCD-3E04C7CC2270}" sibTransId="{D0652C60-A942-4E00-BB49-9F3A5BEAE129}"/>
    <dgm:cxn modelId="{3B3E6458-53CD-4E03-898F-9DE822140EEC}" type="presOf" srcId="{A5424CB9-4F3A-40FA-9BD8-0219095AF611}" destId="{86ABF833-2911-4779-90BB-BA9E11E7B4B4}" srcOrd="1" destOrd="5" presId="urn:microsoft.com/office/officeart/2005/8/layout/cycle4"/>
    <dgm:cxn modelId="{01C6EA83-8EDF-44E4-8DB6-D79F61543917}" type="presParOf" srcId="{36C7040F-F53D-4143-A27C-FAF93BC572A3}" destId="{CDBFC3A4-CDD6-49EB-82B9-AD7EAD6E5AC1}" srcOrd="0" destOrd="0" presId="urn:microsoft.com/office/officeart/2005/8/layout/cycle4"/>
    <dgm:cxn modelId="{B87F4F0E-EAB6-4588-BCF2-BC6A3F0B4B34}" type="presParOf" srcId="{CDBFC3A4-CDD6-49EB-82B9-AD7EAD6E5AC1}" destId="{DBB9B68C-8230-40C1-9325-FDBC00266F8B}" srcOrd="0" destOrd="0" presId="urn:microsoft.com/office/officeart/2005/8/layout/cycle4"/>
    <dgm:cxn modelId="{7520C770-DB64-4EA2-8C0D-586602698F04}" type="presParOf" srcId="{DBB9B68C-8230-40C1-9325-FDBC00266F8B}" destId="{A9B3929A-ED35-4A58-8563-1DFD697A382B}" srcOrd="0" destOrd="0" presId="urn:microsoft.com/office/officeart/2005/8/layout/cycle4"/>
    <dgm:cxn modelId="{FE75A282-67DE-4E2C-A728-E00020A9FB06}" type="presParOf" srcId="{DBB9B68C-8230-40C1-9325-FDBC00266F8B}" destId="{86ABF833-2911-4779-90BB-BA9E11E7B4B4}" srcOrd="1" destOrd="0" presId="urn:microsoft.com/office/officeart/2005/8/layout/cycle4"/>
    <dgm:cxn modelId="{9A58DDDE-CD28-4C53-BB84-242C8B737528}" type="presParOf" srcId="{CDBFC3A4-CDD6-49EB-82B9-AD7EAD6E5AC1}" destId="{568FC66A-C38F-4DBA-8EA3-D9F57A580EA8}" srcOrd="1" destOrd="0" presId="urn:microsoft.com/office/officeart/2005/8/layout/cycle4"/>
    <dgm:cxn modelId="{1CA75AD3-1D5C-4EDC-BD54-C3CA1DEF229E}" type="presParOf" srcId="{568FC66A-C38F-4DBA-8EA3-D9F57A580EA8}" destId="{82B624E3-60A0-46D8-B30F-2ED528C67E5E}" srcOrd="0" destOrd="0" presId="urn:microsoft.com/office/officeart/2005/8/layout/cycle4"/>
    <dgm:cxn modelId="{D47683C2-A327-4388-A235-BBA1B9D8C91F}" type="presParOf" srcId="{568FC66A-C38F-4DBA-8EA3-D9F57A580EA8}" destId="{797F05DF-51CC-42F7-89C8-CC8A4BA15D9A}" srcOrd="1" destOrd="0" presId="urn:microsoft.com/office/officeart/2005/8/layout/cycle4"/>
    <dgm:cxn modelId="{14BE4741-7AF6-4CE7-9F39-91141E29A95D}" type="presParOf" srcId="{CDBFC3A4-CDD6-49EB-82B9-AD7EAD6E5AC1}" destId="{C5C32BA2-180E-4A91-99F5-4EB74CFEB028}" srcOrd="2" destOrd="0" presId="urn:microsoft.com/office/officeart/2005/8/layout/cycle4"/>
    <dgm:cxn modelId="{5BD66B99-34CE-45DD-8EE5-140840896FE2}" type="presParOf" srcId="{C5C32BA2-180E-4A91-99F5-4EB74CFEB028}" destId="{56C83C47-EBC1-417F-9C07-15F8373D2DDC}" srcOrd="0" destOrd="0" presId="urn:microsoft.com/office/officeart/2005/8/layout/cycle4"/>
    <dgm:cxn modelId="{F4C90D2B-E5B7-437B-BE51-43AFC8A9E07A}" type="presParOf" srcId="{C5C32BA2-180E-4A91-99F5-4EB74CFEB028}" destId="{EDFB9F92-0CE2-4589-8197-54550624DE59}" srcOrd="1" destOrd="0" presId="urn:microsoft.com/office/officeart/2005/8/layout/cycle4"/>
    <dgm:cxn modelId="{0F5581FC-F820-4AF6-92BF-5F5AB8DB16B5}" type="presParOf" srcId="{CDBFC3A4-CDD6-49EB-82B9-AD7EAD6E5AC1}" destId="{1D7F9B14-D234-441C-8DFF-4E61B99FBE34}" srcOrd="3" destOrd="0" presId="urn:microsoft.com/office/officeart/2005/8/layout/cycle4"/>
    <dgm:cxn modelId="{7A7B19CC-2621-4C01-AFCE-E9DD33030C4D}" type="presParOf" srcId="{1D7F9B14-D234-441C-8DFF-4E61B99FBE34}" destId="{F50BB730-4A42-4B85-B295-BE9CA4720EE8}" srcOrd="0" destOrd="0" presId="urn:microsoft.com/office/officeart/2005/8/layout/cycle4"/>
    <dgm:cxn modelId="{FB270E99-0199-49CA-8690-FE11283FDABE}" type="presParOf" srcId="{1D7F9B14-D234-441C-8DFF-4E61B99FBE34}" destId="{ADFD74E1-3406-41FB-A550-DE6DF95E9D8D}" srcOrd="1" destOrd="0" presId="urn:microsoft.com/office/officeart/2005/8/layout/cycle4"/>
    <dgm:cxn modelId="{3FFB3525-A317-413E-93FB-80B281992700}" type="presParOf" srcId="{CDBFC3A4-CDD6-49EB-82B9-AD7EAD6E5AC1}" destId="{C683DAAC-1A99-43F5-92D7-6D4ED5489FBE}" srcOrd="4" destOrd="0" presId="urn:microsoft.com/office/officeart/2005/8/layout/cycle4"/>
    <dgm:cxn modelId="{69907BC6-C7DB-4052-BF1A-6BFFAB821443}" type="presParOf" srcId="{36C7040F-F53D-4143-A27C-FAF93BC572A3}" destId="{2E9785C0-FC48-4D3C-B842-B2FEE181CBA5}" srcOrd="1" destOrd="0" presId="urn:microsoft.com/office/officeart/2005/8/layout/cycle4"/>
    <dgm:cxn modelId="{1C7267B9-44AA-4B9E-AADB-DFE565715E63}" type="presParOf" srcId="{2E9785C0-FC48-4D3C-B842-B2FEE181CBA5}" destId="{28360F4B-FD6A-45B5-B62B-3CDAE2312BEB}" srcOrd="0" destOrd="0" presId="urn:microsoft.com/office/officeart/2005/8/layout/cycle4"/>
    <dgm:cxn modelId="{605896B8-D4FA-44A9-933B-53F48A6A3183}" type="presParOf" srcId="{2E9785C0-FC48-4D3C-B842-B2FEE181CBA5}" destId="{D1B8DEF2-65AD-4B46-9F97-FCC145CC4237}" srcOrd="1" destOrd="0" presId="urn:microsoft.com/office/officeart/2005/8/layout/cycle4"/>
    <dgm:cxn modelId="{58AB4D40-1F20-4FD4-9689-05B8BDA0273A}" type="presParOf" srcId="{2E9785C0-FC48-4D3C-B842-B2FEE181CBA5}" destId="{BD2D94E8-21B4-4B48-B1F5-D7E255F92853}" srcOrd="2" destOrd="0" presId="urn:microsoft.com/office/officeart/2005/8/layout/cycle4"/>
    <dgm:cxn modelId="{84FF1213-3188-4A89-B795-8B9B2546D772}" type="presParOf" srcId="{2E9785C0-FC48-4D3C-B842-B2FEE181CBA5}" destId="{1CEDA07C-E53E-47D1-89C9-6A3ADC07D9DB}" srcOrd="3" destOrd="0" presId="urn:microsoft.com/office/officeart/2005/8/layout/cycle4"/>
    <dgm:cxn modelId="{B87D7024-811F-4EE5-87B7-46826FB020ED}" type="presParOf" srcId="{2E9785C0-FC48-4D3C-B842-B2FEE181CBA5}" destId="{7076408C-9A08-4DFC-9E3D-BF7964383A27}" srcOrd="4" destOrd="0" presId="urn:microsoft.com/office/officeart/2005/8/layout/cycle4"/>
    <dgm:cxn modelId="{816C2EF4-5D68-41BB-A5D5-D321671471D7}" type="presParOf" srcId="{36C7040F-F53D-4143-A27C-FAF93BC572A3}" destId="{84847BAA-3AA5-4E61-A5D3-1180C5BB345C}" srcOrd="2" destOrd="0" presId="urn:microsoft.com/office/officeart/2005/8/layout/cycle4"/>
    <dgm:cxn modelId="{84D2BF1F-521A-4F08-90B3-C090B90CD66A}" type="presParOf" srcId="{36C7040F-F53D-4143-A27C-FAF93BC572A3}" destId="{C09E6F09-A72E-4AA4-9B7C-F6FEBF8F05C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0691EF-0177-44A2-95B0-22DB7B5AED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08236C7E-FDD8-44F4-B576-B2A5CC1E66E5}">
      <dgm:prSet phldrT="[טקסט]"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dirty="0" smtClean="0"/>
        </a:p>
        <a:p>
          <a:pPr rtl="1"/>
          <a:r>
            <a:rPr lang="he-IL" sz="4000" b="1" dirty="0" smtClean="0">
              <a:latin typeface="Narkisim" panose="020E0502050101010101" pitchFamily="34" charset="-79"/>
              <a:cs typeface="Narkisim" panose="020E0502050101010101" pitchFamily="34" charset="-79"/>
            </a:rPr>
            <a:t>המאבק המדיני</a:t>
          </a:r>
        </a:p>
        <a:p>
          <a:pPr rtl="1"/>
          <a:r>
            <a:rPr lang="he-IL" sz="1800" dirty="0" smtClean="0">
              <a:latin typeface="Narkisim" panose="020E0502050101010101" pitchFamily="34" charset="-79"/>
              <a:cs typeface="Narkisim" panose="020E0502050101010101" pitchFamily="34" charset="-79"/>
            </a:rPr>
            <a:t>הסדר (שלבי, מלא), </a:t>
          </a:r>
          <a:r>
            <a:rPr lang="he-IL" sz="1800" dirty="0" err="1" smtClean="0">
              <a:latin typeface="Narkisim" panose="020E0502050101010101" pitchFamily="34" charset="-79"/>
              <a:cs typeface="Narkisim" panose="020E0502050101010101" pitchFamily="34" charset="-79"/>
            </a:rPr>
            <a:t>פיאדיזם</a:t>
          </a:r>
          <a:r>
            <a:rPr lang="he-IL" sz="1800" dirty="0" smtClean="0">
              <a:latin typeface="Narkisim" panose="020E0502050101010101" pitchFamily="34" charset="-79"/>
              <a:cs typeface="Narkisim" panose="020E0502050101010101" pitchFamily="34" charset="-79"/>
            </a:rPr>
            <a:t> (</a:t>
          </a:r>
          <a:r>
            <a:rPr lang="en-US" sz="1800" dirty="0" smtClean="0">
              <a:latin typeface="Narkisim" panose="020E0502050101010101" pitchFamily="34" charset="-79"/>
              <a:cs typeface="Narkisim" panose="020E0502050101010101" pitchFamily="34" charset="-79"/>
            </a:rPr>
            <a:t>B.U</a:t>
          </a:r>
          <a:r>
            <a:rPr lang="he-IL" sz="1800" dirty="0" smtClean="0">
              <a:latin typeface="Narkisim" panose="020E0502050101010101" pitchFamily="34" charset="-79"/>
              <a:cs typeface="Narkisim" panose="020E0502050101010101" pitchFamily="34" charset="-79"/>
            </a:rPr>
            <a:t>),</a:t>
          </a:r>
          <a:r>
            <a:rPr lang="en-US" sz="1800" dirty="0" smtClean="0">
              <a:latin typeface="Narkisim" panose="020E0502050101010101" pitchFamily="34" charset="-79"/>
              <a:cs typeface="Narkisim" panose="020E0502050101010101" pitchFamily="34" charset="-79"/>
            </a:rPr>
            <a:t> </a:t>
          </a:r>
          <a:endParaRPr lang="he-IL" sz="1800" dirty="0" smtClean="0">
            <a:latin typeface="Narkisim" panose="020E0502050101010101" pitchFamily="34" charset="-79"/>
            <a:cs typeface="Narkisim" panose="020E0502050101010101" pitchFamily="34" charset="-79"/>
          </a:endParaRPr>
        </a:p>
        <a:p>
          <a:pPr rtl="1"/>
          <a:r>
            <a:rPr lang="he-IL" sz="1800" dirty="0" smtClean="0">
              <a:latin typeface="Narkisim" panose="020E0502050101010101" pitchFamily="34" charset="-79"/>
              <a:cs typeface="Narkisim" panose="020E0502050101010101" pitchFamily="34" charset="-79"/>
            </a:rPr>
            <a:t>הסדרה ללא הכרה, חד צדדי, דו-לאומי</a:t>
          </a:r>
        </a:p>
        <a:p>
          <a:pPr rtl="1"/>
          <a:endParaRPr lang="he-IL" sz="1800" dirty="0"/>
        </a:p>
      </dgm:t>
    </dgm:pt>
    <dgm:pt modelId="{6BA9DE3A-2727-4802-94EE-4FB5B080F0BA}" type="parTrans" cxnId="{7DDABFE3-B938-4B8A-813D-5BAC6F00D6C5}">
      <dgm:prSet/>
      <dgm:spPr/>
      <dgm:t>
        <a:bodyPr/>
        <a:lstStyle/>
        <a:p>
          <a:pPr rtl="1"/>
          <a:endParaRPr lang="he-IL"/>
        </a:p>
      </dgm:t>
    </dgm:pt>
    <dgm:pt modelId="{AAE19FBB-3F29-4C4F-BD27-18AE0CAA5FDA}" type="sibTrans" cxnId="{7DDABFE3-B938-4B8A-813D-5BAC6F00D6C5}">
      <dgm:prSet/>
      <dgm:spPr/>
      <dgm:t>
        <a:bodyPr/>
        <a:lstStyle/>
        <a:p>
          <a:pPr rtl="1"/>
          <a:endParaRPr lang="he-IL"/>
        </a:p>
      </dgm:t>
    </dgm:pt>
    <dgm:pt modelId="{A1A0822B-A455-486A-A428-E42F9B403CE0}">
      <dgm:prSet phldrT="[טקסט]"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he-IL" sz="4000" b="1" dirty="0" smtClean="0">
              <a:latin typeface="Narkisim" panose="020E0502050101010101" pitchFamily="34" charset="-79"/>
              <a:cs typeface="Narkisim" panose="020E0502050101010101" pitchFamily="34" charset="-79"/>
            </a:rPr>
            <a:t>המאבק המזוין</a:t>
          </a:r>
        </a:p>
        <a:p>
          <a:pPr rtl="1"/>
          <a:r>
            <a:rPr lang="he-IL" sz="1800" dirty="0" smtClean="0">
              <a:latin typeface="Narkisim" panose="020E0502050101010101" pitchFamily="34" charset="-79"/>
              <a:cs typeface="Narkisim" panose="020E0502050101010101" pitchFamily="34" charset="-79"/>
            </a:rPr>
            <a:t>ארגוני, צבאי, עממי ועצמאי              מהאבן ועד לרחם, מהסכין ועד </a:t>
          </a:r>
          <a:r>
            <a:rPr lang="he-IL" sz="1800" dirty="0" err="1" smtClean="0">
              <a:latin typeface="Narkisim" panose="020E0502050101010101" pitchFamily="34" charset="-79"/>
              <a:cs typeface="Narkisim" panose="020E0502050101010101" pitchFamily="34" charset="-79"/>
            </a:rPr>
            <a:t>לפג'ר</a:t>
          </a:r>
          <a:r>
            <a:rPr lang="he-IL" sz="1800" dirty="0" smtClean="0">
              <a:latin typeface="Narkisim" panose="020E0502050101010101" pitchFamily="34" charset="-79"/>
              <a:cs typeface="Narkisim" panose="020E0502050101010101" pitchFamily="34" charset="-79"/>
            </a:rPr>
            <a:t>, מהמנהרה ועד לכיפה</a:t>
          </a:r>
          <a:endParaRPr lang="he-IL" sz="1800" dirty="0">
            <a:latin typeface="Narkisim" panose="020E0502050101010101" pitchFamily="34" charset="-79"/>
            <a:cs typeface="Narkisim" panose="020E0502050101010101" pitchFamily="34" charset="-79"/>
          </a:endParaRPr>
        </a:p>
      </dgm:t>
    </dgm:pt>
    <dgm:pt modelId="{FF94D43D-1542-40FF-AB28-DC7C06075D84}" type="parTrans" cxnId="{58F94BBF-072D-4395-90BD-18DB4CF0F644}">
      <dgm:prSet/>
      <dgm:spPr/>
      <dgm:t>
        <a:bodyPr/>
        <a:lstStyle/>
        <a:p>
          <a:pPr rtl="1"/>
          <a:endParaRPr lang="he-IL"/>
        </a:p>
      </dgm:t>
    </dgm:pt>
    <dgm:pt modelId="{6157D846-FE53-4280-B767-DEEA9CCB0680}" type="sibTrans" cxnId="{58F94BBF-072D-4395-90BD-18DB4CF0F644}">
      <dgm:prSet/>
      <dgm:spPr/>
      <dgm:t>
        <a:bodyPr/>
        <a:lstStyle/>
        <a:p>
          <a:pPr rtl="1"/>
          <a:endParaRPr lang="he-IL"/>
        </a:p>
      </dgm:t>
    </dgm:pt>
    <dgm:pt modelId="{D61BDC35-AFA3-466F-89F6-BD43D3D2E101}">
      <dgm:prSet phldrT="[טקסט]"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he-IL" sz="4000" b="1" dirty="0" smtClean="0">
              <a:latin typeface="Narkisim" panose="020E0502050101010101" pitchFamily="34" charset="-79"/>
              <a:cs typeface="Narkisim" panose="020E0502050101010101" pitchFamily="34" charset="-79"/>
            </a:rPr>
            <a:t>המעורבות החיצונית</a:t>
          </a:r>
        </a:p>
        <a:p>
          <a:pPr rtl="1"/>
          <a:r>
            <a:rPr lang="he-IL" sz="1800" dirty="0" smtClean="0">
              <a:latin typeface="Narkisim" panose="020E0502050101010101" pitchFamily="34" charset="-79"/>
              <a:cs typeface="Narkisim" panose="020E0502050101010101" pitchFamily="34" charset="-79"/>
            </a:rPr>
            <a:t>חסות, דרבון ובניין </a:t>
          </a:r>
          <a:r>
            <a:rPr lang="he-IL" sz="1800" dirty="0" err="1" smtClean="0">
              <a:latin typeface="Narkisim" panose="020E0502050101010101" pitchFamily="34" charset="-79"/>
              <a:cs typeface="Narkisim" panose="020E0502050101010101" pitchFamily="34" charset="-79"/>
            </a:rPr>
            <a:t>כח</a:t>
          </a:r>
          <a:r>
            <a:rPr lang="he-IL" sz="1800" dirty="0" smtClean="0">
              <a:latin typeface="Narkisim" panose="020E0502050101010101" pitchFamily="34" charset="-79"/>
              <a:cs typeface="Narkisim" panose="020E0502050101010101" pitchFamily="34" charset="-79"/>
            </a:rPr>
            <a:t> (שלילי וחיובי), אדישות, בינאום ודה-לגיטימציה</a:t>
          </a:r>
          <a:endParaRPr lang="he-IL" sz="1800" dirty="0">
            <a:latin typeface="Narkisim" panose="020E0502050101010101" pitchFamily="34" charset="-79"/>
            <a:cs typeface="Narkisim" panose="020E0502050101010101" pitchFamily="34" charset="-79"/>
          </a:endParaRPr>
        </a:p>
      </dgm:t>
    </dgm:pt>
    <dgm:pt modelId="{CC32BACD-C313-48B1-9511-3298F04D0EB7}" type="parTrans" cxnId="{E90867BF-CE22-4A3D-9E52-6F25973A3101}">
      <dgm:prSet/>
      <dgm:spPr/>
      <dgm:t>
        <a:bodyPr/>
        <a:lstStyle/>
        <a:p>
          <a:pPr rtl="1"/>
          <a:endParaRPr lang="he-IL"/>
        </a:p>
      </dgm:t>
    </dgm:pt>
    <dgm:pt modelId="{874BD8AC-3A53-4E9D-86AB-B13488D0305D}" type="sibTrans" cxnId="{E90867BF-CE22-4A3D-9E52-6F25973A3101}">
      <dgm:prSet/>
      <dgm:spPr/>
      <dgm:t>
        <a:bodyPr/>
        <a:lstStyle/>
        <a:p>
          <a:pPr rtl="1"/>
          <a:endParaRPr lang="he-IL"/>
        </a:p>
      </dgm:t>
    </dgm:pt>
    <dgm:pt modelId="{7F67D716-2F41-4CD0-8E83-230ABCDBAE4E}">
      <dgm:prSet phldrT="[טקסט]"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b="1" dirty="0" smtClean="0"/>
        </a:p>
        <a:p>
          <a:pPr rtl="1"/>
          <a:endParaRPr lang="he-IL" sz="1800" b="1" dirty="0" smtClean="0"/>
        </a:p>
        <a:p>
          <a:pPr rtl="1"/>
          <a:r>
            <a:rPr lang="he-IL" sz="4000" b="1" dirty="0" smtClean="0">
              <a:latin typeface="Narkisim" panose="020E0502050101010101" pitchFamily="34" charset="-79"/>
              <a:cs typeface="Narkisim" panose="020E0502050101010101" pitchFamily="34" charset="-79"/>
            </a:rPr>
            <a:t>הזירה הפנימית</a:t>
          </a:r>
        </a:p>
        <a:p>
          <a:pPr rtl="1"/>
          <a:r>
            <a:rPr lang="he-IL" sz="1800" dirty="0" smtClean="0">
              <a:latin typeface="Narkisim" panose="020E0502050101010101" pitchFamily="34" charset="-79"/>
              <a:cs typeface="Narkisim" panose="020E0502050101010101" pitchFamily="34" charset="-79"/>
            </a:rPr>
            <a:t>מחד קוטבית לדו קוטבית (רעיונית וטריטוריאלית),  </a:t>
          </a:r>
        </a:p>
        <a:p>
          <a:pPr rtl="1"/>
          <a:r>
            <a:rPr lang="he-IL" sz="1800" dirty="0" smtClean="0">
              <a:latin typeface="Narkisim" panose="020E0502050101010101" pitchFamily="34" charset="-79"/>
              <a:cs typeface="Narkisim" panose="020E0502050101010101" pitchFamily="34" charset="-79"/>
            </a:rPr>
            <a:t>התהוות מנהיגות רב-קוטבית, </a:t>
          </a:r>
        </a:p>
        <a:p>
          <a:pPr rtl="1"/>
          <a:r>
            <a:rPr lang="he-IL" sz="1800" dirty="0" smtClean="0">
              <a:latin typeface="Narkisim" panose="020E0502050101010101" pitchFamily="34" charset="-79"/>
              <a:cs typeface="Narkisim" panose="020E0502050101010101" pitchFamily="34" charset="-79"/>
            </a:rPr>
            <a:t>חברה צעירה – </a:t>
          </a:r>
          <a:r>
            <a:rPr lang="he-IL" sz="1800" dirty="0" err="1" smtClean="0">
              <a:latin typeface="Narkisim" panose="020E0502050101010101" pitchFamily="34" charset="-79"/>
              <a:cs typeface="Narkisim" panose="020E0502050101010101" pitchFamily="34" charset="-79"/>
            </a:rPr>
            <a:t>אסלאמיסטית</a:t>
          </a:r>
          <a:r>
            <a:rPr lang="he-IL" sz="1800" dirty="0" smtClean="0">
              <a:latin typeface="Narkisim" panose="020E0502050101010101" pitchFamily="34" charset="-79"/>
              <a:cs typeface="Narkisim" panose="020E0502050101010101" pitchFamily="34" charset="-79"/>
            </a:rPr>
            <a:t>, מתקדמת, משכילה, </a:t>
          </a:r>
          <a:r>
            <a:rPr lang="en-US" sz="1800" dirty="0" smtClean="0">
              <a:latin typeface="Narkisim" panose="020E0502050101010101" pitchFamily="34" charset="-79"/>
              <a:cs typeface="Narkisim" panose="020E0502050101010101" pitchFamily="34" charset="-79"/>
            </a:rPr>
            <a:t>Y</a:t>
          </a:r>
          <a:r>
            <a:rPr lang="he-IL" sz="1800" dirty="0" smtClean="0">
              <a:latin typeface="Narkisim" panose="020E0502050101010101" pitchFamily="34" charset="-79"/>
              <a:cs typeface="Narkisim" panose="020E0502050101010101" pitchFamily="34" charset="-79"/>
            </a:rPr>
            <a:t>, מתוסכלת </a:t>
          </a:r>
        </a:p>
        <a:p>
          <a:pPr rtl="1"/>
          <a:endParaRPr lang="he-IL" sz="1800" b="0" dirty="0" smtClean="0"/>
        </a:p>
        <a:p>
          <a:pPr rtl="1"/>
          <a:endParaRPr lang="he-IL" sz="1800" b="0" dirty="0" smtClean="0"/>
        </a:p>
        <a:p>
          <a:pPr rtl="1"/>
          <a:endParaRPr lang="he-IL" sz="1800" b="0" dirty="0" smtClean="0"/>
        </a:p>
      </dgm:t>
    </dgm:pt>
    <dgm:pt modelId="{B03036CF-F1B7-47E3-88D7-5105E47D9D6E}" type="parTrans" cxnId="{F08B880E-AEC1-4E98-8ECE-ECEC21798531}">
      <dgm:prSet/>
      <dgm:spPr/>
      <dgm:t>
        <a:bodyPr/>
        <a:lstStyle/>
        <a:p>
          <a:pPr rtl="1"/>
          <a:endParaRPr lang="he-IL"/>
        </a:p>
      </dgm:t>
    </dgm:pt>
    <dgm:pt modelId="{430E2D68-94C8-4D6C-BFF0-7BC019E987F3}" type="sibTrans" cxnId="{F08B880E-AEC1-4E98-8ECE-ECEC21798531}">
      <dgm:prSet/>
      <dgm:spPr/>
      <dgm:t>
        <a:bodyPr/>
        <a:lstStyle/>
        <a:p>
          <a:pPr rtl="1"/>
          <a:endParaRPr lang="he-IL"/>
        </a:p>
      </dgm:t>
    </dgm:pt>
    <dgm:pt modelId="{D664D92B-4F66-4A2C-86A7-19A1DD1FA32C}" type="pres">
      <dgm:prSet presAssocID="{350691EF-0177-44A2-95B0-22DB7B5AED59}" presName="diagram" presStyleCnt="0">
        <dgm:presLayoutVars>
          <dgm:dir/>
          <dgm:resizeHandles val="exact"/>
        </dgm:presLayoutVars>
      </dgm:prSet>
      <dgm:spPr/>
      <dgm:t>
        <a:bodyPr/>
        <a:lstStyle/>
        <a:p>
          <a:pPr rtl="1"/>
          <a:endParaRPr lang="he-IL"/>
        </a:p>
      </dgm:t>
    </dgm:pt>
    <dgm:pt modelId="{EC2A0EE4-3ACA-49BC-BA39-7EBAA763F96E}" type="pres">
      <dgm:prSet presAssocID="{08236C7E-FDD8-44F4-B576-B2A5CC1E66E5}" presName="node" presStyleLbl="node1" presStyleIdx="0" presStyleCnt="4">
        <dgm:presLayoutVars>
          <dgm:bulletEnabled val="1"/>
        </dgm:presLayoutVars>
      </dgm:prSet>
      <dgm:spPr/>
      <dgm:t>
        <a:bodyPr/>
        <a:lstStyle/>
        <a:p>
          <a:pPr rtl="1"/>
          <a:endParaRPr lang="he-IL"/>
        </a:p>
      </dgm:t>
    </dgm:pt>
    <dgm:pt modelId="{21E9F0F8-4825-4604-BA63-B211F974EB45}" type="pres">
      <dgm:prSet presAssocID="{AAE19FBB-3F29-4C4F-BD27-18AE0CAA5FDA}" presName="sibTrans" presStyleCnt="0"/>
      <dgm:spPr/>
    </dgm:pt>
    <dgm:pt modelId="{8349B4B0-C638-4CCD-B2A5-2119F04899C4}" type="pres">
      <dgm:prSet presAssocID="{A1A0822B-A455-486A-A428-E42F9B403CE0}" presName="node" presStyleLbl="node1" presStyleIdx="1" presStyleCnt="4">
        <dgm:presLayoutVars>
          <dgm:bulletEnabled val="1"/>
        </dgm:presLayoutVars>
      </dgm:prSet>
      <dgm:spPr/>
      <dgm:t>
        <a:bodyPr/>
        <a:lstStyle/>
        <a:p>
          <a:pPr rtl="1"/>
          <a:endParaRPr lang="he-IL"/>
        </a:p>
      </dgm:t>
    </dgm:pt>
    <dgm:pt modelId="{77207BC7-2CFE-4450-AB70-588C1309644C}" type="pres">
      <dgm:prSet presAssocID="{6157D846-FE53-4280-B767-DEEA9CCB0680}" presName="sibTrans" presStyleCnt="0"/>
      <dgm:spPr/>
    </dgm:pt>
    <dgm:pt modelId="{15281B01-8F05-4FA9-BFFC-3EDE1C9E6177}" type="pres">
      <dgm:prSet presAssocID="{D61BDC35-AFA3-466F-89F6-BD43D3D2E101}" presName="node" presStyleLbl="node1" presStyleIdx="2" presStyleCnt="4">
        <dgm:presLayoutVars>
          <dgm:bulletEnabled val="1"/>
        </dgm:presLayoutVars>
      </dgm:prSet>
      <dgm:spPr/>
      <dgm:t>
        <a:bodyPr/>
        <a:lstStyle/>
        <a:p>
          <a:pPr rtl="1"/>
          <a:endParaRPr lang="he-IL"/>
        </a:p>
      </dgm:t>
    </dgm:pt>
    <dgm:pt modelId="{30B1619E-5B25-4D1D-806D-1424B6F71A53}" type="pres">
      <dgm:prSet presAssocID="{874BD8AC-3A53-4E9D-86AB-B13488D0305D}" presName="sibTrans" presStyleCnt="0"/>
      <dgm:spPr/>
    </dgm:pt>
    <dgm:pt modelId="{D9E42536-4444-4359-8AAE-7D8422552913}" type="pres">
      <dgm:prSet presAssocID="{7F67D716-2F41-4CD0-8E83-230ABCDBAE4E}" presName="node" presStyleLbl="node1" presStyleIdx="3" presStyleCnt="4" custLinFactNeighborX="26" custLinFactNeighborY="419">
        <dgm:presLayoutVars>
          <dgm:bulletEnabled val="1"/>
        </dgm:presLayoutVars>
      </dgm:prSet>
      <dgm:spPr/>
      <dgm:t>
        <a:bodyPr/>
        <a:lstStyle/>
        <a:p>
          <a:pPr rtl="1"/>
          <a:endParaRPr lang="he-IL"/>
        </a:p>
      </dgm:t>
    </dgm:pt>
  </dgm:ptLst>
  <dgm:cxnLst>
    <dgm:cxn modelId="{58F94BBF-072D-4395-90BD-18DB4CF0F644}" srcId="{350691EF-0177-44A2-95B0-22DB7B5AED59}" destId="{A1A0822B-A455-486A-A428-E42F9B403CE0}" srcOrd="1" destOrd="0" parTransId="{FF94D43D-1542-40FF-AB28-DC7C06075D84}" sibTransId="{6157D846-FE53-4280-B767-DEEA9CCB0680}"/>
    <dgm:cxn modelId="{7DDABFE3-B938-4B8A-813D-5BAC6F00D6C5}" srcId="{350691EF-0177-44A2-95B0-22DB7B5AED59}" destId="{08236C7E-FDD8-44F4-B576-B2A5CC1E66E5}" srcOrd="0" destOrd="0" parTransId="{6BA9DE3A-2727-4802-94EE-4FB5B080F0BA}" sibTransId="{AAE19FBB-3F29-4C4F-BD27-18AE0CAA5FDA}"/>
    <dgm:cxn modelId="{876B0ED0-1D8C-4594-BB21-A3984DB32C5A}" type="presOf" srcId="{A1A0822B-A455-486A-A428-E42F9B403CE0}" destId="{8349B4B0-C638-4CCD-B2A5-2119F04899C4}" srcOrd="0" destOrd="0" presId="urn:microsoft.com/office/officeart/2005/8/layout/default"/>
    <dgm:cxn modelId="{B7BE3D4E-BEAD-4B8B-9BA3-3C62381C4BB6}" type="presOf" srcId="{D61BDC35-AFA3-466F-89F6-BD43D3D2E101}" destId="{15281B01-8F05-4FA9-BFFC-3EDE1C9E6177}" srcOrd="0" destOrd="0" presId="urn:microsoft.com/office/officeart/2005/8/layout/default"/>
    <dgm:cxn modelId="{2C35F733-7975-49BE-96BF-AA4B1746502A}" type="presOf" srcId="{7F67D716-2F41-4CD0-8E83-230ABCDBAE4E}" destId="{D9E42536-4444-4359-8AAE-7D8422552913}" srcOrd="0" destOrd="0" presId="urn:microsoft.com/office/officeart/2005/8/layout/default"/>
    <dgm:cxn modelId="{2C0F3EA7-274C-42AC-AF88-73CC62DD3ED3}" type="presOf" srcId="{350691EF-0177-44A2-95B0-22DB7B5AED59}" destId="{D664D92B-4F66-4A2C-86A7-19A1DD1FA32C}" srcOrd="0" destOrd="0" presId="urn:microsoft.com/office/officeart/2005/8/layout/default"/>
    <dgm:cxn modelId="{F08B880E-AEC1-4E98-8ECE-ECEC21798531}" srcId="{350691EF-0177-44A2-95B0-22DB7B5AED59}" destId="{7F67D716-2F41-4CD0-8E83-230ABCDBAE4E}" srcOrd="3" destOrd="0" parTransId="{B03036CF-F1B7-47E3-88D7-5105E47D9D6E}" sibTransId="{430E2D68-94C8-4D6C-BFF0-7BC019E987F3}"/>
    <dgm:cxn modelId="{E90867BF-CE22-4A3D-9E52-6F25973A3101}" srcId="{350691EF-0177-44A2-95B0-22DB7B5AED59}" destId="{D61BDC35-AFA3-466F-89F6-BD43D3D2E101}" srcOrd="2" destOrd="0" parTransId="{CC32BACD-C313-48B1-9511-3298F04D0EB7}" sibTransId="{874BD8AC-3A53-4E9D-86AB-B13488D0305D}"/>
    <dgm:cxn modelId="{E835BF56-3D38-4F11-A17B-0D64A9C39211}" type="presOf" srcId="{08236C7E-FDD8-44F4-B576-B2A5CC1E66E5}" destId="{EC2A0EE4-3ACA-49BC-BA39-7EBAA763F96E}" srcOrd="0" destOrd="0" presId="urn:microsoft.com/office/officeart/2005/8/layout/default"/>
    <dgm:cxn modelId="{37D6F09C-ACA4-4D8A-B2F5-FF1E19775943}" type="presParOf" srcId="{D664D92B-4F66-4A2C-86A7-19A1DD1FA32C}" destId="{EC2A0EE4-3ACA-49BC-BA39-7EBAA763F96E}" srcOrd="0" destOrd="0" presId="urn:microsoft.com/office/officeart/2005/8/layout/default"/>
    <dgm:cxn modelId="{9FF504D3-20DB-49C7-9B87-EBB486C10AF2}" type="presParOf" srcId="{D664D92B-4F66-4A2C-86A7-19A1DD1FA32C}" destId="{21E9F0F8-4825-4604-BA63-B211F974EB45}" srcOrd="1" destOrd="0" presId="urn:microsoft.com/office/officeart/2005/8/layout/default"/>
    <dgm:cxn modelId="{782D2968-9DC2-4852-9FA9-294AD9D5C9F4}" type="presParOf" srcId="{D664D92B-4F66-4A2C-86A7-19A1DD1FA32C}" destId="{8349B4B0-C638-4CCD-B2A5-2119F04899C4}" srcOrd="2" destOrd="0" presId="urn:microsoft.com/office/officeart/2005/8/layout/default"/>
    <dgm:cxn modelId="{9613E755-B960-4CD7-B1F4-E3C80F0B083E}" type="presParOf" srcId="{D664D92B-4F66-4A2C-86A7-19A1DD1FA32C}" destId="{77207BC7-2CFE-4450-AB70-588C1309644C}" srcOrd="3" destOrd="0" presId="urn:microsoft.com/office/officeart/2005/8/layout/default"/>
    <dgm:cxn modelId="{32007420-5884-4A22-9C97-D59ED2E2E5D8}" type="presParOf" srcId="{D664D92B-4F66-4A2C-86A7-19A1DD1FA32C}" destId="{15281B01-8F05-4FA9-BFFC-3EDE1C9E6177}" srcOrd="4" destOrd="0" presId="urn:microsoft.com/office/officeart/2005/8/layout/default"/>
    <dgm:cxn modelId="{F7EACB56-23F3-4FE3-8127-AD308F7CC497}" type="presParOf" srcId="{D664D92B-4F66-4A2C-86A7-19A1DD1FA32C}" destId="{30B1619E-5B25-4D1D-806D-1424B6F71A53}" srcOrd="5" destOrd="0" presId="urn:microsoft.com/office/officeart/2005/8/layout/default"/>
    <dgm:cxn modelId="{DB0F36A6-5446-424E-9450-B20C252DBE07}" type="presParOf" srcId="{D664D92B-4F66-4A2C-86A7-19A1DD1FA32C}" destId="{D9E42536-4444-4359-8AAE-7D8422552913}"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0691EF-0177-44A2-95B0-22DB7B5AED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08236C7E-FDD8-44F4-B576-B2A5CC1E66E5}">
      <dgm:prSet phldrT="[טקסט]"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2800" dirty="0" smtClean="0">
            <a:latin typeface="Narkisim" panose="020E0502050101010101" pitchFamily="34" charset="-79"/>
            <a:cs typeface="Narkisim" panose="020E0502050101010101" pitchFamily="34" charset="-79"/>
          </a:endParaRPr>
        </a:p>
        <a:p>
          <a:pPr rtl="1"/>
          <a:endParaRPr lang="he-IL" sz="2800" dirty="0" smtClean="0">
            <a:latin typeface="Narkisim" panose="020E0502050101010101" pitchFamily="34" charset="-79"/>
            <a:cs typeface="Narkisim" panose="020E0502050101010101" pitchFamily="34" charset="-79"/>
          </a:endParaRPr>
        </a:p>
        <a:p>
          <a:pPr rtl="1"/>
          <a:r>
            <a:rPr lang="he-IL" sz="2800" dirty="0" smtClean="0">
              <a:latin typeface="Narkisim" panose="020E0502050101010101" pitchFamily="34" charset="-79"/>
              <a:cs typeface="Narkisim" panose="020E0502050101010101" pitchFamily="34" charset="-79"/>
            </a:rPr>
            <a:t>"ניהול הסכסוך"</a:t>
          </a:r>
        </a:p>
        <a:p>
          <a:pPr rtl="1"/>
          <a:r>
            <a:rPr lang="he-IL" sz="2800" dirty="0" smtClean="0">
              <a:latin typeface="Narkisim" panose="020E0502050101010101" pitchFamily="34" charset="-79"/>
              <a:cs typeface="Narkisim" panose="020E0502050101010101" pitchFamily="34" charset="-79"/>
            </a:rPr>
            <a:t>"אין פרטנר"</a:t>
          </a:r>
        </a:p>
        <a:p>
          <a:pPr rtl="1"/>
          <a:r>
            <a:rPr lang="he-IL" sz="2800" dirty="0" smtClean="0">
              <a:latin typeface="Narkisim" panose="020E0502050101010101" pitchFamily="34" charset="-79"/>
              <a:cs typeface="Narkisim" panose="020E0502050101010101" pitchFamily="34" charset="-79"/>
            </a:rPr>
            <a:t>"בין הסדר למשבר" </a:t>
          </a:r>
        </a:p>
        <a:p>
          <a:pPr rtl="1"/>
          <a:endParaRPr lang="he-IL" sz="2800" dirty="0">
            <a:latin typeface="Narkisim" panose="020E0502050101010101" pitchFamily="34" charset="-79"/>
            <a:cs typeface="Narkisim" panose="020E0502050101010101" pitchFamily="34" charset="-79"/>
          </a:endParaRPr>
        </a:p>
      </dgm:t>
    </dgm:pt>
    <dgm:pt modelId="{6BA9DE3A-2727-4802-94EE-4FB5B080F0BA}" type="parTrans" cxnId="{7DDABFE3-B938-4B8A-813D-5BAC6F00D6C5}">
      <dgm:prSet/>
      <dgm:spPr/>
      <dgm:t>
        <a:bodyPr/>
        <a:lstStyle/>
        <a:p>
          <a:pPr rtl="1"/>
          <a:endParaRPr lang="he-IL" sz="2800">
            <a:latin typeface="Narkisim" panose="020E0502050101010101" pitchFamily="34" charset="-79"/>
            <a:cs typeface="Narkisim" panose="020E0502050101010101" pitchFamily="34" charset="-79"/>
          </a:endParaRPr>
        </a:p>
      </dgm:t>
    </dgm:pt>
    <dgm:pt modelId="{AAE19FBB-3F29-4C4F-BD27-18AE0CAA5FDA}" type="sibTrans" cxnId="{7DDABFE3-B938-4B8A-813D-5BAC6F00D6C5}">
      <dgm:prSet/>
      <dgm:spPr/>
      <dgm:t>
        <a:bodyPr/>
        <a:lstStyle/>
        <a:p>
          <a:pPr rtl="1"/>
          <a:endParaRPr lang="he-IL" sz="2800">
            <a:latin typeface="Narkisim" panose="020E0502050101010101" pitchFamily="34" charset="-79"/>
            <a:cs typeface="Narkisim" panose="020E0502050101010101" pitchFamily="34" charset="-79"/>
          </a:endParaRPr>
        </a:p>
      </dgm:t>
    </dgm:pt>
    <dgm:pt modelId="{A1A0822B-A455-486A-A428-E42F9B403CE0}">
      <dgm:prSet phldrT="[טקסט]"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2800" dirty="0" smtClean="0">
            <a:latin typeface="Narkisim" panose="020E0502050101010101" pitchFamily="34" charset="-79"/>
            <a:cs typeface="Narkisim" panose="020E0502050101010101" pitchFamily="34" charset="-79"/>
          </a:endParaRPr>
        </a:p>
        <a:p>
          <a:pPr rtl="1"/>
          <a:r>
            <a:rPr lang="he-IL" sz="2400" dirty="0" smtClean="0">
              <a:latin typeface="Narkisim" panose="020E0502050101010101" pitchFamily="34" charset="-79"/>
              <a:cs typeface="Narkisim" panose="020E0502050101010101" pitchFamily="34" charset="-79"/>
            </a:rPr>
            <a:t>"זירה ישראלית משנית"</a:t>
          </a:r>
        </a:p>
        <a:p>
          <a:pPr rtl="1"/>
          <a:r>
            <a:rPr lang="he-IL" sz="2400" dirty="0" smtClean="0">
              <a:latin typeface="Narkisim" panose="020E0502050101010101" pitchFamily="34" charset="-79"/>
              <a:cs typeface="Narkisim" panose="020E0502050101010101" pitchFamily="34" charset="-79"/>
            </a:rPr>
            <a:t>"הכיבוש" </a:t>
          </a:r>
        </a:p>
        <a:p>
          <a:pPr rtl="1"/>
          <a:r>
            <a:rPr lang="he-IL" sz="2400" dirty="0" smtClean="0">
              <a:latin typeface="Narkisim" panose="020E0502050101010101" pitchFamily="34" charset="-79"/>
              <a:cs typeface="Narkisim" panose="020E0502050101010101" pitchFamily="34" charset="-79"/>
            </a:rPr>
            <a:t>ומעמד ישראל באזור, בעולם ובארה"ב </a:t>
          </a:r>
        </a:p>
      </dgm:t>
    </dgm:pt>
    <dgm:pt modelId="{FF94D43D-1542-40FF-AB28-DC7C06075D84}" type="parTrans" cxnId="{58F94BBF-072D-4395-90BD-18DB4CF0F644}">
      <dgm:prSet/>
      <dgm:spPr/>
      <dgm:t>
        <a:bodyPr/>
        <a:lstStyle/>
        <a:p>
          <a:pPr rtl="1"/>
          <a:endParaRPr lang="he-IL" sz="2800">
            <a:latin typeface="Narkisim" panose="020E0502050101010101" pitchFamily="34" charset="-79"/>
            <a:cs typeface="Narkisim" panose="020E0502050101010101" pitchFamily="34" charset="-79"/>
          </a:endParaRPr>
        </a:p>
      </dgm:t>
    </dgm:pt>
    <dgm:pt modelId="{6157D846-FE53-4280-B767-DEEA9CCB0680}" type="sibTrans" cxnId="{58F94BBF-072D-4395-90BD-18DB4CF0F644}">
      <dgm:prSet/>
      <dgm:spPr/>
      <dgm:t>
        <a:bodyPr/>
        <a:lstStyle/>
        <a:p>
          <a:pPr rtl="1"/>
          <a:endParaRPr lang="he-IL" sz="2800">
            <a:latin typeface="Narkisim" panose="020E0502050101010101" pitchFamily="34" charset="-79"/>
            <a:cs typeface="Narkisim" panose="020E0502050101010101" pitchFamily="34" charset="-79"/>
          </a:endParaRPr>
        </a:p>
      </dgm:t>
    </dgm:pt>
    <dgm:pt modelId="{D61BDC35-AFA3-466F-89F6-BD43D3D2E101}">
      <dgm:prSet phldrT="[טקסט]"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he-IL" sz="2400" dirty="0" smtClean="0">
              <a:latin typeface="Narkisim" panose="020E0502050101010101" pitchFamily="34" charset="-79"/>
              <a:cs typeface="Narkisim" panose="020E0502050101010101" pitchFamily="34" charset="-79"/>
            </a:rPr>
            <a:t>"ירושלים מאוחדת" </a:t>
          </a:r>
        </a:p>
        <a:p>
          <a:pPr rtl="1"/>
          <a:r>
            <a:rPr lang="he-IL" sz="2400" dirty="0" smtClean="0">
              <a:latin typeface="Narkisim" panose="020E0502050101010101" pitchFamily="34" charset="-79"/>
              <a:cs typeface="Narkisim" panose="020E0502050101010101" pitchFamily="34" charset="-79"/>
            </a:rPr>
            <a:t>ערביי ישראל</a:t>
          </a:r>
        </a:p>
        <a:p>
          <a:pPr rtl="1"/>
          <a:r>
            <a:rPr lang="he-IL" sz="2400" dirty="0" smtClean="0">
              <a:latin typeface="Narkisim" panose="020E0502050101010101" pitchFamily="34" charset="-79"/>
              <a:cs typeface="Narkisim" panose="020E0502050101010101" pitchFamily="34" charset="-79"/>
            </a:rPr>
            <a:t>ישראל רוצה להיות </a:t>
          </a:r>
        </a:p>
        <a:p>
          <a:pPr rtl="1"/>
          <a:r>
            <a:rPr lang="he-IL" sz="2400" dirty="0" smtClean="0">
              <a:latin typeface="Narkisim" panose="020E0502050101010101" pitchFamily="34" charset="-79"/>
              <a:cs typeface="Narkisim" panose="020E0502050101010101" pitchFamily="34" charset="-79"/>
            </a:rPr>
            <a:t>יהודית ודמוקרטית</a:t>
          </a:r>
          <a:endParaRPr lang="he-IL" sz="2400" dirty="0">
            <a:latin typeface="Narkisim" panose="020E0502050101010101" pitchFamily="34" charset="-79"/>
            <a:cs typeface="Narkisim" panose="020E0502050101010101" pitchFamily="34" charset="-79"/>
          </a:endParaRPr>
        </a:p>
      </dgm:t>
    </dgm:pt>
    <dgm:pt modelId="{CC32BACD-C313-48B1-9511-3298F04D0EB7}" type="parTrans" cxnId="{E90867BF-CE22-4A3D-9E52-6F25973A3101}">
      <dgm:prSet/>
      <dgm:spPr/>
      <dgm:t>
        <a:bodyPr/>
        <a:lstStyle/>
        <a:p>
          <a:pPr rtl="1"/>
          <a:endParaRPr lang="he-IL" sz="2800">
            <a:latin typeface="Narkisim" panose="020E0502050101010101" pitchFamily="34" charset="-79"/>
            <a:cs typeface="Narkisim" panose="020E0502050101010101" pitchFamily="34" charset="-79"/>
          </a:endParaRPr>
        </a:p>
      </dgm:t>
    </dgm:pt>
    <dgm:pt modelId="{874BD8AC-3A53-4E9D-86AB-B13488D0305D}" type="sibTrans" cxnId="{E90867BF-CE22-4A3D-9E52-6F25973A3101}">
      <dgm:prSet/>
      <dgm:spPr/>
      <dgm:t>
        <a:bodyPr/>
        <a:lstStyle/>
        <a:p>
          <a:pPr rtl="1"/>
          <a:endParaRPr lang="he-IL" sz="2800">
            <a:latin typeface="Narkisim" panose="020E0502050101010101" pitchFamily="34" charset="-79"/>
            <a:cs typeface="Narkisim" panose="020E0502050101010101" pitchFamily="34" charset="-79"/>
          </a:endParaRPr>
        </a:p>
      </dgm:t>
    </dgm:pt>
    <dgm:pt modelId="{7F67D716-2F41-4CD0-8E83-230ABCDBAE4E}">
      <dgm:prSet phldrT="[טקסט]"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he-IL" sz="2800" dirty="0" smtClean="0">
              <a:latin typeface="Narkisim" panose="020E0502050101010101" pitchFamily="34" charset="-79"/>
              <a:cs typeface="Narkisim" panose="020E0502050101010101" pitchFamily="34" charset="-79"/>
            </a:rPr>
            <a:t>"הבידול והפיוס"</a:t>
          </a:r>
        </a:p>
        <a:p>
          <a:pPr rtl="1"/>
          <a:r>
            <a:rPr lang="he-IL" sz="2800" dirty="0" smtClean="0">
              <a:latin typeface="Narkisim" panose="020E0502050101010101" pitchFamily="34" charset="-79"/>
              <a:cs typeface="Narkisim" panose="020E0502050101010101" pitchFamily="34" charset="-79"/>
            </a:rPr>
            <a:t>"מרקם החיים"</a:t>
          </a:r>
        </a:p>
        <a:p>
          <a:pPr rtl="1"/>
          <a:r>
            <a:rPr lang="he-IL" sz="2800" dirty="0" smtClean="0">
              <a:latin typeface="Narkisim" panose="020E0502050101010101" pitchFamily="34" charset="-79"/>
              <a:cs typeface="Narkisim" panose="020E0502050101010101" pitchFamily="34" charset="-79"/>
            </a:rPr>
            <a:t>"כתובת מוחלשת"</a:t>
          </a:r>
        </a:p>
        <a:p>
          <a:pPr rtl="1"/>
          <a:r>
            <a:rPr lang="he-IL" sz="2800" dirty="0" smtClean="0">
              <a:latin typeface="Narkisim" panose="020E0502050101010101" pitchFamily="34" charset="-79"/>
              <a:cs typeface="Narkisim" panose="020E0502050101010101" pitchFamily="34" charset="-79"/>
            </a:rPr>
            <a:t>"עזה תחילה" או בסוף</a:t>
          </a:r>
        </a:p>
      </dgm:t>
    </dgm:pt>
    <dgm:pt modelId="{B03036CF-F1B7-47E3-88D7-5105E47D9D6E}" type="parTrans" cxnId="{F08B880E-AEC1-4E98-8ECE-ECEC21798531}">
      <dgm:prSet/>
      <dgm:spPr/>
      <dgm:t>
        <a:bodyPr/>
        <a:lstStyle/>
        <a:p>
          <a:pPr rtl="1"/>
          <a:endParaRPr lang="he-IL" sz="2800">
            <a:latin typeface="Narkisim" panose="020E0502050101010101" pitchFamily="34" charset="-79"/>
            <a:cs typeface="Narkisim" panose="020E0502050101010101" pitchFamily="34" charset="-79"/>
          </a:endParaRPr>
        </a:p>
      </dgm:t>
    </dgm:pt>
    <dgm:pt modelId="{430E2D68-94C8-4D6C-BFF0-7BC019E987F3}" type="sibTrans" cxnId="{F08B880E-AEC1-4E98-8ECE-ECEC21798531}">
      <dgm:prSet/>
      <dgm:spPr/>
      <dgm:t>
        <a:bodyPr/>
        <a:lstStyle/>
        <a:p>
          <a:pPr rtl="1"/>
          <a:endParaRPr lang="he-IL" sz="2800">
            <a:latin typeface="Narkisim" panose="020E0502050101010101" pitchFamily="34" charset="-79"/>
            <a:cs typeface="Narkisim" panose="020E0502050101010101" pitchFamily="34" charset="-79"/>
          </a:endParaRPr>
        </a:p>
      </dgm:t>
    </dgm:pt>
    <dgm:pt modelId="{D664D92B-4F66-4A2C-86A7-19A1DD1FA32C}" type="pres">
      <dgm:prSet presAssocID="{350691EF-0177-44A2-95B0-22DB7B5AED59}" presName="diagram" presStyleCnt="0">
        <dgm:presLayoutVars>
          <dgm:dir/>
          <dgm:resizeHandles val="exact"/>
        </dgm:presLayoutVars>
      </dgm:prSet>
      <dgm:spPr/>
      <dgm:t>
        <a:bodyPr/>
        <a:lstStyle/>
        <a:p>
          <a:pPr rtl="1"/>
          <a:endParaRPr lang="he-IL"/>
        </a:p>
      </dgm:t>
    </dgm:pt>
    <dgm:pt modelId="{EC2A0EE4-3ACA-49BC-BA39-7EBAA763F96E}" type="pres">
      <dgm:prSet presAssocID="{08236C7E-FDD8-44F4-B576-B2A5CC1E66E5}" presName="node" presStyleLbl="node1" presStyleIdx="0" presStyleCnt="4" custScaleX="82670" custScaleY="92603" custLinFactNeighborX="-13419" custLinFactNeighborY="-558">
        <dgm:presLayoutVars>
          <dgm:bulletEnabled val="1"/>
        </dgm:presLayoutVars>
      </dgm:prSet>
      <dgm:spPr/>
      <dgm:t>
        <a:bodyPr/>
        <a:lstStyle/>
        <a:p>
          <a:pPr rtl="1"/>
          <a:endParaRPr lang="he-IL"/>
        </a:p>
      </dgm:t>
    </dgm:pt>
    <dgm:pt modelId="{21E9F0F8-4825-4604-BA63-B211F974EB45}" type="pres">
      <dgm:prSet presAssocID="{AAE19FBB-3F29-4C4F-BD27-18AE0CAA5FDA}" presName="sibTrans" presStyleCnt="0"/>
      <dgm:spPr/>
      <dgm:t>
        <a:bodyPr/>
        <a:lstStyle/>
        <a:p>
          <a:pPr rtl="1"/>
          <a:endParaRPr lang="he-IL"/>
        </a:p>
      </dgm:t>
    </dgm:pt>
    <dgm:pt modelId="{8349B4B0-C638-4CCD-B2A5-2119F04899C4}" type="pres">
      <dgm:prSet presAssocID="{A1A0822B-A455-486A-A428-E42F9B403CE0}" presName="node" presStyleLbl="node1" presStyleIdx="1" presStyleCnt="4" custScaleX="68014" custScaleY="93635" custLinFactNeighborX="13419" custLinFactNeighborY="-42">
        <dgm:presLayoutVars>
          <dgm:bulletEnabled val="1"/>
        </dgm:presLayoutVars>
      </dgm:prSet>
      <dgm:spPr/>
      <dgm:t>
        <a:bodyPr/>
        <a:lstStyle/>
        <a:p>
          <a:pPr rtl="1"/>
          <a:endParaRPr lang="he-IL"/>
        </a:p>
      </dgm:t>
    </dgm:pt>
    <dgm:pt modelId="{77207BC7-2CFE-4450-AB70-588C1309644C}" type="pres">
      <dgm:prSet presAssocID="{6157D846-FE53-4280-B767-DEEA9CCB0680}" presName="sibTrans" presStyleCnt="0"/>
      <dgm:spPr/>
      <dgm:t>
        <a:bodyPr/>
        <a:lstStyle/>
        <a:p>
          <a:pPr rtl="1"/>
          <a:endParaRPr lang="he-IL"/>
        </a:p>
      </dgm:t>
    </dgm:pt>
    <dgm:pt modelId="{15281B01-8F05-4FA9-BFFC-3EDE1C9E6177}" type="pres">
      <dgm:prSet presAssocID="{D61BDC35-AFA3-466F-89F6-BD43D3D2E101}" presName="node" presStyleLbl="node1" presStyleIdx="2" presStyleCnt="4" custScaleX="71231" custScaleY="115645">
        <dgm:presLayoutVars>
          <dgm:bulletEnabled val="1"/>
        </dgm:presLayoutVars>
      </dgm:prSet>
      <dgm:spPr/>
      <dgm:t>
        <a:bodyPr/>
        <a:lstStyle/>
        <a:p>
          <a:pPr rtl="1"/>
          <a:endParaRPr lang="he-IL"/>
        </a:p>
      </dgm:t>
    </dgm:pt>
    <dgm:pt modelId="{30B1619E-5B25-4D1D-806D-1424B6F71A53}" type="pres">
      <dgm:prSet presAssocID="{874BD8AC-3A53-4E9D-86AB-B13488D0305D}" presName="sibTrans" presStyleCnt="0"/>
      <dgm:spPr/>
      <dgm:t>
        <a:bodyPr/>
        <a:lstStyle/>
        <a:p>
          <a:pPr rtl="1"/>
          <a:endParaRPr lang="he-IL"/>
        </a:p>
      </dgm:t>
    </dgm:pt>
    <dgm:pt modelId="{D9E42536-4444-4359-8AAE-7D8422552913}" type="pres">
      <dgm:prSet presAssocID="{7F67D716-2F41-4CD0-8E83-230ABCDBAE4E}" presName="node" presStyleLbl="node1" presStyleIdx="3" presStyleCnt="4">
        <dgm:presLayoutVars>
          <dgm:bulletEnabled val="1"/>
        </dgm:presLayoutVars>
      </dgm:prSet>
      <dgm:spPr/>
      <dgm:t>
        <a:bodyPr/>
        <a:lstStyle/>
        <a:p>
          <a:pPr rtl="1"/>
          <a:endParaRPr lang="he-IL"/>
        </a:p>
      </dgm:t>
    </dgm:pt>
  </dgm:ptLst>
  <dgm:cxnLst>
    <dgm:cxn modelId="{E90867BF-CE22-4A3D-9E52-6F25973A3101}" srcId="{350691EF-0177-44A2-95B0-22DB7B5AED59}" destId="{D61BDC35-AFA3-466F-89F6-BD43D3D2E101}" srcOrd="2" destOrd="0" parTransId="{CC32BACD-C313-48B1-9511-3298F04D0EB7}" sibTransId="{874BD8AC-3A53-4E9D-86AB-B13488D0305D}"/>
    <dgm:cxn modelId="{F08B880E-AEC1-4E98-8ECE-ECEC21798531}" srcId="{350691EF-0177-44A2-95B0-22DB7B5AED59}" destId="{7F67D716-2F41-4CD0-8E83-230ABCDBAE4E}" srcOrd="3" destOrd="0" parTransId="{B03036CF-F1B7-47E3-88D7-5105E47D9D6E}" sibTransId="{430E2D68-94C8-4D6C-BFF0-7BC019E987F3}"/>
    <dgm:cxn modelId="{5F0DDBAC-58FF-4149-AA43-2AC352728BF4}" type="presOf" srcId="{08236C7E-FDD8-44F4-B576-B2A5CC1E66E5}" destId="{EC2A0EE4-3ACA-49BC-BA39-7EBAA763F96E}" srcOrd="0" destOrd="0" presId="urn:microsoft.com/office/officeart/2005/8/layout/default"/>
    <dgm:cxn modelId="{7DDABFE3-B938-4B8A-813D-5BAC6F00D6C5}" srcId="{350691EF-0177-44A2-95B0-22DB7B5AED59}" destId="{08236C7E-FDD8-44F4-B576-B2A5CC1E66E5}" srcOrd="0" destOrd="0" parTransId="{6BA9DE3A-2727-4802-94EE-4FB5B080F0BA}" sibTransId="{AAE19FBB-3F29-4C4F-BD27-18AE0CAA5FDA}"/>
    <dgm:cxn modelId="{57D71C7E-0FE9-4921-B397-AFD166509BFA}" type="presOf" srcId="{D61BDC35-AFA3-466F-89F6-BD43D3D2E101}" destId="{15281B01-8F05-4FA9-BFFC-3EDE1C9E6177}" srcOrd="0" destOrd="0" presId="urn:microsoft.com/office/officeart/2005/8/layout/default"/>
    <dgm:cxn modelId="{58F94BBF-072D-4395-90BD-18DB4CF0F644}" srcId="{350691EF-0177-44A2-95B0-22DB7B5AED59}" destId="{A1A0822B-A455-486A-A428-E42F9B403CE0}" srcOrd="1" destOrd="0" parTransId="{FF94D43D-1542-40FF-AB28-DC7C06075D84}" sibTransId="{6157D846-FE53-4280-B767-DEEA9CCB0680}"/>
    <dgm:cxn modelId="{17A07294-D241-44E3-BDCA-75108A970173}" type="presOf" srcId="{7F67D716-2F41-4CD0-8E83-230ABCDBAE4E}" destId="{D9E42536-4444-4359-8AAE-7D8422552913}" srcOrd="0" destOrd="0" presId="urn:microsoft.com/office/officeart/2005/8/layout/default"/>
    <dgm:cxn modelId="{C3139003-70D2-40D0-A6B4-8C05B7E2CF32}" type="presOf" srcId="{A1A0822B-A455-486A-A428-E42F9B403CE0}" destId="{8349B4B0-C638-4CCD-B2A5-2119F04899C4}" srcOrd="0" destOrd="0" presId="urn:microsoft.com/office/officeart/2005/8/layout/default"/>
    <dgm:cxn modelId="{1121C737-D149-4A00-B14A-8E30F5073B24}" type="presOf" srcId="{350691EF-0177-44A2-95B0-22DB7B5AED59}" destId="{D664D92B-4F66-4A2C-86A7-19A1DD1FA32C}" srcOrd="0" destOrd="0" presId="urn:microsoft.com/office/officeart/2005/8/layout/default"/>
    <dgm:cxn modelId="{706473C8-0319-41A3-88F3-4429541DA438}" type="presParOf" srcId="{D664D92B-4F66-4A2C-86A7-19A1DD1FA32C}" destId="{EC2A0EE4-3ACA-49BC-BA39-7EBAA763F96E}" srcOrd="0" destOrd="0" presId="urn:microsoft.com/office/officeart/2005/8/layout/default"/>
    <dgm:cxn modelId="{25F7BD96-D940-4577-955D-FE36B4915ED2}" type="presParOf" srcId="{D664D92B-4F66-4A2C-86A7-19A1DD1FA32C}" destId="{21E9F0F8-4825-4604-BA63-B211F974EB45}" srcOrd="1" destOrd="0" presId="urn:microsoft.com/office/officeart/2005/8/layout/default"/>
    <dgm:cxn modelId="{8176D489-BF26-453C-93D0-F4620B52ECCB}" type="presParOf" srcId="{D664D92B-4F66-4A2C-86A7-19A1DD1FA32C}" destId="{8349B4B0-C638-4CCD-B2A5-2119F04899C4}" srcOrd="2" destOrd="0" presId="urn:microsoft.com/office/officeart/2005/8/layout/default"/>
    <dgm:cxn modelId="{D897AEC5-04D3-4500-9A6B-95BDD18AC41F}" type="presParOf" srcId="{D664D92B-4F66-4A2C-86A7-19A1DD1FA32C}" destId="{77207BC7-2CFE-4450-AB70-588C1309644C}" srcOrd="3" destOrd="0" presId="urn:microsoft.com/office/officeart/2005/8/layout/default"/>
    <dgm:cxn modelId="{BF08E951-89E6-41CC-ADCF-A121AE5FFAB3}" type="presParOf" srcId="{D664D92B-4F66-4A2C-86A7-19A1DD1FA32C}" destId="{15281B01-8F05-4FA9-BFFC-3EDE1C9E6177}" srcOrd="4" destOrd="0" presId="urn:microsoft.com/office/officeart/2005/8/layout/default"/>
    <dgm:cxn modelId="{B33A66DB-0D1E-4CEF-BC8D-7DC7EE6C3A49}" type="presParOf" srcId="{D664D92B-4F66-4A2C-86A7-19A1DD1FA32C}" destId="{30B1619E-5B25-4D1D-806D-1424B6F71A53}" srcOrd="5" destOrd="0" presId="urn:microsoft.com/office/officeart/2005/8/layout/default"/>
    <dgm:cxn modelId="{2953A62C-C7A6-46CC-871C-2604AC84743B}" type="presParOf" srcId="{D664D92B-4F66-4A2C-86A7-19A1DD1FA32C}" destId="{D9E42536-4444-4359-8AAE-7D8422552913}"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9774F-D8DC-4DFB-ACAA-61B3F7050D4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pPr rtl="1"/>
          <a:endParaRPr lang="he-IL"/>
        </a:p>
      </dgm:t>
    </dgm:pt>
    <dgm:pt modelId="{F82A7C1D-0750-4AA3-9003-940E3973D274}">
      <dgm:prSet phldrT="[טקסט]"/>
      <dgm:spPr/>
      <dgm:t>
        <a:bodyPr/>
        <a:lstStyle/>
        <a:p>
          <a:pPr rtl="1"/>
          <a:r>
            <a:rPr lang="he-IL" dirty="0" smtClean="0"/>
            <a:t>קורס מודיעין</a:t>
          </a:r>
          <a:endParaRPr lang="he-IL" dirty="0"/>
        </a:p>
      </dgm:t>
    </dgm:pt>
    <dgm:pt modelId="{65B4BBAB-511F-467B-BC7F-3E5CB1DC237C}" type="parTrans" cxnId="{94516CB3-0B3F-4CD8-AB2C-7C30FD88CAF0}">
      <dgm:prSet/>
      <dgm:spPr/>
      <dgm:t>
        <a:bodyPr/>
        <a:lstStyle/>
        <a:p>
          <a:pPr rtl="1"/>
          <a:endParaRPr lang="he-IL"/>
        </a:p>
      </dgm:t>
    </dgm:pt>
    <dgm:pt modelId="{FE420BB9-BB5E-461C-B5E6-94377028F987}" type="sibTrans" cxnId="{94516CB3-0B3F-4CD8-AB2C-7C30FD88CAF0}">
      <dgm:prSet/>
      <dgm:spPr/>
      <dgm:t>
        <a:bodyPr/>
        <a:lstStyle/>
        <a:p>
          <a:pPr rtl="1"/>
          <a:endParaRPr lang="he-IL"/>
        </a:p>
      </dgm:t>
    </dgm:pt>
    <dgm:pt modelId="{6C740251-3E5B-4200-9247-40FB92E50910}">
      <dgm:prSet phldrT="[טקסט]"/>
      <dgm:spPr/>
      <dgm:t>
        <a:bodyPr/>
        <a:lstStyle/>
        <a:p>
          <a:pPr rtl="1"/>
          <a:r>
            <a:rPr lang="he-IL" dirty="0" smtClean="0"/>
            <a:t>קורס </a:t>
          </a:r>
          <a:r>
            <a:rPr lang="he-IL" dirty="0" err="1" smtClean="0"/>
            <a:t>מז"ת</a:t>
          </a:r>
          <a:endParaRPr lang="he-IL" dirty="0"/>
        </a:p>
      </dgm:t>
    </dgm:pt>
    <dgm:pt modelId="{795ADCAA-A005-4E0E-AA9A-F24C3DA54A7A}" type="parTrans" cxnId="{0100FD41-01E9-4F24-A459-1DEB3FDF540B}">
      <dgm:prSet/>
      <dgm:spPr/>
      <dgm:t>
        <a:bodyPr/>
        <a:lstStyle/>
        <a:p>
          <a:pPr rtl="1"/>
          <a:endParaRPr lang="he-IL"/>
        </a:p>
      </dgm:t>
    </dgm:pt>
    <dgm:pt modelId="{A0703211-B1ED-497D-B67D-572D03C7F174}" type="sibTrans" cxnId="{0100FD41-01E9-4F24-A459-1DEB3FDF540B}">
      <dgm:prSet/>
      <dgm:spPr/>
      <dgm:t>
        <a:bodyPr/>
        <a:lstStyle/>
        <a:p>
          <a:pPr rtl="1"/>
          <a:endParaRPr lang="he-IL"/>
        </a:p>
      </dgm:t>
    </dgm:pt>
    <dgm:pt modelId="{E51B2254-B7E2-44A5-AFAE-AEB97995C593}">
      <dgm:prSet phldrT="[טקסט]"/>
      <dgm:spPr/>
      <dgm:t>
        <a:bodyPr/>
        <a:lstStyle/>
        <a:p>
          <a:pPr rtl="1"/>
          <a:r>
            <a:rPr lang="he-IL" dirty="0" smtClean="0"/>
            <a:t>ביקור </a:t>
          </a:r>
          <a:r>
            <a:rPr lang="he-IL" dirty="0" err="1" smtClean="0"/>
            <a:t>במשה"ח</a:t>
          </a:r>
          <a:endParaRPr lang="he-IL" dirty="0"/>
        </a:p>
      </dgm:t>
    </dgm:pt>
    <dgm:pt modelId="{3A52F5A8-4F1A-4E47-84FB-AD5B3B27766C}" type="parTrans" cxnId="{8E407B1B-7550-4A9D-83E4-D185F2F8B602}">
      <dgm:prSet/>
      <dgm:spPr/>
      <dgm:t>
        <a:bodyPr/>
        <a:lstStyle/>
        <a:p>
          <a:pPr rtl="1"/>
          <a:endParaRPr lang="he-IL"/>
        </a:p>
      </dgm:t>
    </dgm:pt>
    <dgm:pt modelId="{25359311-4F86-4B7B-AFEF-47116354EC31}" type="sibTrans" cxnId="{8E407B1B-7550-4A9D-83E4-D185F2F8B602}">
      <dgm:prSet/>
      <dgm:spPr/>
      <dgm:t>
        <a:bodyPr/>
        <a:lstStyle/>
        <a:p>
          <a:pPr rtl="1"/>
          <a:endParaRPr lang="he-IL"/>
        </a:p>
      </dgm:t>
    </dgm:pt>
    <dgm:pt modelId="{1CB9845C-59D6-4692-B3E2-20A173367E61}">
      <dgm:prSet phldrT="[טקסט]"/>
      <dgm:spPr/>
      <dgm:t>
        <a:bodyPr/>
        <a:lstStyle/>
        <a:p>
          <a:pPr rtl="1"/>
          <a:r>
            <a:rPr lang="he-IL" dirty="0" smtClean="0"/>
            <a:t>סדנת </a:t>
          </a:r>
          <a:r>
            <a:rPr lang="he-IL" dirty="0" err="1" smtClean="0"/>
            <a:t>מו"ם</a:t>
          </a:r>
          <a:r>
            <a:rPr lang="he-IL" dirty="0" smtClean="0"/>
            <a:t> 1-3/3</a:t>
          </a:r>
        </a:p>
      </dgm:t>
    </dgm:pt>
    <dgm:pt modelId="{6CEB2262-C928-4729-BA03-C475BCF18B8B}" type="parTrans" cxnId="{B3F7B4FB-8C1C-459A-829F-955F4A273812}">
      <dgm:prSet/>
      <dgm:spPr/>
      <dgm:t>
        <a:bodyPr/>
        <a:lstStyle/>
        <a:p>
          <a:pPr rtl="1"/>
          <a:endParaRPr lang="he-IL"/>
        </a:p>
      </dgm:t>
    </dgm:pt>
    <dgm:pt modelId="{63A45049-A5D5-42A8-87CA-907A42C78F47}" type="sibTrans" cxnId="{B3F7B4FB-8C1C-459A-829F-955F4A273812}">
      <dgm:prSet/>
      <dgm:spPr/>
      <dgm:t>
        <a:bodyPr/>
        <a:lstStyle/>
        <a:p>
          <a:pPr rtl="1"/>
          <a:endParaRPr lang="he-IL"/>
        </a:p>
      </dgm:t>
    </dgm:pt>
    <dgm:pt modelId="{6C0BC34E-A2AC-4385-A90F-61AA9CC89A18}">
      <dgm:prSet phldrT="[טקסט]"/>
      <dgm:spPr/>
      <dgm:t>
        <a:bodyPr/>
        <a:lstStyle/>
        <a:p>
          <a:pPr rtl="1"/>
          <a:endParaRPr lang="he-IL" dirty="0"/>
        </a:p>
      </dgm:t>
    </dgm:pt>
    <dgm:pt modelId="{BCE3FB1F-C419-442D-A300-D24518653669}" type="parTrans" cxnId="{C14C0E70-F81F-4977-B0A2-920F5CD9A2EE}">
      <dgm:prSet/>
      <dgm:spPr/>
      <dgm:t>
        <a:bodyPr/>
        <a:lstStyle/>
        <a:p>
          <a:pPr rtl="1"/>
          <a:endParaRPr lang="he-IL"/>
        </a:p>
      </dgm:t>
    </dgm:pt>
    <dgm:pt modelId="{C39DCD92-2746-483F-A78A-7B7AA0B669D2}" type="sibTrans" cxnId="{C14C0E70-F81F-4977-B0A2-920F5CD9A2EE}">
      <dgm:prSet/>
      <dgm:spPr/>
      <dgm:t>
        <a:bodyPr/>
        <a:lstStyle/>
        <a:p>
          <a:pPr rtl="1"/>
          <a:endParaRPr lang="he-IL"/>
        </a:p>
      </dgm:t>
    </dgm:pt>
    <dgm:pt modelId="{BC0C1C89-BA04-4F27-A001-DE3B352F44E7}">
      <dgm:prSet phldrT="[טקסט]" custT="1"/>
      <dgm:spPr/>
      <dgm:t>
        <a:bodyPr/>
        <a:lstStyle/>
        <a:p>
          <a:pPr rtl="1"/>
          <a:r>
            <a:rPr lang="he-IL" sz="1800" dirty="0" smtClean="0"/>
            <a:t>סיורי </a:t>
          </a:r>
          <a:r>
            <a:rPr lang="he-IL" sz="1800" dirty="0" err="1" smtClean="0"/>
            <a:t>בטל"מ</a:t>
          </a:r>
          <a:endParaRPr lang="he-IL" sz="1800" dirty="0"/>
        </a:p>
      </dgm:t>
    </dgm:pt>
    <dgm:pt modelId="{F92C3665-E4BB-4C3A-804E-098A32616D08}" type="parTrans" cxnId="{3E65CC26-9C44-4322-89F1-AEC268677C7D}">
      <dgm:prSet/>
      <dgm:spPr/>
      <dgm:t>
        <a:bodyPr/>
        <a:lstStyle/>
        <a:p>
          <a:pPr rtl="1"/>
          <a:endParaRPr lang="he-IL"/>
        </a:p>
      </dgm:t>
    </dgm:pt>
    <dgm:pt modelId="{5BDC8B9D-20DE-41DD-A7F8-AEAAB99B9463}" type="sibTrans" cxnId="{3E65CC26-9C44-4322-89F1-AEC268677C7D}">
      <dgm:prSet/>
      <dgm:spPr/>
      <dgm:t>
        <a:bodyPr/>
        <a:lstStyle/>
        <a:p>
          <a:pPr rtl="1"/>
          <a:endParaRPr lang="he-IL"/>
        </a:p>
      </dgm:t>
    </dgm:pt>
    <dgm:pt modelId="{D2DD0C95-2378-467A-A0D3-BD1E8BF13EA1}" type="pres">
      <dgm:prSet presAssocID="{22D9774F-D8DC-4DFB-ACAA-61B3F7050D4B}" presName="Name0" presStyleCnt="0">
        <dgm:presLayoutVars>
          <dgm:dir/>
          <dgm:resizeHandles val="exact"/>
        </dgm:presLayoutVars>
      </dgm:prSet>
      <dgm:spPr/>
      <dgm:t>
        <a:bodyPr/>
        <a:lstStyle/>
        <a:p>
          <a:pPr rtl="1"/>
          <a:endParaRPr lang="he-IL"/>
        </a:p>
      </dgm:t>
    </dgm:pt>
    <dgm:pt modelId="{0FFFBE4A-6652-4F87-8006-869213A758AC}" type="pres">
      <dgm:prSet presAssocID="{22D9774F-D8DC-4DFB-ACAA-61B3F7050D4B}" presName="arrow" presStyleLbl="bgShp" presStyleIdx="0" presStyleCnt="1" custLinFactY="99146" custLinFactNeighborX="-2596" custLinFactNeighborY="100000"/>
      <dgm:spPr/>
      <dgm:t>
        <a:bodyPr/>
        <a:lstStyle/>
        <a:p>
          <a:pPr rtl="1"/>
          <a:endParaRPr lang="he-IL"/>
        </a:p>
      </dgm:t>
    </dgm:pt>
    <dgm:pt modelId="{8E53DDD8-8632-440F-89AB-F5D97F506872}" type="pres">
      <dgm:prSet presAssocID="{22D9774F-D8DC-4DFB-ACAA-61B3F7050D4B}" presName="points" presStyleCnt="0"/>
      <dgm:spPr/>
    </dgm:pt>
    <dgm:pt modelId="{8C5A19A0-1343-47BC-86C4-865AEC415C92}" type="pres">
      <dgm:prSet presAssocID="{F82A7C1D-0750-4AA3-9003-940E3973D274}" presName="compositeA" presStyleCnt="0"/>
      <dgm:spPr/>
    </dgm:pt>
    <dgm:pt modelId="{C2313BE9-9F97-4575-B44A-1DA40AA15139}" type="pres">
      <dgm:prSet presAssocID="{F82A7C1D-0750-4AA3-9003-940E3973D274}" presName="textA" presStyleLbl="revTx" presStyleIdx="0" presStyleCnt="6" custScaleX="172364" custLinFactNeighborX="29112" custLinFactNeighborY="89213">
        <dgm:presLayoutVars>
          <dgm:bulletEnabled val="1"/>
        </dgm:presLayoutVars>
      </dgm:prSet>
      <dgm:spPr/>
      <dgm:t>
        <a:bodyPr/>
        <a:lstStyle/>
        <a:p>
          <a:pPr rtl="1"/>
          <a:endParaRPr lang="he-IL"/>
        </a:p>
      </dgm:t>
    </dgm:pt>
    <dgm:pt modelId="{A5A9C167-812C-4413-9DFC-7996CD81CB95}" type="pres">
      <dgm:prSet presAssocID="{F82A7C1D-0750-4AA3-9003-940E3973D274}" presName="circleA" presStyleLbl="node1" presStyleIdx="0" presStyleCnt="6" custLinFactX="42775" custLinFactY="118881" custLinFactNeighborX="100000" custLinFactNeighborY="200000"/>
      <dgm:spPr/>
    </dgm:pt>
    <dgm:pt modelId="{CAD2F78D-6854-4110-8206-FFAD72910BC6}" type="pres">
      <dgm:prSet presAssocID="{F82A7C1D-0750-4AA3-9003-940E3973D274}" presName="spaceA" presStyleCnt="0"/>
      <dgm:spPr/>
    </dgm:pt>
    <dgm:pt modelId="{D59DB497-73C6-46AF-AD39-D1721CD2C0B6}" type="pres">
      <dgm:prSet presAssocID="{FE420BB9-BB5E-461C-B5E6-94377028F987}" presName="space" presStyleCnt="0"/>
      <dgm:spPr/>
    </dgm:pt>
    <dgm:pt modelId="{8D9D8B56-67E1-4720-AE40-F21D87F2A50B}" type="pres">
      <dgm:prSet presAssocID="{6C740251-3E5B-4200-9247-40FB92E50910}" presName="compositeB" presStyleCnt="0"/>
      <dgm:spPr/>
    </dgm:pt>
    <dgm:pt modelId="{EC5DC4F4-70A6-4EF4-BE55-AB97F578926A}" type="pres">
      <dgm:prSet presAssocID="{6C740251-3E5B-4200-9247-40FB92E50910}" presName="textB" presStyleLbl="revTx" presStyleIdx="1" presStyleCnt="6" custScaleX="142037" custLinFactNeighborX="24167" custLinFactNeighborY="-23246">
        <dgm:presLayoutVars>
          <dgm:bulletEnabled val="1"/>
        </dgm:presLayoutVars>
      </dgm:prSet>
      <dgm:spPr/>
      <dgm:t>
        <a:bodyPr/>
        <a:lstStyle/>
        <a:p>
          <a:pPr rtl="1"/>
          <a:endParaRPr lang="he-IL"/>
        </a:p>
      </dgm:t>
    </dgm:pt>
    <dgm:pt modelId="{E9E74DD4-9D80-4F5B-B2E4-5C5A33F033CE}" type="pres">
      <dgm:prSet presAssocID="{6C740251-3E5B-4200-9247-40FB92E50910}" presName="circleB" presStyleLbl="node1" presStyleIdx="1" presStyleCnt="6" custLinFactX="22606" custLinFactY="128200" custLinFactNeighborX="100000" custLinFactNeighborY="200000"/>
      <dgm:spPr/>
    </dgm:pt>
    <dgm:pt modelId="{C03ECB09-0AF5-4938-ACE3-91F240A46E45}" type="pres">
      <dgm:prSet presAssocID="{6C740251-3E5B-4200-9247-40FB92E50910}" presName="spaceB" presStyleCnt="0"/>
      <dgm:spPr/>
    </dgm:pt>
    <dgm:pt modelId="{9609BE52-C599-437B-BEF9-3DB017EAEB46}" type="pres">
      <dgm:prSet presAssocID="{A0703211-B1ED-497D-B67D-572D03C7F174}" presName="space" presStyleCnt="0"/>
      <dgm:spPr/>
    </dgm:pt>
    <dgm:pt modelId="{C54C5418-3040-41F3-9782-3E8E7C29C5A1}" type="pres">
      <dgm:prSet presAssocID="{E51B2254-B7E2-44A5-AFAE-AEB97995C593}" presName="compositeA" presStyleCnt="0"/>
      <dgm:spPr/>
    </dgm:pt>
    <dgm:pt modelId="{286C3BAC-782A-4C7E-A921-D5569BA65DD9}" type="pres">
      <dgm:prSet presAssocID="{E51B2254-B7E2-44A5-AFAE-AEB97995C593}" presName="textA" presStyleLbl="revTx" presStyleIdx="2" presStyleCnt="6" custScaleX="149945" custLinFactNeighborX="19622" custLinFactNeighborY="89587">
        <dgm:presLayoutVars>
          <dgm:bulletEnabled val="1"/>
        </dgm:presLayoutVars>
      </dgm:prSet>
      <dgm:spPr/>
      <dgm:t>
        <a:bodyPr/>
        <a:lstStyle/>
        <a:p>
          <a:pPr rtl="1"/>
          <a:endParaRPr lang="he-IL"/>
        </a:p>
      </dgm:t>
    </dgm:pt>
    <dgm:pt modelId="{682FE366-C000-41C9-9EEB-B1F529CAD5C3}" type="pres">
      <dgm:prSet presAssocID="{E51B2254-B7E2-44A5-AFAE-AEB97995C593}" presName="circleA" presStyleLbl="node1" presStyleIdx="2" presStyleCnt="6" custLinFactY="106853" custLinFactNeighborX="79204" custLinFactNeighborY="200000"/>
      <dgm:spPr/>
      <dgm:t>
        <a:bodyPr/>
        <a:lstStyle/>
        <a:p>
          <a:pPr rtl="1"/>
          <a:endParaRPr lang="he-IL"/>
        </a:p>
      </dgm:t>
    </dgm:pt>
    <dgm:pt modelId="{D9D144D7-43A1-4FCA-BEB0-76262F2118B0}" type="pres">
      <dgm:prSet presAssocID="{E51B2254-B7E2-44A5-AFAE-AEB97995C593}" presName="spaceA" presStyleCnt="0"/>
      <dgm:spPr/>
    </dgm:pt>
    <dgm:pt modelId="{9647E923-59D0-4642-879E-07AD4207008A}" type="pres">
      <dgm:prSet presAssocID="{25359311-4F86-4B7B-AFEF-47116354EC31}" presName="space" presStyleCnt="0"/>
      <dgm:spPr/>
    </dgm:pt>
    <dgm:pt modelId="{DCDDC560-23D6-4D3E-BAD6-19B49680387E}" type="pres">
      <dgm:prSet presAssocID="{1CB9845C-59D6-4692-B3E2-20A173367E61}" presName="compositeB" presStyleCnt="0"/>
      <dgm:spPr/>
    </dgm:pt>
    <dgm:pt modelId="{280BF636-56C2-4D74-9CC3-B9E90F49E574}" type="pres">
      <dgm:prSet presAssocID="{1CB9845C-59D6-4692-B3E2-20A173367E61}" presName="textB" presStyleLbl="revTx" presStyleIdx="3" presStyleCnt="6" custScaleX="174762" custLinFactNeighborX="71271" custLinFactNeighborY="-22385">
        <dgm:presLayoutVars>
          <dgm:bulletEnabled val="1"/>
        </dgm:presLayoutVars>
      </dgm:prSet>
      <dgm:spPr/>
      <dgm:t>
        <a:bodyPr/>
        <a:lstStyle/>
        <a:p>
          <a:pPr rtl="1"/>
          <a:endParaRPr lang="he-IL"/>
        </a:p>
      </dgm:t>
    </dgm:pt>
    <dgm:pt modelId="{E76B3D1B-AAFE-465C-BFA5-BBBE20E5BFFB}" type="pres">
      <dgm:prSet presAssocID="{1CB9845C-59D6-4692-B3E2-20A173367E61}" presName="circleB" presStyleLbl="node1" presStyleIdx="3" presStyleCnt="6" custLinFactX="219877" custLinFactY="118132" custLinFactNeighborX="300000" custLinFactNeighborY="200000"/>
      <dgm:spPr/>
    </dgm:pt>
    <dgm:pt modelId="{074C7155-7647-4740-A8CD-0FC74C41F86E}" type="pres">
      <dgm:prSet presAssocID="{1CB9845C-59D6-4692-B3E2-20A173367E61}" presName="spaceB" presStyleCnt="0"/>
      <dgm:spPr/>
    </dgm:pt>
    <dgm:pt modelId="{F38FCA80-6474-4ADB-82B7-DA4C7EEFEA2A}" type="pres">
      <dgm:prSet presAssocID="{63A45049-A5D5-42A8-87CA-907A42C78F47}" presName="space" presStyleCnt="0"/>
      <dgm:spPr/>
    </dgm:pt>
    <dgm:pt modelId="{C86206EC-A795-488B-8C3A-74A18B619D28}" type="pres">
      <dgm:prSet presAssocID="{6C0BC34E-A2AC-4385-A90F-61AA9CC89A18}" presName="compositeA" presStyleCnt="0"/>
      <dgm:spPr/>
    </dgm:pt>
    <dgm:pt modelId="{A237C98D-5B85-420A-97A8-DC2EF16E949F}" type="pres">
      <dgm:prSet presAssocID="{6C0BC34E-A2AC-4385-A90F-61AA9CC89A18}" presName="textA" presStyleLbl="revTx" presStyleIdx="4" presStyleCnt="6">
        <dgm:presLayoutVars>
          <dgm:bulletEnabled val="1"/>
        </dgm:presLayoutVars>
      </dgm:prSet>
      <dgm:spPr/>
      <dgm:t>
        <a:bodyPr/>
        <a:lstStyle/>
        <a:p>
          <a:pPr rtl="1"/>
          <a:endParaRPr lang="he-IL"/>
        </a:p>
      </dgm:t>
    </dgm:pt>
    <dgm:pt modelId="{8D195FBB-886B-4612-B0C9-361404C1B53C}" type="pres">
      <dgm:prSet presAssocID="{6C0BC34E-A2AC-4385-A90F-61AA9CC89A18}" presName="circleA" presStyleLbl="node1" presStyleIdx="4" presStyleCnt="6" custLinFactX="246557" custLinFactY="106852" custLinFactNeighborX="300000" custLinFactNeighborY="200000"/>
      <dgm:spPr/>
    </dgm:pt>
    <dgm:pt modelId="{D665FCE4-0FE1-41A5-9A10-F7A8F3A69205}" type="pres">
      <dgm:prSet presAssocID="{6C0BC34E-A2AC-4385-A90F-61AA9CC89A18}" presName="spaceA" presStyleCnt="0"/>
      <dgm:spPr/>
    </dgm:pt>
    <dgm:pt modelId="{C01DDCD2-7FB6-475A-BFBF-953F1E27DDE8}" type="pres">
      <dgm:prSet presAssocID="{C39DCD92-2746-483F-A78A-7B7AA0B669D2}" presName="space" presStyleCnt="0"/>
      <dgm:spPr/>
    </dgm:pt>
    <dgm:pt modelId="{7D0F4DE7-8141-470C-A389-6685940AA272}" type="pres">
      <dgm:prSet presAssocID="{BC0C1C89-BA04-4F27-A001-DE3B352F44E7}" presName="compositeB" presStyleCnt="0"/>
      <dgm:spPr/>
    </dgm:pt>
    <dgm:pt modelId="{5A145D61-B26B-4023-AF13-09127DC233B7}" type="pres">
      <dgm:prSet presAssocID="{BC0C1C89-BA04-4F27-A001-DE3B352F44E7}" presName="textB" presStyleLbl="revTx" presStyleIdx="5" presStyleCnt="6" custScaleX="209692" custLinFactNeighborX="-30414" custLinFactNeighborY="-22534">
        <dgm:presLayoutVars>
          <dgm:bulletEnabled val="1"/>
        </dgm:presLayoutVars>
      </dgm:prSet>
      <dgm:spPr/>
      <dgm:t>
        <a:bodyPr/>
        <a:lstStyle/>
        <a:p>
          <a:pPr rtl="1"/>
          <a:endParaRPr lang="he-IL"/>
        </a:p>
      </dgm:t>
    </dgm:pt>
    <dgm:pt modelId="{46B6076A-8910-47D7-AF53-BCF019F092C5}" type="pres">
      <dgm:prSet presAssocID="{BC0C1C89-BA04-4F27-A001-DE3B352F44E7}" presName="circleB" presStyleLbl="node1" presStyleIdx="5" presStyleCnt="6" custLinFactY="106852" custLinFactNeighborX="65054" custLinFactNeighborY="200000"/>
      <dgm:spPr/>
    </dgm:pt>
    <dgm:pt modelId="{F5E919BA-1C1B-4041-A675-5D7CAFBF3CF1}" type="pres">
      <dgm:prSet presAssocID="{BC0C1C89-BA04-4F27-A001-DE3B352F44E7}" presName="spaceB" presStyleCnt="0"/>
      <dgm:spPr/>
    </dgm:pt>
  </dgm:ptLst>
  <dgm:cxnLst>
    <dgm:cxn modelId="{3E65CC26-9C44-4322-89F1-AEC268677C7D}" srcId="{22D9774F-D8DC-4DFB-ACAA-61B3F7050D4B}" destId="{BC0C1C89-BA04-4F27-A001-DE3B352F44E7}" srcOrd="5" destOrd="0" parTransId="{F92C3665-E4BB-4C3A-804E-098A32616D08}" sibTransId="{5BDC8B9D-20DE-41DD-A7F8-AEAAB99B9463}"/>
    <dgm:cxn modelId="{D420146D-3D0C-4459-A8A4-024455C8A2FD}" type="presOf" srcId="{6C740251-3E5B-4200-9247-40FB92E50910}" destId="{EC5DC4F4-70A6-4EF4-BE55-AB97F578926A}" srcOrd="0" destOrd="0" presId="urn:microsoft.com/office/officeart/2005/8/layout/hProcess11"/>
    <dgm:cxn modelId="{B3F7B4FB-8C1C-459A-829F-955F4A273812}" srcId="{22D9774F-D8DC-4DFB-ACAA-61B3F7050D4B}" destId="{1CB9845C-59D6-4692-B3E2-20A173367E61}" srcOrd="3" destOrd="0" parTransId="{6CEB2262-C928-4729-BA03-C475BCF18B8B}" sibTransId="{63A45049-A5D5-42A8-87CA-907A42C78F47}"/>
    <dgm:cxn modelId="{C2C7D55F-8C27-4164-996C-E4680CC1DC77}" type="presOf" srcId="{22D9774F-D8DC-4DFB-ACAA-61B3F7050D4B}" destId="{D2DD0C95-2378-467A-A0D3-BD1E8BF13EA1}" srcOrd="0" destOrd="0" presId="urn:microsoft.com/office/officeart/2005/8/layout/hProcess11"/>
    <dgm:cxn modelId="{94516CB3-0B3F-4CD8-AB2C-7C30FD88CAF0}" srcId="{22D9774F-D8DC-4DFB-ACAA-61B3F7050D4B}" destId="{F82A7C1D-0750-4AA3-9003-940E3973D274}" srcOrd="0" destOrd="0" parTransId="{65B4BBAB-511F-467B-BC7F-3E5CB1DC237C}" sibTransId="{FE420BB9-BB5E-461C-B5E6-94377028F987}"/>
    <dgm:cxn modelId="{8C02870D-F306-4B27-B009-17D8FDE14E7D}" type="presOf" srcId="{6C0BC34E-A2AC-4385-A90F-61AA9CC89A18}" destId="{A237C98D-5B85-420A-97A8-DC2EF16E949F}" srcOrd="0" destOrd="0" presId="urn:microsoft.com/office/officeart/2005/8/layout/hProcess11"/>
    <dgm:cxn modelId="{8F25D784-FA2E-4BD8-90BE-4651D07302BF}" type="presOf" srcId="{1CB9845C-59D6-4692-B3E2-20A173367E61}" destId="{280BF636-56C2-4D74-9CC3-B9E90F49E574}" srcOrd="0" destOrd="0" presId="urn:microsoft.com/office/officeart/2005/8/layout/hProcess11"/>
    <dgm:cxn modelId="{BC82A8C0-7079-44BE-80B7-E27DC9198052}" type="presOf" srcId="{F82A7C1D-0750-4AA3-9003-940E3973D274}" destId="{C2313BE9-9F97-4575-B44A-1DA40AA15139}" srcOrd="0" destOrd="0" presId="urn:microsoft.com/office/officeart/2005/8/layout/hProcess11"/>
    <dgm:cxn modelId="{8E407B1B-7550-4A9D-83E4-D185F2F8B602}" srcId="{22D9774F-D8DC-4DFB-ACAA-61B3F7050D4B}" destId="{E51B2254-B7E2-44A5-AFAE-AEB97995C593}" srcOrd="2" destOrd="0" parTransId="{3A52F5A8-4F1A-4E47-84FB-AD5B3B27766C}" sibTransId="{25359311-4F86-4B7B-AFEF-47116354EC31}"/>
    <dgm:cxn modelId="{A5B902CA-FB82-4E9B-8FEB-66C1C4E55FFC}" type="presOf" srcId="{BC0C1C89-BA04-4F27-A001-DE3B352F44E7}" destId="{5A145D61-B26B-4023-AF13-09127DC233B7}" srcOrd="0" destOrd="0" presId="urn:microsoft.com/office/officeart/2005/8/layout/hProcess11"/>
    <dgm:cxn modelId="{C14C0E70-F81F-4977-B0A2-920F5CD9A2EE}" srcId="{22D9774F-D8DC-4DFB-ACAA-61B3F7050D4B}" destId="{6C0BC34E-A2AC-4385-A90F-61AA9CC89A18}" srcOrd="4" destOrd="0" parTransId="{BCE3FB1F-C419-442D-A300-D24518653669}" sibTransId="{C39DCD92-2746-483F-A78A-7B7AA0B669D2}"/>
    <dgm:cxn modelId="{AC68F14C-5884-46C3-90C9-38199F55592C}" type="presOf" srcId="{E51B2254-B7E2-44A5-AFAE-AEB97995C593}" destId="{286C3BAC-782A-4C7E-A921-D5569BA65DD9}" srcOrd="0" destOrd="0" presId="urn:microsoft.com/office/officeart/2005/8/layout/hProcess11"/>
    <dgm:cxn modelId="{0100FD41-01E9-4F24-A459-1DEB3FDF540B}" srcId="{22D9774F-D8DC-4DFB-ACAA-61B3F7050D4B}" destId="{6C740251-3E5B-4200-9247-40FB92E50910}" srcOrd="1" destOrd="0" parTransId="{795ADCAA-A005-4E0E-AA9A-F24C3DA54A7A}" sibTransId="{A0703211-B1ED-497D-B67D-572D03C7F174}"/>
    <dgm:cxn modelId="{4988F714-F960-4139-AB7A-835F5B2A6871}" type="presParOf" srcId="{D2DD0C95-2378-467A-A0D3-BD1E8BF13EA1}" destId="{0FFFBE4A-6652-4F87-8006-869213A758AC}" srcOrd="0" destOrd="0" presId="urn:microsoft.com/office/officeart/2005/8/layout/hProcess11"/>
    <dgm:cxn modelId="{63468F63-E235-4B07-8216-DE210347B8AF}" type="presParOf" srcId="{D2DD0C95-2378-467A-A0D3-BD1E8BF13EA1}" destId="{8E53DDD8-8632-440F-89AB-F5D97F506872}" srcOrd="1" destOrd="0" presId="urn:microsoft.com/office/officeart/2005/8/layout/hProcess11"/>
    <dgm:cxn modelId="{149B57E1-E808-45AA-90C0-DBAE5DA2A4B5}" type="presParOf" srcId="{8E53DDD8-8632-440F-89AB-F5D97F506872}" destId="{8C5A19A0-1343-47BC-86C4-865AEC415C92}" srcOrd="0" destOrd="0" presId="urn:microsoft.com/office/officeart/2005/8/layout/hProcess11"/>
    <dgm:cxn modelId="{03DEC8F3-F3CB-44BF-B2B7-DF63F01F17A6}" type="presParOf" srcId="{8C5A19A0-1343-47BC-86C4-865AEC415C92}" destId="{C2313BE9-9F97-4575-B44A-1DA40AA15139}" srcOrd="0" destOrd="0" presId="urn:microsoft.com/office/officeart/2005/8/layout/hProcess11"/>
    <dgm:cxn modelId="{8B30B02B-03F9-4352-A685-ED77D0397B94}" type="presParOf" srcId="{8C5A19A0-1343-47BC-86C4-865AEC415C92}" destId="{A5A9C167-812C-4413-9DFC-7996CD81CB95}" srcOrd="1" destOrd="0" presId="urn:microsoft.com/office/officeart/2005/8/layout/hProcess11"/>
    <dgm:cxn modelId="{CDF24A7C-5EE3-447B-9326-D2214B831EC6}" type="presParOf" srcId="{8C5A19A0-1343-47BC-86C4-865AEC415C92}" destId="{CAD2F78D-6854-4110-8206-FFAD72910BC6}" srcOrd="2" destOrd="0" presId="urn:microsoft.com/office/officeart/2005/8/layout/hProcess11"/>
    <dgm:cxn modelId="{5FADA509-93AD-4A0C-8DB8-C51FFA3C25E1}" type="presParOf" srcId="{8E53DDD8-8632-440F-89AB-F5D97F506872}" destId="{D59DB497-73C6-46AF-AD39-D1721CD2C0B6}" srcOrd="1" destOrd="0" presId="urn:microsoft.com/office/officeart/2005/8/layout/hProcess11"/>
    <dgm:cxn modelId="{F357EA9E-0B22-400F-AC71-E0E3CDB23446}" type="presParOf" srcId="{8E53DDD8-8632-440F-89AB-F5D97F506872}" destId="{8D9D8B56-67E1-4720-AE40-F21D87F2A50B}" srcOrd="2" destOrd="0" presId="urn:microsoft.com/office/officeart/2005/8/layout/hProcess11"/>
    <dgm:cxn modelId="{2D14633D-990B-43E5-8722-208264B370A6}" type="presParOf" srcId="{8D9D8B56-67E1-4720-AE40-F21D87F2A50B}" destId="{EC5DC4F4-70A6-4EF4-BE55-AB97F578926A}" srcOrd="0" destOrd="0" presId="urn:microsoft.com/office/officeart/2005/8/layout/hProcess11"/>
    <dgm:cxn modelId="{69F96328-5A60-4DE7-80FB-C991392946D7}" type="presParOf" srcId="{8D9D8B56-67E1-4720-AE40-F21D87F2A50B}" destId="{E9E74DD4-9D80-4F5B-B2E4-5C5A33F033CE}" srcOrd="1" destOrd="0" presId="urn:microsoft.com/office/officeart/2005/8/layout/hProcess11"/>
    <dgm:cxn modelId="{91D8D89D-E0F4-40AB-9171-7B0AEDABF83A}" type="presParOf" srcId="{8D9D8B56-67E1-4720-AE40-F21D87F2A50B}" destId="{C03ECB09-0AF5-4938-ACE3-91F240A46E45}" srcOrd="2" destOrd="0" presId="urn:microsoft.com/office/officeart/2005/8/layout/hProcess11"/>
    <dgm:cxn modelId="{317D2E2F-5F66-40C2-A32B-D89911CB8A57}" type="presParOf" srcId="{8E53DDD8-8632-440F-89AB-F5D97F506872}" destId="{9609BE52-C599-437B-BEF9-3DB017EAEB46}" srcOrd="3" destOrd="0" presId="urn:microsoft.com/office/officeart/2005/8/layout/hProcess11"/>
    <dgm:cxn modelId="{C94D8682-5626-446B-AC0C-7F4D411CB81F}" type="presParOf" srcId="{8E53DDD8-8632-440F-89AB-F5D97F506872}" destId="{C54C5418-3040-41F3-9782-3E8E7C29C5A1}" srcOrd="4" destOrd="0" presId="urn:microsoft.com/office/officeart/2005/8/layout/hProcess11"/>
    <dgm:cxn modelId="{A2CB567A-2B73-48C5-9B53-A2824377DE5D}" type="presParOf" srcId="{C54C5418-3040-41F3-9782-3E8E7C29C5A1}" destId="{286C3BAC-782A-4C7E-A921-D5569BA65DD9}" srcOrd="0" destOrd="0" presId="urn:microsoft.com/office/officeart/2005/8/layout/hProcess11"/>
    <dgm:cxn modelId="{446F30EC-BFC0-47E0-B724-E4E001C8A686}" type="presParOf" srcId="{C54C5418-3040-41F3-9782-3E8E7C29C5A1}" destId="{682FE366-C000-41C9-9EEB-B1F529CAD5C3}" srcOrd="1" destOrd="0" presId="urn:microsoft.com/office/officeart/2005/8/layout/hProcess11"/>
    <dgm:cxn modelId="{4E810ECB-B207-4594-8B2A-116FEFDB6100}" type="presParOf" srcId="{C54C5418-3040-41F3-9782-3E8E7C29C5A1}" destId="{D9D144D7-43A1-4FCA-BEB0-76262F2118B0}" srcOrd="2" destOrd="0" presId="urn:microsoft.com/office/officeart/2005/8/layout/hProcess11"/>
    <dgm:cxn modelId="{AD4991AC-3D77-4238-A966-852BEC118555}" type="presParOf" srcId="{8E53DDD8-8632-440F-89AB-F5D97F506872}" destId="{9647E923-59D0-4642-879E-07AD4207008A}" srcOrd="5" destOrd="0" presId="urn:microsoft.com/office/officeart/2005/8/layout/hProcess11"/>
    <dgm:cxn modelId="{5FBE933A-9A7C-4514-B1DB-DCF3C6150984}" type="presParOf" srcId="{8E53DDD8-8632-440F-89AB-F5D97F506872}" destId="{DCDDC560-23D6-4D3E-BAD6-19B49680387E}" srcOrd="6" destOrd="0" presId="urn:microsoft.com/office/officeart/2005/8/layout/hProcess11"/>
    <dgm:cxn modelId="{B1A6628F-0C5B-4DD1-B433-E5D71B1EDD03}" type="presParOf" srcId="{DCDDC560-23D6-4D3E-BAD6-19B49680387E}" destId="{280BF636-56C2-4D74-9CC3-B9E90F49E574}" srcOrd="0" destOrd="0" presId="urn:microsoft.com/office/officeart/2005/8/layout/hProcess11"/>
    <dgm:cxn modelId="{B562898F-962B-4001-9192-D169BAE7E3E4}" type="presParOf" srcId="{DCDDC560-23D6-4D3E-BAD6-19B49680387E}" destId="{E76B3D1B-AAFE-465C-BFA5-BBBE20E5BFFB}" srcOrd="1" destOrd="0" presId="urn:microsoft.com/office/officeart/2005/8/layout/hProcess11"/>
    <dgm:cxn modelId="{5ED45AA5-D205-4A8C-B561-80A75BEB27D0}" type="presParOf" srcId="{DCDDC560-23D6-4D3E-BAD6-19B49680387E}" destId="{074C7155-7647-4740-A8CD-0FC74C41F86E}" srcOrd="2" destOrd="0" presId="urn:microsoft.com/office/officeart/2005/8/layout/hProcess11"/>
    <dgm:cxn modelId="{36EE9F02-C042-4DA8-9D96-CE87154012DE}" type="presParOf" srcId="{8E53DDD8-8632-440F-89AB-F5D97F506872}" destId="{F38FCA80-6474-4ADB-82B7-DA4C7EEFEA2A}" srcOrd="7" destOrd="0" presId="urn:microsoft.com/office/officeart/2005/8/layout/hProcess11"/>
    <dgm:cxn modelId="{413B6B14-BC2F-4CE5-908D-4717EAE01CF9}" type="presParOf" srcId="{8E53DDD8-8632-440F-89AB-F5D97F506872}" destId="{C86206EC-A795-488B-8C3A-74A18B619D28}" srcOrd="8" destOrd="0" presId="urn:microsoft.com/office/officeart/2005/8/layout/hProcess11"/>
    <dgm:cxn modelId="{74CB07AC-A799-4C3A-B8C8-A078A0B2FBC8}" type="presParOf" srcId="{C86206EC-A795-488B-8C3A-74A18B619D28}" destId="{A237C98D-5B85-420A-97A8-DC2EF16E949F}" srcOrd="0" destOrd="0" presId="urn:microsoft.com/office/officeart/2005/8/layout/hProcess11"/>
    <dgm:cxn modelId="{AB2D82F5-D33D-4FC7-99C7-59BC1D0B570C}" type="presParOf" srcId="{C86206EC-A795-488B-8C3A-74A18B619D28}" destId="{8D195FBB-886B-4612-B0C9-361404C1B53C}" srcOrd="1" destOrd="0" presId="urn:microsoft.com/office/officeart/2005/8/layout/hProcess11"/>
    <dgm:cxn modelId="{5522D3C5-7B38-42B6-87DE-9ED612B69FB6}" type="presParOf" srcId="{C86206EC-A795-488B-8C3A-74A18B619D28}" destId="{D665FCE4-0FE1-41A5-9A10-F7A8F3A69205}" srcOrd="2" destOrd="0" presId="urn:microsoft.com/office/officeart/2005/8/layout/hProcess11"/>
    <dgm:cxn modelId="{875630B1-A8AF-4C69-B736-F15B101E2EC0}" type="presParOf" srcId="{8E53DDD8-8632-440F-89AB-F5D97F506872}" destId="{C01DDCD2-7FB6-475A-BFBF-953F1E27DDE8}" srcOrd="9" destOrd="0" presId="urn:microsoft.com/office/officeart/2005/8/layout/hProcess11"/>
    <dgm:cxn modelId="{47390F14-7264-4A4B-B70F-1AC927DBF619}" type="presParOf" srcId="{8E53DDD8-8632-440F-89AB-F5D97F506872}" destId="{7D0F4DE7-8141-470C-A389-6685940AA272}" srcOrd="10" destOrd="0" presId="urn:microsoft.com/office/officeart/2005/8/layout/hProcess11"/>
    <dgm:cxn modelId="{94D781C2-D0DB-4333-AD9E-3A1B6EB6C25D}" type="presParOf" srcId="{7D0F4DE7-8141-470C-A389-6685940AA272}" destId="{5A145D61-B26B-4023-AF13-09127DC233B7}" srcOrd="0" destOrd="0" presId="urn:microsoft.com/office/officeart/2005/8/layout/hProcess11"/>
    <dgm:cxn modelId="{193F99C2-618F-4F36-A093-4BEE1C7756F4}" type="presParOf" srcId="{7D0F4DE7-8141-470C-A389-6685940AA272}" destId="{46B6076A-8910-47D7-AF53-BCF019F092C5}" srcOrd="1" destOrd="0" presId="urn:microsoft.com/office/officeart/2005/8/layout/hProcess11"/>
    <dgm:cxn modelId="{0E67C3E8-75E3-4EEC-8B6C-43F6268BC298}" type="presParOf" srcId="{7D0F4DE7-8141-470C-A389-6685940AA272}" destId="{F5E919BA-1C1B-4041-A675-5D7CAFBF3CF1}" srcOrd="2" destOrd="0" presId="urn:microsoft.com/office/officeart/2005/8/layout/hProcess11"/>
  </dgm:cxnLst>
  <dgm:bg/>
  <dgm:whole/>
  <dgm:extLst>
    <a:ext uri="http://schemas.microsoft.com/office/drawing/2008/diagram">
      <dsp:dataModelExt xmlns:dsp="http://schemas.microsoft.com/office/drawing/2008/diagram" relId="rId7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AFF8B7-D923-42B0-AA53-9CEC93C92EA0}"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pPr rtl="1"/>
          <a:endParaRPr lang="he-IL"/>
        </a:p>
      </dgm:t>
    </dgm:pt>
    <dgm:pt modelId="{5ED7EE90-BA11-4D09-A99E-B97BC4DE8638}">
      <dgm:prSet phldrT="[טקסט]" custT="1"/>
      <dgm:spPr/>
      <dgm:t>
        <a:bodyPr/>
        <a:lstStyle/>
        <a:p>
          <a:pPr rtl="1"/>
          <a:r>
            <a:rPr lang="he-IL" sz="3600" dirty="0" smtClean="0">
              <a:latin typeface="Narkisim" panose="020E0502050101010101" pitchFamily="34" charset="-79"/>
              <a:cs typeface="Narkisim" panose="020E0502050101010101" pitchFamily="34" charset="-79"/>
            </a:rPr>
            <a:t>הבניית הלמידה</a:t>
          </a:r>
          <a:endParaRPr lang="he-IL" sz="3600" dirty="0">
            <a:latin typeface="Narkisim" panose="020E0502050101010101" pitchFamily="34" charset="-79"/>
            <a:cs typeface="Narkisim" panose="020E0502050101010101" pitchFamily="34" charset="-79"/>
          </a:endParaRPr>
        </a:p>
      </dgm:t>
    </dgm:pt>
    <dgm:pt modelId="{D4186E28-B9C7-42E2-BD4E-DAB5507A48C4}" type="parTrans" cxnId="{C2F14CAB-0838-4FB8-83E7-DBE8C8A86B4E}">
      <dgm:prSet/>
      <dgm:spPr/>
      <dgm:t>
        <a:bodyPr/>
        <a:lstStyle/>
        <a:p>
          <a:pPr rtl="1"/>
          <a:endParaRPr lang="he-IL" sz="3200">
            <a:latin typeface="Narkisim" panose="020E0502050101010101" pitchFamily="34" charset="-79"/>
            <a:cs typeface="Narkisim" panose="020E0502050101010101" pitchFamily="34" charset="-79"/>
          </a:endParaRPr>
        </a:p>
      </dgm:t>
    </dgm:pt>
    <dgm:pt modelId="{536B70FC-CA2C-4FB0-95ED-437E535F2A65}" type="sibTrans" cxnId="{C2F14CAB-0838-4FB8-83E7-DBE8C8A86B4E}">
      <dgm:prSet/>
      <dgm:spPr/>
      <dgm:t>
        <a:bodyPr/>
        <a:lstStyle/>
        <a:p>
          <a:pPr rtl="1"/>
          <a:endParaRPr lang="he-IL" sz="3200">
            <a:latin typeface="Narkisim" panose="020E0502050101010101" pitchFamily="34" charset="-79"/>
            <a:cs typeface="Narkisim" panose="020E0502050101010101" pitchFamily="34" charset="-79"/>
          </a:endParaRPr>
        </a:p>
      </dgm:t>
    </dgm:pt>
    <dgm:pt modelId="{3D92CD52-E935-4D58-8C65-760947DB5C61}">
      <dgm:prSet phldrT="[טקסט]" custT="1"/>
      <dgm:spPr/>
      <dgm:t>
        <a:bodyPr/>
        <a:lstStyle/>
        <a:p>
          <a:pPr rtl="1"/>
          <a:r>
            <a:rPr lang="he-IL" sz="2000" dirty="0" smtClean="0">
              <a:latin typeface="Narkisim" panose="020E0502050101010101" pitchFamily="34" charset="-79"/>
              <a:cs typeface="Narkisim" panose="020E0502050101010101" pitchFamily="34" charset="-79"/>
            </a:rPr>
            <a:t>גנאלוגיה</a:t>
          </a:r>
          <a:endParaRPr lang="he-IL" sz="2000" dirty="0">
            <a:latin typeface="Narkisim" panose="020E0502050101010101" pitchFamily="34" charset="-79"/>
            <a:cs typeface="Narkisim" panose="020E0502050101010101" pitchFamily="34" charset="-79"/>
          </a:endParaRPr>
        </a:p>
      </dgm:t>
    </dgm:pt>
    <dgm:pt modelId="{928717C1-3A7C-4918-8051-76F67FCEAF30}" type="parTrans" cxnId="{615FEAEA-38A6-4285-825C-FC47C55B540D}">
      <dgm:prSet/>
      <dgm:spPr/>
      <dgm:t>
        <a:bodyPr/>
        <a:lstStyle/>
        <a:p>
          <a:pPr rtl="1"/>
          <a:endParaRPr lang="he-IL" sz="3200">
            <a:latin typeface="Narkisim" panose="020E0502050101010101" pitchFamily="34" charset="-79"/>
            <a:cs typeface="Narkisim" panose="020E0502050101010101" pitchFamily="34" charset="-79"/>
          </a:endParaRPr>
        </a:p>
      </dgm:t>
    </dgm:pt>
    <dgm:pt modelId="{4E4DA148-EE97-4367-B3DD-0E5700FD0E99}" type="sibTrans" cxnId="{615FEAEA-38A6-4285-825C-FC47C55B540D}">
      <dgm:prSet/>
      <dgm:spPr/>
      <dgm:t>
        <a:bodyPr/>
        <a:lstStyle/>
        <a:p>
          <a:pPr rtl="1"/>
          <a:endParaRPr lang="he-IL" sz="3200">
            <a:latin typeface="Narkisim" panose="020E0502050101010101" pitchFamily="34" charset="-79"/>
            <a:cs typeface="Narkisim" panose="020E0502050101010101" pitchFamily="34" charset="-79"/>
          </a:endParaRPr>
        </a:p>
      </dgm:t>
    </dgm:pt>
    <dgm:pt modelId="{192CDF5F-915A-4F01-A301-EE06FEBB2504}">
      <dgm:prSet phldrT="[טקסט]" custT="1"/>
      <dgm:spPr/>
      <dgm:t>
        <a:bodyPr/>
        <a:lstStyle/>
        <a:p>
          <a:pPr rtl="1"/>
          <a:r>
            <a:rPr lang="he-IL" sz="2000" dirty="0" smtClean="0">
              <a:latin typeface="Narkisim" panose="020E0502050101010101" pitchFamily="34" charset="-79"/>
              <a:cs typeface="Narkisim" panose="020E0502050101010101" pitchFamily="34" charset="-79"/>
            </a:rPr>
            <a:t>תצפית</a:t>
          </a:r>
          <a:endParaRPr lang="he-IL" sz="2000" dirty="0">
            <a:latin typeface="Narkisim" panose="020E0502050101010101" pitchFamily="34" charset="-79"/>
            <a:cs typeface="Narkisim" panose="020E0502050101010101" pitchFamily="34" charset="-79"/>
          </a:endParaRPr>
        </a:p>
      </dgm:t>
    </dgm:pt>
    <dgm:pt modelId="{0AC0DD7B-5E37-49D1-BA5F-0F5995400E56}" type="parTrans" cxnId="{63BFCB94-926A-48EC-9741-DC4EECB380E9}">
      <dgm:prSet/>
      <dgm:spPr/>
      <dgm:t>
        <a:bodyPr/>
        <a:lstStyle/>
        <a:p>
          <a:pPr rtl="1"/>
          <a:endParaRPr lang="he-IL" sz="3200">
            <a:latin typeface="Narkisim" panose="020E0502050101010101" pitchFamily="34" charset="-79"/>
            <a:cs typeface="Narkisim" panose="020E0502050101010101" pitchFamily="34" charset="-79"/>
          </a:endParaRPr>
        </a:p>
      </dgm:t>
    </dgm:pt>
    <dgm:pt modelId="{95660868-128E-4894-BF7C-F8FEDB3C592E}" type="sibTrans" cxnId="{63BFCB94-926A-48EC-9741-DC4EECB380E9}">
      <dgm:prSet/>
      <dgm:spPr/>
      <dgm:t>
        <a:bodyPr/>
        <a:lstStyle/>
        <a:p>
          <a:pPr rtl="1"/>
          <a:endParaRPr lang="he-IL" sz="3200">
            <a:latin typeface="Narkisim" panose="020E0502050101010101" pitchFamily="34" charset="-79"/>
            <a:cs typeface="Narkisim" panose="020E0502050101010101" pitchFamily="34" charset="-79"/>
          </a:endParaRPr>
        </a:p>
      </dgm:t>
    </dgm:pt>
    <dgm:pt modelId="{D589C13A-FE5A-4FCB-BF4D-FBE5ED3B2990}">
      <dgm:prSet phldrT="[טקסט]" custT="1"/>
      <dgm:spPr/>
      <dgm:t>
        <a:bodyPr/>
        <a:lstStyle/>
        <a:p>
          <a:pPr rtl="1"/>
          <a:r>
            <a:rPr lang="he-IL" sz="2000" dirty="0" smtClean="0">
              <a:latin typeface="Narkisim" panose="020E0502050101010101" pitchFamily="34" charset="-79"/>
              <a:cs typeface="Narkisim" panose="020E0502050101010101" pitchFamily="34" charset="-79"/>
            </a:rPr>
            <a:t>תובנות בצוות</a:t>
          </a:r>
          <a:endParaRPr lang="he-IL" sz="2000" dirty="0">
            <a:latin typeface="Narkisim" panose="020E0502050101010101" pitchFamily="34" charset="-79"/>
            <a:cs typeface="Narkisim" panose="020E0502050101010101" pitchFamily="34" charset="-79"/>
          </a:endParaRPr>
        </a:p>
      </dgm:t>
    </dgm:pt>
    <dgm:pt modelId="{E7EF00DD-26ED-4153-B247-A7219B019FC6}" type="parTrans" cxnId="{B7A1CF51-E000-4984-82E2-EE792B4A9C9B}">
      <dgm:prSet/>
      <dgm:spPr/>
      <dgm:t>
        <a:bodyPr/>
        <a:lstStyle/>
        <a:p>
          <a:pPr rtl="1"/>
          <a:endParaRPr lang="he-IL" sz="3200">
            <a:latin typeface="Narkisim" panose="020E0502050101010101" pitchFamily="34" charset="-79"/>
            <a:cs typeface="Narkisim" panose="020E0502050101010101" pitchFamily="34" charset="-79"/>
          </a:endParaRPr>
        </a:p>
      </dgm:t>
    </dgm:pt>
    <dgm:pt modelId="{AA9BAC90-7D2E-4D4A-AA48-F1AD518E6C57}" type="sibTrans" cxnId="{B7A1CF51-E000-4984-82E2-EE792B4A9C9B}">
      <dgm:prSet/>
      <dgm:spPr/>
      <dgm:t>
        <a:bodyPr/>
        <a:lstStyle/>
        <a:p>
          <a:pPr rtl="1"/>
          <a:endParaRPr lang="he-IL" sz="3200">
            <a:latin typeface="Narkisim" panose="020E0502050101010101" pitchFamily="34" charset="-79"/>
            <a:cs typeface="Narkisim" panose="020E0502050101010101" pitchFamily="34" charset="-79"/>
          </a:endParaRPr>
        </a:p>
      </dgm:t>
    </dgm:pt>
    <dgm:pt modelId="{3AF307AB-FCAA-45BB-A490-5BB83348A845}">
      <dgm:prSet phldrT="[טקסט]" custT="1"/>
      <dgm:spPr/>
      <dgm:t>
        <a:bodyPr/>
        <a:lstStyle/>
        <a:p>
          <a:pPr rtl="1"/>
          <a:r>
            <a:rPr lang="he-IL" sz="2000" dirty="0" smtClean="0">
              <a:latin typeface="Narkisim" panose="020E0502050101010101" pitchFamily="34" charset="-79"/>
              <a:cs typeface="Narkisim" panose="020E0502050101010101" pitchFamily="34" charset="-79"/>
            </a:rPr>
            <a:t>למידה עצמית</a:t>
          </a:r>
          <a:endParaRPr lang="he-IL" sz="2000" dirty="0">
            <a:latin typeface="Narkisim" panose="020E0502050101010101" pitchFamily="34" charset="-79"/>
            <a:cs typeface="Narkisim" panose="020E0502050101010101" pitchFamily="34" charset="-79"/>
          </a:endParaRPr>
        </a:p>
      </dgm:t>
    </dgm:pt>
    <dgm:pt modelId="{536A9C3D-ADE3-4A94-A991-3BD8D13F48FC}" type="parTrans" cxnId="{F5A3E5C3-30CD-441A-BAE2-13656E90AD7A}">
      <dgm:prSet/>
      <dgm:spPr/>
      <dgm:t>
        <a:bodyPr/>
        <a:lstStyle/>
        <a:p>
          <a:pPr rtl="1"/>
          <a:endParaRPr lang="he-IL" sz="3200">
            <a:latin typeface="Narkisim" panose="020E0502050101010101" pitchFamily="34" charset="-79"/>
            <a:cs typeface="Narkisim" panose="020E0502050101010101" pitchFamily="34" charset="-79"/>
          </a:endParaRPr>
        </a:p>
      </dgm:t>
    </dgm:pt>
    <dgm:pt modelId="{4B995C0C-2F94-4A78-95E7-238855890A71}" type="sibTrans" cxnId="{F5A3E5C3-30CD-441A-BAE2-13656E90AD7A}">
      <dgm:prSet/>
      <dgm:spPr/>
      <dgm:t>
        <a:bodyPr/>
        <a:lstStyle/>
        <a:p>
          <a:pPr rtl="1"/>
          <a:endParaRPr lang="he-IL" sz="3200">
            <a:latin typeface="Narkisim" panose="020E0502050101010101" pitchFamily="34" charset="-79"/>
            <a:cs typeface="Narkisim" panose="020E0502050101010101" pitchFamily="34" charset="-79"/>
          </a:endParaRPr>
        </a:p>
      </dgm:t>
    </dgm:pt>
    <dgm:pt modelId="{A46D1D2E-181F-45FD-8976-607A89A3548B}">
      <dgm:prSet phldrT="[טקסט]" custT="1"/>
      <dgm:spPr/>
      <dgm:t>
        <a:bodyPr/>
        <a:lstStyle/>
        <a:p>
          <a:pPr rtl="1"/>
          <a:r>
            <a:rPr lang="he-IL" sz="3600" dirty="0" smtClean="0">
              <a:latin typeface="Narkisim" panose="020E0502050101010101" pitchFamily="34" charset="-79"/>
              <a:cs typeface="Narkisim" panose="020E0502050101010101" pitchFamily="34" charset="-79"/>
            </a:rPr>
            <a:t>ממשקים</a:t>
          </a:r>
          <a:endParaRPr lang="he-IL" sz="3600" dirty="0">
            <a:latin typeface="Narkisim" panose="020E0502050101010101" pitchFamily="34" charset="-79"/>
            <a:cs typeface="Narkisim" panose="020E0502050101010101" pitchFamily="34" charset="-79"/>
          </a:endParaRPr>
        </a:p>
      </dgm:t>
    </dgm:pt>
    <dgm:pt modelId="{E9FC20BB-C08D-4BC1-93DA-7384F5341ECE}" type="parTrans" cxnId="{7AF5DE10-07D5-4783-BA79-66CE98404FBD}">
      <dgm:prSet/>
      <dgm:spPr/>
      <dgm:t>
        <a:bodyPr/>
        <a:lstStyle/>
        <a:p>
          <a:pPr rtl="1"/>
          <a:endParaRPr lang="he-IL" sz="3200">
            <a:latin typeface="Narkisim" panose="020E0502050101010101" pitchFamily="34" charset="-79"/>
            <a:cs typeface="Narkisim" panose="020E0502050101010101" pitchFamily="34" charset="-79"/>
          </a:endParaRPr>
        </a:p>
      </dgm:t>
    </dgm:pt>
    <dgm:pt modelId="{C100E008-6431-4798-A294-D915138A1F9A}" type="sibTrans" cxnId="{7AF5DE10-07D5-4783-BA79-66CE98404FBD}">
      <dgm:prSet/>
      <dgm:spPr/>
      <dgm:t>
        <a:bodyPr/>
        <a:lstStyle/>
        <a:p>
          <a:pPr rtl="1"/>
          <a:endParaRPr lang="he-IL" sz="3200">
            <a:latin typeface="Narkisim" panose="020E0502050101010101" pitchFamily="34" charset="-79"/>
            <a:cs typeface="Narkisim" panose="020E0502050101010101" pitchFamily="34" charset="-79"/>
          </a:endParaRPr>
        </a:p>
      </dgm:t>
    </dgm:pt>
    <dgm:pt modelId="{D8D1F3D0-CFD5-428C-BFD6-25571AF85DD8}">
      <dgm:prSet phldrT="[טקסט]" custT="1"/>
      <dgm:spPr/>
      <dgm:t>
        <a:bodyPr/>
        <a:lstStyle/>
        <a:p>
          <a:pPr rtl="1"/>
          <a:r>
            <a:rPr lang="he-IL" sz="2000" dirty="0" smtClean="0">
              <a:latin typeface="Narkisim" panose="020E0502050101010101" pitchFamily="34" charset="-79"/>
              <a:cs typeface="Narkisim" panose="020E0502050101010101" pitchFamily="34" charset="-79"/>
            </a:rPr>
            <a:t>תובנות רוחב</a:t>
          </a:r>
          <a:endParaRPr lang="he-IL" sz="2000" dirty="0">
            <a:latin typeface="Narkisim" panose="020E0502050101010101" pitchFamily="34" charset="-79"/>
            <a:cs typeface="Narkisim" panose="020E0502050101010101" pitchFamily="34" charset="-79"/>
          </a:endParaRPr>
        </a:p>
      </dgm:t>
    </dgm:pt>
    <dgm:pt modelId="{A0401A3D-FEC9-4FE4-AACC-D9944F4C64CE}" type="parTrans" cxnId="{7A303DA5-2A4C-4439-925F-4FAFAB0CD269}">
      <dgm:prSet/>
      <dgm:spPr/>
      <dgm:t>
        <a:bodyPr/>
        <a:lstStyle/>
        <a:p>
          <a:pPr rtl="1"/>
          <a:endParaRPr lang="he-IL" sz="3200">
            <a:latin typeface="Narkisim" panose="020E0502050101010101" pitchFamily="34" charset="-79"/>
            <a:cs typeface="Narkisim" panose="020E0502050101010101" pitchFamily="34" charset="-79"/>
          </a:endParaRPr>
        </a:p>
      </dgm:t>
    </dgm:pt>
    <dgm:pt modelId="{AC9E4C2C-06F3-45CB-BCFE-C5AFE6AD6CD3}" type="sibTrans" cxnId="{7A303DA5-2A4C-4439-925F-4FAFAB0CD269}">
      <dgm:prSet/>
      <dgm:spPr/>
      <dgm:t>
        <a:bodyPr/>
        <a:lstStyle/>
        <a:p>
          <a:pPr rtl="1"/>
          <a:endParaRPr lang="he-IL" sz="3200">
            <a:latin typeface="Narkisim" panose="020E0502050101010101" pitchFamily="34" charset="-79"/>
            <a:cs typeface="Narkisim" panose="020E0502050101010101" pitchFamily="34" charset="-79"/>
          </a:endParaRPr>
        </a:p>
      </dgm:t>
    </dgm:pt>
    <dgm:pt modelId="{E9DA6214-EBBD-4A5D-BAC4-2F1FD24AA43C}">
      <dgm:prSet phldrT="[טקסט]" custT="1"/>
      <dgm:spPr>
        <a:solidFill>
          <a:srgbClr val="250A56"/>
        </a:solidFill>
      </dgm:spPr>
      <dgm:t>
        <a:bodyPr/>
        <a:lstStyle/>
        <a:p>
          <a:pPr rtl="1"/>
          <a:r>
            <a:rPr lang="he-IL" sz="3600" dirty="0" smtClean="0">
              <a:latin typeface="Narkisim" panose="020E0502050101010101" pitchFamily="34" charset="-79"/>
              <a:cs typeface="Narkisim" panose="020E0502050101010101" pitchFamily="34" charset="-79"/>
            </a:rPr>
            <a:t>חקירה</a:t>
          </a:r>
        </a:p>
        <a:p>
          <a:pPr rtl="1"/>
          <a:endParaRPr lang="he-IL" sz="3600" dirty="0" smtClean="0">
            <a:latin typeface="Narkisim" panose="020E0502050101010101" pitchFamily="34" charset="-79"/>
            <a:cs typeface="Narkisim" panose="020E0502050101010101" pitchFamily="34" charset="-79"/>
          </a:endParaRPr>
        </a:p>
        <a:p>
          <a:pPr rtl="1"/>
          <a:r>
            <a:rPr lang="he-IL" sz="3600" dirty="0" smtClean="0">
              <a:latin typeface="Narkisim" panose="020E0502050101010101" pitchFamily="34" charset="-79"/>
              <a:cs typeface="Narkisim" panose="020E0502050101010101" pitchFamily="34" charset="-79"/>
            </a:rPr>
            <a:t>תכלית אסטרטגית</a:t>
          </a:r>
          <a:endParaRPr lang="he-IL" sz="3600" dirty="0">
            <a:latin typeface="Narkisim" panose="020E0502050101010101" pitchFamily="34" charset="-79"/>
            <a:cs typeface="Narkisim" panose="020E0502050101010101" pitchFamily="34" charset="-79"/>
          </a:endParaRPr>
        </a:p>
      </dgm:t>
    </dgm:pt>
    <dgm:pt modelId="{CC0BFDBF-4D58-4D81-918E-A06ABBDA30CA}" type="parTrans" cxnId="{FBDFA260-2DAD-4F8C-8FD0-2B220AB22FAF}">
      <dgm:prSet/>
      <dgm:spPr/>
      <dgm:t>
        <a:bodyPr/>
        <a:lstStyle/>
        <a:p>
          <a:pPr rtl="1"/>
          <a:endParaRPr lang="he-IL" sz="3200">
            <a:latin typeface="Narkisim" panose="020E0502050101010101" pitchFamily="34" charset="-79"/>
            <a:cs typeface="Narkisim" panose="020E0502050101010101" pitchFamily="34" charset="-79"/>
          </a:endParaRPr>
        </a:p>
      </dgm:t>
    </dgm:pt>
    <dgm:pt modelId="{EF71DB51-28AD-4D07-B844-69AD110FF4D2}" type="sibTrans" cxnId="{FBDFA260-2DAD-4F8C-8FD0-2B220AB22FAF}">
      <dgm:prSet/>
      <dgm:spPr/>
      <dgm:t>
        <a:bodyPr/>
        <a:lstStyle/>
        <a:p>
          <a:pPr rtl="1"/>
          <a:endParaRPr lang="he-IL" sz="3200">
            <a:latin typeface="Narkisim" panose="020E0502050101010101" pitchFamily="34" charset="-79"/>
            <a:cs typeface="Narkisim" panose="020E0502050101010101" pitchFamily="34" charset="-79"/>
          </a:endParaRPr>
        </a:p>
      </dgm:t>
    </dgm:pt>
    <dgm:pt modelId="{89CED96F-5BB4-4654-9610-2EF06661A7F7}">
      <dgm:prSet phldrT="[טקסט]" custT="1"/>
      <dgm:spPr/>
      <dgm:t>
        <a:bodyPr/>
        <a:lstStyle/>
        <a:p>
          <a:pPr rtl="1"/>
          <a:r>
            <a:rPr lang="he-IL" sz="2000" dirty="0" smtClean="0">
              <a:latin typeface="Narkisim" panose="020E0502050101010101" pitchFamily="34" charset="-79"/>
              <a:cs typeface="Narkisim" panose="020E0502050101010101" pitchFamily="34" charset="-79"/>
            </a:rPr>
            <a:t>תובנות לתופעות</a:t>
          </a:r>
          <a:endParaRPr lang="he-IL" sz="2000" dirty="0">
            <a:latin typeface="Narkisim" panose="020E0502050101010101" pitchFamily="34" charset="-79"/>
            <a:cs typeface="Narkisim" panose="020E0502050101010101" pitchFamily="34" charset="-79"/>
          </a:endParaRPr>
        </a:p>
      </dgm:t>
    </dgm:pt>
    <dgm:pt modelId="{04E5CB21-A85F-492A-8201-EADDA6E38EA6}" type="parTrans" cxnId="{B4599422-44C0-46CD-9E68-FDC1A59C3F31}">
      <dgm:prSet/>
      <dgm:spPr/>
      <dgm:t>
        <a:bodyPr/>
        <a:lstStyle/>
        <a:p>
          <a:pPr rtl="1"/>
          <a:endParaRPr lang="he-IL"/>
        </a:p>
      </dgm:t>
    </dgm:pt>
    <dgm:pt modelId="{8E2624D8-919A-4B38-BA96-5D81E261875A}" type="sibTrans" cxnId="{B4599422-44C0-46CD-9E68-FDC1A59C3F31}">
      <dgm:prSet/>
      <dgm:spPr/>
      <dgm:t>
        <a:bodyPr/>
        <a:lstStyle/>
        <a:p>
          <a:pPr rtl="1"/>
          <a:endParaRPr lang="he-IL"/>
        </a:p>
      </dgm:t>
    </dgm:pt>
    <dgm:pt modelId="{FA9418A0-E1B9-44F4-BF39-0B15A0943E72}" type="pres">
      <dgm:prSet presAssocID="{5AAFF8B7-D923-42B0-AA53-9CEC93C92EA0}" presName="diagram" presStyleCnt="0">
        <dgm:presLayoutVars>
          <dgm:dir/>
          <dgm:resizeHandles/>
        </dgm:presLayoutVars>
      </dgm:prSet>
      <dgm:spPr/>
      <dgm:t>
        <a:bodyPr/>
        <a:lstStyle/>
        <a:p>
          <a:pPr rtl="1"/>
          <a:endParaRPr lang="he-IL"/>
        </a:p>
      </dgm:t>
    </dgm:pt>
    <dgm:pt modelId="{CCDD6A14-B5EE-4D28-A1BF-C27175E1E20B}" type="pres">
      <dgm:prSet presAssocID="{5ED7EE90-BA11-4D09-A99E-B97BC4DE8638}" presName="firstNode" presStyleLbl="node1" presStyleIdx="0" presStyleCnt="9" custScaleX="211111" custScaleY="132790">
        <dgm:presLayoutVars>
          <dgm:bulletEnabled val="1"/>
        </dgm:presLayoutVars>
      </dgm:prSet>
      <dgm:spPr/>
      <dgm:t>
        <a:bodyPr/>
        <a:lstStyle/>
        <a:p>
          <a:pPr rtl="1"/>
          <a:endParaRPr lang="he-IL"/>
        </a:p>
      </dgm:t>
    </dgm:pt>
    <dgm:pt modelId="{0F7E5358-42FB-48B1-B44D-0809ABAA64F9}" type="pres">
      <dgm:prSet presAssocID="{536B70FC-CA2C-4FB0-95ED-437E535F2A65}" presName="sibTrans" presStyleLbl="sibTrans2D1" presStyleIdx="0" presStyleCnt="8"/>
      <dgm:spPr/>
      <dgm:t>
        <a:bodyPr/>
        <a:lstStyle/>
        <a:p>
          <a:pPr rtl="1"/>
          <a:endParaRPr lang="he-IL"/>
        </a:p>
      </dgm:t>
    </dgm:pt>
    <dgm:pt modelId="{94D48446-AC42-4D7A-AB1E-4C17883F49DE}" type="pres">
      <dgm:prSet presAssocID="{3D92CD52-E935-4D58-8C65-760947DB5C61}" presName="middleNode" presStyleCnt="0"/>
      <dgm:spPr/>
    </dgm:pt>
    <dgm:pt modelId="{B25C68B6-20B9-418F-80BE-8BFA828F1163}" type="pres">
      <dgm:prSet presAssocID="{3D92CD52-E935-4D58-8C65-760947DB5C61}" presName="padding" presStyleLbl="node1" presStyleIdx="0" presStyleCnt="9"/>
      <dgm:spPr/>
    </dgm:pt>
    <dgm:pt modelId="{6CAFFE8C-4AFE-46B6-A82F-C0B53B3908C7}" type="pres">
      <dgm:prSet presAssocID="{3D92CD52-E935-4D58-8C65-760947DB5C61}" presName="shape" presStyleLbl="node1" presStyleIdx="1" presStyleCnt="9" custScaleX="227822" custScaleY="142186">
        <dgm:presLayoutVars>
          <dgm:bulletEnabled val="1"/>
        </dgm:presLayoutVars>
      </dgm:prSet>
      <dgm:spPr/>
      <dgm:t>
        <a:bodyPr/>
        <a:lstStyle/>
        <a:p>
          <a:pPr rtl="1"/>
          <a:endParaRPr lang="he-IL"/>
        </a:p>
      </dgm:t>
    </dgm:pt>
    <dgm:pt modelId="{1C78F3A2-D19B-4867-8C60-4AEBA4043A78}" type="pres">
      <dgm:prSet presAssocID="{4E4DA148-EE97-4367-B3DD-0E5700FD0E99}" presName="sibTrans" presStyleLbl="sibTrans2D1" presStyleIdx="1" presStyleCnt="8"/>
      <dgm:spPr/>
      <dgm:t>
        <a:bodyPr/>
        <a:lstStyle/>
        <a:p>
          <a:pPr rtl="1"/>
          <a:endParaRPr lang="he-IL"/>
        </a:p>
      </dgm:t>
    </dgm:pt>
    <dgm:pt modelId="{3442C97A-6529-4E52-B831-13336D3C6F37}" type="pres">
      <dgm:prSet presAssocID="{192CDF5F-915A-4F01-A301-EE06FEBB2504}" presName="middleNode" presStyleCnt="0"/>
      <dgm:spPr/>
    </dgm:pt>
    <dgm:pt modelId="{8BC7AACE-21D8-47D8-B7FD-7907D2BB83F6}" type="pres">
      <dgm:prSet presAssocID="{192CDF5F-915A-4F01-A301-EE06FEBB2504}" presName="padding" presStyleLbl="node1" presStyleIdx="1" presStyleCnt="9"/>
      <dgm:spPr/>
    </dgm:pt>
    <dgm:pt modelId="{EA5E29C9-EC2D-43FB-905A-257ACC79C94B}" type="pres">
      <dgm:prSet presAssocID="{192CDF5F-915A-4F01-A301-EE06FEBB2504}" presName="shape" presStyleLbl="node1" presStyleIdx="2" presStyleCnt="9" custScaleX="227931">
        <dgm:presLayoutVars>
          <dgm:bulletEnabled val="1"/>
        </dgm:presLayoutVars>
      </dgm:prSet>
      <dgm:spPr/>
      <dgm:t>
        <a:bodyPr/>
        <a:lstStyle/>
        <a:p>
          <a:pPr rtl="1"/>
          <a:endParaRPr lang="he-IL"/>
        </a:p>
      </dgm:t>
    </dgm:pt>
    <dgm:pt modelId="{9DCF591A-8A46-4DA6-9BBD-9A4B316DD984}" type="pres">
      <dgm:prSet presAssocID="{95660868-128E-4894-BF7C-F8FEDB3C592E}" presName="sibTrans" presStyleLbl="sibTrans2D1" presStyleIdx="2" presStyleCnt="8"/>
      <dgm:spPr/>
      <dgm:t>
        <a:bodyPr/>
        <a:lstStyle/>
        <a:p>
          <a:pPr rtl="1"/>
          <a:endParaRPr lang="he-IL"/>
        </a:p>
      </dgm:t>
    </dgm:pt>
    <dgm:pt modelId="{9D6E7B7C-7FB1-4BA2-AF8A-353310FF111C}" type="pres">
      <dgm:prSet presAssocID="{D589C13A-FE5A-4FCB-BF4D-FBE5ED3B2990}" presName="middleNode" presStyleCnt="0"/>
      <dgm:spPr/>
    </dgm:pt>
    <dgm:pt modelId="{1AADA5F9-85AD-4B6C-84D3-52BBAC051D1E}" type="pres">
      <dgm:prSet presAssocID="{D589C13A-FE5A-4FCB-BF4D-FBE5ED3B2990}" presName="padding" presStyleLbl="node1" presStyleIdx="2" presStyleCnt="9"/>
      <dgm:spPr/>
    </dgm:pt>
    <dgm:pt modelId="{246496C1-DFE4-47C9-ACEC-D6A8EAE26964}" type="pres">
      <dgm:prSet presAssocID="{D589C13A-FE5A-4FCB-BF4D-FBE5ED3B2990}" presName="shape" presStyleLbl="node1" presStyleIdx="3" presStyleCnt="9" custScaleX="167847">
        <dgm:presLayoutVars>
          <dgm:bulletEnabled val="1"/>
        </dgm:presLayoutVars>
      </dgm:prSet>
      <dgm:spPr/>
      <dgm:t>
        <a:bodyPr/>
        <a:lstStyle/>
        <a:p>
          <a:pPr rtl="1"/>
          <a:endParaRPr lang="he-IL"/>
        </a:p>
      </dgm:t>
    </dgm:pt>
    <dgm:pt modelId="{196D5AE5-D27F-46F9-8453-EBC4267FB4D2}" type="pres">
      <dgm:prSet presAssocID="{AA9BAC90-7D2E-4D4A-AA48-F1AD518E6C57}" presName="sibTrans" presStyleLbl="sibTrans2D1" presStyleIdx="3" presStyleCnt="8"/>
      <dgm:spPr/>
      <dgm:t>
        <a:bodyPr/>
        <a:lstStyle/>
        <a:p>
          <a:pPr rtl="1"/>
          <a:endParaRPr lang="he-IL"/>
        </a:p>
      </dgm:t>
    </dgm:pt>
    <dgm:pt modelId="{03EC8B82-F82C-49B2-A642-92748BD151D3}" type="pres">
      <dgm:prSet presAssocID="{3AF307AB-FCAA-45BB-A490-5BB83348A845}" presName="middleNode" presStyleCnt="0"/>
      <dgm:spPr/>
    </dgm:pt>
    <dgm:pt modelId="{381FE963-F610-4E81-AF3B-4376B64A2BC6}" type="pres">
      <dgm:prSet presAssocID="{3AF307AB-FCAA-45BB-A490-5BB83348A845}" presName="padding" presStyleLbl="node1" presStyleIdx="3" presStyleCnt="9"/>
      <dgm:spPr/>
    </dgm:pt>
    <dgm:pt modelId="{46CFCB0B-53A8-4CCA-9042-29C4889D2AA2}" type="pres">
      <dgm:prSet presAssocID="{3AF307AB-FCAA-45BB-A490-5BB83348A845}" presName="shape" presStyleLbl="node1" presStyleIdx="4" presStyleCnt="9" custScaleX="184177">
        <dgm:presLayoutVars>
          <dgm:bulletEnabled val="1"/>
        </dgm:presLayoutVars>
      </dgm:prSet>
      <dgm:spPr/>
      <dgm:t>
        <a:bodyPr/>
        <a:lstStyle/>
        <a:p>
          <a:pPr rtl="1"/>
          <a:endParaRPr lang="he-IL"/>
        </a:p>
      </dgm:t>
    </dgm:pt>
    <dgm:pt modelId="{6934CAF6-EA22-4A5A-8BDD-D4EDCEFF484C}" type="pres">
      <dgm:prSet presAssocID="{4B995C0C-2F94-4A78-95E7-238855890A71}" presName="sibTrans" presStyleLbl="sibTrans2D1" presStyleIdx="4" presStyleCnt="8"/>
      <dgm:spPr/>
      <dgm:t>
        <a:bodyPr/>
        <a:lstStyle/>
        <a:p>
          <a:pPr rtl="1"/>
          <a:endParaRPr lang="he-IL"/>
        </a:p>
      </dgm:t>
    </dgm:pt>
    <dgm:pt modelId="{23D110C7-56C9-45B7-9089-E49DD4E535F5}" type="pres">
      <dgm:prSet presAssocID="{A46D1D2E-181F-45FD-8976-607A89A3548B}" presName="middleNode" presStyleCnt="0"/>
      <dgm:spPr/>
    </dgm:pt>
    <dgm:pt modelId="{2413BF8B-914C-4A22-BB13-EA8BFD506609}" type="pres">
      <dgm:prSet presAssocID="{A46D1D2E-181F-45FD-8976-607A89A3548B}" presName="padding" presStyleLbl="node1" presStyleIdx="4" presStyleCnt="9"/>
      <dgm:spPr/>
    </dgm:pt>
    <dgm:pt modelId="{CCDCA351-76C7-4791-83D5-E5F91BFB543A}" type="pres">
      <dgm:prSet presAssocID="{A46D1D2E-181F-45FD-8976-607A89A3548B}" presName="shape" presStyleLbl="node1" presStyleIdx="5" presStyleCnt="9" custScaleX="339579" custScaleY="209928">
        <dgm:presLayoutVars>
          <dgm:bulletEnabled val="1"/>
        </dgm:presLayoutVars>
      </dgm:prSet>
      <dgm:spPr/>
      <dgm:t>
        <a:bodyPr/>
        <a:lstStyle/>
        <a:p>
          <a:pPr rtl="1"/>
          <a:endParaRPr lang="he-IL"/>
        </a:p>
      </dgm:t>
    </dgm:pt>
    <dgm:pt modelId="{8DB4EEA0-5FBB-4A7F-A864-F6103BECEB9E}" type="pres">
      <dgm:prSet presAssocID="{C100E008-6431-4798-A294-D915138A1F9A}" presName="sibTrans" presStyleLbl="sibTrans2D1" presStyleIdx="5" presStyleCnt="8"/>
      <dgm:spPr/>
      <dgm:t>
        <a:bodyPr/>
        <a:lstStyle/>
        <a:p>
          <a:pPr rtl="1"/>
          <a:endParaRPr lang="he-IL"/>
        </a:p>
      </dgm:t>
    </dgm:pt>
    <dgm:pt modelId="{B5ED7F0D-3032-47AB-A0AA-5C7D44D148F1}" type="pres">
      <dgm:prSet presAssocID="{D8D1F3D0-CFD5-428C-BFD6-25571AF85DD8}" presName="middleNode" presStyleCnt="0"/>
      <dgm:spPr/>
    </dgm:pt>
    <dgm:pt modelId="{3C449EE5-C979-4196-9D05-3A5947381E96}" type="pres">
      <dgm:prSet presAssocID="{D8D1F3D0-CFD5-428C-BFD6-25571AF85DD8}" presName="padding" presStyleLbl="node1" presStyleIdx="5" presStyleCnt="9"/>
      <dgm:spPr/>
    </dgm:pt>
    <dgm:pt modelId="{4B3DC7FC-E5EF-44AA-A3C2-007810D820FD}" type="pres">
      <dgm:prSet presAssocID="{D8D1F3D0-CFD5-428C-BFD6-25571AF85DD8}" presName="shape" presStyleLbl="node1" presStyleIdx="6" presStyleCnt="9" custScaleX="215117">
        <dgm:presLayoutVars>
          <dgm:bulletEnabled val="1"/>
        </dgm:presLayoutVars>
      </dgm:prSet>
      <dgm:spPr/>
      <dgm:t>
        <a:bodyPr/>
        <a:lstStyle/>
        <a:p>
          <a:pPr rtl="1"/>
          <a:endParaRPr lang="he-IL"/>
        </a:p>
      </dgm:t>
    </dgm:pt>
    <dgm:pt modelId="{22801F67-F9DB-4BE8-9041-46A385FDBD12}" type="pres">
      <dgm:prSet presAssocID="{AC9E4C2C-06F3-45CB-BCFE-C5AFE6AD6CD3}" presName="sibTrans" presStyleLbl="sibTrans2D1" presStyleIdx="6" presStyleCnt="8"/>
      <dgm:spPr/>
      <dgm:t>
        <a:bodyPr/>
        <a:lstStyle/>
        <a:p>
          <a:pPr rtl="1"/>
          <a:endParaRPr lang="he-IL"/>
        </a:p>
      </dgm:t>
    </dgm:pt>
    <dgm:pt modelId="{4FA59434-5DDE-4E64-8629-492EBEF297B4}" type="pres">
      <dgm:prSet presAssocID="{89CED96F-5BB4-4654-9610-2EF06661A7F7}" presName="middleNode" presStyleCnt="0"/>
      <dgm:spPr/>
    </dgm:pt>
    <dgm:pt modelId="{28235EF3-18CC-4E91-A056-89B352B9AEFF}" type="pres">
      <dgm:prSet presAssocID="{89CED96F-5BB4-4654-9610-2EF06661A7F7}" presName="padding" presStyleLbl="node1" presStyleIdx="6" presStyleCnt="9"/>
      <dgm:spPr/>
    </dgm:pt>
    <dgm:pt modelId="{49469378-6FE7-4735-9231-8CB165AA1512}" type="pres">
      <dgm:prSet presAssocID="{89CED96F-5BB4-4654-9610-2EF06661A7F7}" presName="shape" presStyleLbl="node1" presStyleIdx="7" presStyleCnt="9" custScaleX="228573">
        <dgm:presLayoutVars>
          <dgm:bulletEnabled val="1"/>
        </dgm:presLayoutVars>
      </dgm:prSet>
      <dgm:spPr/>
      <dgm:t>
        <a:bodyPr/>
        <a:lstStyle/>
        <a:p>
          <a:pPr rtl="1"/>
          <a:endParaRPr lang="he-IL"/>
        </a:p>
      </dgm:t>
    </dgm:pt>
    <dgm:pt modelId="{7F82953F-9EB8-4065-848A-4EC7E4B9AFC7}" type="pres">
      <dgm:prSet presAssocID="{8E2624D8-919A-4B38-BA96-5D81E261875A}" presName="sibTrans" presStyleLbl="sibTrans2D1" presStyleIdx="7" presStyleCnt="8"/>
      <dgm:spPr/>
      <dgm:t>
        <a:bodyPr/>
        <a:lstStyle/>
        <a:p>
          <a:pPr rtl="1"/>
          <a:endParaRPr lang="he-IL"/>
        </a:p>
      </dgm:t>
    </dgm:pt>
    <dgm:pt modelId="{58A9F8F2-387D-4B2D-A2A8-3071A3F8C535}" type="pres">
      <dgm:prSet presAssocID="{E9DA6214-EBBD-4A5D-BAC4-2F1FD24AA43C}" presName="lastNode" presStyleLbl="node1" presStyleIdx="8" presStyleCnt="9" custScaleX="264098" custScaleY="205951" custLinFactNeighborX="-6795" custLinFactNeighborY="-15011">
        <dgm:presLayoutVars>
          <dgm:bulletEnabled val="1"/>
        </dgm:presLayoutVars>
      </dgm:prSet>
      <dgm:spPr/>
      <dgm:t>
        <a:bodyPr/>
        <a:lstStyle/>
        <a:p>
          <a:pPr rtl="1"/>
          <a:endParaRPr lang="he-IL"/>
        </a:p>
      </dgm:t>
    </dgm:pt>
  </dgm:ptLst>
  <dgm:cxnLst>
    <dgm:cxn modelId="{1AE340F3-4A08-467E-BB89-0431FE9B820D}" type="presOf" srcId="{192CDF5F-915A-4F01-A301-EE06FEBB2504}" destId="{EA5E29C9-EC2D-43FB-905A-257ACC79C94B}" srcOrd="0" destOrd="0" presId="urn:microsoft.com/office/officeart/2005/8/layout/bProcess2"/>
    <dgm:cxn modelId="{C2F14CAB-0838-4FB8-83E7-DBE8C8A86B4E}" srcId="{5AAFF8B7-D923-42B0-AA53-9CEC93C92EA0}" destId="{5ED7EE90-BA11-4D09-A99E-B97BC4DE8638}" srcOrd="0" destOrd="0" parTransId="{D4186E28-B9C7-42E2-BD4E-DAB5507A48C4}" sibTransId="{536B70FC-CA2C-4FB0-95ED-437E535F2A65}"/>
    <dgm:cxn modelId="{60E8AA45-147A-4034-ACC9-DD4E83594D83}" type="presOf" srcId="{95660868-128E-4894-BF7C-F8FEDB3C592E}" destId="{9DCF591A-8A46-4DA6-9BBD-9A4B316DD984}" srcOrd="0" destOrd="0" presId="urn:microsoft.com/office/officeart/2005/8/layout/bProcess2"/>
    <dgm:cxn modelId="{0B541778-DADE-42D1-B5FF-8405415BEE33}" type="presOf" srcId="{D589C13A-FE5A-4FCB-BF4D-FBE5ED3B2990}" destId="{246496C1-DFE4-47C9-ACEC-D6A8EAE26964}" srcOrd="0" destOrd="0" presId="urn:microsoft.com/office/officeart/2005/8/layout/bProcess2"/>
    <dgm:cxn modelId="{BE42E877-7C01-4B02-9DE3-FC7C6A596220}" type="presOf" srcId="{89CED96F-5BB4-4654-9610-2EF06661A7F7}" destId="{49469378-6FE7-4735-9231-8CB165AA1512}" srcOrd="0" destOrd="0" presId="urn:microsoft.com/office/officeart/2005/8/layout/bProcess2"/>
    <dgm:cxn modelId="{615FEAEA-38A6-4285-825C-FC47C55B540D}" srcId="{5AAFF8B7-D923-42B0-AA53-9CEC93C92EA0}" destId="{3D92CD52-E935-4D58-8C65-760947DB5C61}" srcOrd="1" destOrd="0" parTransId="{928717C1-3A7C-4918-8051-76F67FCEAF30}" sibTransId="{4E4DA148-EE97-4367-B3DD-0E5700FD0E99}"/>
    <dgm:cxn modelId="{9A4FA8A9-82E5-42F7-97D8-3E9A40967D8D}" type="presOf" srcId="{3D92CD52-E935-4D58-8C65-760947DB5C61}" destId="{6CAFFE8C-4AFE-46B6-A82F-C0B53B3908C7}" srcOrd="0" destOrd="0" presId="urn:microsoft.com/office/officeart/2005/8/layout/bProcess2"/>
    <dgm:cxn modelId="{8CAF5F45-C9B5-4622-89A8-C214D9B5DE7C}" type="presOf" srcId="{A46D1D2E-181F-45FD-8976-607A89A3548B}" destId="{CCDCA351-76C7-4791-83D5-E5F91BFB543A}" srcOrd="0" destOrd="0" presId="urn:microsoft.com/office/officeart/2005/8/layout/bProcess2"/>
    <dgm:cxn modelId="{5191C151-9CF0-4B12-B8B0-4FCE06F81D78}" type="presOf" srcId="{C100E008-6431-4798-A294-D915138A1F9A}" destId="{8DB4EEA0-5FBB-4A7F-A864-F6103BECEB9E}" srcOrd="0" destOrd="0" presId="urn:microsoft.com/office/officeart/2005/8/layout/bProcess2"/>
    <dgm:cxn modelId="{EBFD302C-7833-403B-AD7B-591A220CC26A}" type="presOf" srcId="{AA9BAC90-7D2E-4D4A-AA48-F1AD518E6C57}" destId="{196D5AE5-D27F-46F9-8453-EBC4267FB4D2}" srcOrd="0" destOrd="0" presId="urn:microsoft.com/office/officeart/2005/8/layout/bProcess2"/>
    <dgm:cxn modelId="{D62BCA64-6ED6-471A-9819-04DA4D7F7DB1}" type="presOf" srcId="{4E4DA148-EE97-4367-B3DD-0E5700FD0E99}" destId="{1C78F3A2-D19B-4867-8C60-4AEBA4043A78}" srcOrd="0" destOrd="0" presId="urn:microsoft.com/office/officeart/2005/8/layout/bProcess2"/>
    <dgm:cxn modelId="{F5A3E5C3-30CD-441A-BAE2-13656E90AD7A}" srcId="{5AAFF8B7-D923-42B0-AA53-9CEC93C92EA0}" destId="{3AF307AB-FCAA-45BB-A490-5BB83348A845}" srcOrd="4" destOrd="0" parTransId="{536A9C3D-ADE3-4A94-A991-3BD8D13F48FC}" sibTransId="{4B995C0C-2F94-4A78-95E7-238855890A71}"/>
    <dgm:cxn modelId="{F9BF3B18-0C6B-4045-9476-B83E0391A1CE}" type="presOf" srcId="{E9DA6214-EBBD-4A5D-BAC4-2F1FD24AA43C}" destId="{58A9F8F2-387D-4B2D-A2A8-3071A3F8C535}" srcOrd="0" destOrd="0" presId="urn:microsoft.com/office/officeart/2005/8/layout/bProcess2"/>
    <dgm:cxn modelId="{AFA1197D-4340-49C0-B43F-3E794E17402D}" type="presOf" srcId="{4B995C0C-2F94-4A78-95E7-238855890A71}" destId="{6934CAF6-EA22-4A5A-8BDD-D4EDCEFF484C}" srcOrd="0" destOrd="0" presId="urn:microsoft.com/office/officeart/2005/8/layout/bProcess2"/>
    <dgm:cxn modelId="{14C123D4-3350-4CF8-BAA2-F0AF9A5344A0}" type="presOf" srcId="{536B70FC-CA2C-4FB0-95ED-437E535F2A65}" destId="{0F7E5358-42FB-48B1-B44D-0809ABAA64F9}" srcOrd="0" destOrd="0" presId="urn:microsoft.com/office/officeart/2005/8/layout/bProcess2"/>
    <dgm:cxn modelId="{FA6EA9F5-F834-456A-943C-E3FF8798A29F}" type="presOf" srcId="{5AAFF8B7-D923-42B0-AA53-9CEC93C92EA0}" destId="{FA9418A0-E1B9-44F4-BF39-0B15A0943E72}" srcOrd="0" destOrd="0" presId="urn:microsoft.com/office/officeart/2005/8/layout/bProcess2"/>
    <dgm:cxn modelId="{7AF5DE10-07D5-4783-BA79-66CE98404FBD}" srcId="{5AAFF8B7-D923-42B0-AA53-9CEC93C92EA0}" destId="{A46D1D2E-181F-45FD-8976-607A89A3548B}" srcOrd="5" destOrd="0" parTransId="{E9FC20BB-C08D-4BC1-93DA-7384F5341ECE}" sibTransId="{C100E008-6431-4798-A294-D915138A1F9A}"/>
    <dgm:cxn modelId="{236BD87D-27EA-4A91-9696-E60C6F813723}" type="presOf" srcId="{AC9E4C2C-06F3-45CB-BCFE-C5AFE6AD6CD3}" destId="{22801F67-F9DB-4BE8-9041-46A385FDBD12}" srcOrd="0" destOrd="0" presId="urn:microsoft.com/office/officeart/2005/8/layout/bProcess2"/>
    <dgm:cxn modelId="{772D6ED4-4869-406F-89AC-4B85B30CEF97}" type="presOf" srcId="{D8D1F3D0-CFD5-428C-BFD6-25571AF85DD8}" destId="{4B3DC7FC-E5EF-44AA-A3C2-007810D820FD}" srcOrd="0" destOrd="0" presId="urn:microsoft.com/office/officeart/2005/8/layout/bProcess2"/>
    <dgm:cxn modelId="{FFA0A9EC-C7E7-4B27-9F6A-89310535D791}" type="presOf" srcId="{5ED7EE90-BA11-4D09-A99E-B97BC4DE8638}" destId="{CCDD6A14-B5EE-4D28-A1BF-C27175E1E20B}" srcOrd="0" destOrd="0" presId="urn:microsoft.com/office/officeart/2005/8/layout/bProcess2"/>
    <dgm:cxn modelId="{B7A1CF51-E000-4984-82E2-EE792B4A9C9B}" srcId="{5AAFF8B7-D923-42B0-AA53-9CEC93C92EA0}" destId="{D589C13A-FE5A-4FCB-BF4D-FBE5ED3B2990}" srcOrd="3" destOrd="0" parTransId="{E7EF00DD-26ED-4153-B247-A7219B019FC6}" sibTransId="{AA9BAC90-7D2E-4D4A-AA48-F1AD518E6C57}"/>
    <dgm:cxn modelId="{16ABF484-724A-49DD-9EE4-545B16972332}" type="presOf" srcId="{3AF307AB-FCAA-45BB-A490-5BB83348A845}" destId="{46CFCB0B-53A8-4CCA-9042-29C4889D2AA2}" srcOrd="0" destOrd="0" presId="urn:microsoft.com/office/officeart/2005/8/layout/bProcess2"/>
    <dgm:cxn modelId="{B4599422-44C0-46CD-9E68-FDC1A59C3F31}" srcId="{5AAFF8B7-D923-42B0-AA53-9CEC93C92EA0}" destId="{89CED96F-5BB4-4654-9610-2EF06661A7F7}" srcOrd="7" destOrd="0" parTransId="{04E5CB21-A85F-492A-8201-EADDA6E38EA6}" sibTransId="{8E2624D8-919A-4B38-BA96-5D81E261875A}"/>
    <dgm:cxn modelId="{FBDFA260-2DAD-4F8C-8FD0-2B220AB22FAF}" srcId="{5AAFF8B7-D923-42B0-AA53-9CEC93C92EA0}" destId="{E9DA6214-EBBD-4A5D-BAC4-2F1FD24AA43C}" srcOrd="8" destOrd="0" parTransId="{CC0BFDBF-4D58-4D81-918E-A06ABBDA30CA}" sibTransId="{EF71DB51-28AD-4D07-B844-69AD110FF4D2}"/>
    <dgm:cxn modelId="{7A303DA5-2A4C-4439-925F-4FAFAB0CD269}" srcId="{5AAFF8B7-D923-42B0-AA53-9CEC93C92EA0}" destId="{D8D1F3D0-CFD5-428C-BFD6-25571AF85DD8}" srcOrd="6" destOrd="0" parTransId="{A0401A3D-FEC9-4FE4-AACC-D9944F4C64CE}" sibTransId="{AC9E4C2C-06F3-45CB-BCFE-C5AFE6AD6CD3}"/>
    <dgm:cxn modelId="{DEAF3F93-D645-486A-8803-9F0CA48DA0C5}" type="presOf" srcId="{8E2624D8-919A-4B38-BA96-5D81E261875A}" destId="{7F82953F-9EB8-4065-848A-4EC7E4B9AFC7}" srcOrd="0" destOrd="0" presId="urn:microsoft.com/office/officeart/2005/8/layout/bProcess2"/>
    <dgm:cxn modelId="{63BFCB94-926A-48EC-9741-DC4EECB380E9}" srcId="{5AAFF8B7-D923-42B0-AA53-9CEC93C92EA0}" destId="{192CDF5F-915A-4F01-A301-EE06FEBB2504}" srcOrd="2" destOrd="0" parTransId="{0AC0DD7B-5E37-49D1-BA5F-0F5995400E56}" sibTransId="{95660868-128E-4894-BF7C-F8FEDB3C592E}"/>
    <dgm:cxn modelId="{DCDFE0FF-E421-44B8-9863-F1F9B59CBA19}" type="presParOf" srcId="{FA9418A0-E1B9-44F4-BF39-0B15A0943E72}" destId="{CCDD6A14-B5EE-4D28-A1BF-C27175E1E20B}" srcOrd="0" destOrd="0" presId="urn:microsoft.com/office/officeart/2005/8/layout/bProcess2"/>
    <dgm:cxn modelId="{13209C2C-2AF1-4C41-ABCF-5EEFF46ACB87}" type="presParOf" srcId="{FA9418A0-E1B9-44F4-BF39-0B15A0943E72}" destId="{0F7E5358-42FB-48B1-B44D-0809ABAA64F9}" srcOrd="1" destOrd="0" presId="urn:microsoft.com/office/officeart/2005/8/layout/bProcess2"/>
    <dgm:cxn modelId="{FDBAD6AE-5A3E-448D-AF17-DFE25ECD7E91}" type="presParOf" srcId="{FA9418A0-E1B9-44F4-BF39-0B15A0943E72}" destId="{94D48446-AC42-4D7A-AB1E-4C17883F49DE}" srcOrd="2" destOrd="0" presId="urn:microsoft.com/office/officeart/2005/8/layout/bProcess2"/>
    <dgm:cxn modelId="{18CD3764-9398-4C5F-BDF4-CFA01EAEBA08}" type="presParOf" srcId="{94D48446-AC42-4D7A-AB1E-4C17883F49DE}" destId="{B25C68B6-20B9-418F-80BE-8BFA828F1163}" srcOrd="0" destOrd="0" presId="urn:microsoft.com/office/officeart/2005/8/layout/bProcess2"/>
    <dgm:cxn modelId="{A69D2AC8-BA3F-4AFE-B578-4017E7DC7BB5}" type="presParOf" srcId="{94D48446-AC42-4D7A-AB1E-4C17883F49DE}" destId="{6CAFFE8C-4AFE-46B6-A82F-C0B53B3908C7}" srcOrd="1" destOrd="0" presId="urn:microsoft.com/office/officeart/2005/8/layout/bProcess2"/>
    <dgm:cxn modelId="{88897B21-755E-4AAA-9DBE-F42C04DA8A3F}" type="presParOf" srcId="{FA9418A0-E1B9-44F4-BF39-0B15A0943E72}" destId="{1C78F3A2-D19B-4867-8C60-4AEBA4043A78}" srcOrd="3" destOrd="0" presId="urn:microsoft.com/office/officeart/2005/8/layout/bProcess2"/>
    <dgm:cxn modelId="{F0102870-C580-4BBF-A12B-7A70A27E914A}" type="presParOf" srcId="{FA9418A0-E1B9-44F4-BF39-0B15A0943E72}" destId="{3442C97A-6529-4E52-B831-13336D3C6F37}" srcOrd="4" destOrd="0" presId="urn:microsoft.com/office/officeart/2005/8/layout/bProcess2"/>
    <dgm:cxn modelId="{7DBD8AAC-12AF-41C6-9CAE-7D09730B81E5}" type="presParOf" srcId="{3442C97A-6529-4E52-B831-13336D3C6F37}" destId="{8BC7AACE-21D8-47D8-B7FD-7907D2BB83F6}" srcOrd="0" destOrd="0" presId="urn:microsoft.com/office/officeart/2005/8/layout/bProcess2"/>
    <dgm:cxn modelId="{5B4211F5-E8A1-4E29-A8D1-A242306298CD}" type="presParOf" srcId="{3442C97A-6529-4E52-B831-13336D3C6F37}" destId="{EA5E29C9-EC2D-43FB-905A-257ACC79C94B}" srcOrd="1" destOrd="0" presId="urn:microsoft.com/office/officeart/2005/8/layout/bProcess2"/>
    <dgm:cxn modelId="{6FDC9C11-AD73-47F1-98DD-23787A952DD6}" type="presParOf" srcId="{FA9418A0-E1B9-44F4-BF39-0B15A0943E72}" destId="{9DCF591A-8A46-4DA6-9BBD-9A4B316DD984}" srcOrd="5" destOrd="0" presId="urn:microsoft.com/office/officeart/2005/8/layout/bProcess2"/>
    <dgm:cxn modelId="{FECAA43F-93D4-49EA-9258-E0E82F9A863D}" type="presParOf" srcId="{FA9418A0-E1B9-44F4-BF39-0B15A0943E72}" destId="{9D6E7B7C-7FB1-4BA2-AF8A-353310FF111C}" srcOrd="6" destOrd="0" presId="urn:microsoft.com/office/officeart/2005/8/layout/bProcess2"/>
    <dgm:cxn modelId="{46F1C7DC-9520-4D49-B99F-BB667982CD6B}" type="presParOf" srcId="{9D6E7B7C-7FB1-4BA2-AF8A-353310FF111C}" destId="{1AADA5F9-85AD-4B6C-84D3-52BBAC051D1E}" srcOrd="0" destOrd="0" presId="urn:microsoft.com/office/officeart/2005/8/layout/bProcess2"/>
    <dgm:cxn modelId="{50F01D5B-5CE2-4055-A77A-1A2742209547}" type="presParOf" srcId="{9D6E7B7C-7FB1-4BA2-AF8A-353310FF111C}" destId="{246496C1-DFE4-47C9-ACEC-D6A8EAE26964}" srcOrd="1" destOrd="0" presId="urn:microsoft.com/office/officeart/2005/8/layout/bProcess2"/>
    <dgm:cxn modelId="{28F6E0AB-72F1-4021-91EA-1FFD8C87ACE7}" type="presParOf" srcId="{FA9418A0-E1B9-44F4-BF39-0B15A0943E72}" destId="{196D5AE5-D27F-46F9-8453-EBC4267FB4D2}" srcOrd="7" destOrd="0" presId="urn:microsoft.com/office/officeart/2005/8/layout/bProcess2"/>
    <dgm:cxn modelId="{4F9B8A40-DFEB-4000-8003-EE8DF367E71F}" type="presParOf" srcId="{FA9418A0-E1B9-44F4-BF39-0B15A0943E72}" destId="{03EC8B82-F82C-49B2-A642-92748BD151D3}" srcOrd="8" destOrd="0" presId="urn:microsoft.com/office/officeart/2005/8/layout/bProcess2"/>
    <dgm:cxn modelId="{8D3652CA-4000-4C03-85D9-AE4B55D42B90}" type="presParOf" srcId="{03EC8B82-F82C-49B2-A642-92748BD151D3}" destId="{381FE963-F610-4E81-AF3B-4376B64A2BC6}" srcOrd="0" destOrd="0" presId="urn:microsoft.com/office/officeart/2005/8/layout/bProcess2"/>
    <dgm:cxn modelId="{655DBF95-6B2C-499E-B93F-4B70585E30A2}" type="presParOf" srcId="{03EC8B82-F82C-49B2-A642-92748BD151D3}" destId="{46CFCB0B-53A8-4CCA-9042-29C4889D2AA2}" srcOrd="1" destOrd="0" presId="urn:microsoft.com/office/officeart/2005/8/layout/bProcess2"/>
    <dgm:cxn modelId="{99BA1EA7-4FF9-42F6-A3EF-937B9174E7B3}" type="presParOf" srcId="{FA9418A0-E1B9-44F4-BF39-0B15A0943E72}" destId="{6934CAF6-EA22-4A5A-8BDD-D4EDCEFF484C}" srcOrd="9" destOrd="0" presId="urn:microsoft.com/office/officeart/2005/8/layout/bProcess2"/>
    <dgm:cxn modelId="{7E54D7AC-D2FF-48E5-A5F8-28602D933E09}" type="presParOf" srcId="{FA9418A0-E1B9-44F4-BF39-0B15A0943E72}" destId="{23D110C7-56C9-45B7-9089-E49DD4E535F5}" srcOrd="10" destOrd="0" presId="urn:microsoft.com/office/officeart/2005/8/layout/bProcess2"/>
    <dgm:cxn modelId="{28D70E3C-37CD-411C-86AD-798509246F3C}" type="presParOf" srcId="{23D110C7-56C9-45B7-9089-E49DD4E535F5}" destId="{2413BF8B-914C-4A22-BB13-EA8BFD506609}" srcOrd="0" destOrd="0" presId="urn:microsoft.com/office/officeart/2005/8/layout/bProcess2"/>
    <dgm:cxn modelId="{932C2C96-B587-49BF-A839-BED0BB523EF2}" type="presParOf" srcId="{23D110C7-56C9-45B7-9089-E49DD4E535F5}" destId="{CCDCA351-76C7-4791-83D5-E5F91BFB543A}" srcOrd="1" destOrd="0" presId="urn:microsoft.com/office/officeart/2005/8/layout/bProcess2"/>
    <dgm:cxn modelId="{FC31D819-F330-4518-A49B-0714FFAB39B0}" type="presParOf" srcId="{FA9418A0-E1B9-44F4-BF39-0B15A0943E72}" destId="{8DB4EEA0-5FBB-4A7F-A864-F6103BECEB9E}" srcOrd="11" destOrd="0" presId="urn:microsoft.com/office/officeart/2005/8/layout/bProcess2"/>
    <dgm:cxn modelId="{D9DC6BBD-B860-42FC-A878-B95ECB49BBAA}" type="presParOf" srcId="{FA9418A0-E1B9-44F4-BF39-0B15A0943E72}" destId="{B5ED7F0D-3032-47AB-A0AA-5C7D44D148F1}" srcOrd="12" destOrd="0" presId="urn:microsoft.com/office/officeart/2005/8/layout/bProcess2"/>
    <dgm:cxn modelId="{EE18C49E-2610-440B-997A-52C1156E6C8E}" type="presParOf" srcId="{B5ED7F0D-3032-47AB-A0AA-5C7D44D148F1}" destId="{3C449EE5-C979-4196-9D05-3A5947381E96}" srcOrd="0" destOrd="0" presId="urn:microsoft.com/office/officeart/2005/8/layout/bProcess2"/>
    <dgm:cxn modelId="{2A751353-0FD7-4E21-BC2A-4CC03D23EADD}" type="presParOf" srcId="{B5ED7F0D-3032-47AB-A0AA-5C7D44D148F1}" destId="{4B3DC7FC-E5EF-44AA-A3C2-007810D820FD}" srcOrd="1" destOrd="0" presId="urn:microsoft.com/office/officeart/2005/8/layout/bProcess2"/>
    <dgm:cxn modelId="{E19B535C-93D4-48B6-89A1-ACFD7C94FF5A}" type="presParOf" srcId="{FA9418A0-E1B9-44F4-BF39-0B15A0943E72}" destId="{22801F67-F9DB-4BE8-9041-46A385FDBD12}" srcOrd="13" destOrd="0" presId="urn:microsoft.com/office/officeart/2005/8/layout/bProcess2"/>
    <dgm:cxn modelId="{46CD4825-97BA-40C9-AE60-926B3BB3EAC1}" type="presParOf" srcId="{FA9418A0-E1B9-44F4-BF39-0B15A0943E72}" destId="{4FA59434-5DDE-4E64-8629-492EBEF297B4}" srcOrd="14" destOrd="0" presId="urn:microsoft.com/office/officeart/2005/8/layout/bProcess2"/>
    <dgm:cxn modelId="{C06642A3-E5F0-47E4-8A61-2136160F6BDE}" type="presParOf" srcId="{4FA59434-5DDE-4E64-8629-492EBEF297B4}" destId="{28235EF3-18CC-4E91-A056-89B352B9AEFF}" srcOrd="0" destOrd="0" presId="urn:microsoft.com/office/officeart/2005/8/layout/bProcess2"/>
    <dgm:cxn modelId="{171BBBA1-CAE1-4723-9E08-1E8D0FC257D7}" type="presParOf" srcId="{4FA59434-5DDE-4E64-8629-492EBEF297B4}" destId="{49469378-6FE7-4735-9231-8CB165AA1512}" srcOrd="1" destOrd="0" presId="urn:microsoft.com/office/officeart/2005/8/layout/bProcess2"/>
    <dgm:cxn modelId="{D2AF88BC-9CD2-45A2-B16C-680E1CCB4E10}" type="presParOf" srcId="{FA9418A0-E1B9-44F4-BF39-0B15A0943E72}" destId="{7F82953F-9EB8-4065-848A-4EC7E4B9AFC7}" srcOrd="15" destOrd="0" presId="urn:microsoft.com/office/officeart/2005/8/layout/bProcess2"/>
    <dgm:cxn modelId="{91D1CD3F-279A-43A1-AEF9-DC713BB012DD}" type="presParOf" srcId="{FA9418A0-E1B9-44F4-BF39-0B15A0943E72}" destId="{58A9F8F2-387D-4B2D-A2A8-3071A3F8C535}"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AFF8B7-D923-42B0-AA53-9CEC93C92EA0}"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pPr rtl="1"/>
          <a:endParaRPr lang="he-IL"/>
        </a:p>
      </dgm:t>
    </dgm:pt>
    <dgm:pt modelId="{5ED7EE90-BA11-4D09-A99E-B97BC4DE8638}">
      <dgm:prSet phldrT="[טקסט]" custT="1"/>
      <dgm:spPr>
        <a:solidFill>
          <a:srgbClr val="00B0F0"/>
        </a:solidFill>
      </dgm:spPr>
      <dgm:t>
        <a:bodyPr/>
        <a:lstStyle/>
        <a:p>
          <a:pPr rtl="1"/>
          <a:r>
            <a:rPr lang="he-IL" sz="2800" dirty="0" smtClean="0">
              <a:latin typeface="Narkisim" panose="020E0502050101010101" pitchFamily="34" charset="-79"/>
              <a:cs typeface="Narkisim" panose="020E0502050101010101" pitchFamily="34" charset="-79"/>
            </a:rPr>
            <a:t>איתור </a:t>
          </a:r>
        </a:p>
        <a:p>
          <a:pPr rtl="1"/>
          <a:r>
            <a:rPr lang="he-IL" sz="2800" dirty="0" smtClean="0">
              <a:latin typeface="Narkisim" panose="020E0502050101010101" pitchFamily="34" charset="-79"/>
              <a:cs typeface="Narkisim" panose="020E0502050101010101" pitchFamily="34" charset="-79"/>
            </a:rPr>
            <a:t>הפוטנציאל</a:t>
          </a:r>
          <a:endParaRPr lang="he-IL" sz="2800" dirty="0">
            <a:latin typeface="Narkisim" panose="020E0502050101010101" pitchFamily="34" charset="-79"/>
            <a:cs typeface="Narkisim" panose="020E0502050101010101" pitchFamily="34" charset="-79"/>
          </a:endParaRPr>
        </a:p>
      </dgm:t>
    </dgm:pt>
    <dgm:pt modelId="{D4186E28-B9C7-42E2-BD4E-DAB5507A48C4}" type="parTrans" cxnId="{C2F14CAB-0838-4FB8-83E7-DBE8C8A86B4E}">
      <dgm:prSet/>
      <dgm:spPr/>
      <dgm:t>
        <a:bodyPr/>
        <a:lstStyle/>
        <a:p>
          <a:pPr rtl="1"/>
          <a:endParaRPr lang="he-IL" sz="3200">
            <a:latin typeface="Narkisim" panose="020E0502050101010101" pitchFamily="34" charset="-79"/>
            <a:cs typeface="Narkisim" panose="020E0502050101010101" pitchFamily="34" charset="-79"/>
          </a:endParaRPr>
        </a:p>
      </dgm:t>
    </dgm:pt>
    <dgm:pt modelId="{536B70FC-CA2C-4FB0-95ED-437E535F2A65}" type="sibTrans" cxnId="{C2F14CAB-0838-4FB8-83E7-DBE8C8A86B4E}">
      <dgm:prSet/>
      <dgm:spPr>
        <a:solidFill>
          <a:srgbClr val="00B0F0"/>
        </a:solidFill>
      </dgm:spPr>
      <dgm:t>
        <a:bodyPr/>
        <a:lstStyle/>
        <a:p>
          <a:pPr rtl="1"/>
          <a:endParaRPr lang="he-IL" sz="3200">
            <a:latin typeface="Narkisim" panose="020E0502050101010101" pitchFamily="34" charset="-79"/>
            <a:cs typeface="Narkisim" panose="020E0502050101010101" pitchFamily="34" charset="-79"/>
          </a:endParaRPr>
        </a:p>
      </dgm:t>
    </dgm:pt>
    <dgm:pt modelId="{3D92CD52-E935-4D58-8C65-760947DB5C61}">
      <dgm:prSet phldrT="[טקסט]" custT="1"/>
      <dgm:spPr>
        <a:solidFill>
          <a:srgbClr val="FFC000"/>
        </a:solidFill>
      </dgm:spPr>
      <dgm:t>
        <a:bodyPr/>
        <a:lstStyle/>
        <a:p>
          <a:pPr rtl="1"/>
          <a:r>
            <a:rPr lang="he-IL" sz="2800" dirty="0" smtClean="0">
              <a:latin typeface="Narkisim" panose="020E0502050101010101" pitchFamily="34" charset="-79"/>
              <a:cs typeface="Narkisim" panose="020E0502050101010101" pitchFamily="34" charset="-79"/>
            </a:rPr>
            <a:t>הפער</a:t>
          </a:r>
          <a:endParaRPr lang="he-IL" sz="2800" dirty="0">
            <a:latin typeface="Narkisim" panose="020E0502050101010101" pitchFamily="34" charset="-79"/>
            <a:cs typeface="Narkisim" panose="020E0502050101010101" pitchFamily="34" charset="-79"/>
          </a:endParaRPr>
        </a:p>
      </dgm:t>
    </dgm:pt>
    <dgm:pt modelId="{928717C1-3A7C-4918-8051-76F67FCEAF30}" type="parTrans" cxnId="{615FEAEA-38A6-4285-825C-FC47C55B540D}">
      <dgm:prSet/>
      <dgm:spPr/>
      <dgm:t>
        <a:bodyPr/>
        <a:lstStyle/>
        <a:p>
          <a:pPr rtl="1"/>
          <a:endParaRPr lang="he-IL" sz="3200">
            <a:latin typeface="Narkisim" panose="020E0502050101010101" pitchFamily="34" charset="-79"/>
            <a:cs typeface="Narkisim" panose="020E0502050101010101" pitchFamily="34" charset="-79"/>
          </a:endParaRPr>
        </a:p>
      </dgm:t>
    </dgm:pt>
    <dgm:pt modelId="{4E4DA148-EE97-4367-B3DD-0E5700FD0E99}" type="sibTrans" cxnId="{615FEAEA-38A6-4285-825C-FC47C55B540D}">
      <dgm:prSet/>
      <dgm:spPr>
        <a:solidFill>
          <a:srgbClr val="00B0F0"/>
        </a:solidFill>
      </dgm:spPr>
      <dgm:t>
        <a:bodyPr/>
        <a:lstStyle/>
        <a:p>
          <a:pPr rtl="1"/>
          <a:endParaRPr lang="he-IL" sz="3200">
            <a:latin typeface="Narkisim" panose="020E0502050101010101" pitchFamily="34" charset="-79"/>
            <a:cs typeface="Narkisim" panose="020E0502050101010101" pitchFamily="34" charset="-79"/>
          </a:endParaRPr>
        </a:p>
      </dgm:t>
    </dgm:pt>
    <dgm:pt modelId="{A46D1D2E-181F-45FD-8976-607A89A3548B}">
      <dgm:prSet phldrT="[טקסט]" custT="1"/>
      <dgm:spPr>
        <a:solidFill>
          <a:srgbClr val="00B0F0"/>
        </a:solidFill>
      </dgm:spPr>
      <dgm:t>
        <a:bodyPr/>
        <a:lstStyle/>
        <a:p>
          <a:pPr rtl="1"/>
          <a:r>
            <a:rPr lang="he-IL" sz="3200" dirty="0" smtClean="0">
              <a:latin typeface="Narkisim" panose="020E0502050101010101" pitchFamily="34" charset="-79"/>
              <a:cs typeface="Narkisim" panose="020E0502050101010101" pitchFamily="34" charset="-79"/>
            </a:rPr>
            <a:t>ניתוח מערכתי להבנת הסביבה החדשה</a:t>
          </a:r>
          <a:endParaRPr lang="he-IL" sz="3200" dirty="0">
            <a:latin typeface="Narkisim" panose="020E0502050101010101" pitchFamily="34" charset="-79"/>
            <a:cs typeface="Narkisim" panose="020E0502050101010101" pitchFamily="34" charset="-79"/>
          </a:endParaRPr>
        </a:p>
      </dgm:t>
    </dgm:pt>
    <dgm:pt modelId="{E9FC20BB-C08D-4BC1-93DA-7384F5341ECE}" type="parTrans" cxnId="{7AF5DE10-07D5-4783-BA79-66CE98404FBD}">
      <dgm:prSet/>
      <dgm:spPr/>
      <dgm:t>
        <a:bodyPr/>
        <a:lstStyle/>
        <a:p>
          <a:pPr rtl="1"/>
          <a:endParaRPr lang="he-IL" sz="3200">
            <a:latin typeface="Narkisim" panose="020E0502050101010101" pitchFamily="34" charset="-79"/>
            <a:cs typeface="Narkisim" panose="020E0502050101010101" pitchFamily="34" charset="-79"/>
          </a:endParaRPr>
        </a:p>
      </dgm:t>
    </dgm:pt>
    <dgm:pt modelId="{C100E008-6431-4798-A294-D915138A1F9A}" type="sibTrans" cxnId="{7AF5DE10-07D5-4783-BA79-66CE98404FBD}">
      <dgm:prSet/>
      <dgm:spPr>
        <a:solidFill>
          <a:srgbClr val="00B0F0"/>
        </a:solidFill>
      </dgm:spPr>
      <dgm:t>
        <a:bodyPr/>
        <a:lstStyle/>
        <a:p>
          <a:pPr rtl="1"/>
          <a:endParaRPr lang="he-IL" sz="3200">
            <a:latin typeface="Narkisim" panose="020E0502050101010101" pitchFamily="34" charset="-79"/>
            <a:cs typeface="Narkisim" panose="020E0502050101010101" pitchFamily="34" charset="-79"/>
          </a:endParaRPr>
        </a:p>
      </dgm:t>
    </dgm:pt>
    <dgm:pt modelId="{E9DA6214-EBBD-4A5D-BAC4-2F1FD24AA43C}">
      <dgm:prSet phldrT="[טקסט]" custT="1"/>
      <dgm:spPr>
        <a:solidFill>
          <a:srgbClr val="250A56"/>
        </a:solidFill>
      </dgm:spPr>
      <dgm:t>
        <a:bodyPr/>
        <a:lstStyle/>
        <a:p>
          <a:pPr rtl="1"/>
          <a:r>
            <a:rPr lang="he-IL" sz="2800" b="1"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תכלית</a:t>
          </a:r>
        </a:p>
        <a:p>
          <a:pPr rtl="1"/>
          <a:r>
            <a:rPr lang="he-IL" sz="2800" b="1"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אסטרטגית</a:t>
          </a:r>
          <a:endParaRPr lang="he-IL" sz="2800" b="1"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dgm:t>
    </dgm:pt>
    <dgm:pt modelId="{CC0BFDBF-4D58-4D81-918E-A06ABBDA30CA}" type="parTrans" cxnId="{FBDFA260-2DAD-4F8C-8FD0-2B220AB22FAF}">
      <dgm:prSet/>
      <dgm:spPr/>
      <dgm:t>
        <a:bodyPr/>
        <a:lstStyle/>
        <a:p>
          <a:pPr rtl="1"/>
          <a:endParaRPr lang="he-IL" sz="3200">
            <a:latin typeface="Narkisim" panose="020E0502050101010101" pitchFamily="34" charset="-79"/>
            <a:cs typeface="Narkisim" panose="020E0502050101010101" pitchFamily="34" charset="-79"/>
          </a:endParaRPr>
        </a:p>
      </dgm:t>
    </dgm:pt>
    <dgm:pt modelId="{EF71DB51-28AD-4D07-B844-69AD110FF4D2}" type="sibTrans" cxnId="{FBDFA260-2DAD-4F8C-8FD0-2B220AB22FAF}">
      <dgm:prSet/>
      <dgm:spPr/>
      <dgm:t>
        <a:bodyPr/>
        <a:lstStyle/>
        <a:p>
          <a:pPr rtl="1"/>
          <a:endParaRPr lang="he-IL" sz="3200">
            <a:latin typeface="Narkisim" panose="020E0502050101010101" pitchFamily="34" charset="-79"/>
            <a:cs typeface="Narkisim" panose="020E0502050101010101" pitchFamily="34" charset="-79"/>
          </a:endParaRPr>
        </a:p>
      </dgm:t>
    </dgm:pt>
    <dgm:pt modelId="{FA9418A0-E1B9-44F4-BF39-0B15A0943E72}" type="pres">
      <dgm:prSet presAssocID="{5AAFF8B7-D923-42B0-AA53-9CEC93C92EA0}" presName="diagram" presStyleCnt="0">
        <dgm:presLayoutVars>
          <dgm:dir/>
          <dgm:resizeHandles/>
        </dgm:presLayoutVars>
      </dgm:prSet>
      <dgm:spPr/>
      <dgm:t>
        <a:bodyPr/>
        <a:lstStyle/>
        <a:p>
          <a:pPr rtl="1"/>
          <a:endParaRPr lang="he-IL"/>
        </a:p>
      </dgm:t>
    </dgm:pt>
    <dgm:pt modelId="{CCDD6A14-B5EE-4D28-A1BF-C27175E1E20B}" type="pres">
      <dgm:prSet presAssocID="{5ED7EE90-BA11-4D09-A99E-B97BC4DE8638}" presName="firstNode" presStyleLbl="node1" presStyleIdx="0" presStyleCnt="4" custScaleX="196912" custScaleY="107173" custLinFactX="100000" custLinFactY="37487" custLinFactNeighborX="136382" custLinFactNeighborY="100000">
        <dgm:presLayoutVars>
          <dgm:bulletEnabled val="1"/>
        </dgm:presLayoutVars>
      </dgm:prSet>
      <dgm:spPr/>
      <dgm:t>
        <a:bodyPr/>
        <a:lstStyle/>
        <a:p>
          <a:pPr rtl="1"/>
          <a:endParaRPr lang="he-IL"/>
        </a:p>
      </dgm:t>
    </dgm:pt>
    <dgm:pt modelId="{0F7E5358-42FB-48B1-B44D-0809ABAA64F9}" type="pres">
      <dgm:prSet presAssocID="{536B70FC-CA2C-4FB0-95ED-437E535F2A65}" presName="sibTrans" presStyleLbl="sibTrans2D1" presStyleIdx="0" presStyleCnt="3" custAng="11176067" custScaleX="200026" custScaleY="159034" custLinFactNeighborX="-22983" custLinFactNeighborY="19094"/>
      <dgm:spPr/>
      <dgm:t>
        <a:bodyPr/>
        <a:lstStyle/>
        <a:p>
          <a:pPr rtl="1"/>
          <a:endParaRPr lang="he-IL"/>
        </a:p>
      </dgm:t>
    </dgm:pt>
    <dgm:pt modelId="{94D48446-AC42-4D7A-AB1E-4C17883F49DE}" type="pres">
      <dgm:prSet presAssocID="{3D92CD52-E935-4D58-8C65-760947DB5C61}" presName="middleNode" presStyleCnt="0"/>
      <dgm:spPr/>
    </dgm:pt>
    <dgm:pt modelId="{B25C68B6-20B9-418F-80BE-8BFA828F1163}" type="pres">
      <dgm:prSet presAssocID="{3D92CD52-E935-4D58-8C65-760947DB5C61}" presName="padding" presStyleLbl="node1" presStyleIdx="0" presStyleCnt="4"/>
      <dgm:spPr/>
    </dgm:pt>
    <dgm:pt modelId="{6CAFFE8C-4AFE-46B6-A82F-C0B53B3908C7}" type="pres">
      <dgm:prSet presAssocID="{3D92CD52-E935-4D58-8C65-760947DB5C61}" presName="shape" presStyleLbl="node1" presStyleIdx="1" presStyleCnt="4" custScaleX="227822" custScaleY="142186" custLinFactNeighborX="-16863" custLinFactNeighborY="-11904">
        <dgm:presLayoutVars>
          <dgm:bulletEnabled val="1"/>
        </dgm:presLayoutVars>
      </dgm:prSet>
      <dgm:spPr/>
      <dgm:t>
        <a:bodyPr/>
        <a:lstStyle/>
        <a:p>
          <a:pPr rtl="1"/>
          <a:endParaRPr lang="he-IL"/>
        </a:p>
      </dgm:t>
    </dgm:pt>
    <dgm:pt modelId="{1C78F3A2-D19B-4867-8C60-4AEBA4043A78}" type="pres">
      <dgm:prSet presAssocID="{4E4DA148-EE97-4367-B3DD-0E5700FD0E99}" presName="sibTrans" presStyleLbl="sibTrans2D1" presStyleIdx="1" presStyleCnt="3" custAng="18255681" custLinFactX="188898" custLinFactNeighborX="200000" custLinFactNeighborY="3949"/>
      <dgm:spPr/>
      <dgm:t>
        <a:bodyPr/>
        <a:lstStyle/>
        <a:p>
          <a:pPr rtl="1"/>
          <a:endParaRPr lang="he-IL"/>
        </a:p>
      </dgm:t>
    </dgm:pt>
    <dgm:pt modelId="{23D110C7-56C9-45B7-9089-E49DD4E535F5}" type="pres">
      <dgm:prSet presAssocID="{A46D1D2E-181F-45FD-8976-607A89A3548B}" presName="middleNode" presStyleCnt="0"/>
      <dgm:spPr/>
    </dgm:pt>
    <dgm:pt modelId="{2413BF8B-914C-4A22-BB13-EA8BFD506609}" type="pres">
      <dgm:prSet presAssocID="{A46D1D2E-181F-45FD-8976-607A89A3548B}" presName="padding" presStyleLbl="node1" presStyleIdx="1" presStyleCnt="4"/>
      <dgm:spPr/>
    </dgm:pt>
    <dgm:pt modelId="{CCDCA351-76C7-4791-83D5-E5F91BFB543A}" type="pres">
      <dgm:prSet presAssocID="{A46D1D2E-181F-45FD-8976-607A89A3548B}" presName="shape" presStyleLbl="node1" presStyleIdx="2" presStyleCnt="4" custScaleX="279217" custScaleY="168061" custLinFactY="-100000" custLinFactNeighborX="-2578" custLinFactNeighborY="-120562">
        <dgm:presLayoutVars>
          <dgm:bulletEnabled val="1"/>
        </dgm:presLayoutVars>
      </dgm:prSet>
      <dgm:spPr/>
      <dgm:t>
        <a:bodyPr/>
        <a:lstStyle/>
        <a:p>
          <a:pPr rtl="1"/>
          <a:endParaRPr lang="he-IL"/>
        </a:p>
      </dgm:t>
    </dgm:pt>
    <dgm:pt modelId="{8DB4EEA0-5FBB-4A7F-A864-F6103BECEB9E}" type="pres">
      <dgm:prSet presAssocID="{C100E008-6431-4798-A294-D915138A1F9A}" presName="sibTrans" presStyleLbl="sibTrans2D1" presStyleIdx="2" presStyleCnt="3" custAng="16063554" custScaleX="214454" custScaleY="179782" custLinFactX="-115145" custLinFactY="96807" custLinFactNeighborX="-200000" custLinFactNeighborY="100000"/>
      <dgm:spPr/>
      <dgm:t>
        <a:bodyPr/>
        <a:lstStyle/>
        <a:p>
          <a:pPr rtl="1"/>
          <a:endParaRPr lang="he-IL"/>
        </a:p>
      </dgm:t>
    </dgm:pt>
    <dgm:pt modelId="{58A9F8F2-387D-4B2D-A2A8-3071A3F8C535}" type="pres">
      <dgm:prSet presAssocID="{E9DA6214-EBBD-4A5D-BAC4-2F1FD24AA43C}" presName="lastNode" presStyleLbl="node1" presStyleIdx="3" presStyleCnt="4" custScaleX="162020" custLinFactX="-100000" custLinFactNeighborX="-139877" custLinFactNeighborY="3633">
        <dgm:presLayoutVars>
          <dgm:bulletEnabled val="1"/>
        </dgm:presLayoutVars>
      </dgm:prSet>
      <dgm:spPr/>
      <dgm:t>
        <a:bodyPr/>
        <a:lstStyle/>
        <a:p>
          <a:pPr rtl="1"/>
          <a:endParaRPr lang="he-IL"/>
        </a:p>
      </dgm:t>
    </dgm:pt>
  </dgm:ptLst>
  <dgm:cxnLst>
    <dgm:cxn modelId="{4DCC23CE-B486-451A-A618-7F685DF18092}" type="presOf" srcId="{4E4DA148-EE97-4367-B3DD-0E5700FD0E99}" destId="{1C78F3A2-D19B-4867-8C60-4AEBA4043A78}" srcOrd="0" destOrd="0" presId="urn:microsoft.com/office/officeart/2005/8/layout/bProcess2"/>
    <dgm:cxn modelId="{E11F3A04-7976-4154-A3D2-BFC910CE7E24}" type="presOf" srcId="{5AAFF8B7-D923-42B0-AA53-9CEC93C92EA0}" destId="{FA9418A0-E1B9-44F4-BF39-0B15A0943E72}" srcOrd="0" destOrd="0" presId="urn:microsoft.com/office/officeart/2005/8/layout/bProcess2"/>
    <dgm:cxn modelId="{E739E79F-BC82-4103-853A-1A1F4F473BF8}" type="presOf" srcId="{A46D1D2E-181F-45FD-8976-607A89A3548B}" destId="{CCDCA351-76C7-4791-83D5-E5F91BFB543A}" srcOrd="0" destOrd="0" presId="urn:microsoft.com/office/officeart/2005/8/layout/bProcess2"/>
    <dgm:cxn modelId="{05373DA8-78B1-42DB-9074-83B56F3517B2}" type="presOf" srcId="{C100E008-6431-4798-A294-D915138A1F9A}" destId="{8DB4EEA0-5FBB-4A7F-A864-F6103BECEB9E}" srcOrd="0" destOrd="0" presId="urn:microsoft.com/office/officeart/2005/8/layout/bProcess2"/>
    <dgm:cxn modelId="{5A8D94D1-7634-4163-BDD9-CCFDBAA75A46}" type="presOf" srcId="{5ED7EE90-BA11-4D09-A99E-B97BC4DE8638}" destId="{CCDD6A14-B5EE-4D28-A1BF-C27175E1E20B}" srcOrd="0" destOrd="0" presId="urn:microsoft.com/office/officeart/2005/8/layout/bProcess2"/>
    <dgm:cxn modelId="{C2F14CAB-0838-4FB8-83E7-DBE8C8A86B4E}" srcId="{5AAFF8B7-D923-42B0-AA53-9CEC93C92EA0}" destId="{5ED7EE90-BA11-4D09-A99E-B97BC4DE8638}" srcOrd="0" destOrd="0" parTransId="{D4186E28-B9C7-42E2-BD4E-DAB5507A48C4}" sibTransId="{536B70FC-CA2C-4FB0-95ED-437E535F2A65}"/>
    <dgm:cxn modelId="{F54B18E7-F862-400F-A65C-245E9F524724}" type="presOf" srcId="{E9DA6214-EBBD-4A5D-BAC4-2F1FD24AA43C}" destId="{58A9F8F2-387D-4B2D-A2A8-3071A3F8C535}" srcOrd="0" destOrd="0" presId="urn:microsoft.com/office/officeart/2005/8/layout/bProcess2"/>
    <dgm:cxn modelId="{615FEAEA-38A6-4285-825C-FC47C55B540D}" srcId="{5AAFF8B7-D923-42B0-AA53-9CEC93C92EA0}" destId="{3D92CD52-E935-4D58-8C65-760947DB5C61}" srcOrd="1" destOrd="0" parTransId="{928717C1-3A7C-4918-8051-76F67FCEAF30}" sibTransId="{4E4DA148-EE97-4367-B3DD-0E5700FD0E99}"/>
    <dgm:cxn modelId="{307BCD89-0CBF-4B56-89CF-945385496FD3}" type="presOf" srcId="{3D92CD52-E935-4D58-8C65-760947DB5C61}" destId="{6CAFFE8C-4AFE-46B6-A82F-C0B53B3908C7}" srcOrd="0" destOrd="0" presId="urn:microsoft.com/office/officeart/2005/8/layout/bProcess2"/>
    <dgm:cxn modelId="{7AF5DE10-07D5-4783-BA79-66CE98404FBD}" srcId="{5AAFF8B7-D923-42B0-AA53-9CEC93C92EA0}" destId="{A46D1D2E-181F-45FD-8976-607A89A3548B}" srcOrd="2" destOrd="0" parTransId="{E9FC20BB-C08D-4BC1-93DA-7384F5341ECE}" sibTransId="{C100E008-6431-4798-A294-D915138A1F9A}"/>
    <dgm:cxn modelId="{4D8F7E1C-49D4-49D3-9005-3D2D6801B59F}" type="presOf" srcId="{536B70FC-CA2C-4FB0-95ED-437E535F2A65}" destId="{0F7E5358-42FB-48B1-B44D-0809ABAA64F9}" srcOrd="0" destOrd="0" presId="urn:microsoft.com/office/officeart/2005/8/layout/bProcess2"/>
    <dgm:cxn modelId="{FBDFA260-2DAD-4F8C-8FD0-2B220AB22FAF}" srcId="{5AAFF8B7-D923-42B0-AA53-9CEC93C92EA0}" destId="{E9DA6214-EBBD-4A5D-BAC4-2F1FD24AA43C}" srcOrd="3" destOrd="0" parTransId="{CC0BFDBF-4D58-4D81-918E-A06ABBDA30CA}" sibTransId="{EF71DB51-28AD-4D07-B844-69AD110FF4D2}"/>
    <dgm:cxn modelId="{4006B94D-0BBE-40C1-99BA-B901B7185733}" type="presParOf" srcId="{FA9418A0-E1B9-44F4-BF39-0B15A0943E72}" destId="{CCDD6A14-B5EE-4D28-A1BF-C27175E1E20B}" srcOrd="0" destOrd="0" presId="urn:microsoft.com/office/officeart/2005/8/layout/bProcess2"/>
    <dgm:cxn modelId="{891A6831-9A5B-417A-B358-679B2B571120}" type="presParOf" srcId="{FA9418A0-E1B9-44F4-BF39-0B15A0943E72}" destId="{0F7E5358-42FB-48B1-B44D-0809ABAA64F9}" srcOrd="1" destOrd="0" presId="urn:microsoft.com/office/officeart/2005/8/layout/bProcess2"/>
    <dgm:cxn modelId="{2637B315-BF8E-4E63-B90B-DBE253B120EC}" type="presParOf" srcId="{FA9418A0-E1B9-44F4-BF39-0B15A0943E72}" destId="{94D48446-AC42-4D7A-AB1E-4C17883F49DE}" srcOrd="2" destOrd="0" presId="urn:microsoft.com/office/officeart/2005/8/layout/bProcess2"/>
    <dgm:cxn modelId="{048B5C3C-467A-45DD-BA8C-CC9C885774B4}" type="presParOf" srcId="{94D48446-AC42-4D7A-AB1E-4C17883F49DE}" destId="{B25C68B6-20B9-418F-80BE-8BFA828F1163}" srcOrd="0" destOrd="0" presId="urn:microsoft.com/office/officeart/2005/8/layout/bProcess2"/>
    <dgm:cxn modelId="{B33BFFA2-6202-485E-987F-87AE4897161B}" type="presParOf" srcId="{94D48446-AC42-4D7A-AB1E-4C17883F49DE}" destId="{6CAFFE8C-4AFE-46B6-A82F-C0B53B3908C7}" srcOrd="1" destOrd="0" presId="urn:microsoft.com/office/officeart/2005/8/layout/bProcess2"/>
    <dgm:cxn modelId="{45527BB6-0250-448A-B522-035F4ABEFACE}" type="presParOf" srcId="{FA9418A0-E1B9-44F4-BF39-0B15A0943E72}" destId="{1C78F3A2-D19B-4867-8C60-4AEBA4043A78}" srcOrd="3" destOrd="0" presId="urn:microsoft.com/office/officeart/2005/8/layout/bProcess2"/>
    <dgm:cxn modelId="{45BB7011-C24E-4F15-B968-CC130424FE67}" type="presParOf" srcId="{FA9418A0-E1B9-44F4-BF39-0B15A0943E72}" destId="{23D110C7-56C9-45B7-9089-E49DD4E535F5}" srcOrd="4" destOrd="0" presId="urn:microsoft.com/office/officeart/2005/8/layout/bProcess2"/>
    <dgm:cxn modelId="{57FBAC82-BD0F-47E3-B651-BA1197C40C3B}" type="presParOf" srcId="{23D110C7-56C9-45B7-9089-E49DD4E535F5}" destId="{2413BF8B-914C-4A22-BB13-EA8BFD506609}" srcOrd="0" destOrd="0" presId="urn:microsoft.com/office/officeart/2005/8/layout/bProcess2"/>
    <dgm:cxn modelId="{0116A1B2-9B03-4975-9248-D6B77B970FFF}" type="presParOf" srcId="{23D110C7-56C9-45B7-9089-E49DD4E535F5}" destId="{CCDCA351-76C7-4791-83D5-E5F91BFB543A}" srcOrd="1" destOrd="0" presId="urn:microsoft.com/office/officeart/2005/8/layout/bProcess2"/>
    <dgm:cxn modelId="{1CA27C93-760F-446F-A415-BE6D8AC0EB8F}" type="presParOf" srcId="{FA9418A0-E1B9-44F4-BF39-0B15A0943E72}" destId="{8DB4EEA0-5FBB-4A7F-A864-F6103BECEB9E}" srcOrd="5" destOrd="0" presId="urn:microsoft.com/office/officeart/2005/8/layout/bProcess2"/>
    <dgm:cxn modelId="{259BC671-41E9-48F6-9CA8-4D9F391EF65B}" type="presParOf" srcId="{FA9418A0-E1B9-44F4-BF39-0B15A0943E72}" destId="{58A9F8F2-387D-4B2D-A2A8-3071A3F8C535}"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78F62D-2D14-471E-9FA9-98096CB4A5F0}" type="doc">
      <dgm:prSet loTypeId="urn:microsoft.com/office/officeart/2008/layout/AscendingPictureAccentProcess" loCatId="picture" qsTypeId="urn:microsoft.com/office/officeart/2005/8/quickstyle/simple1" qsCatId="simple" csTypeId="urn:microsoft.com/office/officeart/2005/8/colors/accent4_2" csCatId="accent4" phldr="1"/>
      <dgm:spPr/>
      <dgm:t>
        <a:bodyPr/>
        <a:lstStyle/>
        <a:p>
          <a:pPr rtl="1"/>
          <a:endParaRPr lang="he-IL"/>
        </a:p>
      </dgm:t>
    </dgm:pt>
    <dgm:pt modelId="{9F1173B4-09C2-463E-8FF8-E0367545CF3B}">
      <dgm:prSet phldrT="[טקסט]"/>
      <dgm:spPr>
        <a:blipFill rotWithShape="0">
          <a:blip xmlns:r="http://schemas.openxmlformats.org/officeDocument/2006/relationships" r:embed="rId1"/>
          <a:stretch>
            <a:fillRect/>
          </a:stretch>
        </a:blipFill>
      </dgm:spPr>
      <dgm:t>
        <a:bodyPr/>
        <a:lstStyle/>
        <a:p>
          <a:pPr rtl="1"/>
          <a:r>
            <a:rPr lang="he-IL" dirty="0" smtClean="0">
              <a:solidFill>
                <a:schemeClr val="bg1"/>
              </a:solidFill>
              <a:latin typeface="Narkisim" panose="020E0502050101010101" pitchFamily="34" charset="-79"/>
              <a:cs typeface="Narkisim" panose="020E0502050101010101" pitchFamily="34" charset="-79"/>
            </a:rPr>
            <a:t>מנהיגות</a:t>
          </a:r>
          <a:endParaRPr lang="he-IL" dirty="0">
            <a:solidFill>
              <a:schemeClr val="bg1"/>
            </a:solidFill>
            <a:latin typeface="Narkisim" panose="020E0502050101010101" pitchFamily="34" charset="-79"/>
            <a:cs typeface="Narkisim" panose="020E0502050101010101" pitchFamily="34" charset="-79"/>
          </a:endParaRPr>
        </a:p>
      </dgm:t>
    </dgm:pt>
    <dgm:pt modelId="{D5DD5F65-EC4F-4FB6-9E3A-74A2FC1105DC}" type="parTrans" cxnId="{BD69220A-855B-45E3-8E02-C6113539637C}">
      <dgm:prSet/>
      <dgm:spPr/>
      <dgm:t>
        <a:bodyPr/>
        <a:lstStyle/>
        <a:p>
          <a:pPr rtl="1"/>
          <a:endParaRPr lang="he-IL">
            <a:solidFill>
              <a:schemeClr val="bg1"/>
            </a:solidFill>
            <a:latin typeface="Narkisim" panose="020E0502050101010101" pitchFamily="34" charset="-79"/>
            <a:cs typeface="Narkisim" panose="020E0502050101010101" pitchFamily="34" charset="-79"/>
          </a:endParaRPr>
        </a:p>
      </dgm:t>
    </dgm:pt>
    <dgm:pt modelId="{AC018F3D-5A8E-49B3-AD3D-1E1921D686BE}" type="sibTrans" cxnId="{BD69220A-855B-45E3-8E02-C6113539637C}">
      <dgm:prSet/>
      <dgm:spPr>
        <a:blipFill rotWithShape="1">
          <a:blip xmlns:r="http://schemas.openxmlformats.org/officeDocument/2006/relationships" r:embed="rId1"/>
          <a:stretch>
            <a:fillRect/>
          </a:stretch>
        </a:blipFill>
      </dgm:spPr>
      <dgm:t>
        <a:bodyPr/>
        <a:lstStyle/>
        <a:p>
          <a:pPr rtl="1"/>
          <a:endParaRPr lang="he-IL">
            <a:solidFill>
              <a:schemeClr val="bg1"/>
            </a:solidFill>
            <a:latin typeface="Narkisim" panose="020E0502050101010101" pitchFamily="34" charset="-79"/>
            <a:cs typeface="Narkisim" panose="020E0502050101010101" pitchFamily="34" charset="-79"/>
          </a:endParaRPr>
        </a:p>
      </dgm:t>
    </dgm:pt>
    <dgm:pt modelId="{06DE2D48-1BDB-496E-9212-7C16D88F01A2}">
      <dgm:prSet/>
      <dgm:spPr/>
      <dgm:t>
        <a:bodyPr/>
        <a:lstStyle/>
        <a:p>
          <a:pPr rtl="1"/>
          <a:r>
            <a:rPr lang="he-IL" dirty="0" smtClean="0">
              <a:latin typeface="Narkisim" panose="020E0502050101010101" pitchFamily="34" charset="-79"/>
              <a:cs typeface="Narkisim" panose="020E0502050101010101" pitchFamily="34" charset="-79"/>
            </a:rPr>
            <a:t>כלכלה וחברה</a:t>
          </a:r>
          <a:endParaRPr lang="he-IL" dirty="0">
            <a:latin typeface="Narkisim" panose="020E0502050101010101" pitchFamily="34" charset="-79"/>
            <a:cs typeface="Narkisim" panose="020E0502050101010101" pitchFamily="34" charset="-79"/>
          </a:endParaRPr>
        </a:p>
      </dgm:t>
    </dgm:pt>
    <dgm:pt modelId="{B00DE394-9A7E-4544-BA1B-9B7459E09F6A}" type="sibTrans" cxnId="{8FCF7047-AEC2-4461-ABC2-C8FABC8BAA11}">
      <dgm:prSet/>
      <dgm:spPr>
        <a:blipFill rotWithShape="1">
          <a:blip xmlns:r="http://schemas.openxmlformats.org/officeDocument/2006/relationships" r:embed="rId1"/>
          <a:stretch>
            <a:fillRect/>
          </a:stretch>
        </a:blipFill>
      </dgm:spPr>
      <dgm:t>
        <a:bodyPr/>
        <a:lstStyle/>
        <a:p>
          <a:pPr rtl="1"/>
          <a:endParaRPr lang="he-IL">
            <a:solidFill>
              <a:schemeClr val="bg1"/>
            </a:solidFill>
            <a:latin typeface="Narkisim" panose="020E0502050101010101" pitchFamily="34" charset="-79"/>
            <a:cs typeface="Narkisim" panose="020E0502050101010101" pitchFamily="34" charset="-79"/>
          </a:endParaRPr>
        </a:p>
      </dgm:t>
    </dgm:pt>
    <dgm:pt modelId="{BD6A995F-D54E-4CBB-88A1-86179B5A22E1}" type="parTrans" cxnId="{8FCF7047-AEC2-4461-ABC2-C8FABC8BAA11}">
      <dgm:prSet/>
      <dgm:spPr/>
      <dgm:t>
        <a:bodyPr/>
        <a:lstStyle/>
        <a:p>
          <a:pPr rtl="1"/>
          <a:endParaRPr lang="he-IL">
            <a:latin typeface="Narkisim" panose="020E0502050101010101" pitchFamily="34" charset="-79"/>
            <a:cs typeface="Narkisim" panose="020E0502050101010101" pitchFamily="34" charset="-79"/>
          </a:endParaRPr>
        </a:p>
      </dgm:t>
    </dgm:pt>
    <dgm:pt modelId="{42BE2894-EF38-432C-9416-3D7ADFD38B91}">
      <dgm:prSet/>
      <dgm:spPr/>
      <dgm:t>
        <a:bodyPr/>
        <a:lstStyle/>
        <a:p>
          <a:pPr rtl="1"/>
          <a:r>
            <a:rPr lang="he-IL" dirty="0" smtClean="0">
              <a:latin typeface="Narkisim" panose="020E0502050101010101" pitchFamily="34" charset="-79"/>
              <a:cs typeface="Narkisim" panose="020E0502050101010101" pitchFamily="34" charset="-79"/>
            </a:rPr>
            <a:t>מנגנונים</a:t>
          </a:r>
          <a:endParaRPr lang="he-IL" dirty="0">
            <a:latin typeface="Narkisim" panose="020E0502050101010101" pitchFamily="34" charset="-79"/>
            <a:cs typeface="Narkisim" panose="020E0502050101010101" pitchFamily="34" charset="-79"/>
          </a:endParaRPr>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87FC0B4-36A8-44E7-93D6-5DD22EB203A1}" type="parTrans" cxnId="{CCF3241F-6B18-42A4-A449-246E8DF56C44}">
      <dgm:prSet/>
      <dgm:spPr/>
      <dgm:t>
        <a:bodyPr/>
        <a:lstStyle/>
        <a:p>
          <a:pPr rtl="1"/>
          <a:endParaRPr lang="he-IL">
            <a:latin typeface="Narkisim" panose="020E0502050101010101" pitchFamily="34" charset="-79"/>
            <a:cs typeface="Narkisim" panose="020E0502050101010101" pitchFamily="34" charset="-79"/>
          </a:endParaRPr>
        </a:p>
      </dgm:t>
    </dgm:pt>
    <dgm:pt modelId="{CE86D5C6-AB47-4FC2-84BD-CF98FFDF4337}" type="sibTrans" cxnId="{CCF3241F-6B18-42A4-A449-246E8DF56C44}">
      <dgm:prSet/>
      <dgm:spPr>
        <a:blipFill rotWithShape="1">
          <a:blip xmlns:r="http://schemas.openxmlformats.org/officeDocument/2006/relationships" r:embed="rId1"/>
          <a:stretch>
            <a:fillRect/>
          </a:stretch>
        </a:blipFill>
      </dgm:spPr>
      <dgm:t>
        <a:bodyPr/>
        <a:lstStyle/>
        <a:p>
          <a:pPr rtl="1"/>
          <a:endParaRPr lang="he-IL">
            <a:solidFill>
              <a:schemeClr val="bg1"/>
            </a:solidFill>
            <a:latin typeface="Narkisim" panose="020E0502050101010101" pitchFamily="34" charset="-79"/>
            <a:cs typeface="Narkisim" panose="020E0502050101010101" pitchFamily="34" charset="-79"/>
          </a:endParaRPr>
        </a:p>
      </dgm:t>
    </dgm:pt>
    <dgm:pt modelId="{0C05FD3F-4ADD-456A-A202-51C5D0F4F4E6}">
      <dgm:prSet/>
      <dgm:spPr/>
      <dgm:t>
        <a:bodyPr/>
        <a:lstStyle/>
        <a:p>
          <a:pPr rtl="1"/>
          <a:r>
            <a:rPr lang="he-IL" dirty="0" smtClean="0">
              <a:latin typeface="Narkisim" panose="020E0502050101010101" pitchFamily="34" charset="-79"/>
              <a:cs typeface="Narkisim" panose="020E0502050101010101" pitchFamily="34" charset="-79"/>
            </a:rPr>
            <a:t>"הרחוב", מ"פ</a:t>
          </a:r>
          <a:endParaRPr lang="he-IL" dirty="0">
            <a:latin typeface="Narkisim" panose="020E0502050101010101" pitchFamily="34" charset="-79"/>
            <a:cs typeface="Narkisim" panose="020E0502050101010101" pitchFamily="34" charset="-79"/>
          </a:endParaRPr>
        </a:p>
      </dgm:t>
    </dgm:pt>
    <dgm:pt modelId="{B149DA9A-3CC2-4227-9B1C-63B3E09920D7}" type="parTrans" cxnId="{55215F0D-16C6-46CA-9DD0-3080DB051B37}">
      <dgm:prSet/>
      <dgm:spPr/>
      <dgm:t>
        <a:bodyPr/>
        <a:lstStyle/>
        <a:p>
          <a:pPr rtl="1"/>
          <a:endParaRPr lang="he-IL">
            <a:latin typeface="Narkisim" panose="020E0502050101010101" pitchFamily="34" charset="-79"/>
            <a:cs typeface="Narkisim" panose="020E0502050101010101" pitchFamily="34" charset="-79"/>
          </a:endParaRPr>
        </a:p>
      </dgm:t>
    </dgm:pt>
    <dgm:pt modelId="{8302183C-0F52-4151-8D1E-CE00690D3930}" type="sibTrans" cxnId="{55215F0D-16C6-46CA-9DD0-3080DB051B37}">
      <dgm:prSet/>
      <dgm:spPr>
        <a:blipFill rotWithShape="1">
          <a:blip xmlns:r="http://schemas.openxmlformats.org/officeDocument/2006/relationships" r:embed="rId1"/>
          <a:stretch>
            <a:fillRect/>
          </a:stretch>
        </a:blipFill>
      </dgm:spPr>
      <dgm:t>
        <a:bodyPr/>
        <a:lstStyle/>
        <a:p>
          <a:pPr rtl="1"/>
          <a:endParaRPr lang="he-IL">
            <a:solidFill>
              <a:schemeClr val="bg1"/>
            </a:solidFill>
            <a:latin typeface="Narkisim" panose="020E0502050101010101" pitchFamily="34" charset="-79"/>
            <a:cs typeface="Narkisim" panose="020E0502050101010101" pitchFamily="34" charset="-79"/>
          </a:endParaRPr>
        </a:p>
      </dgm:t>
    </dgm:pt>
    <dgm:pt modelId="{DBFEC9EF-CACB-44E6-AF22-ED5254ADB7A4}">
      <dgm:prSet/>
      <dgm:spPr/>
      <dgm:t>
        <a:bodyPr/>
        <a:lstStyle/>
        <a:p>
          <a:pPr rtl="1"/>
          <a:r>
            <a:rPr lang="he-IL" dirty="0" smtClean="0">
              <a:latin typeface="Narkisim" panose="020E0502050101010101" pitchFamily="34" charset="-79"/>
              <a:cs typeface="Narkisim" panose="020E0502050101010101" pitchFamily="34" charset="-79"/>
            </a:rPr>
            <a:t>"תנזים"</a:t>
          </a:r>
          <a:endParaRPr lang="he-IL" dirty="0">
            <a:latin typeface="Narkisim" panose="020E0502050101010101" pitchFamily="34" charset="-79"/>
            <a:cs typeface="Narkisim" panose="020E0502050101010101" pitchFamily="34" charset="-79"/>
          </a:endParaRPr>
        </a:p>
      </dgm:t>
    </dgm:pt>
    <dgm:pt modelId="{5B88F0D0-F5B6-4D41-B8E2-8E45C087B83E}" type="parTrans" cxnId="{D6D899E3-9147-4890-92C1-9728DE236614}">
      <dgm:prSet/>
      <dgm:spPr/>
      <dgm:t>
        <a:bodyPr/>
        <a:lstStyle/>
        <a:p>
          <a:pPr rtl="1"/>
          <a:endParaRPr lang="he-IL">
            <a:latin typeface="Narkisim" panose="020E0502050101010101" pitchFamily="34" charset="-79"/>
            <a:cs typeface="Narkisim" panose="020E0502050101010101" pitchFamily="34" charset="-79"/>
          </a:endParaRPr>
        </a:p>
      </dgm:t>
    </dgm:pt>
    <dgm:pt modelId="{393098DC-5470-4813-A682-22354C6E78DE}" type="sibTrans" cxnId="{D6D899E3-9147-4890-92C1-9728DE236614}">
      <dgm:prSet/>
      <dgm:spPr>
        <a:blipFill rotWithShape="1">
          <a:blip xmlns:r="http://schemas.openxmlformats.org/officeDocument/2006/relationships" r:embed="rId1"/>
          <a:stretch>
            <a:fillRect/>
          </a:stretch>
        </a:blipFill>
      </dgm:spPr>
      <dgm:t>
        <a:bodyPr/>
        <a:lstStyle/>
        <a:p>
          <a:pPr rtl="1"/>
          <a:endParaRPr lang="he-IL">
            <a:solidFill>
              <a:schemeClr val="bg1"/>
            </a:solidFill>
            <a:latin typeface="Narkisim" panose="020E0502050101010101" pitchFamily="34" charset="-79"/>
            <a:cs typeface="Narkisim" panose="020E0502050101010101" pitchFamily="34" charset="-79"/>
          </a:endParaRP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F78C18DB-DF8B-455C-854D-4B2E4A690B93}" type="pres">
      <dgm:prSet presAssocID="{AF78F62D-2D14-471E-9FA9-98096CB4A5F0}" presName="Name0" presStyleCnt="0">
        <dgm:presLayoutVars>
          <dgm:chMax val="7"/>
          <dgm:chPref val="7"/>
          <dgm:dir/>
        </dgm:presLayoutVars>
      </dgm:prSet>
      <dgm:spPr/>
      <dgm:t>
        <a:bodyPr/>
        <a:lstStyle/>
        <a:p>
          <a:pPr rtl="1"/>
          <a:endParaRPr lang="he-IL"/>
        </a:p>
      </dgm:t>
    </dgm:pt>
    <dgm:pt modelId="{484C6123-5843-4D7F-A6A0-BC3EFCF4D33F}" type="pres">
      <dgm:prSet presAssocID="{AF78F62D-2D14-471E-9FA9-98096CB4A5F0}" presName="dot1" presStyleLbl="alignNode1" presStyleIdx="0" presStyleCnt="15"/>
      <dgm:spPr/>
    </dgm:pt>
    <dgm:pt modelId="{40359211-81BF-4EA1-9225-9FFA8D6134A2}" type="pres">
      <dgm:prSet presAssocID="{AF78F62D-2D14-471E-9FA9-98096CB4A5F0}" presName="dot2" presStyleLbl="alignNode1" presStyleIdx="1" presStyleCnt="15"/>
      <dgm:spPr/>
    </dgm:pt>
    <dgm:pt modelId="{9C97B08E-377F-4E6C-A4D1-4CA840353159}" type="pres">
      <dgm:prSet presAssocID="{AF78F62D-2D14-471E-9FA9-98096CB4A5F0}" presName="dot3" presStyleLbl="alignNode1" presStyleIdx="2" presStyleCnt="15"/>
      <dgm:spPr/>
    </dgm:pt>
    <dgm:pt modelId="{A3BC74F4-CEC5-457B-A510-6190DB810ADD}" type="pres">
      <dgm:prSet presAssocID="{AF78F62D-2D14-471E-9FA9-98096CB4A5F0}" presName="dot4" presStyleLbl="alignNode1" presStyleIdx="3" presStyleCnt="15"/>
      <dgm:spPr/>
    </dgm:pt>
    <dgm:pt modelId="{91FF8811-3BC8-4409-9BDD-9D4E132E9B99}" type="pres">
      <dgm:prSet presAssocID="{AF78F62D-2D14-471E-9FA9-98096CB4A5F0}" presName="dot5" presStyleLbl="alignNode1" presStyleIdx="4" presStyleCnt="15"/>
      <dgm:spPr/>
    </dgm:pt>
    <dgm:pt modelId="{A59D5D15-0FEE-4988-853E-521192EEA2B5}" type="pres">
      <dgm:prSet presAssocID="{AF78F62D-2D14-471E-9FA9-98096CB4A5F0}" presName="dot6" presStyleLbl="alignNode1" presStyleIdx="5" presStyleCnt="15"/>
      <dgm:spPr/>
    </dgm:pt>
    <dgm:pt modelId="{FF0B03E7-275D-4F91-ADBD-CB372BFD02DB}" type="pres">
      <dgm:prSet presAssocID="{AF78F62D-2D14-471E-9FA9-98096CB4A5F0}" presName="dot7" presStyleLbl="alignNode1" presStyleIdx="6" presStyleCnt="15"/>
      <dgm:spPr/>
    </dgm:pt>
    <dgm:pt modelId="{A32379F9-2EE9-4A5C-A434-85FC42868FE5}" type="pres">
      <dgm:prSet presAssocID="{AF78F62D-2D14-471E-9FA9-98096CB4A5F0}" presName="dot8" presStyleLbl="alignNode1" presStyleIdx="7" presStyleCnt="15"/>
      <dgm:spPr/>
    </dgm:pt>
    <dgm:pt modelId="{ED29B46F-C3BC-46F8-B65C-EF663FE8213C}" type="pres">
      <dgm:prSet presAssocID="{AF78F62D-2D14-471E-9FA9-98096CB4A5F0}" presName="dotArrow1" presStyleLbl="alignNode1" presStyleIdx="8" presStyleCnt="15"/>
      <dgm:spPr/>
    </dgm:pt>
    <dgm:pt modelId="{1A372EF2-02AC-4CCF-B0F2-E73AA078A2E0}" type="pres">
      <dgm:prSet presAssocID="{AF78F62D-2D14-471E-9FA9-98096CB4A5F0}" presName="dotArrow2" presStyleLbl="alignNode1" presStyleIdx="9" presStyleCnt="15"/>
      <dgm:spPr/>
    </dgm:pt>
    <dgm:pt modelId="{6E01ECB2-DCD1-41EB-BC4C-C6A14CCB5675}" type="pres">
      <dgm:prSet presAssocID="{AF78F62D-2D14-471E-9FA9-98096CB4A5F0}" presName="dotArrow3" presStyleLbl="alignNode1" presStyleIdx="10" presStyleCnt="15"/>
      <dgm:spPr/>
    </dgm:pt>
    <dgm:pt modelId="{E1A88188-F016-4618-BC5B-DD80EA26A808}" type="pres">
      <dgm:prSet presAssocID="{AF78F62D-2D14-471E-9FA9-98096CB4A5F0}" presName="dotArrow4" presStyleLbl="alignNode1" presStyleIdx="11" presStyleCnt="15"/>
      <dgm:spPr/>
    </dgm:pt>
    <dgm:pt modelId="{0890432E-6C1A-44EB-9714-B05ADDE079EC}" type="pres">
      <dgm:prSet presAssocID="{AF78F62D-2D14-471E-9FA9-98096CB4A5F0}" presName="dotArrow5" presStyleLbl="alignNode1" presStyleIdx="12" presStyleCnt="15"/>
      <dgm:spPr/>
    </dgm:pt>
    <dgm:pt modelId="{B3EABB0A-31C2-4BCB-A0A7-869848F4B205}" type="pres">
      <dgm:prSet presAssocID="{AF78F62D-2D14-471E-9FA9-98096CB4A5F0}" presName="dotArrow6" presStyleLbl="alignNode1" presStyleIdx="13" presStyleCnt="15"/>
      <dgm:spPr/>
    </dgm:pt>
    <dgm:pt modelId="{F978D691-12D3-4C5F-88DB-A86DAC9C7326}" type="pres">
      <dgm:prSet presAssocID="{AF78F62D-2D14-471E-9FA9-98096CB4A5F0}" presName="dotArrow7" presStyleLbl="alignNode1" presStyleIdx="14" presStyleCnt="15"/>
      <dgm:spPr/>
    </dgm:pt>
    <dgm:pt modelId="{9B8769A2-C061-43B6-8E41-9E4378809664}" type="pres">
      <dgm:prSet presAssocID="{9F1173B4-09C2-463E-8FF8-E0367545CF3B}" presName="parTx1" presStyleLbl="node1" presStyleIdx="0" presStyleCnt="5"/>
      <dgm:spPr/>
      <dgm:t>
        <a:bodyPr/>
        <a:lstStyle/>
        <a:p>
          <a:pPr rtl="1"/>
          <a:endParaRPr lang="he-IL"/>
        </a:p>
      </dgm:t>
    </dgm:pt>
    <dgm:pt modelId="{145CCF8B-856C-4664-A143-855CB21C56C7}" type="pres">
      <dgm:prSet presAssocID="{AC018F3D-5A8E-49B3-AD3D-1E1921D686BE}" presName="picture1" presStyleCnt="0"/>
      <dgm:spPr/>
    </dgm:pt>
    <dgm:pt modelId="{65F2CB19-3984-4416-87C6-C6CF15342FE3}" type="pres">
      <dgm:prSet presAssocID="{AC018F3D-5A8E-49B3-AD3D-1E1921D686BE}" presName="imageRepeatNode" presStyleLbl="fgImgPlace1" presStyleIdx="0" presStyleCnt="5" custLinFactNeighborX="-460" custLinFactNeighborY="3121"/>
      <dgm:spPr/>
      <dgm:t>
        <a:bodyPr/>
        <a:lstStyle/>
        <a:p>
          <a:pPr rtl="1"/>
          <a:endParaRPr lang="he-IL"/>
        </a:p>
      </dgm:t>
    </dgm:pt>
    <dgm:pt modelId="{8625D5BA-643B-4A6C-BA0F-FA8D0B130237}" type="pres">
      <dgm:prSet presAssocID="{06DE2D48-1BDB-496E-9212-7C16D88F01A2}" presName="parTx2" presStyleLbl="node1" presStyleIdx="1" presStyleCnt="5"/>
      <dgm:spPr/>
      <dgm:t>
        <a:bodyPr/>
        <a:lstStyle/>
        <a:p>
          <a:pPr rtl="1"/>
          <a:endParaRPr lang="he-IL"/>
        </a:p>
      </dgm:t>
    </dgm:pt>
    <dgm:pt modelId="{BC7246E8-D937-477E-B27D-13FB16DC4B43}" type="pres">
      <dgm:prSet presAssocID="{B00DE394-9A7E-4544-BA1B-9B7459E09F6A}" presName="picture2" presStyleCnt="0"/>
      <dgm:spPr/>
    </dgm:pt>
    <dgm:pt modelId="{5DF9296B-66AE-4267-927C-07EA9543ED2B}" type="pres">
      <dgm:prSet presAssocID="{B00DE394-9A7E-4544-BA1B-9B7459E09F6A}" presName="imageRepeatNode" presStyleLbl="fgImgPlace1" presStyleIdx="1" presStyleCnt="5" custLinFactNeighborX="-460" custLinFactNeighborY="3121"/>
      <dgm:spPr/>
      <dgm:t>
        <a:bodyPr/>
        <a:lstStyle/>
        <a:p>
          <a:pPr rtl="1"/>
          <a:endParaRPr lang="he-IL"/>
        </a:p>
      </dgm:t>
    </dgm:pt>
    <dgm:pt modelId="{A3AED452-3CF5-44D7-B5DB-210CFC54172E}" type="pres">
      <dgm:prSet presAssocID="{42BE2894-EF38-432C-9416-3D7ADFD38B91}" presName="parTx3" presStyleLbl="node1" presStyleIdx="2" presStyleCnt="5"/>
      <dgm:spPr/>
      <dgm:t>
        <a:bodyPr/>
        <a:lstStyle/>
        <a:p>
          <a:pPr rtl="1"/>
          <a:endParaRPr lang="he-IL"/>
        </a:p>
      </dgm:t>
    </dgm:pt>
    <dgm:pt modelId="{2220BC40-1C44-4BE1-B042-67772EC3A26B}" type="pres">
      <dgm:prSet presAssocID="{CE86D5C6-AB47-4FC2-84BD-CF98FFDF4337}" presName="picture3" presStyleCnt="0"/>
      <dgm:spPr/>
    </dgm:pt>
    <dgm:pt modelId="{ABA70C74-7AA1-414C-943E-6C78398F73CF}" type="pres">
      <dgm:prSet presAssocID="{CE86D5C6-AB47-4FC2-84BD-CF98FFDF4337}" presName="imageRepeatNode" presStyleLbl="fgImgPlace1" presStyleIdx="2" presStyleCnt="5" custLinFactNeighborX="-460" custLinFactNeighborY="3121"/>
      <dgm:spPr/>
      <dgm:t>
        <a:bodyPr/>
        <a:lstStyle/>
        <a:p>
          <a:pPr rtl="1"/>
          <a:endParaRPr lang="he-IL"/>
        </a:p>
      </dgm:t>
    </dgm:pt>
    <dgm:pt modelId="{B60D828A-78E1-4FCD-86EA-9F18F1CD4C9D}" type="pres">
      <dgm:prSet presAssocID="{0C05FD3F-4ADD-456A-A202-51C5D0F4F4E6}" presName="parTx4" presStyleLbl="node1" presStyleIdx="3" presStyleCnt="5"/>
      <dgm:spPr/>
      <dgm:t>
        <a:bodyPr/>
        <a:lstStyle/>
        <a:p>
          <a:pPr rtl="1"/>
          <a:endParaRPr lang="he-IL"/>
        </a:p>
      </dgm:t>
    </dgm:pt>
    <dgm:pt modelId="{8C1264D4-7812-4E7B-85E7-A4EE0780F24A}" type="pres">
      <dgm:prSet presAssocID="{8302183C-0F52-4151-8D1E-CE00690D3930}" presName="picture4" presStyleCnt="0"/>
      <dgm:spPr/>
    </dgm:pt>
    <dgm:pt modelId="{76746D59-0772-48EF-9EA3-3F79EC7EEF1E}" type="pres">
      <dgm:prSet presAssocID="{8302183C-0F52-4151-8D1E-CE00690D3930}" presName="imageRepeatNode" presStyleLbl="fgImgPlace1" presStyleIdx="3" presStyleCnt="5" custLinFactNeighborX="-460" custLinFactNeighborY="3121"/>
      <dgm:spPr/>
      <dgm:t>
        <a:bodyPr/>
        <a:lstStyle/>
        <a:p>
          <a:pPr rtl="1"/>
          <a:endParaRPr lang="he-IL"/>
        </a:p>
      </dgm:t>
    </dgm:pt>
    <dgm:pt modelId="{8B1B09CC-B06B-4213-8154-8C05ED62653B}" type="pres">
      <dgm:prSet presAssocID="{DBFEC9EF-CACB-44E6-AF22-ED5254ADB7A4}" presName="parTx5" presStyleLbl="node1" presStyleIdx="4" presStyleCnt="5"/>
      <dgm:spPr/>
      <dgm:t>
        <a:bodyPr/>
        <a:lstStyle/>
        <a:p>
          <a:pPr rtl="1"/>
          <a:endParaRPr lang="he-IL"/>
        </a:p>
      </dgm:t>
    </dgm:pt>
    <dgm:pt modelId="{7970455B-2709-4D07-8D94-7E348AFF3801}" type="pres">
      <dgm:prSet presAssocID="{393098DC-5470-4813-A682-22354C6E78DE}" presName="picture5" presStyleCnt="0"/>
      <dgm:spPr/>
    </dgm:pt>
    <dgm:pt modelId="{BA58F60F-1F3F-42D4-BFD7-FB7711C81441}" type="pres">
      <dgm:prSet presAssocID="{393098DC-5470-4813-A682-22354C6E78DE}" presName="imageRepeatNode" presStyleLbl="fgImgPlace1" presStyleIdx="4" presStyleCnt="5" custLinFactNeighborX="-460" custLinFactNeighborY="3121"/>
      <dgm:spPr/>
      <dgm:t>
        <a:bodyPr/>
        <a:lstStyle/>
        <a:p>
          <a:pPr rtl="1"/>
          <a:endParaRPr lang="he-IL"/>
        </a:p>
      </dgm:t>
    </dgm:pt>
  </dgm:ptLst>
  <dgm:cxnLst>
    <dgm:cxn modelId="{53451D3C-ECAD-4A44-BE9E-B603B3BBFAB2}" type="presOf" srcId="{9F1173B4-09C2-463E-8FF8-E0367545CF3B}" destId="{9B8769A2-C061-43B6-8E41-9E4378809664}" srcOrd="0" destOrd="0" presId="urn:microsoft.com/office/officeart/2008/layout/AscendingPictureAccentProcess"/>
    <dgm:cxn modelId="{CCF3241F-6B18-42A4-A449-246E8DF56C44}" srcId="{AF78F62D-2D14-471E-9FA9-98096CB4A5F0}" destId="{42BE2894-EF38-432C-9416-3D7ADFD38B91}" srcOrd="2" destOrd="0" parTransId="{E87FC0B4-36A8-44E7-93D6-5DD22EB203A1}" sibTransId="{CE86D5C6-AB47-4FC2-84BD-CF98FFDF4337}"/>
    <dgm:cxn modelId="{BEF59CDE-B966-45B4-B649-624B27F4E38D}" type="presOf" srcId="{CE86D5C6-AB47-4FC2-84BD-CF98FFDF4337}" destId="{ABA70C74-7AA1-414C-943E-6C78398F73CF}" srcOrd="0" destOrd="0" presId="urn:microsoft.com/office/officeart/2008/layout/AscendingPictureAccentProcess"/>
    <dgm:cxn modelId="{CAC069F6-1DBD-410B-821D-52171D2BAF31}" type="presOf" srcId="{0C05FD3F-4ADD-456A-A202-51C5D0F4F4E6}" destId="{B60D828A-78E1-4FCD-86EA-9F18F1CD4C9D}" srcOrd="0" destOrd="0" presId="urn:microsoft.com/office/officeart/2008/layout/AscendingPictureAccentProcess"/>
    <dgm:cxn modelId="{F108B2E7-B5A1-4F24-9774-01374FE1A74E}" type="presOf" srcId="{06DE2D48-1BDB-496E-9212-7C16D88F01A2}" destId="{8625D5BA-643B-4A6C-BA0F-FA8D0B130237}" srcOrd="0" destOrd="0" presId="urn:microsoft.com/office/officeart/2008/layout/AscendingPictureAccentProcess"/>
    <dgm:cxn modelId="{8FCF7047-AEC2-4461-ABC2-C8FABC8BAA11}" srcId="{AF78F62D-2D14-471E-9FA9-98096CB4A5F0}" destId="{06DE2D48-1BDB-496E-9212-7C16D88F01A2}" srcOrd="1" destOrd="0" parTransId="{BD6A995F-D54E-4CBB-88A1-86179B5A22E1}" sibTransId="{B00DE394-9A7E-4544-BA1B-9B7459E09F6A}"/>
    <dgm:cxn modelId="{07EEC67C-0E66-4C41-88C4-66F18394458F}" type="presOf" srcId="{42BE2894-EF38-432C-9416-3D7ADFD38B91}" destId="{A3AED452-3CF5-44D7-B5DB-210CFC54172E}" srcOrd="0" destOrd="0" presId="urn:microsoft.com/office/officeart/2008/layout/AscendingPictureAccentProcess"/>
    <dgm:cxn modelId="{E9A8308F-A28B-4B8A-91BD-00129EBCC431}" type="presOf" srcId="{393098DC-5470-4813-A682-22354C6E78DE}" destId="{BA58F60F-1F3F-42D4-BFD7-FB7711C81441}" srcOrd="0" destOrd="0" presId="urn:microsoft.com/office/officeart/2008/layout/AscendingPictureAccentProcess"/>
    <dgm:cxn modelId="{55215F0D-16C6-46CA-9DD0-3080DB051B37}" srcId="{AF78F62D-2D14-471E-9FA9-98096CB4A5F0}" destId="{0C05FD3F-4ADD-456A-A202-51C5D0F4F4E6}" srcOrd="3" destOrd="0" parTransId="{B149DA9A-3CC2-4227-9B1C-63B3E09920D7}" sibTransId="{8302183C-0F52-4151-8D1E-CE00690D3930}"/>
    <dgm:cxn modelId="{BD69220A-855B-45E3-8E02-C6113539637C}" srcId="{AF78F62D-2D14-471E-9FA9-98096CB4A5F0}" destId="{9F1173B4-09C2-463E-8FF8-E0367545CF3B}" srcOrd="0" destOrd="0" parTransId="{D5DD5F65-EC4F-4FB6-9E3A-74A2FC1105DC}" sibTransId="{AC018F3D-5A8E-49B3-AD3D-1E1921D686BE}"/>
    <dgm:cxn modelId="{D6D899E3-9147-4890-92C1-9728DE236614}" srcId="{AF78F62D-2D14-471E-9FA9-98096CB4A5F0}" destId="{DBFEC9EF-CACB-44E6-AF22-ED5254ADB7A4}" srcOrd="4" destOrd="0" parTransId="{5B88F0D0-F5B6-4D41-B8E2-8E45C087B83E}" sibTransId="{393098DC-5470-4813-A682-22354C6E78DE}"/>
    <dgm:cxn modelId="{6EB973B6-472C-48F1-8E5B-2E3CAEAD006F}" type="presOf" srcId="{DBFEC9EF-CACB-44E6-AF22-ED5254ADB7A4}" destId="{8B1B09CC-B06B-4213-8154-8C05ED62653B}" srcOrd="0" destOrd="0" presId="urn:microsoft.com/office/officeart/2008/layout/AscendingPictureAccentProcess"/>
    <dgm:cxn modelId="{D6F5B432-00FC-4E77-90DF-A51F3B14CC68}" type="presOf" srcId="{8302183C-0F52-4151-8D1E-CE00690D3930}" destId="{76746D59-0772-48EF-9EA3-3F79EC7EEF1E}" srcOrd="0" destOrd="0" presId="urn:microsoft.com/office/officeart/2008/layout/AscendingPictureAccentProcess"/>
    <dgm:cxn modelId="{0B36C20A-ABF8-4040-B400-4842058444E0}" type="presOf" srcId="{B00DE394-9A7E-4544-BA1B-9B7459E09F6A}" destId="{5DF9296B-66AE-4267-927C-07EA9543ED2B}" srcOrd="0" destOrd="0" presId="urn:microsoft.com/office/officeart/2008/layout/AscendingPictureAccentProcess"/>
    <dgm:cxn modelId="{47215503-C33E-4677-B15E-7DB7C011F3E8}" type="presOf" srcId="{AF78F62D-2D14-471E-9FA9-98096CB4A5F0}" destId="{F78C18DB-DF8B-455C-854D-4B2E4A690B93}" srcOrd="0" destOrd="0" presId="urn:microsoft.com/office/officeart/2008/layout/AscendingPictureAccentProcess"/>
    <dgm:cxn modelId="{7E42385C-1409-4F59-92C0-4A7F2028DFC8}" type="presOf" srcId="{AC018F3D-5A8E-49B3-AD3D-1E1921D686BE}" destId="{65F2CB19-3984-4416-87C6-C6CF15342FE3}" srcOrd="0" destOrd="0" presId="urn:microsoft.com/office/officeart/2008/layout/AscendingPictureAccentProcess"/>
    <dgm:cxn modelId="{BEC383B7-04EE-458E-9F6C-8DA282E6FECB}" type="presParOf" srcId="{F78C18DB-DF8B-455C-854D-4B2E4A690B93}" destId="{484C6123-5843-4D7F-A6A0-BC3EFCF4D33F}" srcOrd="0" destOrd="0" presId="urn:microsoft.com/office/officeart/2008/layout/AscendingPictureAccentProcess"/>
    <dgm:cxn modelId="{9CDD96CA-5DF3-4DAC-A28A-E669C99E5797}" type="presParOf" srcId="{F78C18DB-DF8B-455C-854D-4B2E4A690B93}" destId="{40359211-81BF-4EA1-9225-9FFA8D6134A2}" srcOrd="1" destOrd="0" presId="urn:microsoft.com/office/officeart/2008/layout/AscendingPictureAccentProcess"/>
    <dgm:cxn modelId="{D729D80E-16CD-4C01-A82E-34ACB3110F0E}" type="presParOf" srcId="{F78C18DB-DF8B-455C-854D-4B2E4A690B93}" destId="{9C97B08E-377F-4E6C-A4D1-4CA840353159}" srcOrd="2" destOrd="0" presId="urn:microsoft.com/office/officeart/2008/layout/AscendingPictureAccentProcess"/>
    <dgm:cxn modelId="{50E101EA-E34A-4FE5-BCFB-286D16AA5E67}" type="presParOf" srcId="{F78C18DB-DF8B-455C-854D-4B2E4A690B93}" destId="{A3BC74F4-CEC5-457B-A510-6190DB810ADD}" srcOrd="3" destOrd="0" presId="urn:microsoft.com/office/officeart/2008/layout/AscendingPictureAccentProcess"/>
    <dgm:cxn modelId="{6CCB6B3F-55C8-4966-9FEF-0DF17F191C26}" type="presParOf" srcId="{F78C18DB-DF8B-455C-854D-4B2E4A690B93}" destId="{91FF8811-3BC8-4409-9BDD-9D4E132E9B99}" srcOrd="4" destOrd="0" presId="urn:microsoft.com/office/officeart/2008/layout/AscendingPictureAccentProcess"/>
    <dgm:cxn modelId="{CBD6A347-4DD2-4BDE-A750-11CC4C56D187}" type="presParOf" srcId="{F78C18DB-DF8B-455C-854D-4B2E4A690B93}" destId="{A59D5D15-0FEE-4988-853E-521192EEA2B5}" srcOrd="5" destOrd="0" presId="urn:microsoft.com/office/officeart/2008/layout/AscendingPictureAccentProcess"/>
    <dgm:cxn modelId="{FE9BD224-671C-46DC-BD14-86B402ADCA0E}" type="presParOf" srcId="{F78C18DB-DF8B-455C-854D-4B2E4A690B93}" destId="{FF0B03E7-275D-4F91-ADBD-CB372BFD02DB}" srcOrd="6" destOrd="0" presId="urn:microsoft.com/office/officeart/2008/layout/AscendingPictureAccentProcess"/>
    <dgm:cxn modelId="{9A9CB3D1-E402-46FC-B2CE-0D0B25AD7D6B}" type="presParOf" srcId="{F78C18DB-DF8B-455C-854D-4B2E4A690B93}" destId="{A32379F9-2EE9-4A5C-A434-85FC42868FE5}" srcOrd="7" destOrd="0" presId="urn:microsoft.com/office/officeart/2008/layout/AscendingPictureAccentProcess"/>
    <dgm:cxn modelId="{23B09592-DC12-4BB9-88A6-788492F05167}" type="presParOf" srcId="{F78C18DB-DF8B-455C-854D-4B2E4A690B93}" destId="{ED29B46F-C3BC-46F8-B65C-EF663FE8213C}" srcOrd="8" destOrd="0" presId="urn:microsoft.com/office/officeart/2008/layout/AscendingPictureAccentProcess"/>
    <dgm:cxn modelId="{5C83326E-5010-432F-8CAC-B1E342D817BF}" type="presParOf" srcId="{F78C18DB-DF8B-455C-854D-4B2E4A690B93}" destId="{1A372EF2-02AC-4CCF-B0F2-E73AA078A2E0}" srcOrd="9" destOrd="0" presId="urn:microsoft.com/office/officeart/2008/layout/AscendingPictureAccentProcess"/>
    <dgm:cxn modelId="{0C296D43-B60C-4D1B-8A91-559068DDED3E}" type="presParOf" srcId="{F78C18DB-DF8B-455C-854D-4B2E4A690B93}" destId="{6E01ECB2-DCD1-41EB-BC4C-C6A14CCB5675}" srcOrd="10" destOrd="0" presId="urn:microsoft.com/office/officeart/2008/layout/AscendingPictureAccentProcess"/>
    <dgm:cxn modelId="{C51CC955-FC54-4C10-BF61-81B197CB9FF2}" type="presParOf" srcId="{F78C18DB-DF8B-455C-854D-4B2E4A690B93}" destId="{E1A88188-F016-4618-BC5B-DD80EA26A808}" srcOrd="11" destOrd="0" presId="urn:microsoft.com/office/officeart/2008/layout/AscendingPictureAccentProcess"/>
    <dgm:cxn modelId="{2AD0919C-62BF-41CD-BA05-C49A7D3D7F41}" type="presParOf" srcId="{F78C18DB-DF8B-455C-854D-4B2E4A690B93}" destId="{0890432E-6C1A-44EB-9714-B05ADDE079EC}" srcOrd="12" destOrd="0" presId="urn:microsoft.com/office/officeart/2008/layout/AscendingPictureAccentProcess"/>
    <dgm:cxn modelId="{AB445693-41A7-4FAD-B6E6-9BD2153DF2F9}" type="presParOf" srcId="{F78C18DB-DF8B-455C-854D-4B2E4A690B93}" destId="{B3EABB0A-31C2-4BCB-A0A7-869848F4B205}" srcOrd="13" destOrd="0" presId="urn:microsoft.com/office/officeart/2008/layout/AscendingPictureAccentProcess"/>
    <dgm:cxn modelId="{1A1701CB-849A-4E29-AE44-1CE8928C0A80}" type="presParOf" srcId="{F78C18DB-DF8B-455C-854D-4B2E4A690B93}" destId="{F978D691-12D3-4C5F-88DB-A86DAC9C7326}" srcOrd="14" destOrd="0" presId="urn:microsoft.com/office/officeart/2008/layout/AscendingPictureAccentProcess"/>
    <dgm:cxn modelId="{6219F613-F458-4BC6-8331-38B1ED0F4129}" type="presParOf" srcId="{F78C18DB-DF8B-455C-854D-4B2E4A690B93}" destId="{9B8769A2-C061-43B6-8E41-9E4378809664}" srcOrd="15" destOrd="0" presId="urn:microsoft.com/office/officeart/2008/layout/AscendingPictureAccentProcess"/>
    <dgm:cxn modelId="{70746DF0-2489-42B8-A180-8605EA2EA431}" type="presParOf" srcId="{F78C18DB-DF8B-455C-854D-4B2E4A690B93}" destId="{145CCF8B-856C-4664-A143-855CB21C56C7}" srcOrd="16" destOrd="0" presId="urn:microsoft.com/office/officeart/2008/layout/AscendingPictureAccentProcess"/>
    <dgm:cxn modelId="{195B047A-0274-48E8-8813-1B434FCB4925}" type="presParOf" srcId="{145CCF8B-856C-4664-A143-855CB21C56C7}" destId="{65F2CB19-3984-4416-87C6-C6CF15342FE3}" srcOrd="0" destOrd="0" presId="urn:microsoft.com/office/officeart/2008/layout/AscendingPictureAccentProcess"/>
    <dgm:cxn modelId="{3921238C-5CA1-4EDC-8E06-C0B0A50F189E}" type="presParOf" srcId="{F78C18DB-DF8B-455C-854D-4B2E4A690B93}" destId="{8625D5BA-643B-4A6C-BA0F-FA8D0B130237}" srcOrd="17" destOrd="0" presId="urn:microsoft.com/office/officeart/2008/layout/AscendingPictureAccentProcess"/>
    <dgm:cxn modelId="{0FC22E93-6E3F-44F6-B14C-056AB07CB7E2}" type="presParOf" srcId="{F78C18DB-DF8B-455C-854D-4B2E4A690B93}" destId="{BC7246E8-D937-477E-B27D-13FB16DC4B43}" srcOrd="18" destOrd="0" presId="urn:microsoft.com/office/officeart/2008/layout/AscendingPictureAccentProcess"/>
    <dgm:cxn modelId="{4F6B3BFE-A7AF-4ABE-99CB-8995AE812AFB}" type="presParOf" srcId="{BC7246E8-D937-477E-B27D-13FB16DC4B43}" destId="{5DF9296B-66AE-4267-927C-07EA9543ED2B}" srcOrd="0" destOrd="0" presId="urn:microsoft.com/office/officeart/2008/layout/AscendingPictureAccentProcess"/>
    <dgm:cxn modelId="{6435B76A-FC18-4E58-9016-DBEB7D20DCF2}" type="presParOf" srcId="{F78C18DB-DF8B-455C-854D-4B2E4A690B93}" destId="{A3AED452-3CF5-44D7-B5DB-210CFC54172E}" srcOrd="19" destOrd="0" presId="urn:microsoft.com/office/officeart/2008/layout/AscendingPictureAccentProcess"/>
    <dgm:cxn modelId="{69FA38DC-1AD7-4F41-A6F1-59BAE7118E93}" type="presParOf" srcId="{F78C18DB-DF8B-455C-854D-4B2E4A690B93}" destId="{2220BC40-1C44-4BE1-B042-67772EC3A26B}" srcOrd="20" destOrd="0" presId="urn:microsoft.com/office/officeart/2008/layout/AscendingPictureAccentProcess"/>
    <dgm:cxn modelId="{08F7399D-16A9-4766-8434-5D65245636C2}" type="presParOf" srcId="{2220BC40-1C44-4BE1-B042-67772EC3A26B}" destId="{ABA70C74-7AA1-414C-943E-6C78398F73CF}" srcOrd="0" destOrd="0" presId="urn:microsoft.com/office/officeart/2008/layout/AscendingPictureAccentProcess"/>
    <dgm:cxn modelId="{C0BE232A-CF83-4CCB-849A-5F8671DD4233}" type="presParOf" srcId="{F78C18DB-DF8B-455C-854D-4B2E4A690B93}" destId="{B60D828A-78E1-4FCD-86EA-9F18F1CD4C9D}" srcOrd="21" destOrd="0" presId="urn:microsoft.com/office/officeart/2008/layout/AscendingPictureAccentProcess"/>
    <dgm:cxn modelId="{D6F1FF18-12B8-4C68-94A1-C15CB9084751}" type="presParOf" srcId="{F78C18DB-DF8B-455C-854D-4B2E4A690B93}" destId="{8C1264D4-7812-4E7B-85E7-A4EE0780F24A}" srcOrd="22" destOrd="0" presId="urn:microsoft.com/office/officeart/2008/layout/AscendingPictureAccentProcess"/>
    <dgm:cxn modelId="{7EDD3C01-32C5-4BD4-8207-4589FB7B0CBC}" type="presParOf" srcId="{8C1264D4-7812-4E7B-85E7-A4EE0780F24A}" destId="{76746D59-0772-48EF-9EA3-3F79EC7EEF1E}" srcOrd="0" destOrd="0" presId="urn:microsoft.com/office/officeart/2008/layout/AscendingPictureAccentProcess"/>
    <dgm:cxn modelId="{F053A4AC-78F2-43CE-B43D-6591876F7F92}" type="presParOf" srcId="{F78C18DB-DF8B-455C-854D-4B2E4A690B93}" destId="{8B1B09CC-B06B-4213-8154-8C05ED62653B}" srcOrd="23" destOrd="0" presId="urn:microsoft.com/office/officeart/2008/layout/AscendingPictureAccentProcess"/>
    <dgm:cxn modelId="{E30F20A8-E3FA-4564-9AA6-5F5DEAE2B37B}" type="presParOf" srcId="{F78C18DB-DF8B-455C-854D-4B2E4A690B93}" destId="{7970455B-2709-4D07-8D94-7E348AFF3801}" srcOrd="24" destOrd="0" presId="urn:microsoft.com/office/officeart/2008/layout/AscendingPictureAccentProcess"/>
    <dgm:cxn modelId="{9219A581-B480-437F-84BB-E9FA3E303FC0}" type="presParOf" srcId="{7970455B-2709-4D07-8D94-7E348AFF3801}" destId="{BA58F60F-1F3F-42D4-BFD7-FB7711C8144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78F62D-2D14-471E-9FA9-98096CB4A5F0}" type="doc">
      <dgm:prSet loTypeId="urn:microsoft.com/office/officeart/2008/layout/AscendingPictureAccentProcess" loCatId="picture" qsTypeId="urn:microsoft.com/office/officeart/2005/8/quickstyle/simple1" qsCatId="simple" csTypeId="urn:microsoft.com/office/officeart/2005/8/colors/accent4_2" csCatId="accent4" phldr="1"/>
      <dgm:spPr/>
      <dgm:t>
        <a:bodyPr/>
        <a:lstStyle/>
        <a:p>
          <a:pPr rtl="1"/>
          <a:endParaRPr lang="he-IL"/>
        </a:p>
      </dgm:t>
    </dgm:pt>
    <dgm:pt modelId="{9F1173B4-09C2-463E-8FF8-E0367545CF3B}">
      <dgm:prSet phldrT="[טקסט]" custT="1"/>
      <dgm:spPr>
        <a:blipFill rotWithShape="0">
          <a:blip xmlns:r="http://schemas.openxmlformats.org/officeDocument/2006/relationships" r:embed="rId1"/>
          <a:stretch>
            <a:fillRect/>
          </a:stretch>
        </a:blipFill>
      </dgm:spPr>
      <dgm:t>
        <a:bodyPr/>
        <a:lstStyle/>
        <a:p>
          <a:pPr rtl="1"/>
          <a:r>
            <a:rPr lang="he-IL" sz="2000" dirty="0" smtClean="0">
              <a:solidFill>
                <a:schemeClr val="bg1"/>
              </a:solidFill>
              <a:latin typeface="Narkisim" panose="020E0502050101010101" pitchFamily="34" charset="-79"/>
              <a:cs typeface="Narkisim" panose="020E0502050101010101" pitchFamily="34" charset="-79"/>
            </a:rPr>
            <a:t>מנהיגות עתידית</a:t>
          </a:r>
          <a:endParaRPr lang="he-IL" sz="2000" dirty="0">
            <a:solidFill>
              <a:schemeClr val="bg1"/>
            </a:solidFill>
            <a:latin typeface="Narkisim" panose="020E0502050101010101" pitchFamily="34" charset="-79"/>
            <a:cs typeface="Narkisim" panose="020E0502050101010101" pitchFamily="34" charset="-79"/>
          </a:endParaRPr>
        </a:p>
      </dgm:t>
    </dgm:pt>
    <dgm:pt modelId="{D5DD5F65-EC4F-4FB6-9E3A-74A2FC1105DC}" type="parTrans" cxnId="{BD69220A-855B-45E3-8E02-C6113539637C}">
      <dgm:prSet/>
      <dgm:spPr/>
      <dgm:t>
        <a:bodyPr/>
        <a:lstStyle/>
        <a:p>
          <a:pPr rtl="1"/>
          <a:endParaRPr lang="he-IL" sz="2000">
            <a:solidFill>
              <a:schemeClr val="bg1"/>
            </a:solidFill>
            <a:latin typeface="Narkisim" panose="020E0502050101010101" pitchFamily="34" charset="-79"/>
            <a:cs typeface="Narkisim" panose="020E0502050101010101" pitchFamily="34" charset="-79"/>
          </a:endParaRPr>
        </a:p>
      </dgm:t>
    </dgm:pt>
    <dgm:pt modelId="{AC018F3D-5A8E-49B3-AD3D-1E1921D686BE}" type="sibTrans" cxnId="{BD69220A-855B-45E3-8E02-C6113539637C}">
      <dgm:prSet/>
      <dgm:spPr>
        <a:blipFill rotWithShape="1">
          <a:blip xmlns:r="http://schemas.openxmlformats.org/officeDocument/2006/relationships" r:embed="rId1"/>
          <a:stretch>
            <a:fillRect/>
          </a:stretch>
        </a:blipFill>
      </dgm:spPr>
      <dgm:t>
        <a:bodyPr/>
        <a:lstStyle/>
        <a:p>
          <a:pPr rtl="1"/>
          <a:endParaRPr lang="he-IL" sz="2000">
            <a:solidFill>
              <a:schemeClr val="bg1"/>
            </a:solidFill>
            <a:latin typeface="Narkisim" panose="020E0502050101010101" pitchFamily="34" charset="-79"/>
            <a:cs typeface="Narkisim" panose="020E0502050101010101" pitchFamily="34" charset="-79"/>
          </a:endParaRPr>
        </a:p>
      </dgm:t>
    </dgm:pt>
    <dgm:pt modelId="{42BE2894-EF38-432C-9416-3D7ADFD38B91}">
      <dgm:prSet custT="1"/>
      <dgm:spPr/>
      <dgm:t>
        <a:bodyPr/>
        <a:lstStyle/>
        <a:p>
          <a:pPr rtl="1"/>
          <a:r>
            <a:rPr lang="he-IL" sz="2400" dirty="0" smtClean="0">
              <a:latin typeface="Narkisim" panose="020E0502050101010101" pitchFamily="34" charset="-79"/>
              <a:cs typeface="Narkisim" panose="020E0502050101010101" pitchFamily="34" charset="-79"/>
            </a:rPr>
            <a:t>התפרקות הרש"פ</a:t>
          </a:r>
          <a:endParaRPr lang="he-IL" sz="2400" dirty="0">
            <a:latin typeface="Narkisim" panose="020E0502050101010101" pitchFamily="34" charset="-79"/>
            <a:cs typeface="Narkisim" panose="020E0502050101010101" pitchFamily="34" charset="-79"/>
          </a:endParaRPr>
        </a:p>
      </dgm:t>
    </dgm:pt>
    <dgm:pt modelId="{E87FC0B4-36A8-44E7-93D6-5DD22EB203A1}" type="parTrans" cxnId="{CCF3241F-6B18-42A4-A449-246E8DF56C44}">
      <dgm:prSet/>
      <dgm:spPr/>
      <dgm:t>
        <a:bodyPr/>
        <a:lstStyle/>
        <a:p>
          <a:pPr rtl="1"/>
          <a:endParaRPr lang="he-IL" sz="2000">
            <a:latin typeface="Narkisim" panose="020E0502050101010101" pitchFamily="34" charset="-79"/>
            <a:cs typeface="Narkisim" panose="020E0502050101010101" pitchFamily="34" charset="-79"/>
          </a:endParaRPr>
        </a:p>
      </dgm:t>
    </dgm:pt>
    <dgm:pt modelId="{CE86D5C6-AB47-4FC2-84BD-CF98FFDF4337}" type="sibTrans" cxnId="{CCF3241F-6B18-42A4-A449-246E8DF56C44}">
      <dgm:prSet/>
      <dgm:spPr>
        <a:blipFill rotWithShape="1">
          <a:blip xmlns:r="http://schemas.openxmlformats.org/officeDocument/2006/relationships" r:embed="rId1"/>
          <a:stretch>
            <a:fillRect/>
          </a:stretch>
        </a:blipFill>
      </dgm:spPr>
      <dgm:t>
        <a:bodyPr/>
        <a:lstStyle/>
        <a:p>
          <a:pPr rtl="1"/>
          <a:endParaRPr lang="he-IL" sz="2000">
            <a:solidFill>
              <a:schemeClr val="bg1"/>
            </a:solidFill>
            <a:latin typeface="Narkisim" panose="020E0502050101010101" pitchFamily="34" charset="-79"/>
            <a:cs typeface="Narkisim" panose="020E0502050101010101" pitchFamily="34" charset="-79"/>
          </a:endParaRPr>
        </a:p>
      </dgm:t>
    </dgm:pt>
    <dgm:pt modelId="{0C05FD3F-4ADD-456A-A202-51C5D0F4F4E6}">
      <dgm:prSet custT="1"/>
      <dgm:spPr/>
      <dgm:t>
        <a:bodyPr/>
        <a:lstStyle/>
        <a:p>
          <a:pPr rtl="1"/>
          <a:r>
            <a:rPr lang="he-IL" sz="2400" dirty="0" smtClean="0">
              <a:latin typeface="Narkisim" panose="020E0502050101010101" pitchFamily="34" charset="-79"/>
              <a:cs typeface="Narkisim" panose="020E0502050101010101" pitchFamily="34" charset="-79"/>
            </a:rPr>
            <a:t>עזה</a:t>
          </a:r>
          <a:endParaRPr lang="he-IL" sz="2400" dirty="0">
            <a:latin typeface="Narkisim" panose="020E0502050101010101" pitchFamily="34" charset="-79"/>
            <a:cs typeface="Narkisim" panose="020E0502050101010101" pitchFamily="34" charset="-79"/>
          </a:endParaRPr>
        </a:p>
      </dgm:t>
    </dgm:pt>
    <dgm:pt modelId="{B149DA9A-3CC2-4227-9B1C-63B3E09920D7}" type="parTrans" cxnId="{55215F0D-16C6-46CA-9DD0-3080DB051B37}">
      <dgm:prSet/>
      <dgm:spPr/>
      <dgm:t>
        <a:bodyPr/>
        <a:lstStyle/>
        <a:p>
          <a:pPr rtl="1"/>
          <a:endParaRPr lang="he-IL" sz="2000">
            <a:latin typeface="Narkisim" panose="020E0502050101010101" pitchFamily="34" charset="-79"/>
            <a:cs typeface="Narkisim" panose="020E0502050101010101" pitchFamily="34" charset="-79"/>
          </a:endParaRPr>
        </a:p>
      </dgm:t>
    </dgm:pt>
    <dgm:pt modelId="{8302183C-0F52-4151-8D1E-CE00690D3930}" type="sibTrans" cxnId="{55215F0D-16C6-46CA-9DD0-3080DB051B37}">
      <dgm:prSet/>
      <dgm:spPr>
        <a:blipFill rotWithShape="1">
          <a:blip xmlns:r="http://schemas.openxmlformats.org/officeDocument/2006/relationships" r:embed="rId1"/>
          <a:stretch>
            <a:fillRect/>
          </a:stretch>
        </a:blipFill>
      </dgm:spPr>
      <dgm:t>
        <a:bodyPr/>
        <a:lstStyle/>
        <a:p>
          <a:pPr rtl="1"/>
          <a:endParaRPr lang="he-IL" sz="2000">
            <a:solidFill>
              <a:schemeClr val="bg1"/>
            </a:solidFill>
            <a:latin typeface="Narkisim" panose="020E0502050101010101" pitchFamily="34" charset="-79"/>
            <a:cs typeface="Narkisim" panose="020E0502050101010101" pitchFamily="34" charset="-79"/>
          </a:endParaRPr>
        </a:p>
      </dgm:t>
    </dgm:pt>
    <dgm:pt modelId="{DBFEC9EF-CACB-44E6-AF22-ED5254ADB7A4}">
      <dgm:prSet custT="1"/>
      <dgm:spPr/>
      <dgm:t>
        <a:bodyPr/>
        <a:lstStyle/>
        <a:p>
          <a:pPr rtl="1"/>
          <a:r>
            <a:rPr lang="he-IL" sz="2400" dirty="0" err="1" smtClean="0">
              <a:latin typeface="Narkisim" panose="020E0502050101010101" pitchFamily="34" charset="-79"/>
              <a:cs typeface="Narkisim" panose="020E0502050101010101" pitchFamily="34" charset="-79"/>
            </a:rPr>
            <a:t>החאמס</a:t>
          </a:r>
          <a:endParaRPr lang="he-IL" sz="2400" dirty="0">
            <a:latin typeface="Narkisim" panose="020E0502050101010101" pitchFamily="34" charset="-79"/>
            <a:cs typeface="Narkisim" panose="020E0502050101010101" pitchFamily="34" charset="-79"/>
          </a:endParaRPr>
        </a:p>
      </dgm:t>
    </dgm:pt>
    <dgm:pt modelId="{5B88F0D0-F5B6-4D41-B8E2-8E45C087B83E}" type="parTrans" cxnId="{D6D899E3-9147-4890-92C1-9728DE236614}">
      <dgm:prSet/>
      <dgm:spPr/>
      <dgm:t>
        <a:bodyPr/>
        <a:lstStyle/>
        <a:p>
          <a:pPr rtl="1"/>
          <a:endParaRPr lang="he-IL" sz="2000">
            <a:latin typeface="Narkisim" panose="020E0502050101010101" pitchFamily="34" charset="-79"/>
            <a:cs typeface="Narkisim" panose="020E0502050101010101" pitchFamily="34" charset="-79"/>
          </a:endParaRPr>
        </a:p>
      </dgm:t>
    </dgm:pt>
    <dgm:pt modelId="{393098DC-5470-4813-A682-22354C6E78DE}" type="sibTrans" cxnId="{D6D899E3-9147-4890-92C1-9728DE236614}">
      <dgm:prSet/>
      <dgm:spPr>
        <a:blipFill rotWithShape="1">
          <a:blip xmlns:r="http://schemas.openxmlformats.org/officeDocument/2006/relationships" r:embed="rId1"/>
          <a:stretch>
            <a:fillRect/>
          </a:stretch>
        </a:blipFill>
      </dgm:spPr>
      <dgm:t>
        <a:bodyPr/>
        <a:lstStyle/>
        <a:p>
          <a:pPr rtl="1"/>
          <a:endParaRPr lang="he-IL" sz="2000">
            <a:solidFill>
              <a:schemeClr val="bg1"/>
            </a:solidFill>
            <a:latin typeface="Narkisim" panose="020E0502050101010101" pitchFamily="34" charset="-79"/>
            <a:cs typeface="Narkisim" panose="020E0502050101010101" pitchFamily="34" charset="-79"/>
          </a:endParaRPr>
        </a:p>
      </dgm:t>
    </dgm:pt>
    <dgm:pt modelId="{F78C18DB-DF8B-455C-854D-4B2E4A690B93}" type="pres">
      <dgm:prSet presAssocID="{AF78F62D-2D14-471E-9FA9-98096CB4A5F0}" presName="Name0" presStyleCnt="0">
        <dgm:presLayoutVars>
          <dgm:chMax val="7"/>
          <dgm:chPref val="7"/>
          <dgm:dir/>
        </dgm:presLayoutVars>
      </dgm:prSet>
      <dgm:spPr/>
      <dgm:t>
        <a:bodyPr/>
        <a:lstStyle/>
        <a:p>
          <a:pPr rtl="1"/>
          <a:endParaRPr lang="he-IL"/>
        </a:p>
      </dgm:t>
    </dgm:pt>
    <dgm:pt modelId="{484C6123-5843-4D7F-A6A0-BC3EFCF4D33F}" type="pres">
      <dgm:prSet presAssocID="{AF78F62D-2D14-471E-9FA9-98096CB4A5F0}" presName="dot1" presStyleLbl="alignNode1" presStyleIdx="0" presStyleCnt="13"/>
      <dgm:spPr/>
    </dgm:pt>
    <dgm:pt modelId="{40359211-81BF-4EA1-9225-9FFA8D6134A2}" type="pres">
      <dgm:prSet presAssocID="{AF78F62D-2D14-471E-9FA9-98096CB4A5F0}" presName="dot2" presStyleLbl="alignNode1" presStyleIdx="1" presStyleCnt="13"/>
      <dgm:spPr/>
    </dgm:pt>
    <dgm:pt modelId="{9C97B08E-377F-4E6C-A4D1-4CA840353159}" type="pres">
      <dgm:prSet presAssocID="{AF78F62D-2D14-471E-9FA9-98096CB4A5F0}" presName="dot3" presStyleLbl="alignNode1" presStyleIdx="2" presStyleCnt="13"/>
      <dgm:spPr/>
    </dgm:pt>
    <dgm:pt modelId="{A3BC74F4-CEC5-457B-A510-6190DB810ADD}" type="pres">
      <dgm:prSet presAssocID="{AF78F62D-2D14-471E-9FA9-98096CB4A5F0}" presName="dot4" presStyleLbl="alignNode1" presStyleIdx="3" presStyleCnt="13"/>
      <dgm:spPr/>
    </dgm:pt>
    <dgm:pt modelId="{91FF8811-3BC8-4409-9BDD-9D4E132E9B99}" type="pres">
      <dgm:prSet presAssocID="{AF78F62D-2D14-471E-9FA9-98096CB4A5F0}" presName="dot5" presStyleLbl="alignNode1" presStyleIdx="4" presStyleCnt="13"/>
      <dgm:spPr/>
    </dgm:pt>
    <dgm:pt modelId="{A59D5D15-0FEE-4988-853E-521192EEA2B5}" type="pres">
      <dgm:prSet presAssocID="{AF78F62D-2D14-471E-9FA9-98096CB4A5F0}" presName="dot6" presStyleLbl="alignNode1" presStyleIdx="5" presStyleCnt="13"/>
      <dgm:spPr/>
    </dgm:pt>
    <dgm:pt modelId="{ED29B46F-C3BC-46F8-B65C-EF663FE8213C}" type="pres">
      <dgm:prSet presAssocID="{AF78F62D-2D14-471E-9FA9-98096CB4A5F0}" presName="dotArrow1" presStyleLbl="alignNode1" presStyleIdx="6" presStyleCnt="13"/>
      <dgm:spPr/>
    </dgm:pt>
    <dgm:pt modelId="{1A372EF2-02AC-4CCF-B0F2-E73AA078A2E0}" type="pres">
      <dgm:prSet presAssocID="{AF78F62D-2D14-471E-9FA9-98096CB4A5F0}" presName="dotArrow2" presStyleLbl="alignNode1" presStyleIdx="7" presStyleCnt="13"/>
      <dgm:spPr/>
    </dgm:pt>
    <dgm:pt modelId="{6E01ECB2-DCD1-41EB-BC4C-C6A14CCB5675}" type="pres">
      <dgm:prSet presAssocID="{AF78F62D-2D14-471E-9FA9-98096CB4A5F0}" presName="dotArrow3" presStyleLbl="alignNode1" presStyleIdx="8" presStyleCnt="13"/>
      <dgm:spPr/>
    </dgm:pt>
    <dgm:pt modelId="{E1A88188-F016-4618-BC5B-DD80EA26A808}" type="pres">
      <dgm:prSet presAssocID="{AF78F62D-2D14-471E-9FA9-98096CB4A5F0}" presName="dotArrow4" presStyleLbl="alignNode1" presStyleIdx="9" presStyleCnt="13"/>
      <dgm:spPr/>
    </dgm:pt>
    <dgm:pt modelId="{0890432E-6C1A-44EB-9714-B05ADDE079EC}" type="pres">
      <dgm:prSet presAssocID="{AF78F62D-2D14-471E-9FA9-98096CB4A5F0}" presName="dotArrow5" presStyleLbl="alignNode1" presStyleIdx="10" presStyleCnt="13"/>
      <dgm:spPr/>
    </dgm:pt>
    <dgm:pt modelId="{B3EABB0A-31C2-4BCB-A0A7-869848F4B205}" type="pres">
      <dgm:prSet presAssocID="{AF78F62D-2D14-471E-9FA9-98096CB4A5F0}" presName="dotArrow6" presStyleLbl="alignNode1" presStyleIdx="11" presStyleCnt="13"/>
      <dgm:spPr/>
    </dgm:pt>
    <dgm:pt modelId="{F978D691-12D3-4C5F-88DB-A86DAC9C7326}" type="pres">
      <dgm:prSet presAssocID="{AF78F62D-2D14-471E-9FA9-98096CB4A5F0}" presName="dotArrow7" presStyleLbl="alignNode1" presStyleIdx="12" presStyleCnt="13"/>
      <dgm:spPr/>
    </dgm:pt>
    <dgm:pt modelId="{9B8769A2-C061-43B6-8E41-9E4378809664}" type="pres">
      <dgm:prSet presAssocID="{9F1173B4-09C2-463E-8FF8-E0367545CF3B}" presName="parTx1" presStyleLbl="node1" presStyleIdx="0" presStyleCnt="4"/>
      <dgm:spPr/>
      <dgm:t>
        <a:bodyPr/>
        <a:lstStyle/>
        <a:p>
          <a:pPr rtl="1"/>
          <a:endParaRPr lang="he-IL"/>
        </a:p>
      </dgm:t>
    </dgm:pt>
    <dgm:pt modelId="{145CCF8B-856C-4664-A143-855CB21C56C7}" type="pres">
      <dgm:prSet presAssocID="{AC018F3D-5A8E-49B3-AD3D-1E1921D686BE}" presName="picture1" presStyleCnt="0"/>
      <dgm:spPr/>
    </dgm:pt>
    <dgm:pt modelId="{65F2CB19-3984-4416-87C6-C6CF15342FE3}" type="pres">
      <dgm:prSet presAssocID="{AC018F3D-5A8E-49B3-AD3D-1E1921D686BE}" presName="imageRepeatNode" presStyleLbl="fgImgPlace1" presStyleIdx="0" presStyleCnt="4" custLinFactNeighborX="-460" custLinFactNeighborY="3121"/>
      <dgm:spPr/>
      <dgm:t>
        <a:bodyPr/>
        <a:lstStyle/>
        <a:p>
          <a:pPr rtl="1"/>
          <a:endParaRPr lang="he-IL"/>
        </a:p>
      </dgm:t>
    </dgm:pt>
    <dgm:pt modelId="{DE603079-1495-4C7A-ACA6-BC5D62395642}" type="pres">
      <dgm:prSet presAssocID="{42BE2894-EF38-432C-9416-3D7ADFD38B91}" presName="parTx2" presStyleLbl="node1" presStyleIdx="1" presStyleCnt="4"/>
      <dgm:spPr/>
      <dgm:t>
        <a:bodyPr/>
        <a:lstStyle/>
        <a:p>
          <a:pPr rtl="1"/>
          <a:endParaRPr lang="he-IL"/>
        </a:p>
      </dgm:t>
    </dgm:pt>
    <dgm:pt modelId="{CE70C2AF-E943-4366-94BC-E07F675CAEA5}" type="pres">
      <dgm:prSet presAssocID="{CE86D5C6-AB47-4FC2-84BD-CF98FFDF4337}" presName="picture2" presStyleCnt="0"/>
      <dgm:spPr/>
    </dgm:pt>
    <dgm:pt modelId="{ABA70C74-7AA1-414C-943E-6C78398F73CF}" type="pres">
      <dgm:prSet presAssocID="{CE86D5C6-AB47-4FC2-84BD-CF98FFDF4337}" presName="imageRepeatNode" presStyleLbl="fgImgPlace1" presStyleIdx="1" presStyleCnt="4" custLinFactNeighborX="-460" custLinFactNeighborY="3121"/>
      <dgm:spPr/>
      <dgm:t>
        <a:bodyPr/>
        <a:lstStyle/>
        <a:p>
          <a:pPr rtl="1"/>
          <a:endParaRPr lang="he-IL"/>
        </a:p>
      </dgm:t>
    </dgm:pt>
    <dgm:pt modelId="{A1ED41FB-B855-4BC6-9B55-2E20270DF53B}" type="pres">
      <dgm:prSet presAssocID="{0C05FD3F-4ADD-456A-A202-51C5D0F4F4E6}" presName="parTx3" presStyleLbl="node1" presStyleIdx="2" presStyleCnt="4"/>
      <dgm:spPr/>
      <dgm:t>
        <a:bodyPr/>
        <a:lstStyle/>
        <a:p>
          <a:pPr rtl="1"/>
          <a:endParaRPr lang="he-IL"/>
        </a:p>
      </dgm:t>
    </dgm:pt>
    <dgm:pt modelId="{4EBD9A0A-9429-4444-9FA8-C652C4A85EF8}" type="pres">
      <dgm:prSet presAssocID="{8302183C-0F52-4151-8D1E-CE00690D3930}" presName="picture3" presStyleCnt="0"/>
      <dgm:spPr/>
    </dgm:pt>
    <dgm:pt modelId="{76746D59-0772-48EF-9EA3-3F79EC7EEF1E}" type="pres">
      <dgm:prSet presAssocID="{8302183C-0F52-4151-8D1E-CE00690D3930}" presName="imageRepeatNode" presStyleLbl="fgImgPlace1" presStyleIdx="2" presStyleCnt="4" custLinFactNeighborX="-460" custLinFactNeighborY="3121"/>
      <dgm:spPr/>
      <dgm:t>
        <a:bodyPr/>
        <a:lstStyle/>
        <a:p>
          <a:pPr rtl="1"/>
          <a:endParaRPr lang="he-IL"/>
        </a:p>
      </dgm:t>
    </dgm:pt>
    <dgm:pt modelId="{78E65894-1818-457C-9FC6-9DBF9F9B0385}" type="pres">
      <dgm:prSet presAssocID="{DBFEC9EF-CACB-44E6-AF22-ED5254ADB7A4}" presName="parTx4" presStyleLbl="node1" presStyleIdx="3" presStyleCnt="4"/>
      <dgm:spPr/>
      <dgm:t>
        <a:bodyPr/>
        <a:lstStyle/>
        <a:p>
          <a:pPr rtl="1"/>
          <a:endParaRPr lang="he-IL"/>
        </a:p>
      </dgm:t>
    </dgm:pt>
    <dgm:pt modelId="{35566FB9-5E5D-4138-B879-3286BC0D06FD}" type="pres">
      <dgm:prSet presAssocID="{393098DC-5470-4813-A682-22354C6E78DE}" presName="picture4" presStyleCnt="0"/>
      <dgm:spPr/>
    </dgm:pt>
    <dgm:pt modelId="{BA58F60F-1F3F-42D4-BFD7-FB7711C81441}" type="pres">
      <dgm:prSet presAssocID="{393098DC-5470-4813-A682-22354C6E78DE}" presName="imageRepeatNode" presStyleLbl="fgImgPlace1" presStyleIdx="3" presStyleCnt="4" custLinFactNeighborX="-460" custLinFactNeighborY="3121"/>
      <dgm:spPr/>
      <dgm:t>
        <a:bodyPr/>
        <a:lstStyle/>
        <a:p>
          <a:pPr rtl="1"/>
          <a:endParaRPr lang="he-IL"/>
        </a:p>
      </dgm:t>
    </dgm:pt>
  </dgm:ptLst>
  <dgm:cxnLst>
    <dgm:cxn modelId="{F3A282DF-8DD5-4CF5-931C-865CD7CCE920}" type="presOf" srcId="{AF78F62D-2D14-471E-9FA9-98096CB4A5F0}" destId="{F78C18DB-DF8B-455C-854D-4B2E4A690B93}" srcOrd="0" destOrd="0" presId="urn:microsoft.com/office/officeart/2008/layout/AscendingPictureAccentProcess"/>
    <dgm:cxn modelId="{2156349B-EFD5-4E82-AAAB-9A17E3E3641C}" type="presOf" srcId="{CE86D5C6-AB47-4FC2-84BD-CF98FFDF4337}" destId="{ABA70C74-7AA1-414C-943E-6C78398F73CF}" srcOrd="0" destOrd="0" presId="urn:microsoft.com/office/officeart/2008/layout/AscendingPictureAccentProcess"/>
    <dgm:cxn modelId="{505C925F-5C28-4645-A54E-B4B2698866C9}" type="presOf" srcId="{DBFEC9EF-CACB-44E6-AF22-ED5254ADB7A4}" destId="{78E65894-1818-457C-9FC6-9DBF9F9B0385}" srcOrd="0" destOrd="0" presId="urn:microsoft.com/office/officeart/2008/layout/AscendingPictureAccentProcess"/>
    <dgm:cxn modelId="{55215F0D-16C6-46CA-9DD0-3080DB051B37}" srcId="{AF78F62D-2D14-471E-9FA9-98096CB4A5F0}" destId="{0C05FD3F-4ADD-456A-A202-51C5D0F4F4E6}" srcOrd="2" destOrd="0" parTransId="{B149DA9A-3CC2-4227-9B1C-63B3E09920D7}" sibTransId="{8302183C-0F52-4151-8D1E-CE00690D3930}"/>
    <dgm:cxn modelId="{BD69220A-855B-45E3-8E02-C6113539637C}" srcId="{AF78F62D-2D14-471E-9FA9-98096CB4A5F0}" destId="{9F1173B4-09C2-463E-8FF8-E0367545CF3B}" srcOrd="0" destOrd="0" parTransId="{D5DD5F65-EC4F-4FB6-9E3A-74A2FC1105DC}" sibTransId="{AC018F3D-5A8E-49B3-AD3D-1E1921D686BE}"/>
    <dgm:cxn modelId="{782F71C1-52C6-41AC-AF8E-601A03476EAE}" type="presOf" srcId="{0C05FD3F-4ADD-456A-A202-51C5D0F4F4E6}" destId="{A1ED41FB-B855-4BC6-9B55-2E20270DF53B}" srcOrd="0" destOrd="0" presId="urn:microsoft.com/office/officeart/2008/layout/AscendingPictureAccentProcess"/>
    <dgm:cxn modelId="{B67F2D16-9D4E-4900-9A94-BC7460BA151D}" type="presOf" srcId="{42BE2894-EF38-432C-9416-3D7ADFD38B91}" destId="{DE603079-1495-4C7A-ACA6-BC5D62395642}" srcOrd="0" destOrd="0" presId="urn:microsoft.com/office/officeart/2008/layout/AscendingPictureAccentProcess"/>
    <dgm:cxn modelId="{D6D899E3-9147-4890-92C1-9728DE236614}" srcId="{AF78F62D-2D14-471E-9FA9-98096CB4A5F0}" destId="{DBFEC9EF-CACB-44E6-AF22-ED5254ADB7A4}" srcOrd="3" destOrd="0" parTransId="{5B88F0D0-F5B6-4D41-B8E2-8E45C087B83E}" sibTransId="{393098DC-5470-4813-A682-22354C6E78DE}"/>
    <dgm:cxn modelId="{AC7559CE-AC2B-4AB4-9470-CBD6CA13B794}" type="presOf" srcId="{9F1173B4-09C2-463E-8FF8-E0367545CF3B}" destId="{9B8769A2-C061-43B6-8E41-9E4378809664}" srcOrd="0" destOrd="0" presId="urn:microsoft.com/office/officeart/2008/layout/AscendingPictureAccentProcess"/>
    <dgm:cxn modelId="{CCF3241F-6B18-42A4-A449-246E8DF56C44}" srcId="{AF78F62D-2D14-471E-9FA9-98096CB4A5F0}" destId="{42BE2894-EF38-432C-9416-3D7ADFD38B91}" srcOrd="1" destOrd="0" parTransId="{E87FC0B4-36A8-44E7-93D6-5DD22EB203A1}" sibTransId="{CE86D5C6-AB47-4FC2-84BD-CF98FFDF4337}"/>
    <dgm:cxn modelId="{5F612A38-3649-4250-8DE1-5AD83D390A74}" type="presOf" srcId="{8302183C-0F52-4151-8D1E-CE00690D3930}" destId="{76746D59-0772-48EF-9EA3-3F79EC7EEF1E}" srcOrd="0" destOrd="0" presId="urn:microsoft.com/office/officeart/2008/layout/AscendingPictureAccentProcess"/>
    <dgm:cxn modelId="{13F658ED-26B8-46D1-8C67-7D0F5A04D8D3}" type="presOf" srcId="{393098DC-5470-4813-A682-22354C6E78DE}" destId="{BA58F60F-1F3F-42D4-BFD7-FB7711C81441}" srcOrd="0" destOrd="0" presId="urn:microsoft.com/office/officeart/2008/layout/AscendingPictureAccentProcess"/>
    <dgm:cxn modelId="{C0E18BDF-92F5-4DC7-94C1-FF4F87F5D6F1}" type="presOf" srcId="{AC018F3D-5A8E-49B3-AD3D-1E1921D686BE}" destId="{65F2CB19-3984-4416-87C6-C6CF15342FE3}" srcOrd="0" destOrd="0" presId="urn:microsoft.com/office/officeart/2008/layout/AscendingPictureAccentProcess"/>
    <dgm:cxn modelId="{DC9D2FFF-BFBB-446C-B182-7769598B03A9}" type="presParOf" srcId="{F78C18DB-DF8B-455C-854D-4B2E4A690B93}" destId="{484C6123-5843-4D7F-A6A0-BC3EFCF4D33F}" srcOrd="0" destOrd="0" presId="urn:microsoft.com/office/officeart/2008/layout/AscendingPictureAccentProcess"/>
    <dgm:cxn modelId="{CB408AAD-83F1-46AC-BC34-C4FD797CDFC9}" type="presParOf" srcId="{F78C18DB-DF8B-455C-854D-4B2E4A690B93}" destId="{40359211-81BF-4EA1-9225-9FFA8D6134A2}" srcOrd="1" destOrd="0" presId="urn:microsoft.com/office/officeart/2008/layout/AscendingPictureAccentProcess"/>
    <dgm:cxn modelId="{1B231AF8-1B73-454E-B288-83F044E8B6BC}" type="presParOf" srcId="{F78C18DB-DF8B-455C-854D-4B2E4A690B93}" destId="{9C97B08E-377F-4E6C-A4D1-4CA840353159}" srcOrd="2" destOrd="0" presId="urn:microsoft.com/office/officeart/2008/layout/AscendingPictureAccentProcess"/>
    <dgm:cxn modelId="{F15C1443-6803-4FA2-9622-52A8A1A448AB}" type="presParOf" srcId="{F78C18DB-DF8B-455C-854D-4B2E4A690B93}" destId="{A3BC74F4-CEC5-457B-A510-6190DB810ADD}" srcOrd="3" destOrd="0" presId="urn:microsoft.com/office/officeart/2008/layout/AscendingPictureAccentProcess"/>
    <dgm:cxn modelId="{310A93B6-ED2F-4683-8665-CF5F993E0BC9}" type="presParOf" srcId="{F78C18DB-DF8B-455C-854D-4B2E4A690B93}" destId="{91FF8811-3BC8-4409-9BDD-9D4E132E9B99}" srcOrd="4" destOrd="0" presId="urn:microsoft.com/office/officeart/2008/layout/AscendingPictureAccentProcess"/>
    <dgm:cxn modelId="{5E8C5B05-5C48-4D7E-B533-09EC1DC93504}" type="presParOf" srcId="{F78C18DB-DF8B-455C-854D-4B2E4A690B93}" destId="{A59D5D15-0FEE-4988-853E-521192EEA2B5}" srcOrd="5" destOrd="0" presId="urn:microsoft.com/office/officeart/2008/layout/AscendingPictureAccentProcess"/>
    <dgm:cxn modelId="{43FCABB5-E474-41A1-A903-96FF58A66EE4}" type="presParOf" srcId="{F78C18DB-DF8B-455C-854D-4B2E4A690B93}" destId="{ED29B46F-C3BC-46F8-B65C-EF663FE8213C}" srcOrd="6" destOrd="0" presId="urn:microsoft.com/office/officeart/2008/layout/AscendingPictureAccentProcess"/>
    <dgm:cxn modelId="{2AB4D750-8AF1-4383-B01B-74A43D6575C9}" type="presParOf" srcId="{F78C18DB-DF8B-455C-854D-4B2E4A690B93}" destId="{1A372EF2-02AC-4CCF-B0F2-E73AA078A2E0}" srcOrd="7" destOrd="0" presId="urn:microsoft.com/office/officeart/2008/layout/AscendingPictureAccentProcess"/>
    <dgm:cxn modelId="{41337691-DFAA-45F5-9737-B384D4759188}" type="presParOf" srcId="{F78C18DB-DF8B-455C-854D-4B2E4A690B93}" destId="{6E01ECB2-DCD1-41EB-BC4C-C6A14CCB5675}" srcOrd="8" destOrd="0" presId="urn:microsoft.com/office/officeart/2008/layout/AscendingPictureAccentProcess"/>
    <dgm:cxn modelId="{FEA77C26-F3B9-46B9-AC55-3E20C8AF01C4}" type="presParOf" srcId="{F78C18DB-DF8B-455C-854D-4B2E4A690B93}" destId="{E1A88188-F016-4618-BC5B-DD80EA26A808}" srcOrd="9" destOrd="0" presId="urn:microsoft.com/office/officeart/2008/layout/AscendingPictureAccentProcess"/>
    <dgm:cxn modelId="{8F206F7F-B32D-4E12-A442-7FBFE2570726}" type="presParOf" srcId="{F78C18DB-DF8B-455C-854D-4B2E4A690B93}" destId="{0890432E-6C1A-44EB-9714-B05ADDE079EC}" srcOrd="10" destOrd="0" presId="urn:microsoft.com/office/officeart/2008/layout/AscendingPictureAccentProcess"/>
    <dgm:cxn modelId="{EB25786B-6021-4FDC-8136-3EA3D89F3913}" type="presParOf" srcId="{F78C18DB-DF8B-455C-854D-4B2E4A690B93}" destId="{B3EABB0A-31C2-4BCB-A0A7-869848F4B205}" srcOrd="11" destOrd="0" presId="urn:microsoft.com/office/officeart/2008/layout/AscendingPictureAccentProcess"/>
    <dgm:cxn modelId="{69C3114D-3843-410F-AF03-F085459BD30E}" type="presParOf" srcId="{F78C18DB-DF8B-455C-854D-4B2E4A690B93}" destId="{F978D691-12D3-4C5F-88DB-A86DAC9C7326}" srcOrd="12" destOrd="0" presId="urn:microsoft.com/office/officeart/2008/layout/AscendingPictureAccentProcess"/>
    <dgm:cxn modelId="{C8F6CDC0-3F60-48AB-94D4-48F90651BEEA}" type="presParOf" srcId="{F78C18DB-DF8B-455C-854D-4B2E4A690B93}" destId="{9B8769A2-C061-43B6-8E41-9E4378809664}" srcOrd="13" destOrd="0" presId="urn:microsoft.com/office/officeart/2008/layout/AscendingPictureAccentProcess"/>
    <dgm:cxn modelId="{3081B1FB-4377-4AAF-97E4-0583A9441463}" type="presParOf" srcId="{F78C18DB-DF8B-455C-854D-4B2E4A690B93}" destId="{145CCF8B-856C-4664-A143-855CB21C56C7}" srcOrd="14" destOrd="0" presId="urn:microsoft.com/office/officeart/2008/layout/AscendingPictureAccentProcess"/>
    <dgm:cxn modelId="{1F51C8CE-F383-4CDF-B8D8-A0FBA0E033B1}" type="presParOf" srcId="{145CCF8B-856C-4664-A143-855CB21C56C7}" destId="{65F2CB19-3984-4416-87C6-C6CF15342FE3}" srcOrd="0" destOrd="0" presId="urn:microsoft.com/office/officeart/2008/layout/AscendingPictureAccentProcess"/>
    <dgm:cxn modelId="{F288D99C-46C7-4D0F-916A-EE60144F83DF}" type="presParOf" srcId="{F78C18DB-DF8B-455C-854D-4B2E4A690B93}" destId="{DE603079-1495-4C7A-ACA6-BC5D62395642}" srcOrd="15" destOrd="0" presId="urn:microsoft.com/office/officeart/2008/layout/AscendingPictureAccentProcess"/>
    <dgm:cxn modelId="{033B8101-4F20-4379-A9FE-EC1365290197}" type="presParOf" srcId="{F78C18DB-DF8B-455C-854D-4B2E4A690B93}" destId="{CE70C2AF-E943-4366-94BC-E07F675CAEA5}" srcOrd="16" destOrd="0" presId="urn:microsoft.com/office/officeart/2008/layout/AscendingPictureAccentProcess"/>
    <dgm:cxn modelId="{D2A01CEB-B92F-4042-A3A3-EF08973BA090}" type="presParOf" srcId="{CE70C2AF-E943-4366-94BC-E07F675CAEA5}" destId="{ABA70C74-7AA1-414C-943E-6C78398F73CF}" srcOrd="0" destOrd="0" presId="urn:microsoft.com/office/officeart/2008/layout/AscendingPictureAccentProcess"/>
    <dgm:cxn modelId="{97554E22-11AB-45D7-85A3-F622D6F36A32}" type="presParOf" srcId="{F78C18DB-DF8B-455C-854D-4B2E4A690B93}" destId="{A1ED41FB-B855-4BC6-9B55-2E20270DF53B}" srcOrd="17" destOrd="0" presId="urn:microsoft.com/office/officeart/2008/layout/AscendingPictureAccentProcess"/>
    <dgm:cxn modelId="{98EB2C1D-D441-4BE9-B2EC-5C62B3156BD2}" type="presParOf" srcId="{F78C18DB-DF8B-455C-854D-4B2E4A690B93}" destId="{4EBD9A0A-9429-4444-9FA8-C652C4A85EF8}" srcOrd="18" destOrd="0" presId="urn:microsoft.com/office/officeart/2008/layout/AscendingPictureAccentProcess"/>
    <dgm:cxn modelId="{5418E04E-4B7F-46D3-BBF9-0F8EA161E527}" type="presParOf" srcId="{4EBD9A0A-9429-4444-9FA8-C652C4A85EF8}" destId="{76746D59-0772-48EF-9EA3-3F79EC7EEF1E}" srcOrd="0" destOrd="0" presId="urn:microsoft.com/office/officeart/2008/layout/AscendingPictureAccentProcess"/>
    <dgm:cxn modelId="{95D8AC56-AE43-4F1F-8642-423D8FF01225}" type="presParOf" srcId="{F78C18DB-DF8B-455C-854D-4B2E4A690B93}" destId="{78E65894-1818-457C-9FC6-9DBF9F9B0385}" srcOrd="19" destOrd="0" presId="urn:microsoft.com/office/officeart/2008/layout/AscendingPictureAccentProcess"/>
    <dgm:cxn modelId="{5CF988FA-890F-4AF3-B0F4-813CE6537DE5}" type="presParOf" srcId="{F78C18DB-DF8B-455C-854D-4B2E4A690B93}" destId="{35566FB9-5E5D-4138-B879-3286BC0D06FD}" srcOrd="20" destOrd="0" presId="urn:microsoft.com/office/officeart/2008/layout/AscendingPictureAccentProcess"/>
    <dgm:cxn modelId="{C4162958-70E4-463A-AD82-43432EC7E3C9}" type="presParOf" srcId="{35566FB9-5E5D-4138-B879-3286BC0D06FD}" destId="{BA58F60F-1F3F-42D4-BFD7-FB7711C81441}"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F78FC3-54DA-44D4-9305-4F414A717C44}" type="doc">
      <dgm:prSet loTypeId="urn:microsoft.com/office/officeart/2008/layout/RadialCluster" loCatId="relationship" qsTypeId="urn:microsoft.com/office/officeart/2005/8/quickstyle/simple1" qsCatId="simple" csTypeId="urn:microsoft.com/office/officeart/2005/8/colors/accent4_3" csCatId="accent4" phldr="1"/>
      <dgm:spPr/>
      <dgm:t>
        <a:bodyPr/>
        <a:lstStyle/>
        <a:p>
          <a:pPr rtl="1"/>
          <a:endParaRPr lang="he-IL"/>
        </a:p>
      </dgm:t>
    </dgm:pt>
    <dgm:pt modelId="{D2FB4838-F7AC-4F3F-A00F-B5BCB9C55CEB}">
      <dgm:prSet phldrT="[טקסט]"/>
      <dgm:spPr/>
      <dgm:t>
        <a:bodyPr/>
        <a:lstStyle/>
        <a:p>
          <a:pPr rtl="1"/>
          <a:r>
            <a:rPr lang="he-IL" dirty="0" smtClean="0">
              <a:latin typeface="Narkisim" panose="020E0502050101010101" pitchFamily="34" charset="-79"/>
              <a:cs typeface="Narkisim" panose="020E0502050101010101" pitchFamily="34" charset="-79"/>
            </a:rPr>
            <a:t>הרשות</a:t>
          </a:r>
          <a:endParaRPr lang="he-IL" dirty="0">
            <a:latin typeface="Narkisim" panose="020E0502050101010101" pitchFamily="34" charset="-79"/>
            <a:cs typeface="Narkisim" panose="020E0502050101010101" pitchFamily="34" charset="-79"/>
          </a:endParaRPr>
        </a:p>
      </dgm:t>
    </dgm:pt>
    <dgm:pt modelId="{8BC1C38B-91EB-403A-A213-81FB45DCEAEC}" type="parTrans" cxnId="{2AAEB7FD-84FF-4E75-BEE2-D2EA17B3CBFF}">
      <dgm:prSet/>
      <dgm:spPr/>
      <dgm:t>
        <a:bodyPr/>
        <a:lstStyle/>
        <a:p>
          <a:pPr rtl="1"/>
          <a:endParaRPr lang="he-IL">
            <a:latin typeface="Narkisim" panose="020E0502050101010101" pitchFamily="34" charset="-79"/>
            <a:cs typeface="Narkisim" panose="020E0502050101010101" pitchFamily="34" charset="-79"/>
          </a:endParaRPr>
        </a:p>
      </dgm:t>
    </dgm:pt>
    <dgm:pt modelId="{A1CAE50F-4EBA-4CD4-8228-84B7CF74A71A}" type="sibTrans" cxnId="{2AAEB7FD-84FF-4E75-BEE2-D2EA17B3CBFF}">
      <dgm:prSet/>
      <dgm:spPr/>
      <dgm:t>
        <a:bodyPr/>
        <a:lstStyle/>
        <a:p>
          <a:pPr rtl="1"/>
          <a:endParaRPr lang="he-IL">
            <a:latin typeface="Narkisim" panose="020E0502050101010101" pitchFamily="34" charset="-79"/>
            <a:cs typeface="Narkisim" panose="020E0502050101010101" pitchFamily="34" charset="-79"/>
          </a:endParaRPr>
        </a:p>
      </dgm:t>
    </dgm:pt>
    <dgm:pt modelId="{5E652CC0-422A-4225-B228-7DB0CE3231EB}">
      <dgm:prSet phldrT="[טקסט]" custT="1"/>
      <dgm:spPr/>
      <dgm:t>
        <a:bodyPr/>
        <a:lstStyle/>
        <a:p>
          <a:pPr rtl="1"/>
          <a:r>
            <a:rPr lang="he-IL" sz="900" dirty="0" smtClean="0">
              <a:latin typeface="Narkisim" panose="020E0502050101010101" pitchFamily="34" charset="-79"/>
              <a:cs typeface="Narkisim" panose="020E0502050101010101" pitchFamily="34" charset="-79"/>
            </a:rPr>
            <a:t>כללי</a:t>
          </a:r>
          <a:endParaRPr lang="he-IL" sz="900" dirty="0">
            <a:latin typeface="Narkisim" panose="020E0502050101010101" pitchFamily="34" charset="-79"/>
            <a:cs typeface="Narkisim" panose="020E0502050101010101" pitchFamily="34" charset="-79"/>
          </a:endParaRPr>
        </a:p>
      </dgm:t>
    </dgm:pt>
    <dgm:pt modelId="{D9903651-9491-48E7-915F-7B830F85DAB0}" type="parTrans" cxnId="{3B92CC8B-C238-440A-A10E-E28A69E404E3}">
      <dgm:prSet/>
      <dgm:spPr/>
      <dgm:t>
        <a:bodyPr/>
        <a:lstStyle/>
        <a:p>
          <a:pPr rtl="1"/>
          <a:endParaRPr lang="he-IL">
            <a:latin typeface="Narkisim" panose="020E0502050101010101" pitchFamily="34" charset="-79"/>
            <a:cs typeface="Narkisim" panose="020E0502050101010101" pitchFamily="34" charset="-79"/>
          </a:endParaRPr>
        </a:p>
      </dgm:t>
    </dgm:pt>
    <dgm:pt modelId="{16D8D315-6E33-42AE-B739-09156D92273F}" type="sibTrans" cxnId="{3B92CC8B-C238-440A-A10E-E28A69E404E3}">
      <dgm:prSet/>
      <dgm:spPr/>
      <dgm:t>
        <a:bodyPr/>
        <a:lstStyle/>
        <a:p>
          <a:pPr rtl="1"/>
          <a:endParaRPr lang="he-IL">
            <a:latin typeface="Narkisim" panose="020E0502050101010101" pitchFamily="34" charset="-79"/>
            <a:cs typeface="Narkisim" panose="020E0502050101010101" pitchFamily="34" charset="-79"/>
          </a:endParaRPr>
        </a:p>
      </dgm:t>
    </dgm:pt>
    <dgm:pt modelId="{C93CACDB-6243-4FAC-BF9A-CBC8A1FF34D6}">
      <dgm:prSet phldrT="[טקסט]"/>
      <dgm:spPr/>
      <dgm:t>
        <a:bodyPr/>
        <a:lstStyle/>
        <a:p>
          <a:pPr rtl="1"/>
          <a:r>
            <a:rPr lang="he-IL" dirty="0" smtClean="0">
              <a:latin typeface="Narkisim" panose="020E0502050101010101" pitchFamily="34" charset="-79"/>
              <a:cs typeface="Narkisim" panose="020E0502050101010101" pitchFamily="34" charset="-79"/>
            </a:rPr>
            <a:t>חוץ</a:t>
          </a:r>
          <a:endParaRPr lang="he-IL" dirty="0">
            <a:latin typeface="Narkisim" panose="020E0502050101010101" pitchFamily="34" charset="-79"/>
            <a:cs typeface="Narkisim" panose="020E0502050101010101" pitchFamily="34" charset="-79"/>
          </a:endParaRPr>
        </a:p>
      </dgm:t>
    </dgm:pt>
    <dgm:pt modelId="{2B2E20ED-D7D6-4792-BD6C-2E2FE8AF0F91}" type="parTrans" cxnId="{AF9DB279-827E-4D49-8B2A-9BE2103A8FC5}">
      <dgm:prSet/>
      <dgm:spPr/>
      <dgm:t>
        <a:bodyPr/>
        <a:lstStyle/>
        <a:p>
          <a:pPr rtl="1"/>
          <a:endParaRPr lang="he-IL">
            <a:latin typeface="Narkisim" panose="020E0502050101010101" pitchFamily="34" charset="-79"/>
            <a:cs typeface="Narkisim" panose="020E0502050101010101" pitchFamily="34" charset="-79"/>
          </a:endParaRPr>
        </a:p>
      </dgm:t>
    </dgm:pt>
    <dgm:pt modelId="{9A0CC34A-4518-430A-A12B-7465F866B19C}" type="sibTrans" cxnId="{AF9DB279-827E-4D49-8B2A-9BE2103A8FC5}">
      <dgm:prSet/>
      <dgm:spPr/>
      <dgm:t>
        <a:bodyPr/>
        <a:lstStyle/>
        <a:p>
          <a:pPr rtl="1"/>
          <a:endParaRPr lang="he-IL">
            <a:latin typeface="Narkisim" panose="020E0502050101010101" pitchFamily="34" charset="-79"/>
            <a:cs typeface="Narkisim" panose="020E0502050101010101" pitchFamily="34" charset="-79"/>
          </a:endParaRPr>
        </a:p>
      </dgm:t>
    </dgm:pt>
    <dgm:pt modelId="{A47C619F-E91F-4917-8007-5BCA81EDFF89}">
      <dgm:prSet phldrT="[טקסט]"/>
      <dgm:spPr/>
      <dgm:t>
        <a:bodyPr/>
        <a:lstStyle/>
        <a:p>
          <a:pPr rtl="1"/>
          <a:r>
            <a:rPr lang="he-IL" dirty="0" smtClean="0">
              <a:latin typeface="Narkisim" panose="020E0502050101010101" pitchFamily="34" charset="-79"/>
              <a:cs typeface="Narkisim" panose="020E0502050101010101" pitchFamily="34" charset="-79"/>
            </a:rPr>
            <a:t>פנים</a:t>
          </a:r>
          <a:endParaRPr lang="he-IL" dirty="0">
            <a:latin typeface="Narkisim" panose="020E0502050101010101" pitchFamily="34" charset="-79"/>
            <a:cs typeface="Narkisim" panose="020E0502050101010101" pitchFamily="34" charset="-79"/>
          </a:endParaRPr>
        </a:p>
      </dgm:t>
    </dgm:pt>
    <dgm:pt modelId="{1FD96F04-EBF2-46ED-A691-B8E476D7A854}" type="parTrans" cxnId="{39741F29-0F70-45CB-8717-D477CC448E0A}">
      <dgm:prSet/>
      <dgm:spPr/>
      <dgm:t>
        <a:bodyPr/>
        <a:lstStyle/>
        <a:p>
          <a:pPr rtl="1"/>
          <a:endParaRPr lang="he-IL">
            <a:latin typeface="Narkisim" panose="020E0502050101010101" pitchFamily="34" charset="-79"/>
            <a:cs typeface="Narkisim" panose="020E0502050101010101" pitchFamily="34" charset="-79"/>
          </a:endParaRPr>
        </a:p>
      </dgm:t>
    </dgm:pt>
    <dgm:pt modelId="{E1995562-43C3-4F8D-ACDB-056FFD6D2AE5}" type="sibTrans" cxnId="{39741F29-0F70-45CB-8717-D477CC448E0A}">
      <dgm:prSet/>
      <dgm:spPr/>
      <dgm:t>
        <a:bodyPr/>
        <a:lstStyle/>
        <a:p>
          <a:pPr rtl="1"/>
          <a:endParaRPr lang="he-IL">
            <a:latin typeface="Narkisim" panose="020E0502050101010101" pitchFamily="34" charset="-79"/>
            <a:cs typeface="Narkisim" panose="020E0502050101010101" pitchFamily="34" charset="-79"/>
          </a:endParaRPr>
        </a:p>
      </dgm:t>
    </dgm:pt>
    <dgm:pt modelId="{CF584493-B584-4C87-8204-62189A6B57F2}">
      <dgm:prSet phldrT="[טקסט]"/>
      <dgm:spPr/>
      <dgm:t>
        <a:bodyPr/>
        <a:lstStyle/>
        <a:p>
          <a:pPr rtl="1"/>
          <a:r>
            <a:rPr lang="he-IL" dirty="0" smtClean="0">
              <a:latin typeface="Narkisim" panose="020E0502050101010101" pitchFamily="34" charset="-79"/>
              <a:cs typeface="Narkisim" panose="020E0502050101010101" pitchFamily="34" charset="-79"/>
            </a:rPr>
            <a:t>ממשקים</a:t>
          </a:r>
          <a:endParaRPr lang="he-IL" dirty="0">
            <a:latin typeface="Narkisim" panose="020E0502050101010101" pitchFamily="34" charset="-79"/>
            <a:cs typeface="Narkisim" panose="020E0502050101010101" pitchFamily="34" charset="-79"/>
          </a:endParaRPr>
        </a:p>
      </dgm:t>
    </dgm:pt>
    <dgm:pt modelId="{E448481E-903E-4DDC-8C00-E08B29D17504}" type="parTrans" cxnId="{6FC54D4A-E917-44DD-B91D-DF65A832D138}">
      <dgm:prSet/>
      <dgm:spPr/>
      <dgm:t>
        <a:bodyPr/>
        <a:lstStyle/>
        <a:p>
          <a:pPr rtl="1"/>
          <a:endParaRPr lang="he-IL"/>
        </a:p>
      </dgm:t>
    </dgm:pt>
    <dgm:pt modelId="{01104645-A300-4409-9F59-631769FC0AE0}" type="sibTrans" cxnId="{6FC54D4A-E917-44DD-B91D-DF65A832D138}">
      <dgm:prSet/>
      <dgm:spPr/>
      <dgm:t>
        <a:bodyPr/>
        <a:lstStyle/>
        <a:p>
          <a:pPr rtl="1"/>
          <a:endParaRPr lang="he-IL"/>
        </a:p>
      </dgm:t>
    </dgm:pt>
    <dgm:pt modelId="{48C44EFB-F046-4E1F-A806-484A31925E96}">
      <dgm:prSet phldrT="[טקסט]"/>
      <dgm:spPr/>
      <dgm:t>
        <a:bodyPr/>
        <a:lstStyle/>
        <a:p>
          <a:pPr rtl="1"/>
          <a:r>
            <a:rPr lang="he-IL" dirty="0" smtClean="0">
              <a:latin typeface="Narkisim" panose="020E0502050101010101" pitchFamily="34" charset="-79"/>
              <a:cs typeface="Narkisim" panose="020E0502050101010101" pitchFamily="34" charset="-79"/>
            </a:rPr>
            <a:t>תופעות</a:t>
          </a:r>
          <a:endParaRPr lang="he-IL" dirty="0">
            <a:latin typeface="Narkisim" panose="020E0502050101010101" pitchFamily="34" charset="-79"/>
            <a:cs typeface="Narkisim" panose="020E0502050101010101" pitchFamily="34" charset="-79"/>
          </a:endParaRPr>
        </a:p>
      </dgm:t>
    </dgm:pt>
    <dgm:pt modelId="{EAD3E232-5CB7-4849-9F8C-8293446879AF}" type="parTrans" cxnId="{8BDFBDC6-6B16-43AA-A3F9-2FB6A48B6BD9}">
      <dgm:prSet/>
      <dgm:spPr/>
      <dgm:t>
        <a:bodyPr/>
        <a:lstStyle/>
        <a:p>
          <a:pPr rtl="1"/>
          <a:endParaRPr lang="he-IL"/>
        </a:p>
      </dgm:t>
    </dgm:pt>
    <dgm:pt modelId="{B7842908-C3A0-45AA-962A-0E5587E7863E}" type="sibTrans" cxnId="{8BDFBDC6-6B16-43AA-A3F9-2FB6A48B6BD9}">
      <dgm:prSet/>
      <dgm:spPr/>
      <dgm:t>
        <a:bodyPr/>
        <a:lstStyle/>
        <a:p>
          <a:pPr rtl="1"/>
          <a:endParaRPr lang="he-IL"/>
        </a:p>
      </dgm:t>
    </dgm:pt>
    <dgm:pt modelId="{D88AA464-29ED-4819-99A8-7DD8FA602A21}">
      <dgm:prSet phldrT="[טקסט]"/>
      <dgm:spPr/>
      <dgm:t>
        <a:bodyPr/>
        <a:lstStyle/>
        <a:p>
          <a:pPr rtl="1"/>
          <a:r>
            <a:rPr lang="he-IL" dirty="0" smtClean="0">
              <a:latin typeface="Narkisim" panose="020E0502050101010101" pitchFamily="34" charset="-79"/>
              <a:cs typeface="Narkisim" panose="020E0502050101010101" pitchFamily="34" charset="-79"/>
            </a:rPr>
            <a:t>החמאס</a:t>
          </a:r>
          <a:endParaRPr lang="he-IL" dirty="0">
            <a:latin typeface="Narkisim" panose="020E0502050101010101" pitchFamily="34" charset="-79"/>
            <a:cs typeface="Narkisim" panose="020E0502050101010101" pitchFamily="34" charset="-79"/>
          </a:endParaRPr>
        </a:p>
      </dgm:t>
    </dgm:pt>
    <dgm:pt modelId="{8457EB02-963A-48F8-BF45-A85DB4279BD8}" type="parTrans" cxnId="{FBFB9681-9F9B-450E-AC30-EC77FCA43435}">
      <dgm:prSet/>
      <dgm:spPr/>
      <dgm:t>
        <a:bodyPr/>
        <a:lstStyle/>
        <a:p>
          <a:pPr rtl="1"/>
          <a:endParaRPr lang="he-IL"/>
        </a:p>
      </dgm:t>
    </dgm:pt>
    <dgm:pt modelId="{462283B9-CD1D-4392-9656-792313E6CC21}" type="sibTrans" cxnId="{FBFB9681-9F9B-450E-AC30-EC77FCA43435}">
      <dgm:prSet/>
      <dgm:spPr/>
      <dgm:t>
        <a:bodyPr/>
        <a:lstStyle/>
        <a:p>
          <a:pPr rtl="1"/>
          <a:endParaRPr lang="he-IL"/>
        </a:p>
      </dgm:t>
    </dgm:pt>
    <dgm:pt modelId="{76CDDDBA-B36D-4714-AA8C-719F1B8D1FC3}" type="pres">
      <dgm:prSet presAssocID="{74F78FC3-54DA-44D4-9305-4F414A717C44}" presName="Name0" presStyleCnt="0">
        <dgm:presLayoutVars>
          <dgm:chMax val="1"/>
          <dgm:chPref val="1"/>
          <dgm:dir/>
          <dgm:animOne val="branch"/>
          <dgm:animLvl val="lvl"/>
        </dgm:presLayoutVars>
      </dgm:prSet>
      <dgm:spPr/>
      <dgm:t>
        <a:bodyPr/>
        <a:lstStyle/>
        <a:p>
          <a:pPr rtl="1"/>
          <a:endParaRPr lang="he-IL"/>
        </a:p>
      </dgm:t>
    </dgm:pt>
    <dgm:pt modelId="{23392139-BF37-4508-B695-F1F2823516CB}" type="pres">
      <dgm:prSet presAssocID="{D2FB4838-F7AC-4F3F-A00F-B5BCB9C55CEB}" presName="singleCycle" presStyleCnt="0"/>
      <dgm:spPr/>
    </dgm:pt>
    <dgm:pt modelId="{052F5E5C-7DB8-4EB1-BBB5-4EDBEF39C1A8}" type="pres">
      <dgm:prSet presAssocID="{D2FB4838-F7AC-4F3F-A00F-B5BCB9C55CEB}" presName="singleCenter" presStyleLbl="node1" presStyleIdx="0" presStyleCnt="7">
        <dgm:presLayoutVars>
          <dgm:chMax val="7"/>
          <dgm:chPref val="7"/>
        </dgm:presLayoutVars>
      </dgm:prSet>
      <dgm:spPr/>
      <dgm:t>
        <a:bodyPr/>
        <a:lstStyle/>
        <a:p>
          <a:pPr rtl="1"/>
          <a:endParaRPr lang="he-IL"/>
        </a:p>
      </dgm:t>
    </dgm:pt>
    <dgm:pt modelId="{06715F5A-16BC-426E-97ED-DEC6DAA23D66}" type="pres">
      <dgm:prSet presAssocID="{D9903651-9491-48E7-915F-7B830F85DAB0}" presName="Name56" presStyleLbl="parChTrans1D2" presStyleIdx="0" presStyleCnt="6"/>
      <dgm:spPr/>
      <dgm:t>
        <a:bodyPr/>
        <a:lstStyle/>
        <a:p>
          <a:pPr rtl="1"/>
          <a:endParaRPr lang="he-IL"/>
        </a:p>
      </dgm:t>
    </dgm:pt>
    <dgm:pt modelId="{C0511186-EA8C-4926-B644-756489C464D9}" type="pres">
      <dgm:prSet presAssocID="{5E652CC0-422A-4225-B228-7DB0CE3231EB}" presName="text0" presStyleLbl="node1" presStyleIdx="1" presStyleCnt="7">
        <dgm:presLayoutVars>
          <dgm:bulletEnabled val="1"/>
        </dgm:presLayoutVars>
      </dgm:prSet>
      <dgm:spPr/>
      <dgm:t>
        <a:bodyPr/>
        <a:lstStyle/>
        <a:p>
          <a:pPr rtl="1"/>
          <a:endParaRPr lang="he-IL"/>
        </a:p>
      </dgm:t>
    </dgm:pt>
    <dgm:pt modelId="{F5DAABEC-3EC8-452B-8203-6524A08433BF}" type="pres">
      <dgm:prSet presAssocID="{2B2E20ED-D7D6-4792-BD6C-2E2FE8AF0F91}" presName="Name56" presStyleLbl="parChTrans1D2" presStyleIdx="1" presStyleCnt="6"/>
      <dgm:spPr/>
      <dgm:t>
        <a:bodyPr/>
        <a:lstStyle/>
        <a:p>
          <a:pPr rtl="1"/>
          <a:endParaRPr lang="he-IL"/>
        </a:p>
      </dgm:t>
    </dgm:pt>
    <dgm:pt modelId="{5FF6CA34-E002-4854-80A1-C777E54C9E18}" type="pres">
      <dgm:prSet presAssocID="{C93CACDB-6243-4FAC-BF9A-CBC8A1FF34D6}" presName="text0" presStyleLbl="node1" presStyleIdx="2" presStyleCnt="7">
        <dgm:presLayoutVars>
          <dgm:bulletEnabled val="1"/>
        </dgm:presLayoutVars>
      </dgm:prSet>
      <dgm:spPr/>
      <dgm:t>
        <a:bodyPr/>
        <a:lstStyle/>
        <a:p>
          <a:pPr rtl="1"/>
          <a:endParaRPr lang="he-IL"/>
        </a:p>
      </dgm:t>
    </dgm:pt>
    <dgm:pt modelId="{85274869-8EE9-47F9-82C6-C969E33B49EB}" type="pres">
      <dgm:prSet presAssocID="{1FD96F04-EBF2-46ED-A691-B8E476D7A854}" presName="Name56" presStyleLbl="parChTrans1D2" presStyleIdx="2" presStyleCnt="6"/>
      <dgm:spPr/>
      <dgm:t>
        <a:bodyPr/>
        <a:lstStyle/>
        <a:p>
          <a:pPr rtl="1"/>
          <a:endParaRPr lang="he-IL"/>
        </a:p>
      </dgm:t>
    </dgm:pt>
    <dgm:pt modelId="{E6D33748-AC0E-4229-99AF-9077B995D018}" type="pres">
      <dgm:prSet presAssocID="{A47C619F-E91F-4917-8007-5BCA81EDFF89}" presName="text0" presStyleLbl="node1" presStyleIdx="3" presStyleCnt="7">
        <dgm:presLayoutVars>
          <dgm:bulletEnabled val="1"/>
        </dgm:presLayoutVars>
      </dgm:prSet>
      <dgm:spPr/>
      <dgm:t>
        <a:bodyPr/>
        <a:lstStyle/>
        <a:p>
          <a:pPr rtl="1"/>
          <a:endParaRPr lang="he-IL"/>
        </a:p>
      </dgm:t>
    </dgm:pt>
    <dgm:pt modelId="{B444884D-433F-4DC0-B6FA-5DB88321EE27}" type="pres">
      <dgm:prSet presAssocID="{E448481E-903E-4DDC-8C00-E08B29D17504}" presName="Name56" presStyleLbl="parChTrans1D2" presStyleIdx="3" presStyleCnt="6"/>
      <dgm:spPr/>
      <dgm:t>
        <a:bodyPr/>
        <a:lstStyle/>
        <a:p>
          <a:pPr rtl="1"/>
          <a:endParaRPr lang="he-IL"/>
        </a:p>
      </dgm:t>
    </dgm:pt>
    <dgm:pt modelId="{98165232-CFA7-4392-A172-8FFCA5EB9577}" type="pres">
      <dgm:prSet presAssocID="{CF584493-B584-4C87-8204-62189A6B57F2}" presName="text0" presStyleLbl="node1" presStyleIdx="4" presStyleCnt="7">
        <dgm:presLayoutVars>
          <dgm:bulletEnabled val="1"/>
        </dgm:presLayoutVars>
      </dgm:prSet>
      <dgm:spPr/>
      <dgm:t>
        <a:bodyPr/>
        <a:lstStyle/>
        <a:p>
          <a:pPr rtl="1"/>
          <a:endParaRPr lang="he-IL"/>
        </a:p>
      </dgm:t>
    </dgm:pt>
    <dgm:pt modelId="{3954058F-4766-4F0F-884C-6DD846E9777B}" type="pres">
      <dgm:prSet presAssocID="{EAD3E232-5CB7-4849-9F8C-8293446879AF}" presName="Name56" presStyleLbl="parChTrans1D2" presStyleIdx="4" presStyleCnt="6"/>
      <dgm:spPr/>
      <dgm:t>
        <a:bodyPr/>
        <a:lstStyle/>
        <a:p>
          <a:pPr rtl="1"/>
          <a:endParaRPr lang="he-IL"/>
        </a:p>
      </dgm:t>
    </dgm:pt>
    <dgm:pt modelId="{62EAC3D1-0459-4AF0-83D4-8E4B2FE8BC20}" type="pres">
      <dgm:prSet presAssocID="{48C44EFB-F046-4E1F-A806-484A31925E96}" presName="text0" presStyleLbl="node1" presStyleIdx="5" presStyleCnt="7">
        <dgm:presLayoutVars>
          <dgm:bulletEnabled val="1"/>
        </dgm:presLayoutVars>
      </dgm:prSet>
      <dgm:spPr/>
      <dgm:t>
        <a:bodyPr/>
        <a:lstStyle/>
        <a:p>
          <a:pPr rtl="1"/>
          <a:endParaRPr lang="he-IL"/>
        </a:p>
      </dgm:t>
    </dgm:pt>
    <dgm:pt modelId="{8E697BBB-F982-4970-B118-8A935F2EAAF9}" type="pres">
      <dgm:prSet presAssocID="{8457EB02-963A-48F8-BF45-A85DB4279BD8}" presName="Name56" presStyleLbl="parChTrans1D2" presStyleIdx="5" presStyleCnt="6"/>
      <dgm:spPr/>
      <dgm:t>
        <a:bodyPr/>
        <a:lstStyle/>
        <a:p>
          <a:pPr rtl="1"/>
          <a:endParaRPr lang="he-IL"/>
        </a:p>
      </dgm:t>
    </dgm:pt>
    <dgm:pt modelId="{7EEA38F8-C102-472C-8892-EBC7FAD893B7}" type="pres">
      <dgm:prSet presAssocID="{D88AA464-29ED-4819-99A8-7DD8FA602A21}" presName="text0" presStyleLbl="node1" presStyleIdx="6" presStyleCnt="7">
        <dgm:presLayoutVars>
          <dgm:bulletEnabled val="1"/>
        </dgm:presLayoutVars>
      </dgm:prSet>
      <dgm:spPr/>
      <dgm:t>
        <a:bodyPr/>
        <a:lstStyle/>
        <a:p>
          <a:pPr rtl="1"/>
          <a:endParaRPr lang="he-IL"/>
        </a:p>
      </dgm:t>
    </dgm:pt>
  </dgm:ptLst>
  <dgm:cxnLst>
    <dgm:cxn modelId="{6469BF4A-A38A-469C-A3C6-2B5462AB0417}" type="presOf" srcId="{8457EB02-963A-48F8-BF45-A85DB4279BD8}" destId="{8E697BBB-F982-4970-B118-8A935F2EAAF9}" srcOrd="0" destOrd="0" presId="urn:microsoft.com/office/officeart/2008/layout/RadialCluster"/>
    <dgm:cxn modelId="{EC88E0F4-DED9-47EB-9143-59AEB9284BFC}" type="presOf" srcId="{A47C619F-E91F-4917-8007-5BCA81EDFF89}" destId="{E6D33748-AC0E-4229-99AF-9077B995D018}" srcOrd="0" destOrd="0" presId="urn:microsoft.com/office/officeart/2008/layout/RadialCluster"/>
    <dgm:cxn modelId="{AD836273-432F-45C1-8334-58EEDF7881CE}" type="presOf" srcId="{E448481E-903E-4DDC-8C00-E08B29D17504}" destId="{B444884D-433F-4DC0-B6FA-5DB88321EE27}" srcOrd="0" destOrd="0" presId="urn:microsoft.com/office/officeart/2008/layout/RadialCluster"/>
    <dgm:cxn modelId="{B49092D7-D9C2-4107-96C0-D111B6C18369}" type="presOf" srcId="{CF584493-B584-4C87-8204-62189A6B57F2}" destId="{98165232-CFA7-4392-A172-8FFCA5EB9577}" srcOrd="0" destOrd="0" presId="urn:microsoft.com/office/officeart/2008/layout/RadialCluster"/>
    <dgm:cxn modelId="{572D02B7-84DA-4F20-B590-6B2264A4D3A3}" type="presOf" srcId="{D2FB4838-F7AC-4F3F-A00F-B5BCB9C55CEB}" destId="{052F5E5C-7DB8-4EB1-BBB5-4EDBEF39C1A8}" srcOrd="0" destOrd="0" presId="urn:microsoft.com/office/officeart/2008/layout/RadialCluster"/>
    <dgm:cxn modelId="{4F56EE80-42BD-4B54-9E5E-731CB4C6CB9A}" type="presOf" srcId="{1FD96F04-EBF2-46ED-A691-B8E476D7A854}" destId="{85274869-8EE9-47F9-82C6-C969E33B49EB}" srcOrd="0" destOrd="0" presId="urn:microsoft.com/office/officeart/2008/layout/RadialCluster"/>
    <dgm:cxn modelId="{FC3BA20A-1AEC-465A-8E28-D610B3C6FB69}" type="presOf" srcId="{D88AA464-29ED-4819-99A8-7DD8FA602A21}" destId="{7EEA38F8-C102-472C-8892-EBC7FAD893B7}" srcOrd="0" destOrd="0" presId="urn:microsoft.com/office/officeart/2008/layout/RadialCluster"/>
    <dgm:cxn modelId="{7DF9B146-03D1-4771-AE22-2DDB0CCDB9FA}" type="presOf" srcId="{EAD3E232-5CB7-4849-9F8C-8293446879AF}" destId="{3954058F-4766-4F0F-884C-6DD846E9777B}" srcOrd="0" destOrd="0" presId="urn:microsoft.com/office/officeart/2008/layout/RadialCluster"/>
    <dgm:cxn modelId="{3B92CC8B-C238-440A-A10E-E28A69E404E3}" srcId="{D2FB4838-F7AC-4F3F-A00F-B5BCB9C55CEB}" destId="{5E652CC0-422A-4225-B228-7DB0CE3231EB}" srcOrd="0" destOrd="0" parTransId="{D9903651-9491-48E7-915F-7B830F85DAB0}" sibTransId="{16D8D315-6E33-42AE-B739-09156D92273F}"/>
    <dgm:cxn modelId="{7D40526E-1BA7-4DBE-BC33-0E1B6442862E}" type="presOf" srcId="{C93CACDB-6243-4FAC-BF9A-CBC8A1FF34D6}" destId="{5FF6CA34-E002-4854-80A1-C777E54C9E18}" srcOrd="0" destOrd="0" presId="urn:microsoft.com/office/officeart/2008/layout/RadialCluster"/>
    <dgm:cxn modelId="{AF9DB279-827E-4D49-8B2A-9BE2103A8FC5}" srcId="{D2FB4838-F7AC-4F3F-A00F-B5BCB9C55CEB}" destId="{C93CACDB-6243-4FAC-BF9A-CBC8A1FF34D6}" srcOrd="1" destOrd="0" parTransId="{2B2E20ED-D7D6-4792-BD6C-2E2FE8AF0F91}" sibTransId="{9A0CC34A-4518-430A-A12B-7465F866B19C}"/>
    <dgm:cxn modelId="{01AC027B-72AC-4FA8-948E-A1E7FEABE6C5}" type="presOf" srcId="{74F78FC3-54DA-44D4-9305-4F414A717C44}" destId="{76CDDDBA-B36D-4714-AA8C-719F1B8D1FC3}" srcOrd="0" destOrd="0" presId="urn:microsoft.com/office/officeart/2008/layout/RadialCluster"/>
    <dgm:cxn modelId="{FBFB9681-9F9B-450E-AC30-EC77FCA43435}" srcId="{D2FB4838-F7AC-4F3F-A00F-B5BCB9C55CEB}" destId="{D88AA464-29ED-4819-99A8-7DD8FA602A21}" srcOrd="5" destOrd="0" parTransId="{8457EB02-963A-48F8-BF45-A85DB4279BD8}" sibTransId="{462283B9-CD1D-4392-9656-792313E6CC21}"/>
    <dgm:cxn modelId="{8BDFBDC6-6B16-43AA-A3F9-2FB6A48B6BD9}" srcId="{D2FB4838-F7AC-4F3F-A00F-B5BCB9C55CEB}" destId="{48C44EFB-F046-4E1F-A806-484A31925E96}" srcOrd="4" destOrd="0" parTransId="{EAD3E232-5CB7-4849-9F8C-8293446879AF}" sibTransId="{B7842908-C3A0-45AA-962A-0E5587E7863E}"/>
    <dgm:cxn modelId="{39741F29-0F70-45CB-8717-D477CC448E0A}" srcId="{D2FB4838-F7AC-4F3F-A00F-B5BCB9C55CEB}" destId="{A47C619F-E91F-4917-8007-5BCA81EDFF89}" srcOrd="2" destOrd="0" parTransId="{1FD96F04-EBF2-46ED-A691-B8E476D7A854}" sibTransId="{E1995562-43C3-4F8D-ACDB-056FFD6D2AE5}"/>
    <dgm:cxn modelId="{2AAEB7FD-84FF-4E75-BEE2-D2EA17B3CBFF}" srcId="{74F78FC3-54DA-44D4-9305-4F414A717C44}" destId="{D2FB4838-F7AC-4F3F-A00F-B5BCB9C55CEB}" srcOrd="0" destOrd="0" parTransId="{8BC1C38B-91EB-403A-A213-81FB45DCEAEC}" sibTransId="{A1CAE50F-4EBA-4CD4-8228-84B7CF74A71A}"/>
    <dgm:cxn modelId="{ED0F426E-91BB-44C7-81CF-1262F05155D6}" type="presOf" srcId="{48C44EFB-F046-4E1F-A806-484A31925E96}" destId="{62EAC3D1-0459-4AF0-83D4-8E4B2FE8BC20}" srcOrd="0" destOrd="0" presId="urn:microsoft.com/office/officeart/2008/layout/RadialCluster"/>
    <dgm:cxn modelId="{6FC54D4A-E917-44DD-B91D-DF65A832D138}" srcId="{D2FB4838-F7AC-4F3F-A00F-B5BCB9C55CEB}" destId="{CF584493-B584-4C87-8204-62189A6B57F2}" srcOrd="3" destOrd="0" parTransId="{E448481E-903E-4DDC-8C00-E08B29D17504}" sibTransId="{01104645-A300-4409-9F59-631769FC0AE0}"/>
    <dgm:cxn modelId="{A12BBCC2-B6A7-4594-B7F1-0CFA1829237B}" type="presOf" srcId="{2B2E20ED-D7D6-4792-BD6C-2E2FE8AF0F91}" destId="{F5DAABEC-3EC8-452B-8203-6524A08433BF}" srcOrd="0" destOrd="0" presId="urn:microsoft.com/office/officeart/2008/layout/RadialCluster"/>
    <dgm:cxn modelId="{B6DDC8EC-C067-412D-B880-E664DEF4CE65}" type="presOf" srcId="{D9903651-9491-48E7-915F-7B830F85DAB0}" destId="{06715F5A-16BC-426E-97ED-DEC6DAA23D66}" srcOrd="0" destOrd="0" presId="urn:microsoft.com/office/officeart/2008/layout/RadialCluster"/>
    <dgm:cxn modelId="{4CF8EF5B-8FF3-40A3-AEF5-4F50EF861FE7}" type="presOf" srcId="{5E652CC0-422A-4225-B228-7DB0CE3231EB}" destId="{C0511186-EA8C-4926-B644-756489C464D9}" srcOrd="0" destOrd="0" presId="urn:microsoft.com/office/officeart/2008/layout/RadialCluster"/>
    <dgm:cxn modelId="{418AB844-C86B-4693-AE00-4AF2D4D5C02C}" type="presParOf" srcId="{76CDDDBA-B36D-4714-AA8C-719F1B8D1FC3}" destId="{23392139-BF37-4508-B695-F1F2823516CB}" srcOrd="0" destOrd="0" presId="urn:microsoft.com/office/officeart/2008/layout/RadialCluster"/>
    <dgm:cxn modelId="{439AC484-F661-42E5-9C6A-C9DAD934E47B}" type="presParOf" srcId="{23392139-BF37-4508-B695-F1F2823516CB}" destId="{052F5E5C-7DB8-4EB1-BBB5-4EDBEF39C1A8}" srcOrd="0" destOrd="0" presId="urn:microsoft.com/office/officeart/2008/layout/RadialCluster"/>
    <dgm:cxn modelId="{DFBAC766-E51D-4BCC-91CC-9F8E6373F256}" type="presParOf" srcId="{23392139-BF37-4508-B695-F1F2823516CB}" destId="{06715F5A-16BC-426E-97ED-DEC6DAA23D66}" srcOrd="1" destOrd="0" presId="urn:microsoft.com/office/officeart/2008/layout/RadialCluster"/>
    <dgm:cxn modelId="{3B188A35-28E9-41E6-9E9D-7A6650EB3714}" type="presParOf" srcId="{23392139-BF37-4508-B695-F1F2823516CB}" destId="{C0511186-EA8C-4926-B644-756489C464D9}" srcOrd="2" destOrd="0" presId="urn:microsoft.com/office/officeart/2008/layout/RadialCluster"/>
    <dgm:cxn modelId="{615B8BED-6E9C-4123-9A27-A2BEA1961793}" type="presParOf" srcId="{23392139-BF37-4508-B695-F1F2823516CB}" destId="{F5DAABEC-3EC8-452B-8203-6524A08433BF}" srcOrd="3" destOrd="0" presId="urn:microsoft.com/office/officeart/2008/layout/RadialCluster"/>
    <dgm:cxn modelId="{5D3E8E3D-EB75-417F-B424-326D83657C8E}" type="presParOf" srcId="{23392139-BF37-4508-B695-F1F2823516CB}" destId="{5FF6CA34-E002-4854-80A1-C777E54C9E18}" srcOrd="4" destOrd="0" presId="urn:microsoft.com/office/officeart/2008/layout/RadialCluster"/>
    <dgm:cxn modelId="{3FE0ABB2-8C5E-403B-9AAA-2F3D250939D9}" type="presParOf" srcId="{23392139-BF37-4508-B695-F1F2823516CB}" destId="{85274869-8EE9-47F9-82C6-C969E33B49EB}" srcOrd="5" destOrd="0" presId="urn:microsoft.com/office/officeart/2008/layout/RadialCluster"/>
    <dgm:cxn modelId="{84F4B041-7BBC-418A-BEDF-530241B710EA}" type="presParOf" srcId="{23392139-BF37-4508-B695-F1F2823516CB}" destId="{E6D33748-AC0E-4229-99AF-9077B995D018}" srcOrd="6" destOrd="0" presId="urn:microsoft.com/office/officeart/2008/layout/RadialCluster"/>
    <dgm:cxn modelId="{90FB678C-2C03-491E-9358-1E4ED77E6CD9}" type="presParOf" srcId="{23392139-BF37-4508-B695-F1F2823516CB}" destId="{B444884D-433F-4DC0-B6FA-5DB88321EE27}" srcOrd="7" destOrd="0" presId="urn:microsoft.com/office/officeart/2008/layout/RadialCluster"/>
    <dgm:cxn modelId="{F2698D77-8275-45B4-9756-AE1E9B58480E}" type="presParOf" srcId="{23392139-BF37-4508-B695-F1F2823516CB}" destId="{98165232-CFA7-4392-A172-8FFCA5EB9577}" srcOrd="8" destOrd="0" presId="urn:microsoft.com/office/officeart/2008/layout/RadialCluster"/>
    <dgm:cxn modelId="{A2EF81F4-A55C-43BF-B0E6-4A02EDFF72C9}" type="presParOf" srcId="{23392139-BF37-4508-B695-F1F2823516CB}" destId="{3954058F-4766-4F0F-884C-6DD846E9777B}" srcOrd="9" destOrd="0" presId="urn:microsoft.com/office/officeart/2008/layout/RadialCluster"/>
    <dgm:cxn modelId="{04A1734A-FFB2-4413-B639-24A505C24B7C}" type="presParOf" srcId="{23392139-BF37-4508-B695-F1F2823516CB}" destId="{62EAC3D1-0459-4AF0-83D4-8E4B2FE8BC20}" srcOrd="10" destOrd="0" presId="urn:microsoft.com/office/officeart/2008/layout/RadialCluster"/>
    <dgm:cxn modelId="{5B289F96-4424-4DE5-B813-C8BD9D21C970}" type="presParOf" srcId="{23392139-BF37-4508-B695-F1F2823516CB}" destId="{8E697BBB-F982-4970-B118-8A935F2EAAF9}" srcOrd="11" destOrd="0" presId="urn:microsoft.com/office/officeart/2008/layout/RadialCluster"/>
    <dgm:cxn modelId="{4E931528-5172-4CE5-98D7-231E5EE6E8B7}" type="presParOf" srcId="{23392139-BF37-4508-B695-F1F2823516CB}" destId="{7EEA38F8-C102-472C-8892-EBC7FAD893B7}" srcOrd="12" destOrd="0" presId="urn:microsoft.com/office/officeart/2008/layout/RadialCluster"/>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ABA17-510F-4B50-8D1F-A90311EEC598}" type="doc">
      <dgm:prSet loTypeId="urn:microsoft.com/office/officeart/2005/8/layout/target1" loCatId="relationship" qsTypeId="urn:microsoft.com/office/officeart/2005/8/quickstyle/simple1" qsCatId="simple" csTypeId="urn:microsoft.com/office/officeart/2005/8/colors/accent0_3" csCatId="mainScheme" phldr="1"/>
      <dgm:spPr/>
    </dgm:pt>
    <dgm:pt modelId="{B25B9C6D-2E2C-48CE-8707-4CE1612FBAAC}">
      <dgm:prSet phldrT="[טקסט]"/>
      <dgm:spPr/>
      <dgm:t>
        <a:bodyPr/>
        <a:lstStyle/>
        <a:p>
          <a:pPr rtl="1"/>
          <a:r>
            <a:rPr lang="he-IL" dirty="0" smtClean="0">
              <a:latin typeface="Narkisim" panose="020E0502050101010101" pitchFamily="34" charset="-79"/>
              <a:cs typeface="Narkisim" panose="020E0502050101010101" pitchFamily="34" charset="-79"/>
            </a:rPr>
            <a:t>חמאס</a:t>
          </a:r>
          <a:endParaRPr lang="he-IL" dirty="0">
            <a:latin typeface="Narkisim" panose="020E0502050101010101" pitchFamily="34" charset="-79"/>
            <a:cs typeface="Narkisim" panose="020E0502050101010101" pitchFamily="34" charset="-79"/>
          </a:endParaRPr>
        </a:p>
      </dgm:t>
    </dgm:pt>
    <dgm:pt modelId="{51A931F3-E38B-4EA7-AC15-B67E3DDC0044}" type="parTrans" cxnId="{C07C406A-A2B6-421D-AA09-D3319F5D5DA9}">
      <dgm:prSet/>
      <dgm:spPr/>
      <dgm:t>
        <a:bodyPr/>
        <a:lstStyle/>
        <a:p>
          <a:pPr rtl="1"/>
          <a:endParaRPr lang="he-IL">
            <a:latin typeface="Narkisim" panose="020E0502050101010101" pitchFamily="34" charset="-79"/>
            <a:cs typeface="Narkisim" panose="020E0502050101010101" pitchFamily="34" charset="-79"/>
          </a:endParaRPr>
        </a:p>
      </dgm:t>
    </dgm:pt>
    <dgm:pt modelId="{0A8E02F2-629A-4BFD-B6F7-5683534C48A5}" type="sibTrans" cxnId="{C07C406A-A2B6-421D-AA09-D3319F5D5DA9}">
      <dgm:prSet/>
      <dgm:spPr/>
      <dgm:t>
        <a:bodyPr/>
        <a:lstStyle/>
        <a:p>
          <a:pPr rtl="1"/>
          <a:endParaRPr lang="he-IL">
            <a:latin typeface="Narkisim" panose="020E0502050101010101" pitchFamily="34" charset="-79"/>
            <a:cs typeface="Narkisim" panose="020E0502050101010101" pitchFamily="34" charset="-79"/>
          </a:endParaRPr>
        </a:p>
      </dgm:t>
    </dgm:pt>
    <dgm:pt modelId="{5C80BE4A-BC45-4D9E-B3B2-DE3C3B58511B}">
      <dgm:prSet phldrT="[טקסט]" phldr="1"/>
      <dgm:spPr/>
      <dgm:t>
        <a:bodyPr/>
        <a:lstStyle/>
        <a:p>
          <a:pPr rtl="1"/>
          <a:endParaRPr lang="he-IL">
            <a:latin typeface="Narkisim" panose="020E0502050101010101" pitchFamily="34" charset="-79"/>
            <a:cs typeface="Narkisim" panose="020E0502050101010101" pitchFamily="34" charset="-79"/>
          </a:endParaRPr>
        </a:p>
      </dgm:t>
    </dgm:pt>
    <dgm:pt modelId="{8D603950-7ABB-41B9-8E94-37A1572C8592}" type="parTrans" cxnId="{1CA208DD-344D-4E83-9534-B0B72B155E09}">
      <dgm:prSet/>
      <dgm:spPr/>
      <dgm:t>
        <a:bodyPr/>
        <a:lstStyle/>
        <a:p>
          <a:pPr rtl="1"/>
          <a:endParaRPr lang="he-IL">
            <a:latin typeface="Narkisim" panose="020E0502050101010101" pitchFamily="34" charset="-79"/>
            <a:cs typeface="Narkisim" panose="020E0502050101010101" pitchFamily="34" charset="-79"/>
          </a:endParaRPr>
        </a:p>
      </dgm:t>
    </dgm:pt>
    <dgm:pt modelId="{57EE2F56-23D5-4FFB-BDC8-8CBDAF9C471C}" type="sibTrans" cxnId="{1CA208DD-344D-4E83-9534-B0B72B155E09}">
      <dgm:prSet/>
      <dgm:spPr/>
      <dgm:t>
        <a:bodyPr/>
        <a:lstStyle/>
        <a:p>
          <a:pPr rtl="1"/>
          <a:endParaRPr lang="he-IL">
            <a:latin typeface="Narkisim" panose="020E0502050101010101" pitchFamily="34" charset="-79"/>
            <a:cs typeface="Narkisim" panose="020E0502050101010101" pitchFamily="34" charset="-79"/>
          </a:endParaRPr>
        </a:p>
      </dgm:t>
    </dgm:pt>
    <dgm:pt modelId="{22EC62C3-B567-4839-B2F9-8EC5385654D5}">
      <dgm:prSet phldrT="[טקסט]"/>
      <dgm:spPr/>
      <dgm:t>
        <a:bodyPr/>
        <a:lstStyle/>
        <a:p>
          <a:pPr rtl="1"/>
          <a:r>
            <a:rPr lang="he-IL" dirty="0" smtClean="0">
              <a:latin typeface="Narkisim" panose="020E0502050101010101" pitchFamily="34" charset="-79"/>
              <a:cs typeface="Narkisim" panose="020E0502050101010101" pitchFamily="34" charset="-79"/>
            </a:rPr>
            <a:t>ישראל</a:t>
          </a:r>
          <a:endParaRPr lang="he-IL" dirty="0">
            <a:latin typeface="Narkisim" panose="020E0502050101010101" pitchFamily="34" charset="-79"/>
            <a:cs typeface="Narkisim" panose="020E0502050101010101" pitchFamily="34" charset="-79"/>
          </a:endParaRPr>
        </a:p>
      </dgm:t>
    </dgm:pt>
    <dgm:pt modelId="{4F61B350-EE92-4361-B33E-0351405B480F}" type="parTrans" cxnId="{07146C17-6F38-4A82-AB05-4BD7BC812EF8}">
      <dgm:prSet/>
      <dgm:spPr/>
      <dgm:t>
        <a:bodyPr/>
        <a:lstStyle/>
        <a:p>
          <a:pPr rtl="1"/>
          <a:endParaRPr lang="he-IL">
            <a:latin typeface="Narkisim" panose="020E0502050101010101" pitchFamily="34" charset="-79"/>
            <a:cs typeface="Narkisim" panose="020E0502050101010101" pitchFamily="34" charset="-79"/>
          </a:endParaRPr>
        </a:p>
      </dgm:t>
    </dgm:pt>
    <dgm:pt modelId="{9FF1E643-8C45-487B-A7B9-5BEFAEC9A999}" type="sibTrans" cxnId="{07146C17-6F38-4A82-AB05-4BD7BC812EF8}">
      <dgm:prSet/>
      <dgm:spPr/>
      <dgm:t>
        <a:bodyPr/>
        <a:lstStyle/>
        <a:p>
          <a:pPr rtl="1"/>
          <a:endParaRPr lang="he-IL">
            <a:latin typeface="Narkisim" panose="020E0502050101010101" pitchFamily="34" charset="-79"/>
            <a:cs typeface="Narkisim" panose="020E0502050101010101" pitchFamily="34" charset="-79"/>
          </a:endParaRPr>
        </a:p>
      </dgm:t>
    </dgm:pt>
    <dgm:pt modelId="{50C7E42C-559B-4357-9A8B-B849AA32F9C0}">
      <dgm:prSet phldrT="[טקסט]"/>
      <dgm:spPr/>
      <dgm:t>
        <a:bodyPr/>
        <a:lstStyle/>
        <a:p>
          <a:pPr rtl="1"/>
          <a:r>
            <a:rPr lang="he-IL" dirty="0" smtClean="0">
              <a:latin typeface="Narkisim" panose="020E0502050101010101" pitchFamily="34" charset="-79"/>
              <a:cs typeface="Narkisim" panose="020E0502050101010101" pitchFamily="34" charset="-79"/>
            </a:rPr>
            <a:t>ירדן</a:t>
          </a:r>
          <a:endParaRPr lang="he-IL" dirty="0">
            <a:latin typeface="Narkisim" panose="020E0502050101010101" pitchFamily="34" charset="-79"/>
            <a:cs typeface="Narkisim" panose="020E0502050101010101" pitchFamily="34" charset="-79"/>
          </a:endParaRPr>
        </a:p>
      </dgm:t>
    </dgm:pt>
    <dgm:pt modelId="{74FB933E-CF68-4ADB-B8D1-3D469C90F1C4}" type="parTrans" cxnId="{03D55299-C9C9-4751-A803-F8B4FC06E7F2}">
      <dgm:prSet/>
      <dgm:spPr/>
      <dgm:t>
        <a:bodyPr/>
        <a:lstStyle/>
        <a:p>
          <a:pPr rtl="1"/>
          <a:endParaRPr lang="he-IL">
            <a:latin typeface="Narkisim" panose="020E0502050101010101" pitchFamily="34" charset="-79"/>
            <a:cs typeface="Narkisim" panose="020E0502050101010101" pitchFamily="34" charset="-79"/>
          </a:endParaRPr>
        </a:p>
      </dgm:t>
    </dgm:pt>
    <dgm:pt modelId="{EF7A7216-5DCB-4372-BAC1-60C90ECAB308}" type="sibTrans" cxnId="{03D55299-C9C9-4751-A803-F8B4FC06E7F2}">
      <dgm:prSet/>
      <dgm:spPr/>
      <dgm:t>
        <a:bodyPr/>
        <a:lstStyle/>
        <a:p>
          <a:pPr rtl="1"/>
          <a:endParaRPr lang="he-IL">
            <a:latin typeface="Narkisim" panose="020E0502050101010101" pitchFamily="34" charset="-79"/>
            <a:cs typeface="Narkisim" panose="020E0502050101010101" pitchFamily="34" charset="-79"/>
          </a:endParaRPr>
        </a:p>
      </dgm:t>
    </dgm:pt>
    <dgm:pt modelId="{191A6608-65DD-43EF-9E6A-EBADAB8E8820}">
      <dgm:prSet phldrT="[טקסט]"/>
      <dgm:spPr/>
      <dgm:t>
        <a:bodyPr/>
        <a:lstStyle/>
        <a:p>
          <a:pPr rtl="1"/>
          <a:endParaRPr lang="he-IL"/>
        </a:p>
      </dgm:t>
    </dgm:pt>
    <dgm:pt modelId="{54AFF315-1C38-473E-92CA-28144AAB769B}" type="parTrans" cxnId="{9B8F9FFA-3777-41B6-96A3-299CFC561D83}">
      <dgm:prSet/>
      <dgm:spPr/>
      <dgm:t>
        <a:bodyPr/>
        <a:lstStyle/>
        <a:p>
          <a:pPr rtl="1"/>
          <a:endParaRPr lang="he-IL">
            <a:latin typeface="Narkisim" panose="020E0502050101010101" pitchFamily="34" charset="-79"/>
            <a:cs typeface="Narkisim" panose="020E0502050101010101" pitchFamily="34" charset="-79"/>
          </a:endParaRPr>
        </a:p>
      </dgm:t>
    </dgm:pt>
    <dgm:pt modelId="{A024D138-3CAD-49A8-B092-2374C514D6BB}" type="sibTrans" cxnId="{9B8F9FFA-3777-41B6-96A3-299CFC561D83}">
      <dgm:prSet/>
      <dgm:spPr/>
      <dgm:t>
        <a:bodyPr/>
        <a:lstStyle/>
        <a:p>
          <a:pPr rtl="1"/>
          <a:endParaRPr lang="he-IL">
            <a:latin typeface="Narkisim" panose="020E0502050101010101" pitchFamily="34" charset="-79"/>
            <a:cs typeface="Narkisim" panose="020E0502050101010101" pitchFamily="34" charset="-79"/>
          </a:endParaRPr>
        </a:p>
      </dgm:t>
    </dgm:pt>
    <dgm:pt modelId="{60A06594-071F-40C6-A4BA-49A43E10C16B}">
      <dgm:prSet phldrT="[טקסט]"/>
      <dgm:spPr/>
      <dgm:t>
        <a:bodyPr/>
        <a:lstStyle/>
        <a:p>
          <a:pPr rtl="1"/>
          <a:r>
            <a:rPr lang="he-IL" dirty="0" smtClean="0">
              <a:latin typeface="Narkisim" panose="020E0502050101010101" pitchFamily="34" charset="-79"/>
              <a:cs typeface="Narkisim" panose="020E0502050101010101" pitchFamily="34" charset="-79"/>
            </a:rPr>
            <a:t>מצריים</a:t>
          </a:r>
          <a:endParaRPr lang="he-IL" dirty="0">
            <a:latin typeface="Narkisim" panose="020E0502050101010101" pitchFamily="34" charset="-79"/>
            <a:cs typeface="Narkisim" panose="020E0502050101010101" pitchFamily="34" charset="-79"/>
          </a:endParaRPr>
        </a:p>
      </dgm:t>
    </dgm:pt>
    <dgm:pt modelId="{23C41618-13B8-4FDD-A284-E910DAAA9B6B}" type="parTrans" cxnId="{0A988581-5F4C-408C-96DB-031EFFB58714}">
      <dgm:prSet/>
      <dgm:spPr/>
      <dgm:t>
        <a:bodyPr/>
        <a:lstStyle/>
        <a:p>
          <a:pPr rtl="1"/>
          <a:endParaRPr lang="he-IL"/>
        </a:p>
      </dgm:t>
    </dgm:pt>
    <dgm:pt modelId="{AEEC1481-BF88-4023-80EF-0939093BB4F9}" type="sibTrans" cxnId="{0A988581-5F4C-408C-96DB-031EFFB58714}">
      <dgm:prSet/>
      <dgm:spPr/>
      <dgm:t>
        <a:bodyPr/>
        <a:lstStyle/>
        <a:p>
          <a:pPr rtl="1"/>
          <a:endParaRPr lang="he-IL"/>
        </a:p>
      </dgm:t>
    </dgm:pt>
    <dgm:pt modelId="{C0C364DF-B29C-4D13-BEF4-9C176E007CBA}">
      <dgm:prSet phldrT="[טקסט]"/>
      <dgm:spPr/>
      <dgm:t>
        <a:bodyPr/>
        <a:lstStyle/>
        <a:p>
          <a:pPr rtl="1"/>
          <a:r>
            <a:rPr lang="he-IL" dirty="0" smtClean="0">
              <a:latin typeface="Narkisim" panose="020E0502050101010101" pitchFamily="34" charset="-79"/>
              <a:cs typeface="Narkisim" panose="020E0502050101010101" pitchFamily="34" charset="-79"/>
            </a:rPr>
            <a:t>עזה</a:t>
          </a:r>
          <a:endParaRPr lang="he-IL" dirty="0">
            <a:latin typeface="Narkisim" panose="020E0502050101010101" pitchFamily="34" charset="-79"/>
            <a:cs typeface="Narkisim" panose="020E0502050101010101" pitchFamily="34" charset="-79"/>
          </a:endParaRPr>
        </a:p>
      </dgm:t>
    </dgm:pt>
    <dgm:pt modelId="{A78794B4-7D83-4C9A-8CF0-0DC1AD0D722E}" type="parTrans" cxnId="{68D357B6-C830-437C-9049-12B5B73F3D20}">
      <dgm:prSet/>
      <dgm:spPr/>
      <dgm:t>
        <a:bodyPr/>
        <a:lstStyle/>
        <a:p>
          <a:pPr rtl="1"/>
          <a:endParaRPr lang="he-IL"/>
        </a:p>
      </dgm:t>
    </dgm:pt>
    <dgm:pt modelId="{B3EA298B-67DB-43C6-B011-7C0A02002644}" type="sibTrans" cxnId="{68D357B6-C830-437C-9049-12B5B73F3D20}">
      <dgm:prSet/>
      <dgm:spPr/>
      <dgm:t>
        <a:bodyPr/>
        <a:lstStyle/>
        <a:p>
          <a:pPr rtl="1"/>
          <a:endParaRPr lang="he-IL"/>
        </a:p>
      </dgm:t>
    </dgm:pt>
    <dgm:pt modelId="{FA4ED26D-A99E-4598-A6D9-D36C49531E9D}" type="pres">
      <dgm:prSet presAssocID="{AD3ABA17-510F-4B50-8D1F-A90311EEC598}" presName="composite" presStyleCnt="0">
        <dgm:presLayoutVars>
          <dgm:chMax val="5"/>
          <dgm:dir/>
          <dgm:resizeHandles val="exact"/>
        </dgm:presLayoutVars>
      </dgm:prSet>
      <dgm:spPr/>
    </dgm:pt>
    <dgm:pt modelId="{CAD4039C-B112-4FBD-8912-980660C0A24F}" type="pres">
      <dgm:prSet presAssocID="{B25B9C6D-2E2C-48CE-8707-4CE1612FBAAC}" presName="circle1" presStyleLbl="lnNode1" presStyleIdx="0" presStyleCnt="5"/>
      <dgm:spPr/>
    </dgm:pt>
    <dgm:pt modelId="{74738A23-05A8-449E-9BE4-AFA39A33B4BE}" type="pres">
      <dgm:prSet presAssocID="{B25B9C6D-2E2C-48CE-8707-4CE1612FBAAC}" presName="text1" presStyleLbl="revTx" presStyleIdx="0" presStyleCnt="5">
        <dgm:presLayoutVars>
          <dgm:bulletEnabled val="1"/>
        </dgm:presLayoutVars>
      </dgm:prSet>
      <dgm:spPr/>
      <dgm:t>
        <a:bodyPr/>
        <a:lstStyle/>
        <a:p>
          <a:pPr rtl="1"/>
          <a:endParaRPr lang="he-IL"/>
        </a:p>
      </dgm:t>
    </dgm:pt>
    <dgm:pt modelId="{D69377BA-4858-4899-B73E-216FD7839AC5}" type="pres">
      <dgm:prSet presAssocID="{B25B9C6D-2E2C-48CE-8707-4CE1612FBAAC}" presName="line1" presStyleLbl="callout" presStyleIdx="0" presStyleCnt="10"/>
      <dgm:spPr/>
    </dgm:pt>
    <dgm:pt modelId="{4EAB1A1E-CB2A-4242-AF41-430A768057C3}" type="pres">
      <dgm:prSet presAssocID="{B25B9C6D-2E2C-48CE-8707-4CE1612FBAAC}" presName="d1" presStyleLbl="callout" presStyleIdx="1" presStyleCnt="10"/>
      <dgm:spPr/>
    </dgm:pt>
    <dgm:pt modelId="{961C2BF9-2B5A-465C-9943-7AEEF334715E}" type="pres">
      <dgm:prSet presAssocID="{22EC62C3-B567-4839-B2F9-8EC5385654D5}" presName="circle2" presStyleLbl="lnNode1" presStyleIdx="1" presStyleCnt="5"/>
      <dgm:spPr/>
    </dgm:pt>
    <dgm:pt modelId="{44A5007D-7377-4082-B152-D36A67DE9374}" type="pres">
      <dgm:prSet presAssocID="{22EC62C3-B567-4839-B2F9-8EC5385654D5}" presName="text2" presStyleLbl="revTx" presStyleIdx="1" presStyleCnt="5">
        <dgm:presLayoutVars>
          <dgm:bulletEnabled val="1"/>
        </dgm:presLayoutVars>
      </dgm:prSet>
      <dgm:spPr/>
      <dgm:t>
        <a:bodyPr/>
        <a:lstStyle/>
        <a:p>
          <a:pPr rtl="1"/>
          <a:endParaRPr lang="he-IL"/>
        </a:p>
      </dgm:t>
    </dgm:pt>
    <dgm:pt modelId="{AE5993D5-E82A-4EFB-A704-CAAD46748BD8}" type="pres">
      <dgm:prSet presAssocID="{22EC62C3-B567-4839-B2F9-8EC5385654D5}" presName="line2" presStyleLbl="callout" presStyleIdx="2" presStyleCnt="10"/>
      <dgm:spPr/>
    </dgm:pt>
    <dgm:pt modelId="{D7655728-CFC2-4D42-9448-9E2B2BBF2E19}" type="pres">
      <dgm:prSet presAssocID="{22EC62C3-B567-4839-B2F9-8EC5385654D5}" presName="d2" presStyleLbl="callout" presStyleIdx="3" presStyleCnt="10"/>
      <dgm:spPr/>
    </dgm:pt>
    <dgm:pt modelId="{EDD18971-8F07-43AD-AAEE-46C621BC25F9}" type="pres">
      <dgm:prSet presAssocID="{50C7E42C-559B-4357-9A8B-B849AA32F9C0}" presName="circle3" presStyleLbl="lnNode1" presStyleIdx="2" presStyleCnt="5"/>
      <dgm:spPr/>
    </dgm:pt>
    <dgm:pt modelId="{D94A8CE5-19CB-4891-B29A-48F8025249ED}" type="pres">
      <dgm:prSet presAssocID="{50C7E42C-559B-4357-9A8B-B849AA32F9C0}" presName="text3" presStyleLbl="revTx" presStyleIdx="2" presStyleCnt="5">
        <dgm:presLayoutVars>
          <dgm:bulletEnabled val="1"/>
        </dgm:presLayoutVars>
      </dgm:prSet>
      <dgm:spPr/>
      <dgm:t>
        <a:bodyPr/>
        <a:lstStyle/>
        <a:p>
          <a:pPr rtl="1"/>
          <a:endParaRPr lang="he-IL"/>
        </a:p>
      </dgm:t>
    </dgm:pt>
    <dgm:pt modelId="{CE1A541F-25F3-4A43-B2FE-90E391CC684E}" type="pres">
      <dgm:prSet presAssocID="{50C7E42C-559B-4357-9A8B-B849AA32F9C0}" presName="line3" presStyleLbl="callout" presStyleIdx="4" presStyleCnt="10"/>
      <dgm:spPr/>
    </dgm:pt>
    <dgm:pt modelId="{3C543FFC-2083-4487-AAAC-2D42E230A36D}" type="pres">
      <dgm:prSet presAssocID="{50C7E42C-559B-4357-9A8B-B849AA32F9C0}" presName="d3" presStyleLbl="callout" presStyleIdx="5" presStyleCnt="10"/>
      <dgm:spPr/>
    </dgm:pt>
    <dgm:pt modelId="{0D0BDACE-C9CC-4D95-9477-D8218471C537}" type="pres">
      <dgm:prSet presAssocID="{60A06594-071F-40C6-A4BA-49A43E10C16B}" presName="circle4" presStyleLbl="lnNode1" presStyleIdx="3" presStyleCnt="5"/>
      <dgm:spPr/>
    </dgm:pt>
    <dgm:pt modelId="{8F7EA152-D1BB-4F14-9988-B8D030EFCFE4}" type="pres">
      <dgm:prSet presAssocID="{60A06594-071F-40C6-A4BA-49A43E10C16B}" presName="text4" presStyleLbl="revTx" presStyleIdx="3" presStyleCnt="5">
        <dgm:presLayoutVars>
          <dgm:bulletEnabled val="1"/>
        </dgm:presLayoutVars>
      </dgm:prSet>
      <dgm:spPr/>
      <dgm:t>
        <a:bodyPr/>
        <a:lstStyle/>
        <a:p>
          <a:pPr rtl="1"/>
          <a:endParaRPr lang="he-IL"/>
        </a:p>
      </dgm:t>
    </dgm:pt>
    <dgm:pt modelId="{92E0FAFA-E376-4CF5-ABB5-56E6E43AD8DE}" type="pres">
      <dgm:prSet presAssocID="{60A06594-071F-40C6-A4BA-49A43E10C16B}" presName="line4" presStyleLbl="callout" presStyleIdx="6" presStyleCnt="10"/>
      <dgm:spPr/>
    </dgm:pt>
    <dgm:pt modelId="{FD39AD1D-0776-47A8-B8A0-DBD326184E57}" type="pres">
      <dgm:prSet presAssocID="{60A06594-071F-40C6-A4BA-49A43E10C16B}" presName="d4" presStyleLbl="callout" presStyleIdx="7" presStyleCnt="10"/>
      <dgm:spPr/>
    </dgm:pt>
    <dgm:pt modelId="{0A3EA5B4-56FA-426E-BB94-3E741A6DCEEC}" type="pres">
      <dgm:prSet presAssocID="{C0C364DF-B29C-4D13-BEF4-9C176E007CBA}" presName="circle5" presStyleLbl="lnNode1" presStyleIdx="4" presStyleCnt="5" custLinFactNeighborY="-1429"/>
      <dgm:spPr/>
    </dgm:pt>
    <dgm:pt modelId="{0ABBD0EC-FD4D-416D-AF29-61A7613D83DA}" type="pres">
      <dgm:prSet presAssocID="{C0C364DF-B29C-4D13-BEF4-9C176E007CBA}" presName="text5" presStyleLbl="revTx" presStyleIdx="4" presStyleCnt="5">
        <dgm:presLayoutVars>
          <dgm:bulletEnabled val="1"/>
        </dgm:presLayoutVars>
      </dgm:prSet>
      <dgm:spPr/>
      <dgm:t>
        <a:bodyPr/>
        <a:lstStyle/>
        <a:p>
          <a:pPr rtl="1"/>
          <a:endParaRPr lang="he-IL"/>
        </a:p>
      </dgm:t>
    </dgm:pt>
    <dgm:pt modelId="{374F4BF9-CBB0-4273-B3A3-DD20DA13EA69}" type="pres">
      <dgm:prSet presAssocID="{C0C364DF-B29C-4D13-BEF4-9C176E007CBA}" presName="line5" presStyleLbl="callout" presStyleIdx="8" presStyleCnt="10"/>
      <dgm:spPr/>
    </dgm:pt>
    <dgm:pt modelId="{FBC03112-C4C3-496A-A81A-049FC028FF71}" type="pres">
      <dgm:prSet presAssocID="{C0C364DF-B29C-4D13-BEF4-9C176E007CBA}" presName="d5" presStyleLbl="callout" presStyleIdx="9" presStyleCnt="10"/>
      <dgm:spPr/>
    </dgm:pt>
  </dgm:ptLst>
  <dgm:cxnLst>
    <dgm:cxn modelId="{BD33C23E-AB69-4B82-A5AD-0E9105C1F7B1}" type="presOf" srcId="{B25B9C6D-2E2C-48CE-8707-4CE1612FBAAC}" destId="{74738A23-05A8-449E-9BE4-AFA39A33B4BE}" srcOrd="0" destOrd="0" presId="urn:microsoft.com/office/officeart/2005/8/layout/target1"/>
    <dgm:cxn modelId="{03D55299-C9C9-4751-A803-F8B4FC06E7F2}" srcId="{AD3ABA17-510F-4B50-8D1F-A90311EEC598}" destId="{50C7E42C-559B-4357-9A8B-B849AA32F9C0}" srcOrd="2" destOrd="0" parTransId="{74FB933E-CF68-4ADB-B8D1-3D469C90F1C4}" sibTransId="{EF7A7216-5DCB-4372-BAC1-60C90ECAB308}"/>
    <dgm:cxn modelId="{02526A9E-572E-4113-A29F-B48B6AB0E925}" type="presOf" srcId="{60A06594-071F-40C6-A4BA-49A43E10C16B}" destId="{8F7EA152-D1BB-4F14-9988-B8D030EFCFE4}" srcOrd="0" destOrd="0" presId="urn:microsoft.com/office/officeart/2005/8/layout/target1"/>
    <dgm:cxn modelId="{07146C17-6F38-4A82-AB05-4BD7BC812EF8}" srcId="{AD3ABA17-510F-4B50-8D1F-A90311EEC598}" destId="{22EC62C3-B567-4839-B2F9-8EC5385654D5}" srcOrd="1" destOrd="0" parTransId="{4F61B350-EE92-4361-B33E-0351405B480F}" sibTransId="{9FF1E643-8C45-487B-A7B9-5BEFAEC9A999}"/>
    <dgm:cxn modelId="{8D47B2AB-557F-4FA2-ABB4-E76F008FA6B6}" type="presOf" srcId="{22EC62C3-B567-4839-B2F9-8EC5385654D5}" destId="{44A5007D-7377-4082-B152-D36A67DE9374}" srcOrd="0" destOrd="0" presId="urn:microsoft.com/office/officeart/2005/8/layout/target1"/>
    <dgm:cxn modelId="{0A988581-5F4C-408C-96DB-031EFFB58714}" srcId="{AD3ABA17-510F-4B50-8D1F-A90311EEC598}" destId="{60A06594-071F-40C6-A4BA-49A43E10C16B}" srcOrd="3" destOrd="0" parTransId="{23C41618-13B8-4FDD-A284-E910DAAA9B6B}" sibTransId="{AEEC1481-BF88-4023-80EF-0939093BB4F9}"/>
    <dgm:cxn modelId="{778F33BF-FA4E-4251-8DCE-431D7F1AD476}" type="presOf" srcId="{AD3ABA17-510F-4B50-8D1F-A90311EEC598}" destId="{FA4ED26D-A99E-4598-A6D9-D36C49531E9D}" srcOrd="0" destOrd="0" presId="urn:microsoft.com/office/officeart/2005/8/layout/target1"/>
    <dgm:cxn modelId="{C07C406A-A2B6-421D-AA09-D3319F5D5DA9}" srcId="{AD3ABA17-510F-4B50-8D1F-A90311EEC598}" destId="{B25B9C6D-2E2C-48CE-8707-4CE1612FBAAC}" srcOrd="0" destOrd="0" parTransId="{51A931F3-E38B-4EA7-AC15-B67E3DDC0044}" sibTransId="{0A8E02F2-629A-4BFD-B6F7-5683534C48A5}"/>
    <dgm:cxn modelId="{E9C02E82-3128-43EE-AF8A-E51CB49FC7FC}" type="presOf" srcId="{50C7E42C-559B-4357-9A8B-B849AA32F9C0}" destId="{D94A8CE5-19CB-4891-B29A-48F8025249ED}" srcOrd="0" destOrd="0" presId="urn:microsoft.com/office/officeart/2005/8/layout/target1"/>
    <dgm:cxn modelId="{68D357B6-C830-437C-9049-12B5B73F3D20}" srcId="{AD3ABA17-510F-4B50-8D1F-A90311EEC598}" destId="{C0C364DF-B29C-4D13-BEF4-9C176E007CBA}" srcOrd="4" destOrd="0" parTransId="{A78794B4-7D83-4C9A-8CF0-0DC1AD0D722E}" sibTransId="{B3EA298B-67DB-43C6-B011-7C0A02002644}"/>
    <dgm:cxn modelId="{1CA208DD-344D-4E83-9534-B0B72B155E09}" srcId="{AD3ABA17-510F-4B50-8D1F-A90311EEC598}" destId="{5C80BE4A-BC45-4D9E-B3B2-DE3C3B58511B}" srcOrd="6" destOrd="0" parTransId="{8D603950-7ABB-41B9-8E94-37A1572C8592}" sibTransId="{57EE2F56-23D5-4FFB-BDC8-8CBDAF9C471C}"/>
    <dgm:cxn modelId="{71791618-7A2A-4303-87FC-058DE1659247}" type="presOf" srcId="{C0C364DF-B29C-4D13-BEF4-9C176E007CBA}" destId="{0ABBD0EC-FD4D-416D-AF29-61A7613D83DA}" srcOrd="0" destOrd="0" presId="urn:microsoft.com/office/officeart/2005/8/layout/target1"/>
    <dgm:cxn modelId="{9B8F9FFA-3777-41B6-96A3-299CFC561D83}" srcId="{AD3ABA17-510F-4B50-8D1F-A90311EEC598}" destId="{191A6608-65DD-43EF-9E6A-EBADAB8E8820}" srcOrd="5" destOrd="0" parTransId="{54AFF315-1C38-473E-92CA-28144AAB769B}" sibTransId="{A024D138-3CAD-49A8-B092-2374C514D6BB}"/>
    <dgm:cxn modelId="{0AF39583-AFDF-4887-AEAF-39C8C6D63828}" type="presParOf" srcId="{FA4ED26D-A99E-4598-A6D9-D36C49531E9D}" destId="{CAD4039C-B112-4FBD-8912-980660C0A24F}" srcOrd="0" destOrd="0" presId="urn:microsoft.com/office/officeart/2005/8/layout/target1"/>
    <dgm:cxn modelId="{8E8CA5D6-8203-4006-B4EF-3D6F79CBBA0C}" type="presParOf" srcId="{FA4ED26D-A99E-4598-A6D9-D36C49531E9D}" destId="{74738A23-05A8-449E-9BE4-AFA39A33B4BE}" srcOrd="1" destOrd="0" presId="urn:microsoft.com/office/officeart/2005/8/layout/target1"/>
    <dgm:cxn modelId="{815DE503-E15F-4CDF-9799-F7CCE91A2FE4}" type="presParOf" srcId="{FA4ED26D-A99E-4598-A6D9-D36C49531E9D}" destId="{D69377BA-4858-4899-B73E-216FD7839AC5}" srcOrd="2" destOrd="0" presId="urn:microsoft.com/office/officeart/2005/8/layout/target1"/>
    <dgm:cxn modelId="{CC31F85D-68E1-403D-B5BA-CAFA28E56BB0}" type="presParOf" srcId="{FA4ED26D-A99E-4598-A6D9-D36C49531E9D}" destId="{4EAB1A1E-CB2A-4242-AF41-430A768057C3}" srcOrd="3" destOrd="0" presId="urn:microsoft.com/office/officeart/2005/8/layout/target1"/>
    <dgm:cxn modelId="{F0C941E3-989F-4931-85FA-0817CF90450B}" type="presParOf" srcId="{FA4ED26D-A99E-4598-A6D9-D36C49531E9D}" destId="{961C2BF9-2B5A-465C-9943-7AEEF334715E}" srcOrd="4" destOrd="0" presId="urn:microsoft.com/office/officeart/2005/8/layout/target1"/>
    <dgm:cxn modelId="{075E47DA-39EB-496C-A7D1-F445F62A91A2}" type="presParOf" srcId="{FA4ED26D-A99E-4598-A6D9-D36C49531E9D}" destId="{44A5007D-7377-4082-B152-D36A67DE9374}" srcOrd="5" destOrd="0" presId="urn:microsoft.com/office/officeart/2005/8/layout/target1"/>
    <dgm:cxn modelId="{E4EEF9DA-A4E6-4CB6-B6A1-FD09260EE7EF}" type="presParOf" srcId="{FA4ED26D-A99E-4598-A6D9-D36C49531E9D}" destId="{AE5993D5-E82A-4EFB-A704-CAAD46748BD8}" srcOrd="6" destOrd="0" presId="urn:microsoft.com/office/officeart/2005/8/layout/target1"/>
    <dgm:cxn modelId="{058FB150-60A1-4074-9DB6-AB6CAABBEBEB}" type="presParOf" srcId="{FA4ED26D-A99E-4598-A6D9-D36C49531E9D}" destId="{D7655728-CFC2-4D42-9448-9E2B2BBF2E19}" srcOrd="7" destOrd="0" presId="urn:microsoft.com/office/officeart/2005/8/layout/target1"/>
    <dgm:cxn modelId="{795CBAC3-9110-4989-9AE7-834810A8C965}" type="presParOf" srcId="{FA4ED26D-A99E-4598-A6D9-D36C49531E9D}" destId="{EDD18971-8F07-43AD-AAEE-46C621BC25F9}" srcOrd="8" destOrd="0" presId="urn:microsoft.com/office/officeart/2005/8/layout/target1"/>
    <dgm:cxn modelId="{25A6EEED-E1F3-41CB-87DA-6446994D7B7B}" type="presParOf" srcId="{FA4ED26D-A99E-4598-A6D9-D36C49531E9D}" destId="{D94A8CE5-19CB-4891-B29A-48F8025249ED}" srcOrd="9" destOrd="0" presId="urn:microsoft.com/office/officeart/2005/8/layout/target1"/>
    <dgm:cxn modelId="{D060F545-752A-4830-A1A3-9FD63C5F534F}" type="presParOf" srcId="{FA4ED26D-A99E-4598-A6D9-D36C49531E9D}" destId="{CE1A541F-25F3-4A43-B2FE-90E391CC684E}" srcOrd="10" destOrd="0" presId="urn:microsoft.com/office/officeart/2005/8/layout/target1"/>
    <dgm:cxn modelId="{62F38926-2BE9-4EA6-92E6-E23C7EAFBD35}" type="presParOf" srcId="{FA4ED26D-A99E-4598-A6D9-D36C49531E9D}" destId="{3C543FFC-2083-4487-AAAC-2D42E230A36D}" srcOrd="11" destOrd="0" presId="urn:microsoft.com/office/officeart/2005/8/layout/target1"/>
    <dgm:cxn modelId="{FB53289F-4ABC-4800-813A-0682FF8989AB}" type="presParOf" srcId="{FA4ED26D-A99E-4598-A6D9-D36C49531E9D}" destId="{0D0BDACE-C9CC-4D95-9477-D8218471C537}" srcOrd="12" destOrd="0" presId="urn:microsoft.com/office/officeart/2005/8/layout/target1"/>
    <dgm:cxn modelId="{576276A2-2EB1-417B-ABA2-B171B6687640}" type="presParOf" srcId="{FA4ED26D-A99E-4598-A6D9-D36C49531E9D}" destId="{8F7EA152-D1BB-4F14-9988-B8D030EFCFE4}" srcOrd="13" destOrd="0" presId="urn:microsoft.com/office/officeart/2005/8/layout/target1"/>
    <dgm:cxn modelId="{328E782E-2F26-419F-97C9-A0DACA239898}" type="presParOf" srcId="{FA4ED26D-A99E-4598-A6D9-D36C49531E9D}" destId="{92E0FAFA-E376-4CF5-ABB5-56E6E43AD8DE}" srcOrd="14" destOrd="0" presId="urn:microsoft.com/office/officeart/2005/8/layout/target1"/>
    <dgm:cxn modelId="{BF34A858-AD02-4649-9796-76A5A895F21B}" type="presParOf" srcId="{FA4ED26D-A99E-4598-A6D9-D36C49531E9D}" destId="{FD39AD1D-0776-47A8-B8A0-DBD326184E57}" srcOrd="15" destOrd="0" presId="urn:microsoft.com/office/officeart/2005/8/layout/target1"/>
    <dgm:cxn modelId="{DAEA9ED3-E688-439A-BB27-07F58B0A7E5F}" type="presParOf" srcId="{FA4ED26D-A99E-4598-A6D9-D36C49531E9D}" destId="{0A3EA5B4-56FA-426E-BB94-3E741A6DCEEC}" srcOrd="16" destOrd="0" presId="urn:microsoft.com/office/officeart/2005/8/layout/target1"/>
    <dgm:cxn modelId="{5725CE91-1C07-45E5-96EC-B5D120C73A92}" type="presParOf" srcId="{FA4ED26D-A99E-4598-A6D9-D36C49531E9D}" destId="{0ABBD0EC-FD4D-416D-AF29-61A7613D83DA}" srcOrd="17" destOrd="0" presId="urn:microsoft.com/office/officeart/2005/8/layout/target1"/>
    <dgm:cxn modelId="{1C4CEDBB-C660-422C-BF03-71A15F9FAC41}" type="presParOf" srcId="{FA4ED26D-A99E-4598-A6D9-D36C49531E9D}" destId="{374F4BF9-CBB0-4273-B3A3-DD20DA13EA69}" srcOrd="18" destOrd="0" presId="urn:microsoft.com/office/officeart/2005/8/layout/target1"/>
    <dgm:cxn modelId="{7BE847CE-365F-4545-93D2-C00E605FC847}" type="presParOf" srcId="{FA4ED26D-A99E-4598-A6D9-D36C49531E9D}" destId="{FBC03112-C4C3-496A-A81A-049FC028FF71}"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77656A-92BD-4309-AF2A-5D9FB0033A19}" type="doc">
      <dgm:prSet loTypeId="urn:microsoft.com/office/officeart/2005/8/layout/target1" loCatId="relationship" qsTypeId="urn:microsoft.com/office/officeart/2005/8/quickstyle/simple1" qsCatId="simple" csTypeId="urn:microsoft.com/office/officeart/2005/8/colors/accent0_2" csCatId="mainScheme" phldr="1"/>
      <dgm:spPr/>
    </dgm:pt>
    <dgm:pt modelId="{8A622AD3-9F0A-47FE-902E-CCCBACB9B6E9}">
      <dgm:prSet phldrT="[טקסט]"/>
      <dgm:spPr/>
      <dgm:t>
        <a:bodyPr/>
        <a:lstStyle/>
        <a:p>
          <a:pPr rtl="1"/>
          <a:r>
            <a:rPr lang="he-IL" dirty="0" smtClean="0"/>
            <a:t>ארה"ב</a:t>
          </a:r>
          <a:endParaRPr lang="he-IL" dirty="0"/>
        </a:p>
      </dgm:t>
    </dgm:pt>
    <dgm:pt modelId="{FABD03D8-CF69-415D-9C93-CAF472598C58}" type="parTrans" cxnId="{84B5CAD9-3997-40E6-BC8E-611CDE122EE6}">
      <dgm:prSet/>
      <dgm:spPr/>
      <dgm:t>
        <a:bodyPr/>
        <a:lstStyle/>
        <a:p>
          <a:pPr rtl="1"/>
          <a:endParaRPr lang="he-IL"/>
        </a:p>
      </dgm:t>
    </dgm:pt>
    <dgm:pt modelId="{D51F2FDD-F3E2-46E8-849A-F8681DF68943}" type="sibTrans" cxnId="{84B5CAD9-3997-40E6-BC8E-611CDE122EE6}">
      <dgm:prSet/>
      <dgm:spPr/>
      <dgm:t>
        <a:bodyPr/>
        <a:lstStyle/>
        <a:p>
          <a:pPr rtl="1"/>
          <a:endParaRPr lang="he-IL"/>
        </a:p>
      </dgm:t>
    </dgm:pt>
    <dgm:pt modelId="{9BE02909-50B3-4C8A-9915-4CB4015AB7D8}">
      <dgm:prSet phldrT="[טקסט]"/>
      <dgm:spPr/>
      <dgm:t>
        <a:bodyPr/>
        <a:lstStyle/>
        <a:p>
          <a:pPr rtl="1"/>
          <a:r>
            <a:rPr lang="he-IL" dirty="0" smtClean="0"/>
            <a:t>אירופה והאיחוד</a:t>
          </a:r>
          <a:endParaRPr lang="he-IL" dirty="0"/>
        </a:p>
      </dgm:t>
    </dgm:pt>
    <dgm:pt modelId="{FBA4599C-DA9C-4E93-BFB1-630196DCE92D}" type="parTrans" cxnId="{5E3AFB9C-9A0A-4FC0-B9B1-4A2E04E39F7F}">
      <dgm:prSet/>
      <dgm:spPr/>
      <dgm:t>
        <a:bodyPr/>
        <a:lstStyle/>
        <a:p>
          <a:pPr rtl="1"/>
          <a:endParaRPr lang="he-IL"/>
        </a:p>
      </dgm:t>
    </dgm:pt>
    <dgm:pt modelId="{285DCD97-108D-4E41-9085-760B26FFFC8A}" type="sibTrans" cxnId="{5E3AFB9C-9A0A-4FC0-B9B1-4A2E04E39F7F}">
      <dgm:prSet/>
      <dgm:spPr/>
      <dgm:t>
        <a:bodyPr/>
        <a:lstStyle/>
        <a:p>
          <a:pPr rtl="1"/>
          <a:endParaRPr lang="he-IL"/>
        </a:p>
      </dgm:t>
    </dgm:pt>
    <dgm:pt modelId="{8A0F056E-A8E4-44FE-AD94-61D2BC50F2B2}">
      <dgm:prSet phldrT="[טקסט]"/>
      <dgm:spPr/>
      <dgm:t>
        <a:bodyPr/>
        <a:lstStyle/>
        <a:p>
          <a:pPr rtl="1"/>
          <a:r>
            <a:rPr lang="he-IL" dirty="0" smtClean="0"/>
            <a:t>טורקיה</a:t>
          </a:r>
          <a:endParaRPr lang="he-IL" dirty="0"/>
        </a:p>
      </dgm:t>
    </dgm:pt>
    <dgm:pt modelId="{9576E811-9380-43E3-8A9F-EA90B5827FFA}" type="parTrans" cxnId="{393820FE-EF83-4283-818A-6F8E03724F48}">
      <dgm:prSet/>
      <dgm:spPr/>
      <dgm:t>
        <a:bodyPr/>
        <a:lstStyle/>
        <a:p>
          <a:pPr rtl="1"/>
          <a:endParaRPr lang="he-IL"/>
        </a:p>
      </dgm:t>
    </dgm:pt>
    <dgm:pt modelId="{05502CBE-2EAA-45E8-AD3E-F32A2FE76866}" type="sibTrans" cxnId="{393820FE-EF83-4283-818A-6F8E03724F48}">
      <dgm:prSet/>
      <dgm:spPr/>
      <dgm:t>
        <a:bodyPr/>
        <a:lstStyle/>
        <a:p>
          <a:pPr rtl="1"/>
          <a:endParaRPr lang="he-IL"/>
        </a:p>
      </dgm:t>
    </dgm:pt>
    <dgm:pt modelId="{F7BAE55D-80F2-4FA3-B3B6-33018D1B3DFC}">
      <dgm:prSet phldrT="[טקסט]"/>
      <dgm:spPr/>
      <dgm:t>
        <a:bodyPr/>
        <a:lstStyle/>
        <a:p>
          <a:pPr rtl="1"/>
          <a:r>
            <a:rPr lang="he-IL" dirty="0" smtClean="0"/>
            <a:t>איראן</a:t>
          </a:r>
          <a:endParaRPr lang="he-IL" dirty="0"/>
        </a:p>
      </dgm:t>
    </dgm:pt>
    <dgm:pt modelId="{7D50EC2A-99C8-4353-BE8C-6F167BD563BC}" type="parTrans" cxnId="{71E01751-0FB5-4A31-820D-EF0A853CFE9B}">
      <dgm:prSet/>
      <dgm:spPr/>
      <dgm:t>
        <a:bodyPr/>
        <a:lstStyle/>
        <a:p>
          <a:pPr rtl="1"/>
          <a:endParaRPr lang="he-IL"/>
        </a:p>
      </dgm:t>
    </dgm:pt>
    <dgm:pt modelId="{0CFDCA76-6869-476F-8266-B44910DFC467}" type="sibTrans" cxnId="{71E01751-0FB5-4A31-820D-EF0A853CFE9B}">
      <dgm:prSet/>
      <dgm:spPr/>
      <dgm:t>
        <a:bodyPr/>
        <a:lstStyle/>
        <a:p>
          <a:pPr rtl="1"/>
          <a:endParaRPr lang="he-IL"/>
        </a:p>
      </dgm:t>
    </dgm:pt>
    <dgm:pt modelId="{6BFABA83-855A-4566-A54F-FEFAEB13F4C9}">
      <dgm:prSet phldrT="[טקסט]"/>
      <dgm:spPr/>
      <dgm:t>
        <a:bodyPr/>
        <a:lstStyle/>
        <a:p>
          <a:pPr rtl="1"/>
          <a:r>
            <a:rPr lang="he-IL" dirty="0" err="1" smtClean="0"/>
            <a:t>המפרציות</a:t>
          </a:r>
          <a:endParaRPr lang="he-IL" dirty="0"/>
        </a:p>
      </dgm:t>
    </dgm:pt>
    <dgm:pt modelId="{7026FA16-7724-4CD4-8954-B1F5EE3514BE}" type="parTrans" cxnId="{7F106CE7-721B-4859-B902-1D3CF0F785D6}">
      <dgm:prSet/>
      <dgm:spPr/>
      <dgm:t>
        <a:bodyPr/>
        <a:lstStyle/>
        <a:p>
          <a:pPr rtl="1"/>
          <a:endParaRPr lang="he-IL"/>
        </a:p>
      </dgm:t>
    </dgm:pt>
    <dgm:pt modelId="{CCC44333-C4C1-4669-9755-20A897F11071}" type="sibTrans" cxnId="{7F106CE7-721B-4859-B902-1D3CF0F785D6}">
      <dgm:prSet/>
      <dgm:spPr/>
      <dgm:t>
        <a:bodyPr/>
        <a:lstStyle/>
        <a:p>
          <a:pPr rtl="1"/>
          <a:endParaRPr lang="he-IL"/>
        </a:p>
      </dgm:t>
    </dgm:pt>
    <dgm:pt modelId="{8651469A-F9B3-4F34-B467-8EFE9C68FBFF}" type="pres">
      <dgm:prSet presAssocID="{8377656A-92BD-4309-AF2A-5D9FB0033A19}" presName="composite" presStyleCnt="0">
        <dgm:presLayoutVars>
          <dgm:chMax val="5"/>
          <dgm:dir/>
          <dgm:resizeHandles val="exact"/>
        </dgm:presLayoutVars>
      </dgm:prSet>
      <dgm:spPr/>
    </dgm:pt>
    <dgm:pt modelId="{F0D9352F-486E-42BD-9291-3172E858915E}" type="pres">
      <dgm:prSet presAssocID="{8A622AD3-9F0A-47FE-902E-CCCBACB9B6E9}" presName="circle1" presStyleLbl="lnNode1" presStyleIdx="0" presStyleCnt="5"/>
      <dgm:spPr/>
    </dgm:pt>
    <dgm:pt modelId="{06442557-879C-40FB-86DD-D2E04071ADE5}" type="pres">
      <dgm:prSet presAssocID="{8A622AD3-9F0A-47FE-902E-CCCBACB9B6E9}" presName="text1" presStyleLbl="revTx" presStyleIdx="0" presStyleCnt="5" custLinFactNeighborX="-9876">
        <dgm:presLayoutVars>
          <dgm:bulletEnabled val="1"/>
        </dgm:presLayoutVars>
      </dgm:prSet>
      <dgm:spPr/>
      <dgm:t>
        <a:bodyPr/>
        <a:lstStyle/>
        <a:p>
          <a:pPr rtl="1"/>
          <a:endParaRPr lang="he-IL"/>
        </a:p>
      </dgm:t>
    </dgm:pt>
    <dgm:pt modelId="{406C079F-1325-4081-9274-CEBFF5F8EE6B}" type="pres">
      <dgm:prSet presAssocID="{8A622AD3-9F0A-47FE-902E-CCCBACB9B6E9}" presName="line1" presStyleLbl="callout" presStyleIdx="0" presStyleCnt="10"/>
      <dgm:spPr/>
    </dgm:pt>
    <dgm:pt modelId="{9EB44853-2574-4E0D-9B40-28F037462E79}" type="pres">
      <dgm:prSet presAssocID="{8A622AD3-9F0A-47FE-902E-CCCBACB9B6E9}" presName="d1" presStyleLbl="callout" presStyleIdx="1" presStyleCnt="10"/>
      <dgm:spPr/>
    </dgm:pt>
    <dgm:pt modelId="{F17BB37A-35DC-4FB3-B200-E9B01182A38C}" type="pres">
      <dgm:prSet presAssocID="{9BE02909-50B3-4C8A-9915-4CB4015AB7D8}" presName="circle2" presStyleLbl="lnNode1" presStyleIdx="1" presStyleCnt="5"/>
      <dgm:spPr/>
    </dgm:pt>
    <dgm:pt modelId="{21385AFD-5752-4A37-A3D3-600BD1D9FE0B}" type="pres">
      <dgm:prSet presAssocID="{9BE02909-50B3-4C8A-9915-4CB4015AB7D8}" presName="text2" presStyleLbl="revTx" presStyleIdx="1" presStyleCnt="5" custLinFactNeighborX="-6173" custLinFactNeighborY="7942">
        <dgm:presLayoutVars>
          <dgm:bulletEnabled val="1"/>
        </dgm:presLayoutVars>
      </dgm:prSet>
      <dgm:spPr/>
      <dgm:t>
        <a:bodyPr/>
        <a:lstStyle/>
        <a:p>
          <a:pPr rtl="1"/>
          <a:endParaRPr lang="he-IL"/>
        </a:p>
      </dgm:t>
    </dgm:pt>
    <dgm:pt modelId="{E96DD10D-FF56-47D8-9182-E44E42CE0709}" type="pres">
      <dgm:prSet presAssocID="{9BE02909-50B3-4C8A-9915-4CB4015AB7D8}" presName="line2" presStyleLbl="callout" presStyleIdx="2" presStyleCnt="10"/>
      <dgm:spPr/>
    </dgm:pt>
    <dgm:pt modelId="{66289019-F2C7-4A28-B2C7-E05618DF304F}" type="pres">
      <dgm:prSet presAssocID="{9BE02909-50B3-4C8A-9915-4CB4015AB7D8}" presName="d2" presStyleLbl="callout" presStyleIdx="3" presStyleCnt="10"/>
      <dgm:spPr/>
    </dgm:pt>
    <dgm:pt modelId="{C7C4C011-3A38-436D-A131-BE36CCE91928}" type="pres">
      <dgm:prSet presAssocID="{8A0F056E-A8E4-44FE-AD94-61D2BC50F2B2}" presName="circle3" presStyleLbl="lnNode1" presStyleIdx="2" presStyleCnt="5"/>
      <dgm:spPr/>
    </dgm:pt>
    <dgm:pt modelId="{AE650F91-C7F4-4245-B7E5-2AA080DBC7F6}" type="pres">
      <dgm:prSet presAssocID="{8A0F056E-A8E4-44FE-AD94-61D2BC50F2B2}" presName="text3" presStyleLbl="revTx" presStyleIdx="2" presStyleCnt="5" custLinFactNeighborX="-4938" custLinFactNeighborY="-39759">
        <dgm:presLayoutVars>
          <dgm:bulletEnabled val="1"/>
        </dgm:presLayoutVars>
      </dgm:prSet>
      <dgm:spPr/>
      <dgm:t>
        <a:bodyPr/>
        <a:lstStyle/>
        <a:p>
          <a:pPr rtl="1"/>
          <a:endParaRPr lang="he-IL"/>
        </a:p>
      </dgm:t>
    </dgm:pt>
    <dgm:pt modelId="{467E6ECF-070F-4705-8A7C-C8BE394E3395}" type="pres">
      <dgm:prSet presAssocID="{8A0F056E-A8E4-44FE-AD94-61D2BC50F2B2}" presName="line3" presStyleLbl="callout" presStyleIdx="4" presStyleCnt="10"/>
      <dgm:spPr/>
    </dgm:pt>
    <dgm:pt modelId="{308C5F91-E679-4BBA-99D6-A0691F860B3F}" type="pres">
      <dgm:prSet presAssocID="{8A0F056E-A8E4-44FE-AD94-61D2BC50F2B2}" presName="d3" presStyleLbl="callout" presStyleIdx="5" presStyleCnt="10"/>
      <dgm:spPr/>
    </dgm:pt>
    <dgm:pt modelId="{490D6149-A414-4FBE-A8CA-0DAE1CA12AC2}" type="pres">
      <dgm:prSet presAssocID="{F7BAE55D-80F2-4FA3-B3B6-33018D1B3DFC}" presName="circle4" presStyleLbl="lnNode1" presStyleIdx="3" presStyleCnt="5"/>
      <dgm:spPr/>
    </dgm:pt>
    <dgm:pt modelId="{30816392-C68D-4F88-85D3-B973044311E5}" type="pres">
      <dgm:prSet presAssocID="{F7BAE55D-80F2-4FA3-B3B6-33018D1B3DFC}" presName="text4" presStyleLbl="revTx" presStyleIdx="3" presStyleCnt="5">
        <dgm:presLayoutVars>
          <dgm:bulletEnabled val="1"/>
        </dgm:presLayoutVars>
      </dgm:prSet>
      <dgm:spPr/>
      <dgm:t>
        <a:bodyPr/>
        <a:lstStyle/>
        <a:p>
          <a:pPr rtl="1"/>
          <a:endParaRPr lang="he-IL"/>
        </a:p>
      </dgm:t>
    </dgm:pt>
    <dgm:pt modelId="{C6DF65A9-FB57-4F00-953E-40E75E7D3525}" type="pres">
      <dgm:prSet presAssocID="{F7BAE55D-80F2-4FA3-B3B6-33018D1B3DFC}" presName="line4" presStyleLbl="callout" presStyleIdx="6" presStyleCnt="10"/>
      <dgm:spPr/>
    </dgm:pt>
    <dgm:pt modelId="{CD16B1B1-16D5-40AE-9591-698FFC1ADED7}" type="pres">
      <dgm:prSet presAssocID="{F7BAE55D-80F2-4FA3-B3B6-33018D1B3DFC}" presName="d4" presStyleLbl="callout" presStyleIdx="7" presStyleCnt="10"/>
      <dgm:spPr/>
    </dgm:pt>
    <dgm:pt modelId="{EBC83F65-BA6E-48D3-9E05-7E503A2C3E02}" type="pres">
      <dgm:prSet presAssocID="{6BFABA83-855A-4566-A54F-FEFAEB13F4C9}" presName="circle5" presStyleLbl="lnNode1" presStyleIdx="4" presStyleCnt="5"/>
      <dgm:spPr/>
    </dgm:pt>
    <dgm:pt modelId="{A13CF959-3DB5-4CDB-8D99-3FE44F8AD7E8}" type="pres">
      <dgm:prSet presAssocID="{6BFABA83-855A-4566-A54F-FEFAEB13F4C9}" presName="text5" presStyleLbl="revTx" presStyleIdx="4" presStyleCnt="5">
        <dgm:presLayoutVars>
          <dgm:bulletEnabled val="1"/>
        </dgm:presLayoutVars>
      </dgm:prSet>
      <dgm:spPr/>
      <dgm:t>
        <a:bodyPr/>
        <a:lstStyle/>
        <a:p>
          <a:pPr rtl="1"/>
          <a:endParaRPr lang="he-IL"/>
        </a:p>
      </dgm:t>
    </dgm:pt>
    <dgm:pt modelId="{38572765-DA50-446A-982E-892353A09CFC}" type="pres">
      <dgm:prSet presAssocID="{6BFABA83-855A-4566-A54F-FEFAEB13F4C9}" presName="line5" presStyleLbl="callout" presStyleIdx="8" presStyleCnt="10"/>
      <dgm:spPr/>
    </dgm:pt>
    <dgm:pt modelId="{7A78489D-0391-4DC1-B4C5-CB555443585A}" type="pres">
      <dgm:prSet presAssocID="{6BFABA83-855A-4566-A54F-FEFAEB13F4C9}" presName="d5" presStyleLbl="callout" presStyleIdx="9" presStyleCnt="10"/>
      <dgm:spPr/>
    </dgm:pt>
  </dgm:ptLst>
  <dgm:cxnLst>
    <dgm:cxn modelId="{5E3AFB9C-9A0A-4FC0-B9B1-4A2E04E39F7F}" srcId="{8377656A-92BD-4309-AF2A-5D9FB0033A19}" destId="{9BE02909-50B3-4C8A-9915-4CB4015AB7D8}" srcOrd="1" destOrd="0" parTransId="{FBA4599C-DA9C-4E93-BFB1-630196DCE92D}" sibTransId="{285DCD97-108D-4E41-9085-760B26FFFC8A}"/>
    <dgm:cxn modelId="{8BD8A9BB-543E-4F9C-8393-A2EA6A289D44}" type="presOf" srcId="{9BE02909-50B3-4C8A-9915-4CB4015AB7D8}" destId="{21385AFD-5752-4A37-A3D3-600BD1D9FE0B}" srcOrd="0" destOrd="0" presId="urn:microsoft.com/office/officeart/2005/8/layout/target1"/>
    <dgm:cxn modelId="{23DE5EAB-0D8C-4B4C-A10F-96EF67B883A9}" type="presOf" srcId="{8A622AD3-9F0A-47FE-902E-CCCBACB9B6E9}" destId="{06442557-879C-40FB-86DD-D2E04071ADE5}" srcOrd="0" destOrd="0" presId="urn:microsoft.com/office/officeart/2005/8/layout/target1"/>
    <dgm:cxn modelId="{2F0B148B-13F0-4015-A274-72A4920F89F5}" type="presOf" srcId="{6BFABA83-855A-4566-A54F-FEFAEB13F4C9}" destId="{A13CF959-3DB5-4CDB-8D99-3FE44F8AD7E8}" srcOrd="0" destOrd="0" presId="urn:microsoft.com/office/officeart/2005/8/layout/target1"/>
    <dgm:cxn modelId="{789F8BC7-FF5F-4685-B563-3A1A97B0E97F}" type="presOf" srcId="{F7BAE55D-80F2-4FA3-B3B6-33018D1B3DFC}" destId="{30816392-C68D-4F88-85D3-B973044311E5}" srcOrd="0" destOrd="0" presId="urn:microsoft.com/office/officeart/2005/8/layout/target1"/>
    <dgm:cxn modelId="{71FB032A-451A-48AD-8EBE-140C89D736B3}" type="presOf" srcId="{8A0F056E-A8E4-44FE-AD94-61D2BC50F2B2}" destId="{AE650F91-C7F4-4245-B7E5-2AA080DBC7F6}" srcOrd="0" destOrd="0" presId="urn:microsoft.com/office/officeart/2005/8/layout/target1"/>
    <dgm:cxn modelId="{7F106CE7-721B-4859-B902-1D3CF0F785D6}" srcId="{8377656A-92BD-4309-AF2A-5D9FB0033A19}" destId="{6BFABA83-855A-4566-A54F-FEFAEB13F4C9}" srcOrd="4" destOrd="0" parTransId="{7026FA16-7724-4CD4-8954-B1F5EE3514BE}" sibTransId="{CCC44333-C4C1-4669-9755-20A897F11071}"/>
    <dgm:cxn modelId="{71E01751-0FB5-4A31-820D-EF0A853CFE9B}" srcId="{8377656A-92BD-4309-AF2A-5D9FB0033A19}" destId="{F7BAE55D-80F2-4FA3-B3B6-33018D1B3DFC}" srcOrd="3" destOrd="0" parTransId="{7D50EC2A-99C8-4353-BE8C-6F167BD563BC}" sibTransId="{0CFDCA76-6869-476F-8266-B44910DFC467}"/>
    <dgm:cxn modelId="{466B190F-56BF-429B-9F35-A27CC322BE5C}" type="presOf" srcId="{8377656A-92BD-4309-AF2A-5D9FB0033A19}" destId="{8651469A-F9B3-4F34-B467-8EFE9C68FBFF}" srcOrd="0" destOrd="0" presId="urn:microsoft.com/office/officeart/2005/8/layout/target1"/>
    <dgm:cxn modelId="{84B5CAD9-3997-40E6-BC8E-611CDE122EE6}" srcId="{8377656A-92BD-4309-AF2A-5D9FB0033A19}" destId="{8A622AD3-9F0A-47FE-902E-CCCBACB9B6E9}" srcOrd="0" destOrd="0" parTransId="{FABD03D8-CF69-415D-9C93-CAF472598C58}" sibTransId="{D51F2FDD-F3E2-46E8-849A-F8681DF68943}"/>
    <dgm:cxn modelId="{393820FE-EF83-4283-818A-6F8E03724F48}" srcId="{8377656A-92BD-4309-AF2A-5D9FB0033A19}" destId="{8A0F056E-A8E4-44FE-AD94-61D2BC50F2B2}" srcOrd="2" destOrd="0" parTransId="{9576E811-9380-43E3-8A9F-EA90B5827FFA}" sibTransId="{05502CBE-2EAA-45E8-AD3E-F32A2FE76866}"/>
    <dgm:cxn modelId="{B02031D3-A96C-4978-BF49-81B342FAC5A9}" type="presParOf" srcId="{8651469A-F9B3-4F34-B467-8EFE9C68FBFF}" destId="{F0D9352F-486E-42BD-9291-3172E858915E}" srcOrd="0" destOrd="0" presId="urn:microsoft.com/office/officeart/2005/8/layout/target1"/>
    <dgm:cxn modelId="{8EC1E180-228D-499E-9C1F-77B5B4ABB008}" type="presParOf" srcId="{8651469A-F9B3-4F34-B467-8EFE9C68FBFF}" destId="{06442557-879C-40FB-86DD-D2E04071ADE5}" srcOrd="1" destOrd="0" presId="urn:microsoft.com/office/officeart/2005/8/layout/target1"/>
    <dgm:cxn modelId="{037BBBAC-0D2A-435D-910B-58ACFB2137AC}" type="presParOf" srcId="{8651469A-F9B3-4F34-B467-8EFE9C68FBFF}" destId="{406C079F-1325-4081-9274-CEBFF5F8EE6B}" srcOrd="2" destOrd="0" presId="urn:microsoft.com/office/officeart/2005/8/layout/target1"/>
    <dgm:cxn modelId="{6CA7A020-11FF-4C25-AC98-D97AC930CE7B}" type="presParOf" srcId="{8651469A-F9B3-4F34-B467-8EFE9C68FBFF}" destId="{9EB44853-2574-4E0D-9B40-28F037462E79}" srcOrd="3" destOrd="0" presId="urn:microsoft.com/office/officeart/2005/8/layout/target1"/>
    <dgm:cxn modelId="{7AC0E83C-9F5C-4A51-962F-9F3E10511522}" type="presParOf" srcId="{8651469A-F9B3-4F34-B467-8EFE9C68FBFF}" destId="{F17BB37A-35DC-4FB3-B200-E9B01182A38C}" srcOrd="4" destOrd="0" presId="urn:microsoft.com/office/officeart/2005/8/layout/target1"/>
    <dgm:cxn modelId="{0ED842F0-B981-4C26-B3DF-C39E1A2105C3}" type="presParOf" srcId="{8651469A-F9B3-4F34-B467-8EFE9C68FBFF}" destId="{21385AFD-5752-4A37-A3D3-600BD1D9FE0B}" srcOrd="5" destOrd="0" presId="urn:microsoft.com/office/officeart/2005/8/layout/target1"/>
    <dgm:cxn modelId="{28B3C571-C442-467A-9108-61567B8569B4}" type="presParOf" srcId="{8651469A-F9B3-4F34-B467-8EFE9C68FBFF}" destId="{E96DD10D-FF56-47D8-9182-E44E42CE0709}" srcOrd="6" destOrd="0" presId="urn:microsoft.com/office/officeart/2005/8/layout/target1"/>
    <dgm:cxn modelId="{9E2F7EC9-3329-4528-B163-ADD50B3942AC}" type="presParOf" srcId="{8651469A-F9B3-4F34-B467-8EFE9C68FBFF}" destId="{66289019-F2C7-4A28-B2C7-E05618DF304F}" srcOrd="7" destOrd="0" presId="urn:microsoft.com/office/officeart/2005/8/layout/target1"/>
    <dgm:cxn modelId="{800303D7-DA6F-4119-9CEA-176878993B66}" type="presParOf" srcId="{8651469A-F9B3-4F34-B467-8EFE9C68FBFF}" destId="{C7C4C011-3A38-436D-A131-BE36CCE91928}" srcOrd="8" destOrd="0" presId="urn:microsoft.com/office/officeart/2005/8/layout/target1"/>
    <dgm:cxn modelId="{141243FA-A015-4B9B-9E3B-108178A4FED6}" type="presParOf" srcId="{8651469A-F9B3-4F34-B467-8EFE9C68FBFF}" destId="{AE650F91-C7F4-4245-B7E5-2AA080DBC7F6}" srcOrd="9" destOrd="0" presId="urn:microsoft.com/office/officeart/2005/8/layout/target1"/>
    <dgm:cxn modelId="{AD8A5FC9-7099-4211-AC34-248C78BBD7AC}" type="presParOf" srcId="{8651469A-F9B3-4F34-B467-8EFE9C68FBFF}" destId="{467E6ECF-070F-4705-8A7C-C8BE394E3395}" srcOrd="10" destOrd="0" presId="urn:microsoft.com/office/officeart/2005/8/layout/target1"/>
    <dgm:cxn modelId="{5D32ADFC-EC33-4192-BBE4-0D9EC7A79363}" type="presParOf" srcId="{8651469A-F9B3-4F34-B467-8EFE9C68FBFF}" destId="{308C5F91-E679-4BBA-99D6-A0691F860B3F}" srcOrd="11" destOrd="0" presId="urn:microsoft.com/office/officeart/2005/8/layout/target1"/>
    <dgm:cxn modelId="{A91ED241-5126-439D-9A9B-161D95070BEA}" type="presParOf" srcId="{8651469A-F9B3-4F34-B467-8EFE9C68FBFF}" destId="{490D6149-A414-4FBE-A8CA-0DAE1CA12AC2}" srcOrd="12" destOrd="0" presId="urn:microsoft.com/office/officeart/2005/8/layout/target1"/>
    <dgm:cxn modelId="{C0C39047-1443-4CE7-B8FF-0FDD394DC7C3}" type="presParOf" srcId="{8651469A-F9B3-4F34-B467-8EFE9C68FBFF}" destId="{30816392-C68D-4F88-85D3-B973044311E5}" srcOrd="13" destOrd="0" presId="urn:microsoft.com/office/officeart/2005/8/layout/target1"/>
    <dgm:cxn modelId="{D5E64B09-3CA2-4178-A40D-4CFB54485C4F}" type="presParOf" srcId="{8651469A-F9B3-4F34-B467-8EFE9C68FBFF}" destId="{C6DF65A9-FB57-4F00-953E-40E75E7D3525}" srcOrd="14" destOrd="0" presId="urn:microsoft.com/office/officeart/2005/8/layout/target1"/>
    <dgm:cxn modelId="{96E8FFEA-6EA1-441B-B2BA-2BFD5454BC15}" type="presParOf" srcId="{8651469A-F9B3-4F34-B467-8EFE9C68FBFF}" destId="{CD16B1B1-16D5-40AE-9591-698FFC1ADED7}" srcOrd="15" destOrd="0" presId="urn:microsoft.com/office/officeart/2005/8/layout/target1"/>
    <dgm:cxn modelId="{EC6A47AF-D938-4689-B008-B3940B78FD01}" type="presParOf" srcId="{8651469A-F9B3-4F34-B467-8EFE9C68FBFF}" destId="{EBC83F65-BA6E-48D3-9E05-7E503A2C3E02}" srcOrd="16" destOrd="0" presId="urn:microsoft.com/office/officeart/2005/8/layout/target1"/>
    <dgm:cxn modelId="{3A3D3AC2-5A45-4A12-BAFC-6DC90E010A9D}" type="presParOf" srcId="{8651469A-F9B3-4F34-B467-8EFE9C68FBFF}" destId="{A13CF959-3DB5-4CDB-8D99-3FE44F8AD7E8}" srcOrd="17" destOrd="0" presId="urn:microsoft.com/office/officeart/2005/8/layout/target1"/>
    <dgm:cxn modelId="{42FC96B3-E864-4B2D-856F-7BB6479C74D4}" type="presParOf" srcId="{8651469A-F9B3-4F34-B467-8EFE9C68FBFF}" destId="{38572765-DA50-446A-982E-892353A09CFC}" srcOrd="18" destOrd="0" presId="urn:microsoft.com/office/officeart/2005/8/layout/target1"/>
    <dgm:cxn modelId="{A7095F9A-E225-4D15-9D7D-FC11B05A6BA4}" type="presParOf" srcId="{8651469A-F9B3-4F34-B467-8EFE9C68FBFF}" destId="{7A78489D-0391-4DC1-B4C5-CB555443585A}" srcOrd="19"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57E6-D900-425E-AA00-F04D83AD529F}">
      <dsp:nvSpPr>
        <dsp:cNvPr id="0" name=""/>
        <dsp:cNvSpPr/>
      </dsp:nvSpPr>
      <dsp:spPr>
        <a:xfrm>
          <a:off x="1368812" y="251002"/>
          <a:ext cx="2888754" cy="10344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t" anchorCtr="0">
          <a:noAutofit/>
        </a:bodyPr>
        <a:lstStyle/>
        <a:p>
          <a:pPr lvl="0" algn="ctr" defTabSz="711200">
            <a:lnSpc>
              <a:spcPct val="90000"/>
            </a:lnSpc>
            <a:spcBef>
              <a:spcPct val="0"/>
            </a:spcBef>
            <a:spcAft>
              <a:spcPct val="35000"/>
            </a:spcAft>
          </a:pPr>
          <a:r>
            <a:rPr lang="he-IL" sz="1600" b="1" u="sng" kern="1200" dirty="0" smtClean="0"/>
            <a:t>שלב החקירה</a:t>
          </a:r>
        </a:p>
        <a:p>
          <a:pPr lvl="0" algn="r" defTabSz="711200">
            <a:lnSpc>
              <a:spcPct val="90000"/>
            </a:lnSpc>
            <a:spcBef>
              <a:spcPct val="0"/>
            </a:spcBef>
            <a:spcAft>
              <a:spcPct val="35000"/>
            </a:spcAft>
          </a:pPr>
          <a:r>
            <a:rPr lang="he-IL" sz="1600" b="0" u="none" kern="1200" dirty="0" smtClean="0"/>
            <a:t>- מטרה            -מערכת כללית</a:t>
          </a:r>
        </a:p>
        <a:p>
          <a:pPr lvl="0" algn="r" defTabSz="711200">
            <a:lnSpc>
              <a:spcPct val="90000"/>
            </a:lnSpc>
            <a:spcBef>
              <a:spcPct val="0"/>
            </a:spcBef>
            <a:spcAft>
              <a:spcPct val="35000"/>
            </a:spcAft>
          </a:pPr>
          <a:r>
            <a:rPr lang="he-IL" sz="1600" b="0" u="none" kern="1200" dirty="0" smtClean="0"/>
            <a:t>-תכלית אסטרטגית - </a:t>
          </a:r>
          <a:r>
            <a:rPr lang="he-IL" sz="1600" b="0" u="none" kern="1200" dirty="0" err="1" smtClean="0"/>
            <a:t>גניאולוגיה</a:t>
          </a:r>
          <a:endParaRPr lang="he-IL" sz="1600" b="0" u="none" kern="1200" dirty="0" smtClean="0"/>
        </a:p>
        <a:p>
          <a:pPr lvl="0" algn="r" defTabSz="711200">
            <a:lnSpc>
              <a:spcPct val="90000"/>
            </a:lnSpc>
            <a:spcBef>
              <a:spcPct val="0"/>
            </a:spcBef>
            <a:spcAft>
              <a:spcPct val="35000"/>
            </a:spcAft>
          </a:pPr>
          <a:r>
            <a:rPr lang="he-IL" sz="1600" b="0" u="none" kern="1200" dirty="0" smtClean="0"/>
            <a:t>- אינטרסים        - היסט</a:t>
          </a:r>
        </a:p>
        <a:p>
          <a:pPr lvl="0" algn="r" defTabSz="711200">
            <a:lnSpc>
              <a:spcPct val="90000"/>
            </a:lnSpc>
            <a:spcBef>
              <a:spcPct val="0"/>
            </a:spcBef>
            <a:spcAft>
              <a:spcPct val="35000"/>
            </a:spcAft>
          </a:pPr>
          <a:r>
            <a:rPr lang="he-IL" sz="1600" b="0" u="none" kern="1200" dirty="0" smtClean="0"/>
            <a:t> איומים             - פוטנציאל</a:t>
          </a:r>
          <a:r>
            <a:rPr lang="en-US" sz="1600" b="0" u="none" kern="1200" dirty="0" smtClean="0"/>
            <a:t>-</a:t>
          </a:r>
          <a:endParaRPr lang="he-IL" sz="1600" b="0" u="none" kern="1200" dirty="0" smtClean="0"/>
        </a:p>
      </dsp:txBody>
      <dsp:txXfrm>
        <a:off x="1886025" y="251002"/>
        <a:ext cx="1854329" cy="1034425"/>
      </dsp:txXfrm>
    </dsp:sp>
    <dsp:sp modelId="{FBCDF05E-3288-4AE5-9E25-03B36AF69926}">
      <dsp:nvSpPr>
        <dsp:cNvPr id="0" name=""/>
        <dsp:cNvSpPr/>
      </dsp:nvSpPr>
      <dsp:spPr>
        <a:xfrm>
          <a:off x="3575249" y="62517"/>
          <a:ext cx="2562109" cy="142170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lvl="0" algn="r" defTabSz="711200">
            <a:lnSpc>
              <a:spcPct val="90000"/>
            </a:lnSpc>
            <a:spcBef>
              <a:spcPct val="0"/>
            </a:spcBef>
            <a:spcAft>
              <a:spcPct val="35000"/>
            </a:spcAft>
          </a:pPr>
          <a:r>
            <a:rPr lang="he-IL" sz="1600" b="1" u="sng" kern="1200" dirty="0" smtClean="0"/>
            <a:t>שלב תכנון מערכה</a:t>
          </a:r>
        </a:p>
        <a:p>
          <a:pPr lvl="0" algn="ctr" defTabSz="711200">
            <a:lnSpc>
              <a:spcPct val="90000"/>
            </a:lnSpc>
            <a:spcBef>
              <a:spcPct val="0"/>
            </a:spcBef>
            <a:spcAft>
              <a:spcPct val="35000"/>
            </a:spcAft>
          </a:pPr>
          <a:r>
            <a:rPr lang="he-IL" sz="1400" b="0" u="none" kern="1200" dirty="0" smtClean="0"/>
            <a:t>- השינוי הנדרש</a:t>
          </a:r>
        </a:p>
        <a:p>
          <a:pPr lvl="0" algn="ctr" defTabSz="711200">
            <a:lnSpc>
              <a:spcPct val="90000"/>
            </a:lnSpc>
            <a:spcBef>
              <a:spcPct val="0"/>
            </a:spcBef>
            <a:spcAft>
              <a:spcPct val="35000"/>
            </a:spcAft>
          </a:pPr>
          <a:r>
            <a:rPr lang="he-IL" sz="1400" b="0" u="none" kern="1200" dirty="0" smtClean="0"/>
            <a:t>- ארגון הצורה</a:t>
          </a:r>
        </a:p>
        <a:p>
          <a:pPr lvl="0" algn="ctr" defTabSz="711200">
            <a:lnSpc>
              <a:spcPct val="90000"/>
            </a:lnSpc>
            <a:spcBef>
              <a:spcPct val="0"/>
            </a:spcBef>
            <a:spcAft>
              <a:spcPct val="35000"/>
            </a:spcAft>
          </a:pPr>
          <a:r>
            <a:rPr lang="he-IL" sz="1400" b="0" u="none" kern="1200" dirty="0" smtClean="0"/>
            <a:t>-ארגון המערכת </a:t>
          </a:r>
        </a:p>
        <a:p>
          <a:pPr lvl="0" algn="ctr" defTabSz="711200">
            <a:lnSpc>
              <a:spcPct val="90000"/>
            </a:lnSpc>
            <a:spcBef>
              <a:spcPct val="0"/>
            </a:spcBef>
            <a:spcAft>
              <a:spcPct val="35000"/>
            </a:spcAft>
          </a:pPr>
          <a:r>
            <a:rPr lang="he-IL" sz="1400" b="0" u="none" kern="1200" dirty="0" smtClean="0"/>
            <a:t>- שינויים אישיים בהיבטים המערכתיים-ארגוניים</a:t>
          </a:r>
        </a:p>
        <a:p>
          <a:pPr lvl="0" algn="ctr" defTabSz="711200">
            <a:lnSpc>
              <a:spcPct val="90000"/>
            </a:lnSpc>
            <a:spcBef>
              <a:spcPct val="0"/>
            </a:spcBef>
            <a:spcAft>
              <a:spcPct val="35000"/>
            </a:spcAft>
          </a:pPr>
          <a:endParaRPr lang="en-US" sz="1400" b="0" u="none" kern="1200" dirty="0"/>
        </a:p>
      </dsp:txBody>
      <dsp:txXfrm>
        <a:off x="4286102" y="62517"/>
        <a:ext cx="1140403" cy="1421706"/>
      </dsp:txXfrm>
    </dsp:sp>
    <dsp:sp modelId="{DDB74CAC-6E26-45A0-9656-F23CDD57BC79}">
      <dsp:nvSpPr>
        <dsp:cNvPr id="0" name=""/>
        <dsp:cNvSpPr/>
      </dsp:nvSpPr>
      <dsp:spPr>
        <a:xfrm>
          <a:off x="5475703" y="25340"/>
          <a:ext cx="2229584" cy="14986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lvl="0" algn="ctr" defTabSz="711200">
            <a:lnSpc>
              <a:spcPct val="90000"/>
            </a:lnSpc>
            <a:spcBef>
              <a:spcPct val="0"/>
            </a:spcBef>
            <a:spcAft>
              <a:spcPct val="35000"/>
            </a:spcAft>
          </a:pPr>
          <a:r>
            <a:rPr lang="he-IL" sz="1600" b="1" u="sng" kern="1200" dirty="0" smtClean="0"/>
            <a:t>שלב הסימולציה</a:t>
          </a:r>
        </a:p>
        <a:p>
          <a:pPr lvl="0" algn="ctr" defTabSz="711200">
            <a:lnSpc>
              <a:spcPct val="90000"/>
            </a:lnSpc>
            <a:spcBef>
              <a:spcPct val="0"/>
            </a:spcBef>
            <a:spcAft>
              <a:spcPct val="35000"/>
            </a:spcAft>
          </a:pPr>
          <a:r>
            <a:rPr lang="he-IL" sz="1400" b="0" u="none" kern="1200" dirty="0" smtClean="0"/>
            <a:t>מימוש התוכנית </a:t>
          </a:r>
        </a:p>
        <a:p>
          <a:pPr lvl="0" algn="ctr" defTabSz="711200">
            <a:lnSpc>
              <a:spcPct val="90000"/>
            </a:lnSpc>
            <a:spcBef>
              <a:spcPct val="0"/>
            </a:spcBef>
            <a:spcAft>
              <a:spcPct val="35000"/>
            </a:spcAft>
          </a:pPr>
          <a:r>
            <a:rPr lang="he-IL" sz="1400" b="0" u="none" kern="1200" dirty="0" smtClean="0"/>
            <a:t>המערכתית</a:t>
          </a:r>
        </a:p>
        <a:p>
          <a:pPr lvl="0" algn="ctr" defTabSz="711200" rtl="1">
            <a:lnSpc>
              <a:spcPct val="90000"/>
            </a:lnSpc>
            <a:spcBef>
              <a:spcPct val="0"/>
            </a:spcBef>
            <a:spcAft>
              <a:spcPct val="35000"/>
            </a:spcAft>
          </a:pPr>
          <a:r>
            <a:rPr lang="en-US" sz="1400" b="0" u="none" kern="1200" dirty="0" smtClean="0"/>
            <a:t>Reframing </a:t>
          </a:r>
        </a:p>
        <a:p>
          <a:pPr lvl="0" algn="ctr" defTabSz="711200" rtl="1">
            <a:lnSpc>
              <a:spcPct val="90000"/>
            </a:lnSpc>
            <a:spcBef>
              <a:spcPct val="0"/>
            </a:spcBef>
            <a:spcAft>
              <a:spcPct val="35000"/>
            </a:spcAft>
          </a:pPr>
          <a:r>
            <a:rPr lang="he-IL" sz="1400" b="0" u="none" kern="1200" dirty="0" smtClean="0"/>
            <a:t>מימוש </a:t>
          </a:r>
          <a:r>
            <a:rPr lang="he-IL" sz="1400" b="0" u="none" kern="1200" dirty="0" err="1" smtClean="0"/>
            <a:t>תוכנית</a:t>
          </a:r>
          <a:r>
            <a:rPr lang="he-IL" sz="1400" b="0" u="none" kern="1200" dirty="0" smtClean="0"/>
            <a:t> מעודכנת</a:t>
          </a:r>
        </a:p>
      </dsp:txBody>
      <dsp:txXfrm>
        <a:off x="6225004" y="25340"/>
        <a:ext cx="730983" cy="14986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F5E5C-7DB8-4EB1-BBB5-4EDBEF39C1A8}">
      <dsp:nvSpPr>
        <dsp:cNvPr id="0" name=""/>
        <dsp:cNvSpPr/>
      </dsp:nvSpPr>
      <dsp:spPr>
        <a:xfrm>
          <a:off x="797822" y="491398"/>
          <a:ext cx="421198" cy="421198"/>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rtl="1">
            <a:lnSpc>
              <a:spcPct val="90000"/>
            </a:lnSpc>
            <a:spcBef>
              <a:spcPct val="0"/>
            </a:spcBef>
            <a:spcAft>
              <a:spcPct val="35000"/>
            </a:spcAft>
          </a:pPr>
          <a:r>
            <a:rPr lang="he-IL" sz="1000" kern="1200" dirty="0" smtClean="0">
              <a:latin typeface="Narkisim" panose="020E0502050101010101" pitchFamily="34" charset="-79"/>
              <a:cs typeface="Narkisim" panose="020E0502050101010101" pitchFamily="34" charset="-79"/>
            </a:rPr>
            <a:t>הרשות</a:t>
          </a:r>
          <a:endParaRPr lang="he-IL" sz="1000" kern="1200" dirty="0">
            <a:latin typeface="Narkisim" panose="020E0502050101010101" pitchFamily="34" charset="-79"/>
            <a:cs typeface="Narkisim" panose="020E0502050101010101" pitchFamily="34" charset="-79"/>
          </a:endParaRPr>
        </a:p>
      </dsp:txBody>
      <dsp:txXfrm>
        <a:off x="818383" y="511959"/>
        <a:ext cx="380076" cy="380076"/>
      </dsp:txXfrm>
    </dsp:sp>
    <dsp:sp modelId="{06715F5A-16BC-426E-97ED-DEC6DAA23D66}">
      <dsp:nvSpPr>
        <dsp:cNvPr id="0" name=""/>
        <dsp:cNvSpPr/>
      </dsp:nvSpPr>
      <dsp:spPr>
        <a:xfrm rot="16200000">
          <a:off x="903884" y="386860"/>
          <a:ext cx="209074" cy="0"/>
        </a:xfrm>
        <a:custGeom>
          <a:avLst/>
          <a:gdLst/>
          <a:ahLst/>
          <a:cxnLst/>
          <a:rect l="0" t="0" r="0" b="0"/>
          <a:pathLst>
            <a:path>
              <a:moveTo>
                <a:pt x="0" y="0"/>
              </a:moveTo>
              <a:lnTo>
                <a:pt x="209074"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C0511186-EA8C-4926-B644-756489C464D9}">
      <dsp:nvSpPr>
        <dsp:cNvPr id="0" name=""/>
        <dsp:cNvSpPr/>
      </dsp:nvSpPr>
      <dsp:spPr>
        <a:xfrm>
          <a:off x="867320" y="120"/>
          <a:ext cx="282202" cy="282202"/>
        </a:xfrm>
        <a:prstGeom prst="roundRect">
          <a:avLst/>
        </a:prstGeom>
        <a:solidFill>
          <a:schemeClr val="accent4">
            <a:shade val="80000"/>
            <a:hueOff val="-124569"/>
            <a:satOff val="-2370"/>
            <a:lumOff val="5572"/>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he-IL" sz="900" kern="1200" dirty="0" smtClean="0">
              <a:latin typeface="Narkisim" panose="020E0502050101010101" pitchFamily="34" charset="-79"/>
              <a:cs typeface="Narkisim" panose="020E0502050101010101" pitchFamily="34" charset="-79"/>
            </a:rPr>
            <a:t>כללי</a:t>
          </a:r>
          <a:endParaRPr lang="he-IL" sz="900" kern="1200" dirty="0">
            <a:latin typeface="Narkisim" panose="020E0502050101010101" pitchFamily="34" charset="-79"/>
            <a:cs typeface="Narkisim" panose="020E0502050101010101" pitchFamily="34" charset="-79"/>
          </a:endParaRPr>
        </a:p>
      </dsp:txBody>
      <dsp:txXfrm>
        <a:off x="881096" y="13896"/>
        <a:ext cx="254650" cy="254650"/>
      </dsp:txXfrm>
    </dsp:sp>
    <dsp:sp modelId="{F5DAABEC-3EC8-452B-8203-6524A08433BF}">
      <dsp:nvSpPr>
        <dsp:cNvPr id="0" name=""/>
        <dsp:cNvSpPr/>
      </dsp:nvSpPr>
      <dsp:spPr>
        <a:xfrm rot="19800000">
          <a:off x="1208660" y="541741"/>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5FF6CA34-E002-4854-80A1-C777E54C9E18}">
      <dsp:nvSpPr>
        <dsp:cNvPr id="0" name=""/>
        <dsp:cNvSpPr/>
      </dsp:nvSpPr>
      <dsp:spPr>
        <a:xfrm>
          <a:off x="1352966" y="280508"/>
          <a:ext cx="282202" cy="282202"/>
        </a:xfrm>
        <a:prstGeom prst="roundRect">
          <a:avLst/>
        </a:prstGeom>
        <a:solidFill>
          <a:schemeClr val="accent4">
            <a:shade val="80000"/>
            <a:hueOff val="-249137"/>
            <a:satOff val="-4740"/>
            <a:lumOff val="11145"/>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he-IL" sz="1100" kern="1200" dirty="0" smtClean="0">
              <a:latin typeface="Narkisim" panose="020E0502050101010101" pitchFamily="34" charset="-79"/>
              <a:cs typeface="Narkisim" panose="020E0502050101010101" pitchFamily="34" charset="-79"/>
            </a:rPr>
            <a:t>חוץ</a:t>
          </a:r>
          <a:endParaRPr lang="he-IL" sz="1100" kern="1200" dirty="0">
            <a:latin typeface="Narkisim" panose="020E0502050101010101" pitchFamily="34" charset="-79"/>
            <a:cs typeface="Narkisim" panose="020E0502050101010101" pitchFamily="34" charset="-79"/>
          </a:endParaRPr>
        </a:p>
      </dsp:txBody>
      <dsp:txXfrm>
        <a:off x="1366742" y="294284"/>
        <a:ext cx="254650" cy="254650"/>
      </dsp:txXfrm>
    </dsp:sp>
    <dsp:sp modelId="{85274869-8EE9-47F9-82C6-C969E33B49EB}">
      <dsp:nvSpPr>
        <dsp:cNvPr id="0" name=""/>
        <dsp:cNvSpPr/>
      </dsp:nvSpPr>
      <dsp:spPr>
        <a:xfrm rot="1800000">
          <a:off x="1208660" y="862253"/>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E6D33748-AC0E-4229-99AF-9077B995D018}">
      <dsp:nvSpPr>
        <dsp:cNvPr id="0" name=""/>
        <dsp:cNvSpPr/>
      </dsp:nvSpPr>
      <dsp:spPr>
        <a:xfrm>
          <a:off x="1352966" y="841283"/>
          <a:ext cx="282202" cy="282202"/>
        </a:xfrm>
        <a:prstGeom prst="roundRect">
          <a:avLst/>
        </a:prstGeom>
        <a:solidFill>
          <a:schemeClr val="accent4">
            <a:shade val="80000"/>
            <a:hueOff val="-373706"/>
            <a:satOff val="-7111"/>
            <a:lumOff val="16717"/>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he-IL" sz="900" kern="1200" dirty="0" smtClean="0">
              <a:latin typeface="Narkisim" panose="020E0502050101010101" pitchFamily="34" charset="-79"/>
              <a:cs typeface="Narkisim" panose="020E0502050101010101" pitchFamily="34" charset="-79"/>
            </a:rPr>
            <a:t>פנים</a:t>
          </a:r>
          <a:endParaRPr lang="he-IL" sz="900" kern="1200" dirty="0">
            <a:latin typeface="Narkisim" panose="020E0502050101010101" pitchFamily="34" charset="-79"/>
            <a:cs typeface="Narkisim" panose="020E0502050101010101" pitchFamily="34" charset="-79"/>
          </a:endParaRPr>
        </a:p>
      </dsp:txBody>
      <dsp:txXfrm>
        <a:off x="1366742" y="855059"/>
        <a:ext cx="254650" cy="254650"/>
      </dsp:txXfrm>
    </dsp:sp>
    <dsp:sp modelId="{B444884D-433F-4DC0-B6FA-5DB88321EE27}">
      <dsp:nvSpPr>
        <dsp:cNvPr id="0" name=""/>
        <dsp:cNvSpPr/>
      </dsp:nvSpPr>
      <dsp:spPr>
        <a:xfrm rot="5400000">
          <a:off x="903884" y="1017134"/>
          <a:ext cx="209074" cy="0"/>
        </a:xfrm>
        <a:custGeom>
          <a:avLst/>
          <a:gdLst/>
          <a:ahLst/>
          <a:cxnLst/>
          <a:rect l="0" t="0" r="0" b="0"/>
          <a:pathLst>
            <a:path>
              <a:moveTo>
                <a:pt x="0" y="0"/>
              </a:moveTo>
              <a:lnTo>
                <a:pt x="209074"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98165232-CFA7-4392-A172-8FFCA5EB9577}">
      <dsp:nvSpPr>
        <dsp:cNvPr id="0" name=""/>
        <dsp:cNvSpPr/>
      </dsp:nvSpPr>
      <dsp:spPr>
        <a:xfrm>
          <a:off x="867320" y="1121671"/>
          <a:ext cx="282202" cy="282202"/>
        </a:xfrm>
        <a:prstGeom prst="roundRect">
          <a:avLst/>
        </a:prstGeom>
        <a:solidFill>
          <a:schemeClr val="accent4">
            <a:shade val="80000"/>
            <a:hueOff val="-498275"/>
            <a:satOff val="-9481"/>
            <a:lumOff val="22289"/>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rtl="1">
            <a:lnSpc>
              <a:spcPct val="90000"/>
            </a:lnSpc>
            <a:spcBef>
              <a:spcPct val="0"/>
            </a:spcBef>
            <a:spcAft>
              <a:spcPct val="35000"/>
            </a:spcAft>
          </a:pPr>
          <a:r>
            <a:rPr lang="he-IL" sz="500" kern="1200" dirty="0" smtClean="0">
              <a:latin typeface="Narkisim" panose="020E0502050101010101" pitchFamily="34" charset="-79"/>
              <a:cs typeface="Narkisim" panose="020E0502050101010101" pitchFamily="34" charset="-79"/>
            </a:rPr>
            <a:t>ממשקים</a:t>
          </a:r>
          <a:endParaRPr lang="he-IL" sz="500" kern="1200" dirty="0">
            <a:latin typeface="Narkisim" panose="020E0502050101010101" pitchFamily="34" charset="-79"/>
            <a:cs typeface="Narkisim" panose="020E0502050101010101" pitchFamily="34" charset="-79"/>
          </a:endParaRPr>
        </a:p>
      </dsp:txBody>
      <dsp:txXfrm>
        <a:off x="881096" y="1135447"/>
        <a:ext cx="254650" cy="254650"/>
      </dsp:txXfrm>
    </dsp:sp>
    <dsp:sp modelId="{3954058F-4766-4F0F-884C-6DD846E9777B}">
      <dsp:nvSpPr>
        <dsp:cNvPr id="0" name=""/>
        <dsp:cNvSpPr/>
      </dsp:nvSpPr>
      <dsp:spPr>
        <a:xfrm rot="9000000">
          <a:off x="653517" y="862253"/>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62EAC3D1-0459-4AF0-83D4-8E4B2FE8BC20}">
      <dsp:nvSpPr>
        <dsp:cNvPr id="0" name=""/>
        <dsp:cNvSpPr/>
      </dsp:nvSpPr>
      <dsp:spPr>
        <a:xfrm>
          <a:off x="381674" y="841283"/>
          <a:ext cx="282202" cy="282202"/>
        </a:xfrm>
        <a:prstGeom prst="roundRect">
          <a:avLst/>
        </a:prstGeom>
        <a:solidFill>
          <a:schemeClr val="accent4">
            <a:shade val="80000"/>
            <a:hueOff val="-622843"/>
            <a:satOff val="-11851"/>
            <a:lumOff val="27862"/>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rtl="1">
            <a:lnSpc>
              <a:spcPct val="90000"/>
            </a:lnSpc>
            <a:spcBef>
              <a:spcPct val="0"/>
            </a:spcBef>
            <a:spcAft>
              <a:spcPct val="35000"/>
            </a:spcAft>
          </a:pPr>
          <a:r>
            <a:rPr lang="he-IL" sz="600" kern="1200" dirty="0" smtClean="0">
              <a:latin typeface="Narkisim" panose="020E0502050101010101" pitchFamily="34" charset="-79"/>
              <a:cs typeface="Narkisim" panose="020E0502050101010101" pitchFamily="34" charset="-79"/>
            </a:rPr>
            <a:t>תופעות</a:t>
          </a:r>
          <a:endParaRPr lang="he-IL" sz="600" kern="1200" dirty="0">
            <a:latin typeface="Narkisim" panose="020E0502050101010101" pitchFamily="34" charset="-79"/>
            <a:cs typeface="Narkisim" panose="020E0502050101010101" pitchFamily="34" charset="-79"/>
          </a:endParaRPr>
        </a:p>
      </dsp:txBody>
      <dsp:txXfrm>
        <a:off x="395450" y="855059"/>
        <a:ext cx="254650" cy="254650"/>
      </dsp:txXfrm>
    </dsp:sp>
    <dsp:sp modelId="{8E697BBB-F982-4970-B118-8A935F2EAAF9}">
      <dsp:nvSpPr>
        <dsp:cNvPr id="0" name=""/>
        <dsp:cNvSpPr/>
      </dsp:nvSpPr>
      <dsp:spPr>
        <a:xfrm rot="12600000">
          <a:off x="653517" y="541741"/>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7EEA38F8-C102-472C-8892-EBC7FAD893B7}">
      <dsp:nvSpPr>
        <dsp:cNvPr id="0" name=""/>
        <dsp:cNvSpPr/>
      </dsp:nvSpPr>
      <dsp:spPr>
        <a:xfrm>
          <a:off x="381674" y="280508"/>
          <a:ext cx="282202" cy="282202"/>
        </a:xfrm>
        <a:prstGeom prst="roundRect">
          <a:avLst/>
        </a:prstGeom>
        <a:solidFill>
          <a:schemeClr val="accent4">
            <a:shade val="80000"/>
            <a:hueOff val="-747412"/>
            <a:satOff val="-14221"/>
            <a:lumOff val="33434"/>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rtl="1">
            <a:lnSpc>
              <a:spcPct val="90000"/>
            </a:lnSpc>
            <a:spcBef>
              <a:spcPct val="0"/>
            </a:spcBef>
            <a:spcAft>
              <a:spcPct val="35000"/>
            </a:spcAft>
          </a:pPr>
          <a:r>
            <a:rPr lang="he-IL" sz="600" kern="1200" dirty="0" smtClean="0">
              <a:latin typeface="Narkisim" panose="020E0502050101010101" pitchFamily="34" charset="-79"/>
              <a:cs typeface="Narkisim" panose="020E0502050101010101" pitchFamily="34" charset="-79"/>
            </a:rPr>
            <a:t>החמאס</a:t>
          </a:r>
          <a:endParaRPr lang="he-IL" sz="600" kern="1200" dirty="0">
            <a:latin typeface="Narkisim" panose="020E0502050101010101" pitchFamily="34" charset="-79"/>
            <a:cs typeface="Narkisim" panose="020E0502050101010101" pitchFamily="34" charset="-79"/>
          </a:endParaRPr>
        </a:p>
      </dsp:txBody>
      <dsp:txXfrm>
        <a:off x="395450" y="294284"/>
        <a:ext cx="254650" cy="2546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3C47-EBC1-417F-9C07-15F8373D2DDC}">
      <dsp:nvSpPr>
        <dsp:cNvPr id="0" name=""/>
        <dsp:cNvSpPr/>
      </dsp:nvSpPr>
      <dsp:spPr>
        <a:xfrm>
          <a:off x="5608994" y="2880325"/>
          <a:ext cx="3535005" cy="27901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"הועד הערבי העליון"</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מאבק מתמשך על ייצוג העם ועצמאות ההחלטה: </a:t>
          </a:r>
          <a:r>
            <a:rPr lang="he-IL" sz="1600" b="1" kern="1200" dirty="0" err="1" smtClean="0">
              <a:latin typeface="Narkisim" panose="020E0502050101010101" pitchFamily="34" charset="-79"/>
              <a:cs typeface="Narkisim" panose="020E0502050101010101" pitchFamily="34" charset="-79"/>
            </a:rPr>
            <a:t>אש"פ</a:t>
          </a:r>
          <a:r>
            <a:rPr lang="he-IL" sz="1600" b="1" kern="1200" dirty="0" smtClean="0">
              <a:latin typeface="Narkisim" panose="020E0502050101010101" pitchFamily="34" charset="-79"/>
              <a:cs typeface="Narkisim" panose="020E0502050101010101" pitchFamily="34" charset="-79"/>
            </a:rPr>
            <a:t>-פת"ח, </a:t>
          </a:r>
          <a:r>
            <a:rPr lang="he-IL" sz="1600" b="1" kern="1200" dirty="0" err="1" smtClean="0">
              <a:latin typeface="Narkisim" panose="020E0502050101010101" pitchFamily="34" charset="-79"/>
              <a:cs typeface="Narkisim" panose="020E0502050101010101" pitchFamily="34" charset="-79"/>
            </a:rPr>
            <a:t>אש"פ</a:t>
          </a:r>
          <a:r>
            <a:rPr lang="he-IL" sz="1600" b="1" kern="1200" dirty="0" smtClean="0">
              <a:latin typeface="Narkisim" panose="020E0502050101010101" pitchFamily="34" charset="-79"/>
              <a:cs typeface="Narkisim" panose="020E0502050101010101" pitchFamily="34" charset="-79"/>
            </a:rPr>
            <a:t>-ערבים, </a:t>
          </a:r>
          <a:r>
            <a:rPr lang="he-IL" sz="1600" b="1" kern="1200" dirty="0" err="1" smtClean="0">
              <a:latin typeface="Narkisim" panose="020E0502050101010101" pitchFamily="34" charset="-79"/>
              <a:cs typeface="Narkisim" panose="020E0502050101010101" pitchFamily="34" charset="-79"/>
            </a:rPr>
            <a:t>אש"פ</a:t>
          </a:r>
          <a:r>
            <a:rPr lang="he-IL" sz="1600" b="1" kern="1200" dirty="0" smtClean="0">
              <a:latin typeface="Narkisim" panose="020E0502050101010101" pitchFamily="34" charset="-79"/>
              <a:cs typeface="Narkisim" panose="020E0502050101010101" pitchFamily="34" charset="-79"/>
            </a:rPr>
            <a:t>-ירדן ופנים, </a:t>
          </a:r>
          <a:r>
            <a:rPr lang="he-IL" sz="1600" b="1" kern="1200" dirty="0" err="1" smtClean="0">
              <a:latin typeface="Narkisim" panose="020E0502050101010101" pitchFamily="34" charset="-79"/>
              <a:cs typeface="Narkisim" panose="020E0502050101010101" pitchFamily="34" charset="-79"/>
            </a:rPr>
            <a:t>אש"פ</a:t>
          </a:r>
          <a:r>
            <a:rPr lang="he-IL" sz="1600" b="1" kern="1200" dirty="0" smtClean="0">
              <a:latin typeface="Narkisim" panose="020E0502050101010101" pitchFamily="34" charset="-79"/>
              <a:cs typeface="Narkisim" panose="020E0502050101010101" pitchFamily="34" charset="-79"/>
            </a:rPr>
            <a:t>-חמאס, רשות-חמאס</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מאבק ארגוני, עממי</a:t>
          </a:r>
          <a:endParaRPr lang="he-IL" sz="1600" b="1" kern="1200" dirty="0">
            <a:latin typeface="Narkisim" panose="020E0502050101010101" pitchFamily="34" charset="-79"/>
            <a:cs typeface="Narkisim" panose="020E0502050101010101" pitchFamily="34" charset="-79"/>
          </a:endParaRPr>
        </a:p>
      </dsp:txBody>
      <dsp:txXfrm>
        <a:off x="6730785" y="3639140"/>
        <a:ext cx="2351925" cy="1969998"/>
      </dsp:txXfrm>
    </dsp:sp>
    <dsp:sp modelId="{F50BB730-4A42-4B85-B295-BE9CA4720EE8}">
      <dsp:nvSpPr>
        <dsp:cNvPr id="0" name=""/>
        <dsp:cNvSpPr/>
      </dsp:nvSpPr>
      <dsp:spPr>
        <a:xfrm>
          <a:off x="0" y="2636929"/>
          <a:ext cx="3594785" cy="27901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rtl="1">
            <a:lnSpc>
              <a:spcPct val="90000"/>
            </a:lnSpc>
            <a:spcBef>
              <a:spcPct val="0"/>
            </a:spcBef>
            <a:spcAft>
              <a:spcPct val="15000"/>
            </a:spcAft>
            <a:buChar char="••"/>
          </a:pPr>
          <a:r>
            <a:rPr lang="he-IL" sz="2000" b="1" kern="1200" baseline="0" dirty="0" smtClean="0">
              <a:latin typeface="Narkisim" panose="020E0502050101010101" pitchFamily="34" charset="-79"/>
              <a:cs typeface="Narkisim" panose="020E0502050101010101" pitchFamily="34" charset="-79"/>
            </a:rPr>
            <a:t> "נכבה" (</a:t>
          </a:r>
          <a:r>
            <a:rPr lang="he-IL" sz="2000" b="1" kern="1200" baseline="0" dirty="0" err="1" smtClean="0">
              <a:latin typeface="Narkisim" panose="020E0502050101010101" pitchFamily="34" charset="-79"/>
              <a:cs typeface="Narkisim" panose="020E0502050101010101" pitchFamily="34" charset="-79"/>
            </a:rPr>
            <a:t>48</a:t>
          </a:r>
          <a:r>
            <a:rPr lang="he-IL" sz="2000" b="1" kern="1200" baseline="0" dirty="0" smtClean="0">
              <a:latin typeface="Narkisim" panose="020E0502050101010101" pitchFamily="34" charset="-79"/>
              <a:cs typeface="Narkisim" panose="020E0502050101010101" pitchFamily="34" charset="-79"/>
            </a:rPr>
            <a:t>')</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baseline="0" dirty="0" smtClean="0">
              <a:latin typeface="Narkisim" panose="020E0502050101010101" pitchFamily="34" charset="-79"/>
              <a:cs typeface="Narkisim" panose="020E0502050101010101" pitchFamily="34" charset="-79"/>
            </a:rPr>
            <a:t>"נכסה" (</a:t>
          </a:r>
          <a:r>
            <a:rPr lang="he-IL" sz="2000" b="1" kern="1200" baseline="0" dirty="0" err="1" smtClean="0">
              <a:latin typeface="Narkisim" panose="020E0502050101010101" pitchFamily="34" charset="-79"/>
              <a:cs typeface="Narkisim" panose="020E0502050101010101" pitchFamily="34" charset="-79"/>
            </a:rPr>
            <a:t>67</a:t>
          </a:r>
          <a:r>
            <a:rPr lang="he-IL" sz="2000" b="1" kern="1200" baseline="0" dirty="0" smtClean="0">
              <a:latin typeface="Narkisim" panose="020E0502050101010101" pitchFamily="34" charset="-79"/>
              <a:cs typeface="Narkisim" panose="020E0502050101010101" pitchFamily="34" charset="-79"/>
            </a:rPr>
            <a:t>') התנחלויות</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dirty="0" err="1" smtClean="0">
              <a:latin typeface="Narkisim" panose="020E0502050101010101" pitchFamily="34" charset="-79"/>
              <a:cs typeface="Narkisim" panose="020E0502050101010101" pitchFamily="34" charset="-79"/>
            </a:rPr>
            <a:t>82</a:t>
          </a:r>
          <a:r>
            <a:rPr lang="he-IL" sz="2000" b="1" kern="1200" dirty="0" smtClean="0">
              <a:latin typeface="Narkisim" panose="020E0502050101010101" pitchFamily="34" charset="-79"/>
              <a:cs typeface="Narkisim" panose="020E0502050101010101" pitchFamily="34" charset="-79"/>
            </a:rPr>
            <a:t>'-</a:t>
          </a:r>
          <a:r>
            <a:rPr lang="he-IL" sz="2000" b="1" kern="1200" dirty="0" err="1" smtClean="0">
              <a:latin typeface="Narkisim" panose="020E0502050101010101" pitchFamily="34" charset="-79"/>
              <a:cs typeface="Narkisim" panose="020E0502050101010101" pitchFamily="34" charset="-79"/>
            </a:rPr>
            <a:t>68</a:t>
          </a:r>
          <a:r>
            <a:rPr lang="he-IL" sz="2000" b="1" kern="1200" dirty="0" smtClean="0">
              <a:latin typeface="Narkisim" panose="020E0502050101010101" pitchFamily="34" charset="-79"/>
              <a:cs typeface="Narkisim" panose="020E0502050101010101" pitchFamily="34" charset="-79"/>
            </a:rPr>
            <a:t>' מכרמה לתוניס</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dirty="0" err="1" smtClean="0">
              <a:latin typeface="Narkisim" panose="020E0502050101010101" pitchFamily="34" charset="-79"/>
              <a:cs typeface="Narkisim" panose="020E0502050101010101" pitchFamily="34" charset="-79"/>
            </a:rPr>
            <a:t>אנתפאדה</a:t>
          </a:r>
          <a:r>
            <a:rPr lang="he-IL" sz="2000" b="1" kern="1200" dirty="0" smtClean="0">
              <a:latin typeface="Narkisim" panose="020E0502050101010101" pitchFamily="34" charset="-79"/>
              <a:cs typeface="Narkisim" panose="020E0502050101010101" pitchFamily="34" charset="-79"/>
            </a:rPr>
            <a:t> 1 ומדריד</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dirty="0" smtClean="0">
              <a:latin typeface="Narkisim" panose="020E0502050101010101" pitchFamily="34" charset="-79"/>
              <a:cs typeface="Narkisim" panose="020E0502050101010101" pitchFamily="34" charset="-79"/>
            </a:rPr>
            <a:t>אוסלו </a:t>
          </a:r>
          <a:r>
            <a:rPr lang="he-IL" sz="2000" b="1" kern="1200" dirty="0" err="1" smtClean="0">
              <a:latin typeface="Narkisim" panose="020E0502050101010101" pitchFamily="34" charset="-79"/>
              <a:cs typeface="Narkisim" panose="020E0502050101010101" pitchFamily="34" charset="-79"/>
            </a:rPr>
            <a:t>ואנתפאדה</a:t>
          </a:r>
          <a:r>
            <a:rPr lang="he-IL" sz="2000" b="1" kern="1200" dirty="0" smtClean="0">
              <a:latin typeface="Narkisim" panose="020E0502050101010101" pitchFamily="34" charset="-79"/>
              <a:cs typeface="Narkisim" panose="020E0502050101010101" pitchFamily="34" charset="-79"/>
            </a:rPr>
            <a:t> 2 </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dirty="0" smtClean="0">
              <a:latin typeface="Narkisim" panose="020E0502050101010101" pitchFamily="34" charset="-79"/>
              <a:cs typeface="Narkisim" panose="020E0502050101010101" pitchFamily="34" charset="-79"/>
            </a:rPr>
            <a:t>התנתקות </a:t>
          </a:r>
          <a:r>
            <a:rPr lang="he-IL" sz="2000" b="1" kern="1200" dirty="0" err="1" smtClean="0">
              <a:latin typeface="Narkisim" panose="020E0502050101010101" pitchFamily="34" charset="-79"/>
              <a:cs typeface="Narkisim" panose="020E0502050101010101" pitchFamily="34" charset="-79"/>
            </a:rPr>
            <a:t>וחמסטאן</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r>
            <a:rPr lang="he-IL" sz="2000" b="1" kern="1200" dirty="0" smtClean="0">
              <a:latin typeface="Narkisim" panose="020E0502050101010101" pitchFamily="34" charset="-79"/>
              <a:cs typeface="Narkisim" panose="020E0502050101010101" pitchFamily="34" charset="-79"/>
            </a:rPr>
            <a:t>מבצעי עזה</a:t>
          </a:r>
          <a:endParaRPr lang="he-IL" sz="2000" b="1" kern="1200" dirty="0">
            <a:latin typeface="Narkisim" panose="020E0502050101010101" pitchFamily="34" charset="-79"/>
            <a:cs typeface="Narkisim" panose="020E0502050101010101" pitchFamily="34" charset="-79"/>
          </a:endParaRPr>
        </a:p>
        <a:p>
          <a:pPr marL="228600" lvl="1" indent="-228600" algn="r" defTabSz="889000" rtl="1">
            <a:lnSpc>
              <a:spcPct val="90000"/>
            </a:lnSpc>
            <a:spcBef>
              <a:spcPct val="0"/>
            </a:spcBef>
            <a:spcAft>
              <a:spcPct val="15000"/>
            </a:spcAft>
            <a:buChar char="••"/>
          </a:pPr>
          <a:endParaRPr lang="he-IL" sz="2000" b="1" kern="1200" dirty="0">
            <a:latin typeface="Narkisim" panose="020E0502050101010101" pitchFamily="34" charset="-79"/>
            <a:cs typeface="Narkisim" panose="020E0502050101010101" pitchFamily="34" charset="-79"/>
          </a:endParaRPr>
        </a:p>
        <a:p>
          <a:pPr marL="57150" lvl="1" indent="-57150" algn="r" defTabSz="488950" rtl="1">
            <a:lnSpc>
              <a:spcPct val="90000"/>
            </a:lnSpc>
            <a:spcBef>
              <a:spcPct val="0"/>
            </a:spcBef>
            <a:spcAft>
              <a:spcPct val="15000"/>
            </a:spcAft>
            <a:buChar char="••"/>
          </a:pPr>
          <a:endParaRPr lang="he-IL" sz="1100" kern="1200" dirty="0">
            <a:latin typeface="Narkisim" panose="020E0502050101010101" pitchFamily="34" charset="-79"/>
            <a:cs typeface="Narkisim" panose="020E0502050101010101" pitchFamily="34" charset="-79"/>
          </a:endParaRPr>
        </a:p>
      </dsp:txBody>
      <dsp:txXfrm>
        <a:off x="61289" y="3395743"/>
        <a:ext cx="2393771" cy="1969998"/>
      </dsp:txXfrm>
    </dsp:sp>
    <dsp:sp modelId="{82B624E3-60A0-46D8-B30F-2ED528C67E5E}">
      <dsp:nvSpPr>
        <dsp:cNvPr id="0" name=""/>
        <dsp:cNvSpPr/>
      </dsp:nvSpPr>
      <dsp:spPr>
        <a:xfrm>
          <a:off x="5667076" y="-432057"/>
          <a:ext cx="3393428" cy="27514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מנדט וחלוקה</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"מלחמה קרה"</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התפרקות בריה"מ</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חסות למדריד</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בחירות, תנאי קוורטט</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רב-קוטביות ובינאום  (</a:t>
          </a:r>
          <a:r>
            <a:rPr lang="en-US" sz="1600" b="1" kern="1200" dirty="0" smtClean="0">
              <a:latin typeface="Narkisim" panose="020E0502050101010101" pitchFamily="34" charset="-79"/>
              <a:cs typeface="Narkisim" panose="020E0502050101010101" pitchFamily="34" charset="-79"/>
            </a:rPr>
            <a:t>NMS</a:t>
          </a:r>
          <a:r>
            <a:rPr lang="he-IL" sz="1600" b="1" kern="1200" dirty="0" smtClean="0">
              <a:latin typeface="Narkisim" panose="020E0502050101010101" pitchFamily="34" charset="-79"/>
              <a:cs typeface="Narkisim" panose="020E0502050101010101" pitchFamily="34" charset="-79"/>
            </a:rPr>
            <a:t>, וטו, </a:t>
          </a:r>
          <a:r>
            <a:rPr lang="he-IL" sz="1600" b="1" kern="1200" dirty="0" err="1" smtClean="0">
              <a:latin typeface="Narkisim" panose="020E0502050101010101" pitchFamily="34" charset="-79"/>
              <a:cs typeface="Narkisim" panose="020E0502050101010101" pitchFamily="34" charset="-79"/>
            </a:rPr>
            <a:t>גולדסטון</a:t>
          </a:r>
          <a:r>
            <a:rPr lang="he-IL" sz="1600" b="1" kern="1200" dirty="0" smtClean="0">
              <a:latin typeface="Narkisim" panose="020E0502050101010101" pitchFamily="34" charset="-79"/>
              <a:cs typeface="Narkisim" panose="020E0502050101010101" pitchFamily="34" charset="-79"/>
            </a:rPr>
            <a:t>) דה-לגיטימציה   וקשב מוגבל (קרים)</a:t>
          </a:r>
          <a:endParaRPr lang="he-IL" sz="1600" b="1" kern="1200" dirty="0">
            <a:latin typeface="Narkisim" panose="020E0502050101010101" pitchFamily="34" charset="-79"/>
            <a:cs typeface="Narkisim" panose="020E0502050101010101" pitchFamily="34" charset="-79"/>
          </a:endParaRPr>
        </a:p>
      </dsp:txBody>
      <dsp:txXfrm>
        <a:off x="6745545" y="-371617"/>
        <a:ext cx="2254520" cy="1942695"/>
      </dsp:txXfrm>
    </dsp:sp>
    <dsp:sp modelId="{A9B3929A-ED35-4A58-8563-1DFD697A382B}">
      <dsp:nvSpPr>
        <dsp:cNvPr id="0" name=""/>
        <dsp:cNvSpPr/>
      </dsp:nvSpPr>
      <dsp:spPr>
        <a:xfrm>
          <a:off x="50440" y="-450658"/>
          <a:ext cx="3451634" cy="27462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מרד ערבי, מלחמות</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err="1" smtClean="0">
              <a:latin typeface="Narkisim" panose="020E0502050101010101" pitchFamily="34" charset="-79"/>
              <a:cs typeface="Narkisim" panose="020E0502050101010101" pitchFamily="34" charset="-79"/>
            </a:rPr>
            <a:t>אש"פ</a:t>
          </a:r>
          <a:r>
            <a:rPr lang="he-IL" sz="1600" b="1" kern="1200" dirty="0" smtClean="0">
              <a:latin typeface="Narkisim" panose="020E0502050101010101" pitchFamily="34" charset="-79"/>
              <a:cs typeface="Narkisim" panose="020E0502050101010101" pitchFamily="34" charset="-79"/>
            </a:rPr>
            <a:t>, </a:t>
          </a:r>
          <a:r>
            <a:rPr lang="he-IL" sz="1600" b="1" kern="1200" dirty="0" err="1" smtClean="0">
              <a:latin typeface="Narkisim" panose="020E0502050101010101" pitchFamily="34" charset="-79"/>
              <a:cs typeface="Narkisim" panose="020E0502050101010101" pitchFamily="34" charset="-79"/>
            </a:rPr>
            <a:t>ספט</a:t>
          </a:r>
          <a:r>
            <a:rPr lang="he-IL" sz="1600" b="1" kern="1200" dirty="0" smtClean="0">
              <a:latin typeface="Narkisim" panose="020E0502050101010101" pitchFamily="34" charset="-79"/>
              <a:cs typeface="Narkisim" panose="020E0502050101010101" pitchFamily="34" charset="-79"/>
            </a:rPr>
            <a:t>' השחור, פתח-לנד ותוניס</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מלחמת המפרץ</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שלום מצרים וירדן</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ציר רדיקאלי מול מתון</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התנתקות ירדן מהגדה</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חסות, יוזמה ערבית</a:t>
          </a:r>
          <a:endParaRPr lang="he-IL" sz="1600" b="1" kern="1200" dirty="0">
            <a:latin typeface="Narkisim" panose="020E0502050101010101" pitchFamily="34" charset="-79"/>
            <a:cs typeface="Narkisim" panose="020E0502050101010101" pitchFamily="34" charset="-79"/>
          </a:endParaRPr>
        </a:p>
        <a:p>
          <a:pPr marL="171450" lvl="1" indent="-171450" algn="r" defTabSz="711200" rtl="1">
            <a:lnSpc>
              <a:spcPct val="90000"/>
            </a:lnSpc>
            <a:spcBef>
              <a:spcPct val="0"/>
            </a:spcBef>
            <a:spcAft>
              <a:spcPct val="15000"/>
            </a:spcAft>
            <a:buChar char="••"/>
          </a:pPr>
          <a:r>
            <a:rPr lang="he-IL" sz="1600" b="1" kern="1200" dirty="0" smtClean="0">
              <a:latin typeface="Narkisim" panose="020E0502050101010101" pitchFamily="34" charset="-79"/>
              <a:cs typeface="Narkisim" panose="020E0502050101010101" pitchFamily="34" charset="-79"/>
            </a:rPr>
            <a:t>  הטלטלה ("</a:t>
          </a:r>
          <a:r>
            <a:rPr lang="en-US" sz="1600" b="1" kern="1200" dirty="0" smtClean="0">
              <a:latin typeface="Narkisim" panose="020E0502050101010101" pitchFamily="34" charset="-79"/>
              <a:cs typeface="Narkisim" panose="020E0502050101010101" pitchFamily="34" charset="-79"/>
            </a:rPr>
            <a:t>ISISI</a:t>
          </a:r>
          <a:r>
            <a:rPr lang="he-IL" sz="1600" b="1" kern="1200" dirty="0" smtClean="0">
              <a:latin typeface="Narkisim" panose="020E0502050101010101" pitchFamily="34" charset="-79"/>
              <a:cs typeface="Narkisim" panose="020E0502050101010101" pitchFamily="34" charset="-79"/>
            </a:rPr>
            <a:t>")  </a:t>
          </a:r>
          <a:endParaRPr lang="he-IL" sz="1600" b="1" kern="1200" dirty="0">
            <a:latin typeface="Narkisim" panose="020E0502050101010101" pitchFamily="34" charset="-79"/>
            <a:cs typeface="Narkisim" panose="020E0502050101010101" pitchFamily="34" charset="-79"/>
          </a:endParaRPr>
        </a:p>
      </dsp:txBody>
      <dsp:txXfrm>
        <a:off x="110766" y="-390332"/>
        <a:ext cx="2295491" cy="1939028"/>
      </dsp:txXfrm>
    </dsp:sp>
    <dsp:sp modelId="{28360F4B-FD6A-45B5-B62B-3CDAE2312BEB}">
      <dsp:nvSpPr>
        <dsp:cNvPr id="0" name=""/>
        <dsp:cNvSpPr/>
      </dsp:nvSpPr>
      <dsp:spPr>
        <a:xfrm>
          <a:off x="2004550" y="121674"/>
          <a:ext cx="2509493" cy="2509493"/>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solidFill>
                <a:srgbClr val="002060"/>
              </a:solidFill>
              <a:latin typeface="Narkisim" panose="020E0502050101010101" pitchFamily="34" charset="-79"/>
              <a:cs typeface="Narkisim" panose="020E0502050101010101" pitchFamily="34" charset="-79"/>
            </a:rPr>
            <a:t>זירה אזורית מחבלת ומסרבלת</a:t>
          </a:r>
        </a:p>
      </dsp:txBody>
      <dsp:txXfrm>
        <a:off x="2739563" y="856687"/>
        <a:ext cx="1774480" cy="1774480"/>
      </dsp:txXfrm>
    </dsp:sp>
    <dsp:sp modelId="{D1B8DEF2-65AD-4B46-9F97-FCC145CC4237}">
      <dsp:nvSpPr>
        <dsp:cNvPr id="0" name=""/>
        <dsp:cNvSpPr/>
      </dsp:nvSpPr>
      <dsp:spPr>
        <a:xfrm rot="5400000">
          <a:off x="4629955" y="121674"/>
          <a:ext cx="2509493" cy="2509493"/>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solidFill>
                <a:srgbClr val="002060"/>
              </a:solidFill>
              <a:latin typeface="Narkisim" panose="020E0502050101010101" pitchFamily="34" charset="-79"/>
              <a:cs typeface="Narkisim" panose="020E0502050101010101" pitchFamily="34" charset="-79"/>
            </a:rPr>
            <a:t>זירה בינ"ל מסובכת ומסבכת</a:t>
          </a:r>
          <a:endParaRPr lang="he-IL" sz="2000" b="1" kern="1200" dirty="0">
            <a:solidFill>
              <a:srgbClr val="002060"/>
            </a:solidFill>
            <a:latin typeface="Narkisim" panose="020E0502050101010101" pitchFamily="34" charset="-79"/>
            <a:cs typeface="Narkisim" panose="020E0502050101010101" pitchFamily="34" charset="-79"/>
          </a:endParaRPr>
        </a:p>
      </dsp:txBody>
      <dsp:txXfrm rot="-5400000">
        <a:off x="4629955" y="856687"/>
        <a:ext cx="1774480" cy="1774480"/>
      </dsp:txXfrm>
    </dsp:sp>
    <dsp:sp modelId="{BD2D94E8-21B4-4B48-B1F5-D7E255F92853}">
      <dsp:nvSpPr>
        <dsp:cNvPr id="0" name=""/>
        <dsp:cNvSpPr/>
      </dsp:nvSpPr>
      <dsp:spPr>
        <a:xfrm rot="10800000">
          <a:off x="4644009" y="2738824"/>
          <a:ext cx="2509493" cy="2509493"/>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solidFill>
                <a:srgbClr val="002060"/>
              </a:solidFill>
              <a:latin typeface="Narkisim" panose="020E0502050101010101" pitchFamily="34" charset="-79"/>
              <a:cs typeface="Narkisim" panose="020E0502050101010101" pitchFamily="34" charset="-79"/>
            </a:rPr>
            <a:t>הזירה הפנימית מסוכסכת ומפוצלת</a:t>
          </a:r>
        </a:p>
      </dsp:txBody>
      <dsp:txXfrm rot="10800000">
        <a:off x="4644009" y="2738824"/>
        <a:ext cx="1774480" cy="1774480"/>
      </dsp:txXfrm>
    </dsp:sp>
    <dsp:sp modelId="{1CEDA07C-E53E-47D1-89C9-6A3ADC07D9DB}">
      <dsp:nvSpPr>
        <dsp:cNvPr id="0" name=""/>
        <dsp:cNvSpPr/>
      </dsp:nvSpPr>
      <dsp:spPr>
        <a:xfrm rot="16200000">
          <a:off x="2004550" y="2747080"/>
          <a:ext cx="2509493" cy="2509493"/>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he-IL" sz="2000" b="1" kern="1200" dirty="0" smtClean="0">
              <a:latin typeface="Narkisim" panose="020E0502050101010101" pitchFamily="34" charset="-79"/>
              <a:cs typeface="Narkisim" panose="020E0502050101010101" pitchFamily="34" charset="-79"/>
            </a:rPr>
            <a:t>ישראל כובשת, משגשגת ומסכלת</a:t>
          </a:r>
        </a:p>
      </dsp:txBody>
      <dsp:txXfrm rot="5400000">
        <a:off x="2739563" y="2747080"/>
        <a:ext cx="1774480" cy="1774480"/>
      </dsp:txXfrm>
    </dsp:sp>
    <dsp:sp modelId="{84847BAA-3AA5-4E61-A5D3-1180C5BB345C}">
      <dsp:nvSpPr>
        <dsp:cNvPr id="0" name=""/>
        <dsp:cNvSpPr/>
      </dsp:nvSpPr>
      <dsp:spPr>
        <a:xfrm>
          <a:off x="4139953" y="2381028"/>
          <a:ext cx="864093" cy="753427"/>
        </a:xfrm>
        <a:prstGeom prst="circularArrow">
          <a:avLst/>
        </a:prstGeom>
        <a:solidFill>
          <a:schemeClr val="accent2">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09E6F09-A72E-4AA4-9B7C-F6FEBF8F05CB}">
      <dsp:nvSpPr>
        <dsp:cNvPr id="0" name=""/>
        <dsp:cNvSpPr/>
      </dsp:nvSpPr>
      <dsp:spPr>
        <a:xfrm rot="10800000">
          <a:off x="4138779" y="2670808"/>
          <a:ext cx="866441" cy="753427"/>
        </a:xfrm>
        <a:prstGeom prst="circularArrow">
          <a:avLst/>
        </a:prstGeom>
        <a:solidFill>
          <a:schemeClr val="accent2">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A0EE4-3ACA-49BC-BA39-7EBAA763F96E}">
      <dsp:nvSpPr>
        <dsp:cNvPr id="0" name=""/>
        <dsp:cNvSpPr/>
      </dsp:nvSpPr>
      <dsp:spPr>
        <a:xfrm>
          <a:off x="966" y="681245"/>
          <a:ext cx="3770926" cy="2262556"/>
        </a:xfrm>
        <a:prstGeom prst="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smtClean="0"/>
        </a:p>
        <a:p>
          <a:pPr lvl="0" algn="ctr" defTabSz="800100" rtl="1">
            <a:lnSpc>
              <a:spcPct val="90000"/>
            </a:lnSpc>
            <a:spcBef>
              <a:spcPct val="0"/>
            </a:spcBef>
            <a:spcAft>
              <a:spcPct val="35000"/>
            </a:spcAft>
          </a:pPr>
          <a:r>
            <a:rPr lang="he-IL" sz="4000" b="1" kern="1200" dirty="0" smtClean="0">
              <a:latin typeface="Narkisim" panose="020E0502050101010101" pitchFamily="34" charset="-79"/>
              <a:cs typeface="Narkisim" panose="020E0502050101010101" pitchFamily="34" charset="-79"/>
            </a:rPr>
            <a:t>המאבק המדיני</a:t>
          </a:r>
        </a:p>
        <a:p>
          <a:pPr lvl="0" algn="ctr" defTabSz="8001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הסדר (שלבי, מלא), </a:t>
          </a:r>
          <a:r>
            <a:rPr lang="he-IL" sz="1800" kern="1200" dirty="0" err="1" smtClean="0">
              <a:latin typeface="Narkisim" panose="020E0502050101010101" pitchFamily="34" charset="-79"/>
              <a:cs typeface="Narkisim" panose="020E0502050101010101" pitchFamily="34" charset="-79"/>
            </a:rPr>
            <a:t>פיאדיזם</a:t>
          </a:r>
          <a:r>
            <a:rPr lang="he-IL" sz="1800" kern="1200" dirty="0" smtClean="0">
              <a:latin typeface="Narkisim" panose="020E0502050101010101" pitchFamily="34" charset="-79"/>
              <a:cs typeface="Narkisim" panose="020E0502050101010101" pitchFamily="34" charset="-79"/>
            </a:rPr>
            <a:t> (</a:t>
          </a:r>
          <a:r>
            <a:rPr lang="en-US" sz="1800" kern="1200" dirty="0" smtClean="0">
              <a:latin typeface="Narkisim" panose="020E0502050101010101" pitchFamily="34" charset="-79"/>
              <a:cs typeface="Narkisim" panose="020E0502050101010101" pitchFamily="34" charset="-79"/>
            </a:rPr>
            <a:t>B.U</a:t>
          </a:r>
          <a:r>
            <a:rPr lang="he-IL" sz="1800" kern="1200" dirty="0" smtClean="0">
              <a:latin typeface="Narkisim" panose="020E0502050101010101" pitchFamily="34" charset="-79"/>
              <a:cs typeface="Narkisim" panose="020E0502050101010101" pitchFamily="34" charset="-79"/>
            </a:rPr>
            <a:t>),</a:t>
          </a:r>
          <a:r>
            <a:rPr lang="en-US" sz="1800" kern="1200" dirty="0" smtClean="0">
              <a:latin typeface="Narkisim" panose="020E0502050101010101" pitchFamily="34" charset="-79"/>
              <a:cs typeface="Narkisim" panose="020E0502050101010101" pitchFamily="34" charset="-79"/>
            </a:rPr>
            <a:t> </a:t>
          </a:r>
          <a:endParaRPr lang="he-IL" sz="1800" kern="1200" dirty="0" smtClean="0">
            <a:latin typeface="Narkisim" panose="020E0502050101010101" pitchFamily="34" charset="-79"/>
            <a:cs typeface="Narkisim" panose="020E0502050101010101" pitchFamily="34" charset="-79"/>
          </a:endParaRPr>
        </a:p>
        <a:p>
          <a:pPr lvl="0" algn="ctr" defTabSz="8001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הסדרה ללא הכרה, חד צדדי, דו-לאומי</a:t>
          </a:r>
        </a:p>
        <a:p>
          <a:pPr lvl="0" algn="ctr" defTabSz="800100" rtl="1">
            <a:lnSpc>
              <a:spcPct val="90000"/>
            </a:lnSpc>
            <a:spcBef>
              <a:spcPct val="0"/>
            </a:spcBef>
            <a:spcAft>
              <a:spcPct val="35000"/>
            </a:spcAft>
          </a:pPr>
          <a:endParaRPr lang="he-IL" sz="1800" kern="1200" dirty="0"/>
        </a:p>
      </dsp:txBody>
      <dsp:txXfrm>
        <a:off x="966" y="681245"/>
        <a:ext cx="3770926" cy="2262556"/>
      </dsp:txXfrm>
    </dsp:sp>
    <dsp:sp modelId="{8349B4B0-C638-4CCD-B2A5-2119F04899C4}">
      <dsp:nvSpPr>
        <dsp:cNvPr id="0" name=""/>
        <dsp:cNvSpPr/>
      </dsp:nvSpPr>
      <dsp:spPr>
        <a:xfrm>
          <a:off x="4148986" y="681245"/>
          <a:ext cx="3770926" cy="2262556"/>
        </a:xfrm>
        <a:prstGeom prst="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he-IL" sz="4000" b="1" kern="1200" dirty="0" smtClean="0">
              <a:latin typeface="Narkisim" panose="020E0502050101010101" pitchFamily="34" charset="-79"/>
              <a:cs typeface="Narkisim" panose="020E0502050101010101" pitchFamily="34" charset="-79"/>
            </a:rPr>
            <a:t>המאבק המזוין</a:t>
          </a:r>
        </a:p>
        <a:p>
          <a:pPr lvl="0" algn="ctr" defTabSz="17780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ארגוני, צבאי, עממי ועצמאי              מהאבן ועד לרחם, מהסכין ועד </a:t>
          </a:r>
          <a:r>
            <a:rPr lang="he-IL" sz="1800" kern="1200" dirty="0" err="1" smtClean="0">
              <a:latin typeface="Narkisim" panose="020E0502050101010101" pitchFamily="34" charset="-79"/>
              <a:cs typeface="Narkisim" panose="020E0502050101010101" pitchFamily="34" charset="-79"/>
            </a:rPr>
            <a:t>לפג'ר</a:t>
          </a:r>
          <a:r>
            <a:rPr lang="he-IL" sz="1800" kern="1200" dirty="0" smtClean="0">
              <a:latin typeface="Narkisim" panose="020E0502050101010101" pitchFamily="34" charset="-79"/>
              <a:cs typeface="Narkisim" panose="020E0502050101010101" pitchFamily="34" charset="-79"/>
            </a:rPr>
            <a:t>, מהמנהרה ועד לכיפה</a:t>
          </a:r>
          <a:endParaRPr lang="he-IL" sz="1800" kern="1200" dirty="0">
            <a:latin typeface="Narkisim" panose="020E0502050101010101" pitchFamily="34" charset="-79"/>
            <a:cs typeface="Narkisim" panose="020E0502050101010101" pitchFamily="34" charset="-79"/>
          </a:endParaRPr>
        </a:p>
      </dsp:txBody>
      <dsp:txXfrm>
        <a:off x="4148986" y="681245"/>
        <a:ext cx="3770926" cy="2262556"/>
      </dsp:txXfrm>
    </dsp:sp>
    <dsp:sp modelId="{15281B01-8F05-4FA9-BFFC-3EDE1C9E6177}">
      <dsp:nvSpPr>
        <dsp:cNvPr id="0" name=""/>
        <dsp:cNvSpPr/>
      </dsp:nvSpPr>
      <dsp:spPr>
        <a:xfrm>
          <a:off x="966" y="3320894"/>
          <a:ext cx="3770926" cy="2262556"/>
        </a:xfrm>
        <a:prstGeom prst="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he-IL" sz="4000" b="1" kern="1200" dirty="0" smtClean="0">
              <a:latin typeface="Narkisim" panose="020E0502050101010101" pitchFamily="34" charset="-79"/>
              <a:cs typeface="Narkisim" panose="020E0502050101010101" pitchFamily="34" charset="-79"/>
            </a:rPr>
            <a:t>המעורבות החיצונית</a:t>
          </a:r>
        </a:p>
        <a:p>
          <a:pPr lvl="0" algn="ctr" defTabSz="17780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חסות, דרבון ובניין </a:t>
          </a:r>
          <a:r>
            <a:rPr lang="he-IL" sz="1800" kern="1200" dirty="0" err="1" smtClean="0">
              <a:latin typeface="Narkisim" panose="020E0502050101010101" pitchFamily="34" charset="-79"/>
              <a:cs typeface="Narkisim" panose="020E0502050101010101" pitchFamily="34" charset="-79"/>
            </a:rPr>
            <a:t>כח</a:t>
          </a:r>
          <a:r>
            <a:rPr lang="he-IL" sz="1800" kern="1200" dirty="0" smtClean="0">
              <a:latin typeface="Narkisim" panose="020E0502050101010101" pitchFamily="34" charset="-79"/>
              <a:cs typeface="Narkisim" panose="020E0502050101010101" pitchFamily="34" charset="-79"/>
            </a:rPr>
            <a:t> (שלילי וחיובי), אדישות, בינאום ודה-לגיטימציה</a:t>
          </a:r>
          <a:endParaRPr lang="he-IL" sz="1800" kern="1200" dirty="0">
            <a:latin typeface="Narkisim" panose="020E0502050101010101" pitchFamily="34" charset="-79"/>
            <a:cs typeface="Narkisim" panose="020E0502050101010101" pitchFamily="34" charset="-79"/>
          </a:endParaRPr>
        </a:p>
      </dsp:txBody>
      <dsp:txXfrm>
        <a:off x="966" y="3320894"/>
        <a:ext cx="3770926" cy="2262556"/>
      </dsp:txXfrm>
    </dsp:sp>
    <dsp:sp modelId="{D9E42536-4444-4359-8AAE-7D8422552913}">
      <dsp:nvSpPr>
        <dsp:cNvPr id="0" name=""/>
        <dsp:cNvSpPr/>
      </dsp:nvSpPr>
      <dsp:spPr>
        <a:xfrm>
          <a:off x="4149953" y="3330374"/>
          <a:ext cx="3770926" cy="2262556"/>
        </a:xfrm>
        <a:prstGeom prst="rect">
          <a:avLst/>
        </a:prstGeom>
        <a:solidFill>
          <a:srgbClr val="0070C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b="1" kern="1200" dirty="0" smtClean="0"/>
        </a:p>
        <a:p>
          <a:pPr lvl="0" algn="ctr" defTabSz="800100" rtl="1">
            <a:lnSpc>
              <a:spcPct val="90000"/>
            </a:lnSpc>
            <a:spcBef>
              <a:spcPct val="0"/>
            </a:spcBef>
            <a:spcAft>
              <a:spcPct val="35000"/>
            </a:spcAft>
          </a:pPr>
          <a:endParaRPr lang="he-IL" sz="1800" b="1" kern="1200" dirty="0" smtClean="0"/>
        </a:p>
        <a:p>
          <a:pPr lvl="0" algn="ctr" defTabSz="800100" rtl="1">
            <a:lnSpc>
              <a:spcPct val="90000"/>
            </a:lnSpc>
            <a:spcBef>
              <a:spcPct val="0"/>
            </a:spcBef>
            <a:spcAft>
              <a:spcPct val="35000"/>
            </a:spcAft>
          </a:pPr>
          <a:r>
            <a:rPr lang="he-IL" sz="4000" b="1" kern="1200" dirty="0" smtClean="0">
              <a:latin typeface="Narkisim" panose="020E0502050101010101" pitchFamily="34" charset="-79"/>
              <a:cs typeface="Narkisim" panose="020E0502050101010101" pitchFamily="34" charset="-79"/>
            </a:rPr>
            <a:t>הזירה הפנימית</a:t>
          </a:r>
        </a:p>
        <a:p>
          <a:pPr lvl="0" algn="ctr" defTabSz="8001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מחד קוטבית לדו קוטבית (רעיונית וטריטוריאלית),  </a:t>
          </a:r>
        </a:p>
        <a:p>
          <a:pPr lvl="0" algn="ctr" defTabSz="8001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התהוות מנהיגות רב-קוטבית, </a:t>
          </a:r>
        </a:p>
        <a:p>
          <a:pPr lvl="0" algn="ctr" defTabSz="800100" rtl="1">
            <a:lnSpc>
              <a:spcPct val="90000"/>
            </a:lnSpc>
            <a:spcBef>
              <a:spcPct val="0"/>
            </a:spcBef>
            <a:spcAft>
              <a:spcPct val="35000"/>
            </a:spcAft>
          </a:pPr>
          <a:r>
            <a:rPr lang="he-IL" sz="1800" kern="1200" dirty="0" smtClean="0">
              <a:latin typeface="Narkisim" panose="020E0502050101010101" pitchFamily="34" charset="-79"/>
              <a:cs typeface="Narkisim" panose="020E0502050101010101" pitchFamily="34" charset="-79"/>
            </a:rPr>
            <a:t>חברה צעירה – </a:t>
          </a:r>
          <a:r>
            <a:rPr lang="he-IL" sz="1800" kern="1200" dirty="0" err="1" smtClean="0">
              <a:latin typeface="Narkisim" panose="020E0502050101010101" pitchFamily="34" charset="-79"/>
              <a:cs typeface="Narkisim" panose="020E0502050101010101" pitchFamily="34" charset="-79"/>
            </a:rPr>
            <a:t>אסלאמיסטית</a:t>
          </a:r>
          <a:r>
            <a:rPr lang="he-IL" sz="1800" kern="1200" dirty="0" smtClean="0">
              <a:latin typeface="Narkisim" panose="020E0502050101010101" pitchFamily="34" charset="-79"/>
              <a:cs typeface="Narkisim" panose="020E0502050101010101" pitchFamily="34" charset="-79"/>
            </a:rPr>
            <a:t>, מתקדמת, משכילה, </a:t>
          </a:r>
          <a:r>
            <a:rPr lang="en-US" sz="1800" kern="1200" dirty="0" smtClean="0">
              <a:latin typeface="Narkisim" panose="020E0502050101010101" pitchFamily="34" charset="-79"/>
              <a:cs typeface="Narkisim" panose="020E0502050101010101" pitchFamily="34" charset="-79"/>
            </a:rPr>
            <a:t>Y</a:t>
          </a:r>
          <a:r>
            <a:rPr lang="he-IL" sz="1800" kern="1200" dirty="0" smtClean="0">
              <a:latin typeface="Narkisim" panose="020E0502050101010101" pitchFamily="34" charset="-79"/>
              <a:cs typeface="Narkisim" panose="020E0502050101010101" pitchFamily="34" charset="-79"/>
            </a:rPr>
            <a:t>, מתוסכלת </a:t>
          </a:r>
        </a:p>
        <a:p>
          <a:pPr lvl="0" algn="ctr" defTabSz="800100" rtl="1">
            <a:lnSpc>
              <a:spcPct val="90000"/>
            </a:lnSpc>
            <a:spcBef>
              <a:spcPct val="0"/>
            </a:spcBef>
            <a:spcAft>
              <a:spcPct val="35000"/>
            </a:spcAft>
          </a:pPr>
          <a:endParaRPr lang="he-IL" sz="1800" b="0" kern="1200" dirty="0" smtClean="0"/>
        </a:p>
        <a:p>
          <a:pPr lvl="0" algn="ctr" defTabSz="800100" rtl="1">
            <a:lnSpc>
              <a:spcPct val="90000"/>
            </a:lnSpc>
            <a:spcBef>
              <a:spcPct val="0"/>
            </a:spcBef>
            <a:spcAft>
              <a:spcPct val="35000"/>
            </a:spcAft>
          </a:pPr>
          <a:endParaRPr lang="he-IL" sz="1800" b="0" kern="1200" dirty="0" smtClean="0"/>
        </a:p>
        <a:p>
          <a:pPr lvl="0" algn="ctr" defTabSz="800100" rtl="1">
            <a:lnSpc>
              <a:spcPct val="90000"/>
            </a:lnSpc>
            <a:spcBef>
              <a:spcPct val="0"/>
            </a:spcBef>
            <a:spcAft>
              <a:spcPct val="35000"/>
            </a:spcAft>
          </a:pPr>
          <a:endParaRPr lang="he-IL" sz="1800" b="0" kern="1200" dirty="0" smtClean="0"/>
        </a:p>
      </dsp:txBody>
      <dsp:txXfrm>
        <a:off x="4149953" y="3330374"/>
        <a:ext cx="3770926" cy="22625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A0EE4-3ACA-49BC-BA39-7EBAA763F96E}">
      <dsp:nvSpPr>
        <dsp:cNvPr id="0" name=""/>
        <dsp:cNvSpPr/>
      </dsp:nvSpPr>
      <dsp:spPr>
        <a:xfrm>
          <a:off x="0" y="0"/>
          <a:ext cx="3555463" cy="2389596"/>
        </a:xfrm>
        <a:prstGeom prst="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he-IL" sz="2800" kern="1200" dirty="0" smtClean="0">
            <a:latin typeface="Narkisim" panose="020E0502050101010101" pitchFamily="34" charset="-79"/>
            <a:cs typeface="Narkisim" panose="020E0502050101010101" pitchFamily="34" charset="-79"/>
          </a:endParaRPr>
        </a:p>
        <a:p>
          <a:pPr lvl="0" algn="ctr" defTabSz="1244600" rtl="1">
            <a:lnSpc>
              <a:spcPct val="90000"/>
            </a:lnSpc>
            <a:spcBef>
              <a:spcPct val="0"/>
            </a:spcBef>
            <a:spcAft>
              <a:spcPct val="35000"/>
            </a:spcAft>
          </a:pPr>
          <a:endParaRPr lang="he-IL" sz="2800" kern="1200" dirty="0" smtClean="0">
            <a:latin typeface="Narkisim" panose="020E0502050101010101" pitchFamily="34" charset="-79"/>
            <a:cs typeface="Narkisim" panose="020E0502050101010101" pitchFamily="34" charset="-79"/>
          </a:endParaRP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"ניהול הסכסוך"</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"אין פרטנר"</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"בין הסדר למשבר" </a:t>
          </a:r>
        </a:p>
        <a:p>
          <a:pPr lvl="0" algn="ctr" defTabSz="1244600" rtl="1">
            <a:lnSpc>
              <a:spcPct val="90000"/>
            </a:lnSpc>
            <a:spcBef>
              <a:spcPct val="0"/>
            </a:spcBef>
            <a:spcAft>
              <a:spcPct val="35000"/>
            </a:spcAft>
          </a:pPr>
          <a:endParaRPr lang="he-IL" sz="2800" kern="1200" dirty="0">
            <a:latin typeface="Narkisim" panose="020E0502050101010101" pitchFamily="34" charset="-79"/>
            <a:cs typeface="Narkisim" panose="020E0502050101010101" pitchFamily="34" charset="-79"/>
          </a:endParaRPr>
        </a:p>
      </dsp:txBody>
      <dsp:txXfrm>
        <a:off x="0" y="0"/>
        <a:ext cx="3555463" cy="2389596"/>
      </dsp:txXfrm>
    </dsp:sp>
    <dsp:sp modelId="{8349B4B0-C638-4CCD-B2A5-2119F04899C4}">
      <dsp:nvSpPr>
        <dsp:cNvPr id="0" name=""/>
        <dsp:cNvSpPr/>
      </dsp:nvSpPr>
      <dsp:spPr>
        <a:xfrm>
          <a:off x="4995740" y="0"/>
          <a:ext cx="2925139" cy="2416227"/>
        </a:xfrm>
        <a:prstGeom prst="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he-IL" sz="2800" kern="1200" dirty="0" smtClean="0">
            <a:latin typeface="Narkisim" panose="020E0502050101010101" pitchFamily="34" charset="-79"/>
            <a:cs typeface="Narkisim" panose="020E0502050101010101" pitchFamily="34" charset="-79"/>
          </a:endParaRPr>
        </a:p>
        <a:p>
          <a:pPr lvl="0" algn="ctr" defTabSz="12446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"זירה ישראלית משנית"</a:t>
          </a:r>
        </a:p>
        <a:p>
          <a:pPr lvl="0" algn="ctr" defTabSz="12446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"הכיבוש" </a:t>
          </a:r>
        </a:p>
        <a:p>
          <a:pPr lvl="0" algn="ctr" defTabSz="12446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ומעמד ישראל באזור, בעולם ובארה"ב </a:t>
          </a:r>
        </a:p>
      </dsp:txBody>
      <dsp:txXfrm>
        <a:off x="4995740" y="0"/>
        <a:ext cx="2925139" cy="2416227"/>
      </dsp:txXfrm>
    </dsp:sp>
    <dsp:sp modelId="{15281B01-8F05-4FA9-BFFC-3EDE1C9E6177}">
      <dsp:nvSpPr>
        <dsp:cNvPr id="0" name=""/>
        <dsp:cNvSpPr/>
      </dsp:nvSpPr>
      <dsp:spPr>
        <a:xfrm>
          <a:off x="63257" y="2847382"/>
          <a:ext cx="3063495" cy="2984189"/>
        </a:xfrm>
        <a:prstGeom prst="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"ירושלים מאוחדת" </a:t>
          </a:r>
        </a:p>
        <a:p>
          <a:pPr lvl="0" algn="ct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ערביי ישראל</a:t>
          </a:r>
        </a:p>
        <a:p>
          <a:pPr lvl="0" algn="ct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ישראל רוצה להיות </a:t>
          </a:r>
        </a:p>
        <a:p>
          <a:pPr lvl="0" algn="ct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יהודית ודמוקרטית</a:t>
          </a:r>
          <a:endParaRPr lang="he-IL" sz="2400" kern="1200" dirty="0">
            <a:latin typeface="Narkisim" panose="020E0502050101010101" pitchFamily="34" charset="-79"/>
            <a:cs typeface="Narkisim" panose="020E0502050101010101" pitchFamily="34" charset="-79"/>
          </a:endParaRPr>
        </a:p>
      </dsp:txBody>
      <dsp:txXfrm>
        <a:off x="63257" y="2847382"/>
        <a:ext cx="3063495" cy="2984189"/>
      </dsp:txXfrm>
    </dsp:sp>
    <dsp:sp modelId="{D9E42536-4444-4359-8AAE-7D8422552913}">
      <dsp:nvSpPr>
        <dsp:cNvPr id="0" name=""/>
        <dsp:cNvSpPr/>
      </dsp:nvSpPr>
      <dsp:spPr>
        <a:xfrm>
          <a:off x="3556832" y="3049239"/>
          <a:ext cx="4300790" cy="2580474"/>
        </a:xfrm>
        <a:prstGeom prst="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"הבידול והפיוס"</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"מרקם החיים"</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"כתובת מוחלשת"</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"עזה תחילה" או בסוף</a:t>
          </a:r>
        </a:p>
      </dsp:txBody>
      <dsp:txXfrm>
        <a:off x="3556832" y="3049239"/>
        <a:ext cx="4300790" cy="2580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FBE4A-6652-4F87-8006-869213A758AC}">
      <dsp:nvSpPr>
        <dsp:cNvPr id="0" name=""/>
        <dsp:cNvSpPr/>
      </dsp:nvSpPr>
      <dsp:spPr>
        <a:xfrm>
          <a:off x="0" y="881945"/>
          <a:ext cx="8702235" cy="58796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13BE9-9F97-4575-B44A-1DA40AA15139}">
      <dsp:nvSpPr>
        <dsp:cNvPr id="0" name=""/>
        <dsp:cNvSpPr/>
      </dsp:nvSpPr>
      <dsp:spPr>
        <a:xfrm>
          <a:off x="235192" y="524539"/>
          <a:ext cx="1385880"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1">
            <a:lnSpc>
              <a:spcPct val="90000"/>
            </a:lnSpc>
            <a:spcBef>
              <a:spcPct val="0"/>
            </a:spcBef>
            <a:spcAft>
              <a:spcPct val="35000"/>
            </a:spcAft>
          </a:pPr>
          <a:r>
            <a:rPr lang="he-IL" sz="1400" kern="1200" dirty="0" smtClean="0"/>
            <a:t>קורס מודיעין</a:t>
          </a:r>
          <a:endParaRPr lang="he-IL" sz="1400" kern="1200" dirty="0"/>
        </a:p>
      </dsp:txBody>
      <dsp:txXfrm>
        <a:off x="235192" y="524539"/>
        <a:ext cx="1385880" cy="587963"/>
      </dsp:txXfrm>
    </dsp:sp>
    <dsp:sp modelId="{A5A9C167-812C-4413-9DFC-7996CD81CB95}">
      <dsp:nvSpPr>
        <dsp:cNvPr id="0" name=""/>
        <dsp:cNvSpPr/>
      </dsp:nvSpPr>
      <dsp:spPr>
        <a:xfrm>
          <a:off x="830430" y="1130185"/>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DC4F4-70A6-4EF4-BE55-AB97F578926A}">
      <dsp:nvSpPr>
        <dsp:cNvPr id="0" name=""/>
        <dsp:cNvSpPr/>
      </dsp:nvSpPr>
      <dsp:spPr>
        <a:xfrm>
          <a:off x="1621515" y="745267"/>
          <a:ext cx="1142038"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1">
            <a:lnSpc>
              <a:spcPct val="90000"/>
            </a:lnSpc>
            <a:spcBef>
              <a:spcPct val="0"/>
            </a:spcBef>
            <a:spcAft>
              <a:spcPct val="35000"/>
            </a:spcAft>
          </a:pPr>
          <a:r>
            <a:rPr lang="he-IL" sz="1400" kern="1200" dirty="0" smtClean="0"/>
            <a:t>קורס </a:t>
          </a:r>
          <a:r>
            <a:rPr lang="he-IL" sz="1400" kern="1200" dirty="0" err="1" smtClean="0"/>
            <a:t>מז"ת</a:t>
          </a:r>
          <a:endParaRPr lang="he-IL" sz="1400" kern="1200" dirty="0"/>
        </a:p>
      </dsp:txBody>
      <dsp:txXfrm>
        <a:off x="1621515" y="745267"/>
        <a:ext cx="1142038" cy="587963"/>
      </dsp:txXfrm>
    </dsp:sp>
    <dsp:sp modelId="{E9E74DD4-9D80-4F5B-B2E4-5C5A33F033CE}">
      <dsp:nvSpPr>
        <dsp:cNvPr id="0" name=""/>
        <dsp:cNvSpPr/>
      </dsp:nvSpPr>
      <dsp:spPr>
        <a:xfrm>
          <a:off x="2104946" y="1143883"/>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C3BAC-782A-4C7E-A921-D5569BA65DD9}">
      <dsp:nvSpPr>
        <dsp:cNvPr id="0" name=""/>
        <dsp:cNvSpPr/>
      </dsp:nvSpPr>
      <dsp:spPr>
        <a:xfrm>
          <a:off x="2767212" y="526738"/>
          <a:ext cx="1205622"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1">
            <a:lnSpc>
              <a:spcPct val="90000"/>
            </a:lnSpc>
            <a:spcBef>
              <a:spcPct val="0"/>
            </a:spcBef>
            <a:spcAft>
              <a:spcPct val="35000"/>
            </a:spcAft>
          </a:pPr>
          <a:r>
            <a:rPr lang="he-IL" sz="1400" kern="1200" dirty="0" smtClean="0"/>
            <a:t>ביקור </a:t>
          </a:r>
          <a:r>
            <a:rPr lang="he-IL" sz="1400" kern="1200" dirty="0" err="1" smtClean="0"/>
            <a:t>במשה"ח</a:t>
          </a:r>
          <a:endParaRPr lang="he-IL" sz="1400" kern="1200" dirty="0"/>
        </a:p>
      </dsp:txBody>
      <dsp:txXfrm>
        <a:off x="2767212" y="526738"/>
        <a:ext cx="1205622" cy="587963"/>
      </dsp:txXfrm>
    </dsp:sp>
    <dsp:sp modelId="{682FE366-C000-41C9-9EEB-B1F529CAD5C3}">
      <dsp:nvSpPr>
        <dsp:cNvPr id="0" name=""/>
        <dsp:cNvSpPr/>
      </dsp:nvSpPr>
      <dsp:spPr>
        <a:xfrm>
          <a:off x="3255182" y="1112505"/>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BF636-56C2-4D74-9CC3-B9E90F49E574}">
      <dsp:nvSpPr>
        <dsp:cNvPr id="0" name=""/>
        <dsp:cNvSpPr/>
      </dsp:nvSpPr>
      <dsp:spPr>
        <a:xfrm>
          <a:off x="4428317" y="750329"/>
          <a:ext cx="1405161"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1">
            <a:lnSpc>
              <a:spcPct val="90000"/>
            </a:lnSpc>
            <a:spcBef>
              <a:spcPct val="0"/>
            </a:spcBef>
            <a:spcAft>
              <a:spcPct val="35000"/>
            </a:spcAft>
          </a:pPr>
          <a:r>
            <a:rPr lang="he-IL" sz="1400" kern="1200" dirty="0" smtClean="0"/>
            <a:t>סדנת </a:t>
          </a:r>
          <a:r>
            <a:rPr lang="he-IL" sz="1400" kern="1200" dirty="0" err="1" smtClean="0"/>
            <a:t>מו"ם</a:t>
          </a:r>
          <a:r>
            <a:rPr lang="he-IL" sz="1400" kern="1200" dirty="0" smtClean="0"/>
            <a:t> 1-3/3</a:t>
          </a:r>
        </a:p>
      </dsp:txBody>
      <dsp:txXfrm>
        <a:off x="4428317" y="750329"/>
        <a:ext cx="1405161" cy="587963"/>
      </dsp:txXfrm>
    </dsp:sp>
    <dsp:sp modelId="{E76B3D1B-AAFE-465C-BFA5-BBBE20E5BFFB}">
      <dsp:nvSpPr>
        <dsp:cNvPr id="0" name=""/>
        <dsp:cNvSpPr/>
      </dsp:nvSpPr>
      <dsp:spPr>
        <a:xfrm>
          <a:off x="5248525" y="1129084"/>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7C98D-5B85-420A-97A8-DC2EF16E949F}">
      <dsp:nvSpPr>
        <dsp:cNvPr id="0" name=""/>
        <dsp:cNvSpPr/>
      </dsp:nvSpPr>
      <dsp:spPr>
        <a:xfrm>
          <a:off x="5300632" y="0"/>
          <a:ext cx="804043"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1">
            <a:lnSpc>
              <a:spcPct val="90000"/>
            </a:lnSpc>
            <a:spcBef>
              <a:spcPct val="0"/>
            </a:spcBef>
            <a:spcAft>
              <a:spcPct val="35000"/>
            </a:spcAft>
          </a:pPr>
          <a:endParaRPr lang="he-IL" sz="1400" kern="1200" dirty="0"/>
        </a:p>
      </dsp:txBody>
      <dsp:txXfrm>
        <a:off x="5300632" y="0"/>
        <a:ext cx="804043" cy="587963"/>
      </dsp:txXfrm>
    </dsp:sp>
    <dsp:sp modelId="{8D195FBB-886B-4612-B0C9-361404C1B53C}">
      <dsp:nvSpPr>
        <dsp:cNvPr id="0" name=""/>
        <dsp:cNvSpPr/>
      </dsp:nvSpPr>
      <dsp:spPr>
        <a:xfrm>
          <a:off x="6432547" y="1112503"/>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45D61-B26B-4023-AF13-09127DC233B7}">
      <dsp:nvSpPr>
        <dsp:cNvPr id="0" name=""/>
        <dsp:cNvSpPr/>
      </dsp:nvSpPr>
      <dsp:spPr>
        <a:xfrm>
          <a:off x="5900336" y="749453"/>
          <a:ext cx="1686014" cy="5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1">
            <a:lnSpc>
              <a:spcPct val="90000"/>
            </a:lnSpc>
            <a:spcBef>
              <a:spcPct val="0"/>
            </a:spcBef>
            <a:spcAft>
              <a:spcPct val="35000"/>
            </a:spcAft>
          </a:pPr>
          <a:r>
            <a:rPr lang="he-IL" sz="1800" kern="1200" dirty="0" smtClean="0"/>
            <a:t>סיורי </a:t>
          </a:r>
          <a:r>
            <a:rPr lang="he-IL" sz="1800" kern="1200" dirty="0" err="1" smtClean="0"/>
            <a:t>בטל"מ</a:t>
          </a:r>
          <a:endParaRPr lang="he-IL" sz="1800" kern="1200" dirty="0"/>
        </a:p>
      </dsp:txBody>
      <dsp:txXfrm>
        <a:off x="5900336" y="749453"/>
        <a:ext cx="1686014" cy="587963"/>
      </dsp:txXfrm>
    </dsp:sp>
    <dsp:sp modelId="{46B6076A-8910-47D7-AF53-BCF019F092C5}">
      <dsp:nvSpPr>
        <dsp:cNvPr id="0" name=""/>
        <dsp:cNvSpPr/>
      </dsp:nvSpPr>
      <dsp:spPr>
        <a:xfrm>
          <a:off x="7010012" y="1112503"/>
          <a:ext cx="146990" cy="1469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D6A14-B5EE-4D28-A1BF-C27175E1E20B}">
      <dsp:nvSpPr>
        <dsp:cNvPr id="0" name=""/>
        <dsp:cNvSpPr/>
      </dsp:nvSpPr>
      <dsp:spPr>
        <a:xfrm>
          <a:off x="3315" y="264678"/>
          <a:ext cx="2178905" cy="137054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he-IL" sz="3600" kern="1200" dirty="0" smtClean="0">
              <a:latin typeface="Narkisim" panose="020E0502050101010101" pitchFamily="34" charset="-79"/>
              <a:cs typeface="Narkisim" panose="020E0502050101010101" pitchFamily="34" charset="-79"/>
            </a:rPr>
            <a:t>הבניית הלמידה</a:t>
          </a:r>
          <a:endParaRPr lang="he-IL" sz="3600" kern="1200" dirty="0">
            <a:latin typeface="Narkisim" panose="020E0502050101010101" pitchFamily="34" charset="-79"/>
            <a:cs typeface="Narkisim" panose="020E0502050101010101" pitchFamily="34" charset="-79"/>
          </a:endParaRPr>
        </a:p>
      </dsp:txBody>
      <dsp:txXfrm>
        <a:off x="322408" y="465389"/>
        <a:ext cx="1540719" cy="969121"/>
      </dsp:txXfrm>
    </dsp:sp>
    <dsp:sp modelId="{0F7E5358-42FB-48B1-B44D-0809ABAA64F9}">
      <dsp:nvSpPr>
        <dsp:cNvPr id="0" name=""/>
        <dsp:cNvSpPr/>
      </dsp:nvSpPr>
      <dsp:spPr>
        <a:xfrm rot="10800000">
          <a:off x="912148" y="1734411"/>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FFE8C-4AFE-46B6-A82F-C0B53B3908C7}">
      <dsp:nvSpPr>
        <dsp:cNvPr id="0" name=""/>
        <dsp:cNvSpPr/>
      </dsp:nvSpPr>
      <dsp:spPr>
        <a:xfrm>
          <a:off x="308582" y="2023100"/>
          <a:ext cx="1568371" cy="97883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גנאלוגיה</a:t>
          </a:r>
          <a:endParaRPr lang="he-IL" sz="2000" kern="1200" dirty="0">
            <a:latin typeface="Narkisim" panose="020E0502050101010101" pitchFamily="34" charset="-79"/>
            <a:cs typeface="Narkisim" panose="020E0502050101010101" pitchFamily="34" charset="-79"/>
          </a:endParaRPr>
        </a:p>
      </dsp:txBody>
      <dsp:txXfrm>
        <a:off x="538265" y="2166447"/>
        <a:ext cx="1109005" cy="692142"/>
      </dsp:txXfrm>
    </dsp:sp>
    <dsp:sp modelId="{1C78F3A2-D19B-4867-8C60-4AEBA4043A78}">
      <dsp:nvSpPr>
        <dsp:cNvPr id="0" name=""/>
        <dsp:cNvSpPr/>
      </dsp:nvSpPr>
      <dsp:spPr>
        <a:xfrm rot="10800000">
          <a:off x="912148" y="3187049"/>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5E29C9-EC2D-43FB-905A-257ACC79C94B}">
      <dsp:nvSpPr>
        <dsp:cNvPr id="0" name=""/>
        <dsp:cNvSpPr/>
      </dsp:nvSpPr>
      <dsp:spPr>
        <a:xfrm>
          <a:off x="308206" y="3561661"/>
          <a:ext cx="1569121" cy="688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תצפית</a:t>
          </a:r>
          <a:endParaRPr lang="he-IL" sz="2000" kern="1200" dirty="0">
            <a:latin typeface="Narkisim" panose="020E0502050101010101" pitchFamily="34" charset="-79"/>
            <a:cs typeface="Narkisim" panose="020E0502050101010101" pitchFamily="34" charset="-79"/>
          </a:endParaRPr>
        </a:p>
      </dsp:txBody>
      <dsp:txXfrm>
        <a:off x="537998" y="3662478"/>
        <a:ext cx="1109537" cy="486785"/>
      </dsp:txXfrm>
    </dsp:sp>
    <dsp:sp modelId="{9DCF591A-8A46-4DA6-9BBD-9A4B316DD984}">
      <dsp:nvSpPr>
        <dsp:cNvPr id="0" name=""/>
        <dsp:cNvSpPr/>
      </dsp:nvSpPr>
      <dsp:spPr>
        <a:xfrm rot="5400000">
          <a:off x="2408427" y="3805437"/>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496C1-DFE4-47C9-ACEC-D6A8EAE26964}">
      <dsp:nvSpPr>
        <dsp:cNvPr id="0" name=""/>
        <dsp:cNvSpPr/>
      </dsp:nvSpPr>
      <dsp:spPr>
        <a:xfrm>
          <a:off x="3289395" y="3561661"/>
          <a:ext cx="1155491" cy="688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תובנות בצוות</a:t>
          </a:r>
          <a:endParaRPr lang="he-IL" sz="2000" kern="1200" dirty="0">
            <a:latin typeface="Narkisim" panose="020E0502050101010101" pitchFamily="34" charset="-79"/>
            <a:cs typeface="Narkisim" panose="020E0502050101010101" pitchFamily="34" charset="-79"/>
          </a:endParaRPr>
        </a:p>
      </dsp:txBody>
      <dsp:txXfrm>
        <a:off x="3458613" y="3662478"/>
        <a:ext cx="817055" cy="486785"/>
      </dsp:txXfrm>
    </dsp:sp>
    <dsp:sp modelId="{196D5AE5-D27F-46F9-8453-EBC4267FB4D2}">
      <dsp:nvSpPr>
        <dsp:cNvPr id="0" name=""/>
        <dsp:cNvSpPr/>
      </dsp:nvSpPr>
      <dsp:spPr>
        <a:xfrm>
          <a:off x="3686521" y="3103075"/>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FCB0B-53A8-4CCA-9042-29C4889D2AA2}">
      <dsp:nvSpPr>
        <dsp:cNvPr id="0" name=""/>
        <dsp:cNvSpPr/>
      </dsp:nvSpPr>
      <dsp:spPr>
        <a:xfrm>
          <a:off x="3233186" y="2168308"/>
          <a:ext cx="1267910" cy="688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למידה עצמית</a:t>
          </a:r>
          <a:endParaRPr lang="he-IL" sz="2000" kern="1200" dirty="0">
            <a:latin typeface="Narkisim" panose="020E0502050101010101" pitchFamily="34" charset="-79"/>
            <a:cs typeface="Narkisim" panose="020E0502050101010101" pitchFamily="34" charset="-79"/>
          </a:endParaRPr>
        </a:p>
      </dsp:txBody>
      <dsp:txXfrm>
        <a:off x="3418867" y="2269125"/>
        <a:ext cx="896548" cy="486785"/>
      </dsp:txXfrm>
    </dsp:sp>
    <dsp:sp modelId="{6934CAF6-EA22-4A5A-8BDD-D4EDCEFF484C}">
      <dsp:nvSpPr>
        <dsp:cNvPr id="0" name=""/>
        <dsp:cNvSpPr/>
      </dsp:nvSpPr>
      <dsp:spPr>
        <a:xfrm>
          <a:off x="3686521" y="1795646"/>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CA351-76C7-4791-83D5-E5F91BFB543A}">
      <dsp:nvSpPr>
        <dsp:cNvPr id="0" name=""/>
        <dsp:cNvSpPr/>
      </dsp:nvSpPr>
      <dsp:spPr>
        <a:xfrm>
          <a:off x="2698277" y="190036"/>
          <a:ext cx="2337728" cy="144518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he-IL" sz="3600" kern="1200" dirty="0" smtClean="0">
              <a:latin typeface="Narkisim" panose="020E0502050101010101" pitchFamily="34" charset="-79"/>
              <a:cs typeface="Narkisim" panose="020E0502050101010101" pitchFamily="34" charset="-79"/>
            </a:rPr>
            <a:t>ממשקים</a:t>
          </a:r>
          <a:endParaRPr lang="he-IL" sz="3600" kern="1200" dirty="0">
            <a:latin typeface="Narkisim" panose="020E0502050101010101" pitchFamily="34" charset="-79"/>
            <a:cs typeface="Narkisim" panose="020E0502050101010101" pitchFamily="34" charset="-79"/>
          </a:endParaRPr>
        </a:p>
      </dsp:txBody>
      <dsp:txXfrm>
        <a:off x="3040629" y="401678"/>
        <a:ext cx="1653024" cy="1021901"/>
      </dsp:txXfrm>
    </dsp:sp>
    <dsp:sp modelId="{8DB4EEA0-5FBB-4A7F-A864-F6103BECEB9E}">
      <dsp:nvSpPr>
        <dsp:cNvPr id="0" name=""/>
        <dsp:cNvSpPr/>
      </dsp:nvSpPr>
      <dsp:spPr>
        <a:xfrm rot="5167396">
          <a:off x="5430699" y="694000"/>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3DC7FC-E5EF-44AA-A3C2-007810D820FD}">
      <dsp:nvSpPr>
        <dsp:cNvPr id="0" name=""/>
        <dsp:cNvSpPr/>
      </dsp:nvSpPr>
      <dsp:spPr>
        <a:xfrm>
          <a:off x="6174504" y="361883"/>
          <a:ext cx="1480907" cy="688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תובנות רוחב</a:t>
          </a:r>
          <a:endParaRPr lang="he-IL" sz="2000" kern="1200" dirty="0">
            <a:latin typeface="Narkisim" panose="020E0502050101010101" pitchFamily="34" charset="-79"/>
            <a:cs typeface="Narkisim" panose="020E0502050101010101" pitchFamily="34" charset="-79"/>
          </a:endParaRPr>
        </a:p>
      </dsp:txBody>
      <dsp:txXfrm>
        <a:off x="6391378" y="462700"/>
        <a:ext cx="1047159" cy="486785"/>
      </dsp:txXfrm>
    </dsp:sp>
    <dsp:sp modelId="{22801F67-F9DB-4BE8-9041-46A385FDBD12}">
      <dsp:nvSpPr>
        <dsp:cNvPr id="0" name=""/>
        <dsp:cNvSpPr/>
      </dsp:nvSpPr>
      <dsp:spPr>
        <a:xfrm rot="10800000">
          <a:off x="6734338" y="1308020"/>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469378-6FE7-4735-9231-8CB165AA1512}">
      <dsp:nvSpPr>
        <dsp:cNvPr id="0" name=""/>
        <dsp:cNvSpPr/>
      </dsp:nvSpPr>
      <dsp:spPr>
        <a:xfrm>
          <a:off x="6128187" y="1755236"/>
          <a:ext cx="1573541" cy="688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he-IL" sz="2000" kern="1200" dirty="0" smtClean="0">
              <a:latin typeface="Narkisim" panose="020E0502050101010101" pitchFamily="34" charset="-79"/>
              <a:cs typeface="Narkisim" panose="020E0502050101010101" pitchFamily="34" charset="-79"/>
            </a:rPr>
            <a:t>תובנות לתופעות</a:t>
          </a:r>
          <a:endParaRPr lang="he-IL" sz="2000" kern="1200" dirty="0">
            <a:latin typeface="Narkisim" panose="020E0502050101010101" pitchFamily="34" charset="-79"/>
            <a:cs typeface="Narkisim" panose="020E0502050101010101" pitchFamily="34" charset="-79"/>
          </a:endParaRPr>
        </a:p>
      </dsp:txBody>
      <dsp:txXfrm>
        <a:off x="6358627" y="1856053"/>
        <a:ext cx="1112661" cy="486785"/>
      </dsp:txXfrm>
    </dsp:sp>
    <dsp:sp modelId="{7F82953F-9EB8-4065-848A-4EC7E4B9AFC7}">
      <dsp:nvSpPr>
        <dsp:cNvPr id="0" name=""/>
        <dsp:cNvSpPr/>
      </dsp:nvSpPr>
      <dsp:spPr>
        <a:xfrm rot="10934984">
          <a:off x="6713155" y="2538204"/>
          <a:ext cx="361239" cy="200868"/>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A9F8F2-387D-4B2D-A2A8-3071A3F8C535}">
      <dsp:nvSpPr>
        <dsp:cNvPr id="0" name=""/>
        <dsp:cNvSpPr/>
      </dsp:nvSpPr>
      <dsp:spPr>
        <a:xfrm>
          <a:off x="5481930" y="2821812"/>
          <a:ext cx="2725791" cy="2125648"/>
        </a:xfrm>
        <a:prstGeom prst="ellipse">
          <a:avLst/>
        </a:prstGeom>
        <a:solidFill>
          <a:srgbClr val="250A5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he-IL" sz="3600" kern="1200" dirty="0" smtClean="0">
              <a:latin typeface="Narkisim" panose="020E0502050101010101" pitchFamily="34" charset="-79"/>
              <a:cs typeface="Narkisim" panose="020E0502050101010101" pitchFamily="34" charset="-79"/>
            </a:rPr>
            <a:t>חקירה</a:t>
          </a:r>
        </a:p>
        <a:p>
          <a:pPr lvl="0" algn="ctr" defTabSz="1600200" rtl="1">
            <a:lnSpc>
              <a:spcPct val="90000"/>
            </a:lnSpc>
            <a:spcBef>
              <a:spcPct val="0"/>
            </a:spcBef>
            <a:spcAft>
              <a:spcPct val="35000"/>
            </a:spcAft>
          </a:pPr>
          <a:endParaRPr lang="he-IL" sz="3600" kern="1200" dirty="0" smtClean="0">
            <a:latin typeface="Narkisim" panose="020E0502050101010101" pitchFamily="34" charset="-79"/>
            <a:cs typeface="Narkisim" panose="020E0502050101010101" pitchFamily="34" charset="-79"/>
          </a:endParaRPr>
        </a:p>
        <a:p>
          <a:pPr lvl="0" algn="ctr" defTabSz="1600200" rtl="1">
            <a:lnSpc>
              <a:spcPct val="90000"/>
            </a:lnSpc>
            <a:spcBef>
              <a:spcPct val="0"/>
            </a:spcBef>
            <a:spcAft>
              <a:spcPct val="35000"/>
            </a:spcAft>
          </a:pPr>
          <a:r>
            <a:rPr lang="he-IL" sz="3600" kern="1200" dirty="0" smtClean="0">
              <a:latin typeface="Narkisim" panose="020E0502050101010101" pitchFamily="34" charset="-79"/>
              <a:cs typeface="Narkisim" panose="020E0502050101010101" pitchFamily="34" charset="-79"/>
            </a:rPr>
            <a:t>תכלית אסטרטגית</a:t>
          </a:r>
          <a:endParaRPr lang="he-IL" sz="3600" kern="1200" dirty="0">
            <a:latin typeface="Narkisim" panose="020E0502050101010101" pitchFamily="34" charset="-79"/>
            <a:cs typeface="Narkisim" panose="020E0502050101010101" pitchFamily="34" charset="-79"/>
          </a:endParaRPr>
        </a:p>
      </dsp:txBody>
      <dsp:txXfrm>
        <a:off x="5881113" y="3133106"/>
        <a:ext cx="1927425" cy="1503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D6A14-B5EE-4D28-A1BF-C27175E1E20B}">
      <dsp:nvSpPr>
        <dsp:cNvPr id="0" name=""/>
        <dsp:cNvSpPr/>
      </dsp:nvSpPr>
      <dsp:spPr>
        <a:xfrm>
          <a:off x="4519014" y="2808303"/>
          <a:ext cx="3762146" cy="2047617"/>
        </a:xfrm>
        <a:prstGeom prst="ellipse">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איתור </a:t>
          </a:r>
        </a:p>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הפוטנציאל</a:t>
          </a:r>
          <a:endParaRPr lang="he-IL" sz="2800" kern="1200" dirty="0">
            <a:latin typeface="Narkisim" panose="020E0502050101010101" pitchFamily="34" charset="-79"/>
            <a:cs typeface="Narkisim" panose="020E0502050101010101" pitchFamily="34" charset="-79"/>
          </a:endParaRPr>
        </a:p>
      </dsp:txBody>
      <dsp:txXfrm>
        <a:off x="5069968" y="3108170"/>
        <a:ext cx="2660238" cy="1447883"/>
      </dsp:txXfrm>
    </dsp:sp>
    <dsp:sp modelId="{0F7E5358-42FB-48B1-B44D-0809ABAA64F9}">
      <dsp:nvSpPr>
        <dsp:cNvPr id="0" name=""/>
        <dsp:cNvSpPr/>
      </dsp:nvSpPr>
      <dsp:spPr>
        <a:xfrm rot="5871006">
          <a:off x="3121149" y="3239360"/>
          <a:ext cx="1063460" cy="1297325"/>
        </a:xfrm>
        <a:prstGeom prst="triangle">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CAFFE8C-4AFE-46B6-A82F-C0B53B3908C7}">
      <dsp:nvSpPr>
        <dsp:cNvPr id="0" name=""/>
        <dsp:cNvSpPr/>
      </dsp:nvSpPr>
      <dsp:spPr>
        <a:xfrm>
          <a:off x="217317" y="2795445"/>
          <a:ext cx="2903253" cy="1811949"/>
        </a:xfrm>
        <a:prstGeom prst="ellipse">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kern="1200" dirty="0" smtClean="0">
              <a:latin typeface="Narkisim" panose="020E0502050101010101" pitchFamily="34" charset="-79"/>
              <a:cs typeface="Narkisim" panose="020E0502050101010101" pitchFamily="34" charset="-79"/>
            </a:rPr>
            <a:t>הפער</a:t>
          </a:r>
          <a:endParaRPr lang="he-IL" sz="2800" kern="1200" dirty="0">
            <a:latin typeface="Narkisim" panose="020E0502050101010101" pitchFamily="34" charset="-79"/>
            <a:cs typeface="Narkisim" panose="020E0502050101010101" pitchFamily="34" charset="-79"/>
          </a:endParaRPr>
        </a:p>
      </dsp:txBody>
      <dsp:txXfrm>
        <a:off x="642489" y="3060799"/>
        <a:ext cx="2052909" cy="1281241"/>
      </dsp:txXfrm>
    </dsp:sp>
    <dsp:sp modelId="{1C78F3A2-D19B-4867-8C60-4AEBA4043A78}">
      <dsp:nvSpPr>
        <dsp:cNvPr id="0" name=""/>
        <dsp:cNvSpPr/>
      </dsp:nvSpPr>
      <dsp:spPr>
        <a:xfrm rot="331466">
          <a:off x="6159419" y="2141017"/>
          <a:ext cx="668700" cy="648578"/>
        </a:xfrm>
        <a:prstGeom prst="triangle">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CCDCA351-76C7-4791-83D5-E5F91BFB543A}">
      <dsp:nvSpPr>
        <dsp:cNvPr id="0" name=""/>
        <dsp:cNvSpPr/>
      </dsp:nvSpPr>
      <dsp:spPr>
        <a:xfrm>
          <a:off x="4687344" y="0"/>
          <a:ext cx="3558206" cy="2141688"/>
        </a:xfrm>
        <a:prstGeom prst="ellipse">
          <a:avLst/>
        </a:prstGeom>
        <a:solidFill>
          <a:srgbClr val="00B0F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he-IL" sz="3200" kern="1200" dirty="0" smtClean="0">
              <a:latin typeface="Narkisim" panose="020E0502050101010101" pitchFamily="34" charset="-79"/>
              <a:cs typeface="Narkisim" panose="020E0502050101010101" pitchFamily="34" charset="-79"/>
            </a:rPr>
            <a:t>ניתוח מערכתי להבנת הסביבה החדשה</a:t>
          </a:r>
          <a:endParaRPr lang="he-IL" sz="3200" kern="1200" dirty="0">
            <a:latin typeface="Narkisim" panose="020E0502050101010101" pitchFamily="34" charset="-79"/>
            <a:cs typeface="Narkisim" panose="020E0502050101010101" pitchFamily="34" charset="-79"/>
          </a:endParaRPr>
        </a:p>
      </dsp:txBody>
      <dsp:txXfrm>
        <a:off x="5208431" y="313643"/>
        <a:ext cx="2516032" cy="1514402"/>
      </dsp:txXfrm>
    </dsp:sp>
    <dsp:sp modelId="{8DB4EEA0-5FBB-4A7F-A864-F6103BECEB9E}">
      <dsp:nvSpPr>
        <dsp:cNvPr id="0" name=""/>
        <dsp:cNvSpPr/>
      </dsp:nvSpPr>
      <dsp:spPr>
        <a:xfrm rot="10632354">
          <a:off x="1412286" y="1713307"/>
          <a:ext cx="1202202" cy="1390902"/>
        </a:xfrm>
        <a:prstGeom prst="triangle">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58A9F8F2-387D-4B2D-A2A8-3071A3F8C535}">
      <dsp:nvSpPr>
        <dsp:cNvPr id="0" name=""/>
        <dsp:cNvSpPr/>
      </dsp:nvSpPr>
      <dsp:spPr>
        <a:xfrm>
          <a:off x="368522" y="156855"/>
          <a:ext cx="3095509" cy="1910572"/>
        </a:xfrm>
        <a:prstGeom prst="ellipse">
          <a:avLst/>
        </a:prstGeom>
        <a:solidFill>
          <a:srgbClr val="250A5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b="1" kern="12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תכלית</a:t>
          </a:r>
        </a:p>
        <a:p>
          <a:pPr lvl="0" algn="ctr" defTabSz="1244600" rtl="1">
            <a:lnSpc>
              <a:spcPct val="90000"/>
            </a:lnSpc>
            <a:spcBef>
              <a:spcPct val="0"/>
            </a:spcBef>
            <a:spcAft>
              <a:spcPct val="35000"/>
            </a:spcAft>
          </a:pPr>
          <a:r>
            <a:rPr lang="he-IL" sz="2800" b="1" kern="12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אסטרטגית</a:t>
          </a:r>
          <a:endParaRPr lang="he-IL" sz="2800" b="1" kern="1200"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dsp:txBody>
      <dsp:txXfrm>
        <a:off x="821849" y="436652"/>
        <a:ext cx="2188855" cy="1350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C6123-5843-4D7F-A6A0-BC3EFCF4D33F}">
      <dsp:nvSpPr>
        <dsp:cNvPr id="0" name=""/>
        <dsp:cNvSpPr/>
      </dsp:nvSpPr>
      <dsp:spPr>
        <a:xfrm>
          <a:off x="3068328" y="4673809"/>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59211-81BF-4EA1-9225-9FFA8D6134A2}">
      <dsp:nvSpPr>
        <dsp:cNvPr id="0" name=""/>
        <dsp:cNvSpPr/>
      </dsp:nvSpPr>
      <dsp:spPr>
        <a:xfrm>
          <a:off x="2873088" y="4753157"/>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7B08E-377F-4E6C-A4D1-4CA840353159}">
      <dsp:nvSpPr>
        <dsp:cNvPr id="0" name=""/>
        <dsp:cNvSpPr/>
      </dsp:nvSpPr>
      <dsp:spPr>
        <a:xfrm>
          <a:off x="2673537" y="4818751"/>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C74F4-CEC5-457B-A510-6190DB810ADD}">
      <dsp:nvSpPr>
        <dsp:cNvPr id="0" name=""/>
        <dsp:cNvSpPr/>
      </dsp:nvSpPr>
      <dsp:spPr>
        <a:xfrm>
          <a:off x="2470906" y="4869534"/>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F8811-3BC8-4409-9BDD-9D4E132E9B99}">
      <dsp:nvSpPr>
        <dsp:cNvPr id="0" name=""/>
        <dsp:cNvSpPr/>
      </dsp:nvSpPr>
      <dsp:spPr>
        <a:xfrm>
          <a:off x="4133833" y="3905721"/>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D5D15-0FEE-4988-853E-521192EEA2B5}">
      <dsp:nvSpPr>
        <dsp:cNvPr id="0" name=""/>
        <dsp:cNvSpPr/>
      </dsp:nvSpPr>
      <dsp:spPr>
        <a:xfrm>
          <a:off x="3979242" y="4062301"/>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03E7-275D-4F91-ADBD-CB372BFD02DB}">
      <dsp:nvSpPr>
        <dsp:cNvPr id="0" name=""/>
        <dsp:cNvSpPr/>
      </dsp:nvSpPr>
      <dsp:spPr>
        <a:xfrm>
          <a:off x="4773752" y="2953545"/>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379F9-2EE9-4A5C-A434-85FC42868FE5}">
      <dsp:nvSpPr>
        <dsp:cNvPr id="0" name=""/>
        <dsp:cNvSpPr/>
      </dsp:nvSpPr>
      <dsp:spPr>
        <a:xfrm>
          <a:off x="5117423" y="1793478"/>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9B46F-C3BC-46F8-B65C-EF663FE8213C}">
      <dsp:nvSpPr>
        <dsp:cNvPr id="0" name=""/>
        <dsp:cNvSpPr/>
      </dsp:nvSpPr>
      <dsp:spPr>
        <a:xfrm>
          <a:off x="4945587" y="421288"/>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72EF2-02AC-4CCF-B0F2-E73AA078A2E0}">
      <dsp:nvSpPr>
        <dsp:cNvPr id="0" name=""/>
        <dsp:cNvSpPr/>
      </dsp:nvSpPr>
      <dsp:spPr>
        <a:xfrm>
          <a:off x="5073694" y="322367"/>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1ECB2-DCD1-41EB-BC4C-C6A14CCB5675}">
      <dsp:nvSpPr>
        <dsp:cNvPr id="0" name=""/>
        <dsp:cNvSpPr/>
      </dsp:nvSpPr>
      <dsp:spPr>
        <a:xfrm>
          <a:off x="5201801" y="222918"/>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88188-F016-4618-BC5B-DD80EA26A808}">
      <dsp:nvSpPr>
        <dsp:cNvPr id="0" name=""/>
        <dsp:cNvSpPr/>
      </dsp:nvSpPr>
      <dsp:spPr>
        <a:xfrm>
          <a:off x="5330524" y="322367"/>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0432E-6C1A-44EB-9714-B05ADDE079EC}">
      <dsp:nvSpPr>
        <dsp:cNvPr id="0" name=""/>
        <dsp:cNvSpPr/>
      </dsp:nvSpPr>
      <dsp:spPr>
        <a:xfrm>
          <a:off x="5458631" y="421288"/>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ABB0A-31C2-4BCB-A0A7-869848F4B205}">
      <dsp:nvSpPr>
        <dsp:cNvPr id="0" name=""/>
        <dsp:cNvSpPr/>
      </dsp:nvSpPr>
      <dsp:spPr>
        <a:xfrm>
          <a:off x="5201801" y="432396"/>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8D691-12D3-4C5F-88DB-A86DAC9C7326}">
      <dsp:nvSpPr>
        <dsp:cNvPr id="0" name=""/>
        <dsp:cNvSpPr/>
      </dsp:nvSpPr>
      <dsp:spPr>
        <a:xfrm>
          <a:off x="5201801" y="641875"/>
          <a:ext cx="88073" cy="8807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769A2-C061-43B6-8E41-9E4378809664}">
      <dsp:nvSpPr>
        <dsp:cNvPr id="0" name=""/>
        <dsp:cNvSpPr/>
      </dsp:nvSpPr>
      <dsp:spPr>
        <a:xfrm>
          <a:off x="1981574" y="5038411"/>
          <a:ext cx="1897584" cy="50888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55" tIns="83820" rIns="83820" bIns="83820" numCol="1" spcCol="1270" anchor="ctr" anchorCtr="0">
          <a:noAutofit/>
        </a:bodyPr>
        <a:lstStyle/>
        <a:p>
          <a:pPr lvl="0" algn="r" defTabSz="977900" rtl="1">
            <a:lnSpc>
              <a:spcPct val="90000"/>
            </a:lnSpc>
            <a:spcBef>
              <a:spcPct val="0"/>
            </a:spcBef>
            <a:spcAft>
              <a:spcPct val="35000"/>
            </a:spcAft>
          </a:pPr>
          <a:r>
            <a:rPr lang="he-IL" sz="2200" kern="1200" dirty="0" smtClean="0">
              <a:solidFill>
                <a:schemeClr val="bg1"/>
              </a:solidFill>
              <a:latin typeface="Narkisim" panose="020E0502050101010101" pitchFamily="34" charset="-79"/>
              <a:cs typeface="Narkisim" panose="020E0502050101010101" pitchFamily="34" charset="-79"/>
            </a:rPr>
            <a:t>מנהיגות</a:t>
          </a:r>
          <a:endParaRPr lang="he-IL" sz="2200" kern="1200" dirty="0">
            <a:solidFill>
              <a:schemeClr val="bg1"/>
            </a:solidFill>
            <a:latin typeface="Narkisim" panose="020E0502050101010101" pitchFamily="34" charset="-79"/>
            <a:cs typeface="Narkisim" panose="020E0502050101010101" pitchFamily="34" charset="-79"/>
          </a:endParaRPr>
        </a:p>
      </dsp:txBody>
      <dsp:txXfrm>
        <a:off x="2006416" y="5063253"/>
        <a:ext cx="1847900" cy="459200"/>
      </dsp:txXfrm>
    </dsp:sp>
    <dsp:sp modelId="{65F2CB19-3984-4416-87C6-C6CF15342FE3}">
      <dsp:nvSpPr>
        <dsp:cNvPr id="0" name=""/>
        <dsp:cNvSpPr/>
      </dsp:nvSpPr>
      <dsp:spPr>
        <a:xfrm>
          <a:off x="1451240" y="4567297"/>
          <a:ext cx="880119" cy="8797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5D5BA-643B-4A6C-BA0F-FA8D0B130237}">
      <dsp:nvSpPr>
        <dsp:cNvPr id="0" name=""/>
        <dsp:cNvSpPr/>
      </dsp:nvSpPr>
      <dsp:spPr>
        <a:xfrm>
          <a:off x="3648812" y="4436954"/>
          <a:ext cx="1897584" cy="5088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55" tIns="83820" rIns="83820" bIns="83820" numCol="1" spcCol="1270" anchor="ctr" anchorCtr="0">
          <a:noAutofit/>
        </a:bodyPr>
        <a:lstStyle/>
        <a:p>
          <a:pPr lvl="0" algn="r" defTabSz="977900" rtl="1">
            <a:lnSpc>
              <a:spcPct val="90000"/>
            </a:lnSpc>
            <a:spcBef>
              <a:spcPct val="0"/>
            </a:spcBef>
            <a:spcAft>
              <a:spcPct val="35000"/>
            </a:spcAft>
          </a:pPr>
          <a:r>
            <a:rPr lang="he-IL" sz="2200" kern="1200" dirty="0" smtClean="0">
              <a:latin typeface="Narkisim" panose="020E0502050101010101" pitchFamily="34" charset="-79"/>
              <a:cs typeface="Narkisim" panose="020E0502050101010101" pitchFamily="34" charset="-79"/>
            </a:rPr>
            <a:t>כלכלה וחברה</a:t>
          </a:r>
          <a:endParaRPr lang="he-IL" sz="2200" kern="1200" dirty="0">
            <a:latin typeface="Narkisim" panose="020E0502050101010101" pitchFamily="34" charset="-79"/>
            <a:cs typeface="Narkisim" panose="020E0502050101010101" pitchFamily="34" charset="-79"/>
          </a:endParaRPr>
        </a:p>
      </dsp:txBody>
      <dsp:txXfrm>
        <a:off x="3673654" y="4461796"/>
        <a:ext cx="1847900" cy="459200"/>
      </dsp:txXfrm>
    </dsp:sp>
    <dsp:sp modelId="{5DF9296B-66AE-4267-927C-07EA9543ED2B}">
      <dsp:nvSpPr>
        <dsp:cNvPr id="0" name=""/>
        <dsp:cNvSpPr/>
      </dsp:nvSpPr>
      <dsp:spPr>
        <a:xfrm>
          <a:off x="3118478" y="3965840"/>
          <a:ext cx="880119" cy="8797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ED452-3CF5-44D7-B5DB-210CFC54172E}">
      <dsp:nvSpPr>
        <dsp:cNvPr id="0" name=""/>
        <dsp:cNvSpPr/>
      </dsp:nvSpPr>
      <dsp:spPr>
        <a:xfrm>
          <a:off x="4552952" y="3567829"/>
          <a:ext cx="1897584" cy="5088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55" tIns="83820" rIns="83820" bIns="83820" numCol="1" spcCol="1270" anchor="ctr" anchorCtr="0">
          <a:noAutofit/>
        </a:bodyPr>
        <a:lstStyle/>
        <a:p>
          <a:pPr lvl="0" algn="r" defTabSz="977900" rtl="1">
            <a:lnSpc>
              <a:spcPct val="90000"/>
            </a:lnSpc>
            <a:spcBef>
              <a:spcPct val="0"/>
            </a:spcBef>
            <a:spcAft>
              <a:spcPct val="35000"/>
            </a:spcAft>
          </a:pPr>
          <a:r>
            <a:rPr lang="he-IL" sz="2200" kern="1200" dirty="0" smtClean="0">
              <a:latin typeface="Narkisim" panose="020E0502050101010101" pitchFamily="34" charset="-79"/>
              <a:cs typeface="Narkisim" panose="020E0502050101010101" pitchFamily="34" charset="-79"/>
            </a:rPr>
            <a:t>מנגנונים</a:t>
          </a:r>
          <a:endParaRPr lang="he-IL" sz="2200" kern="1200" dirty="0">
            <a:latin typeface="Narkisim" panose="020E0502050101010101" pitchFamily="34" charset="-79"/>
            <a:cs typeface="Narkisim" panose="020E0502050101010101" pitchFamily="34" charset="-79"/>
          </a:endParaRPr>
        </a:p>
      </dsp:txBody>
      <dsp:txXfrm>
        <a:off x="4577794" y="3592671"/>
        <a:ext cx="1847900" cy="459200"/>
      </dsp:txXfrm>
    </dsp:sp>
    <dsp:sp modelId="{ABA70C74-7AA1-414C-943E-6C78398F73CF}">
      <dsp:nvSpPr>
        <dsp:cNvPr id="0" name=""/>
        <dsp:cNvSpPr/>
      </dsp:nvSpPr>
      <dsp:spPr>
        <a:xfrm>
          <a:off x="4022618" y="3096715"/>
          <a:ext cx="880119" cy="8797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D828A-78E1-4FCD-86EA-9F18F1CD4C9D}">
      <dsp:nvSpPr>
        <dsp:cNvPr id="0" name=""/>
        <dsp:cNvSpPr/>
      </dsp:nvSpPr>
      <dsp:spPr>
        <a:xfrm>
          <a:off x="5025346" y="2450610"/>
          <a:ext cx="1897584" cy="5088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55" tIns="83820" rIns="83820" bIns="83820" numCol="1" spcCol="1270" anchor="ctr" anchorCtr="0">
          <a:noAutofit/>
        </a:bodyPr>
        <a:lstStyle/>
        <a:p>
          <a:pPr lvl="0" algn="r" defTabSz="977900" rtl="1">
            <a:lnSpc>
              <a:spcPct val="90000"/>
            </a:lnSpc>
            <a:spcBef>
              <a:spcPct val="0"/>
            </a:spcBef>
            <a:spcAft>
              <a:spcPct val="35000"/>
            </a:spcAft>
          </a:pPr>
          <a:r>
            <a:rPr lang="he-IL" sz="2200" kern="1200" dirty="0" smtClean="0">
              <a:latin typeface="Narkisim" panose="020E0502050101010101" pitchFamily="34" charset="-79"/>
              <a:cs typeface="Narkisim" panose="020E0502050101010101" pitchFamily="34" charset="-79"/>
            </a:rPr>
            <a:t>"הרחוב", מ"פ</a:t>
          </a:r>
          <a:endParaRPr lang="he-IL" sz="2200" kern="1200" dirty="0">
            <a:latin typeface="Narkisim" panose="020E0502050101010101" pitchFamily="34" charset="-79"/>
            <a:cs typeface="Narkisim" panose="020E0502050101010101" pitchFamily="34" charset="-79"/>
          </a:endParaRPr>
        </a:p>
      </dsp:txBody>
      <dsp:txXfrm>
        <a:off x="5050188" y="2475452"/>
        <a:ext cx="1847900" cy="459200"/>
      </dsp:txXfrm>
    </dsp:sp>
    <dsp:sp modelId="{76746D59-0772-48EF-9EA3-3F79EC7EEF1E}">
      <dsp:nvSpPr>
        <dsp:cNvPr id="0" name=""/>
        <dsp:cNvSpPr/>
      </dsp:nvSpPr>
      <dsp:spPr>
        <a:xfrm>
          <a:off x="4495012" y="1979496"/>
          <a:ext cx="880119" cy="8797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B09CC-B06B-4213-8154-8C05ED62653B}">
      <dsp:nvSpPr>
        <dsp:cNvPr id="0" name=""/>
        <dsp:cNvSpPr/>
      </dsp:nvSpPr>
      <dsp:spPr>
        <a:xfrm>
          <a:off x="5288335" y="1313289"/>
          <a:ext cx="1897584" cy="50888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55" tIns="83820" rIns="83820" bIns="83820" numCol="1" spcCol="1270" anchor="ctr" anchorCtr="0">
          <a:noAutofit/>
        </a:bodyPr>
        <a:lstStyle/>
        <a:p>
          <a:pPr lvl="0" algn="r" defTabSz="977900" rtl="1">
            <a:lnSpc>
              <a:spcPct val="90000"/>
            </a:lnSpc>
            <a:spcBef>
              <a:spcPct val="0"/>
            </a:spcBef>
            <a:spcAft>
              <a:spcPct val="35000"/>
            </a:spcAft>
          </a:pPr>
          <a:r>
            <a:rPr lang="he-IL" sz="2200" kern="1200" dirty="0" smtClean="0">
              <a:latin typeface="Narkisim" panose="020E0502050101010101" pitchFamily="34" charset="-79"/>
              <a:cs typeface="Narkisim" panose="020E0502050101010101" pitchFamily="34" charset="-79"/>
            </a:rPr>
            <a:t>"תנזים"</a:t>
          </a:r>
          <a:endParaRPr lang="he-IL" sz="2200" kern="1200" dirty="0">
            <a:latin typeface="Narkisim" panose="020E0502050101010101" pitchFamily="34" charset="-79"/>
            <a:cs typeface="Narkisim" panose="020E0502050101010101" pitchFamily="34" charset="-79"/>
          </a:endParaRPr>
        </a:p>
      </dsp:txBody>
      <dsp:txXfrm>
        <a:off x="5313177" y="1338131"/>
        <a:ext cx="1847900" cy="459200"/>
      </dsp:txXfrm>
    </dsp:sp>
    <dsp:sp modelId="{BA58F60F-1F3F-42D4-BFD7-FB7711C81441}">
      <dsp:nvSpPr>
        <dsp:cNvPr id="0" name=""/>
        <dsp:cNvSpPr/>
      </dsp:nvSpPr>
      <dsp:spPr>
        <a:xfrm>
          <a:off x="4758001" y="842175"/>
          <a:ext cx="880119" cy="8797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C6123-5843-4D7F-A6A0-BC3EFCF4D33F}">
      <dsp:nvSpPr>
        <dsp:cNvPr id="0" name=""/>
        <dsp:cNvSpPr/>
      </dsp:nvSpPr>
      <dsp:spPr>
        <a:xfrm>
          <a:off x="3220851" y="4324208"/>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59211-81BF-4EA1-9225-9FFA8D6134A2}">
      <dsp:nvSpPr>
        <dsp:cNvPr id="0" name=""/>
        <dsp:cNvSpPr/>
      </dsp:nvSpPr>
      <dsp:spPr>
        <a:xfrm>
          <a:off x="2993537" y="4427859"/>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7B08E-377F-4E6C-A4D1-4CA840353159}">
      <dsp:nvSpPr>
        <dsp:cNvPr id="0" name=""/>
        <dsp:cNvSpPr/>
      </dsp:nvSpPr>
      <dsp:spPr>
        <a:xfrm>
          <a:off x="2759501" y="4513191"/>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C74F4-CEC5-457B-A510-6190DB810ADD}">
      <dsp:nvSpPr>
        <dsp:cNvPr id="0" name=""/>
        <dsp:cNvSpPr/>
      </dsp:nvSpPr>
      <dsp:spPr>
        <a:xfrm>
          <a:off x="2518744" y="4579720"/>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F8811-3BC8-4409-9BDD-9D4E132E9B99}">
      <dsp:nvSpPr>
        <dsp:cNvPr id="0" name=""/>
        <dsp:cNvSpPr/>
      </dsp:nvSpPr>
      <dsp:spPr>
        <a:xfrm>
          <a:off x="4283482" y="3458361"/>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D5D15-0FEE-4988-853E-521192EEA2B5}">
      <dsp:nvSpPr>
        <dsp:cNvPr id="0" name=""/>
        <dsp:cNvSpPr/>
      </dsp:nvSpPr>
      <dsp:spPr>
        <a:xfrm>
          <a:off x="4889653" y="2188033"/>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9B46F-C3BC-46F8-B65C-EF663FE8213C}">
      <dsp:nvSpPr>
        <dsp:cNvPr id="0" name=""/>
        <dsp:cNvSpPr/>
      </dsp:nvSpPr>
      <dsp:spPr>
        <a:xfrm>
          <a:off x="4725889" y="602896"/>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72EF2-02AC-4CCF-B0F2-E73AA078A2E0}">
      <dsp:nvSpPr>
        <dsp:cNvPr id="0" name=""/>
        <dsp:cNvSpPr/>
      </dsp:nvSpPr>
      <dsp:spPr>
        <a:xfrm>
          <a:off x="4871321" y="499727"/>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1ECB2-DCD1-41EB-BC4C-C6A14CCB5675}">
      <dsp:nvSpPr>
        <dsp:cNvPr id="0" name=""/>
        <dsp:cNvSpPr/>
      </dsp:nvSpPr>
      <dsp:spPr>
        <a:xfrm>
          <a:off x="5016753" y="396558"/>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88188-F016-4618-BC5B-DD80EA26A808}">
      <dsp:nvSpPr>
        <dsp:cNvPr id="0" name=""/>
        <dsp:cNvSpPr/>
      </dsp:nvSpPr>
      <dsp:spPr>
        <a:xfrm>
          <a:off x="5162185" y="499727"/>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0432E-6C1A-44EB-9714-B05ADDE079EC}">
      <dsp:nvSpPr>
        <dsp:cNvPr id="0" name=""/>
        <dsp:cNvSpPr/>
      </dsp:nvSpPr>
      <dsp:spPr>
        <a:xfrm>
          <a:off x="5308228" y="602896"/>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ABB0A-31C2-4BCB-A0A7-869848F4B205}">
      <dsp:nvSpPr>
        <dsp:cNvPr id="0" name=""/>
        <dsp:cNvSpPr/>
      </dsp:nvSpPr>
      <dsp:spPr>
        <a:xfrm>
          <a:off x="5016753" y="614466"/>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8D691-12D3-4C5F-88DB-A86DAC9C7326}">
      <dsp:nvSpPr>
        <dsp:cNvPr id="0" name=""/>
        <dsp:cNvSpPr/>
      </dsp:nvSpPr>
      <dsp:spPr>
        <a:xfrm>
          <a:off x="5016753" y="832374"/>
          <a:ext cx="102046" cy="10204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769A2-C061-43B6-8E41-9E4378809664}">
      <dsp:nvSpPr>
        <dsp:cNvPr id="0" name=""/>
        <dsp:cNvSpPr/>
      </dsp:nvSpPr>
      <dsp:spPr>
        <a:xfrm>
          <a:off x="1936710" y="4784533"/>
          <a:ext cx="2196756" cy="589123"/>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980" tIns="76200" rIns="76200" bIns="76200" numCol="1" spcCol="1270" anchor="ctr" anchorCtr="0">
          <a:noAutofit/>
        </a:bodyPr>
        <a:lstStyle/>
        <a:p>
          <a:pPr lvl="0" algn="r" defTabSz="889000" rtl="1">
            <a:lnSpc>
              <a:spcPct val="90000"/>
            </a:lnSpc>
            <a:spcBef>
              <a:spcPct val="0"/>
            </a:spcBef>
            <a:spcAft>
              <a:spcPct val="35000"/>
            </a:spcAft>
          </a:pPr>
          <a:r>
            <a:rPr lang="he-IL" sz="2000" kern="1200" dirty="0" smtClean="0">
              <a:solidFill>
                <a:schemeClr val="bg1"/>
              </a:solidFill>
              <a:latin typeface="Narkisim" panose="020E0502050101010101" pitchFamily="34" charset="-79"/>
              <a:cs typeface="Narkisim" panose="020E0502050101010101" pitchFamily="34" charset="-79"/>
            </a:rPr>
            <a:t>מנהיגות עתידית</a:t>
          </a:r>
          <a:endParaRPr lang="he-IL" sz="2000" kern="1200" dirty="0">
            <a:solidFill>
              <a:schemeClr val="bg1"/>
            </a:solidFill>
            <a:latin typeface="Narkisim" panose="020E0502050101010101" pitchFamily="34" charset="-79"/>
            <a:cs typeface="Narkisim" panose="020E0502050101010101" pitchFamily="34" charset="-79"/>
          </a:endParaRPr>
        </a:p>
      </dsp:txBody>
      <dsp:txXfrm>
        <a:off x="1965469" y="4813292"/>
        <a:ext cx="2139238" cy="531605"/>
      </dsp:txXfrm>
    </dsp:sp>
    <dsp:sp modelId="{65F2CB19-3984-4416-87C6-C6CF15342FE3}">
      <dsp:nvSpPr>
        <dsp:cNvPr id="0" name=""/>
        <dsp:cNvSpPr/>
      </dsp:nvSpPr>
      <dsp:spPr>
        <a:xfrm>
          <a:off x="1323104" y="4238531"/>
          <a:ext cx="1018635" cy="10186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03079-1495-4C7A-ACA6-BC5D62395642}">
      <dsp:nvSpPr>
        <dsp:cNvPr id="0" name=""/>
        <dsp:cNvSpPr/>
      </dsp:nvSpPr>
      <dsp:spPr>
        <a:xfrm>
          <a:off x="3908598" y="4073439"/>
          <a:ext cx="2196756" cy="5891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98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התפרקות הרש"פ</a:t>
          </a:r>
          <a:endParaRPr lang="he-IL" sz="2400" kern="1200" dirty="0">
            <a:latin typeface="Narkisim" panose="020E0502050101010101" pitchFamily="34" charset="-79"/>
            <a:cs typeface="Narkisim" panose="020E0502050101010101" pitchFamily="34" charset="-79"/>
          </a:endParaRPr>
        </a:p>
      </dsp:txBody>
      <dsp:txXfrm>
        <a:off x="3937357" y="4102198"/>
        <a:ext cx="2139238" cy="531605"/>
      </dsp:txXfrm>
    </dsp:sp>
    <dsp:sp modelId="{ABA70C74-7AA1-414C-943E-6C78398F73CF}">
      <dsp:nvSpPr>
        <dsp:cNvPr id="0" name=""/>
        <dsp:cNvSpPr/>
      </dsp:nvSpPr>
      <dsp:spPr>
        <a:xfrm>
          <a:off x="3294992" y="3527437"/>
          <a:ext cx="1018635" cy="10186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ED41FB-B855-4BC6-9B55-2E20270DF53B}">
      <dsp:nvSpPr>
        <dsp:cNvPr id="0" name=""/>
        <dsp:cNvSpPr/>
      </dsp:nvSpPr>
      <dsp:spPr>
        <a:xfrm>
          <a:off x="4748192" y="2952079"/>
          <a:ext cx="2196756" cy="5891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98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Narkisim" panose="020E0502050101010101" pitchFamily="34" charset="-79"/>
              <a:cs typeface="Narkisim" panose="020E0502050101010101" pitchFamily="34" charset="-79"/>
            </a:rPr>
            <a:t>עזה</a:t>
          </a:r>
          <a:endParaRPr lang="he-IL" sz="2400" kern="1200" dirty="0">
            <a:latin typeface="Narkisim" panose="020E0502050101010101" pitchFamily="34" charset="-79"/>
            <a:cs typeface="Narkisim" panose="020E0502050101010101" pitchFamily="34" charset="-79"/>
          </a:endParaRPr>
        </a:p>
      </dsp:txBody>
      <dsp:txXfrm>
        <a:off x="4776951" y="2980838"/>
        <a:ext cx="2139238" cy="531605"/>
      </dsp:txXfrm>
    </dsp:sp>
    <dsp:sp modelId="{76746D59-0772-48EF-9EA3-3F79EC7EEF1E}">
      <dsp:nvSpPr>
        <dsp:cNvPr id="0" name=""/>
        <dsp:cNvSpPr/>
      </dsp:nvSpPr>
      <dsp:spPr>
        <a:xfrm>
          <a:off x="4134587" y="2406078"/>
          <a:ext cx="1018635" cy="10186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65894-1818-457C-9FC6-9DBF9F9B0385}">
      <dsp:nvSpPr>
        <dsp:cNvPr id="0" name=""/>
        <dsp:cNvSpPr/>
      </dsp:nvSpPr>
      <dsp:spPr>
        <a:xfrm>
          <a:off x="5116661" y="1616186"/>
          <a:ext cx="2196756" cy="5891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4980" tIns="91440" rIns="91440" bIns="91440" numCol="1" spcCol="1270" anchor="ctr" anchorCtr="0">
          <a:noAutofit/>
        </a:bodyPr>
        <a:lstStyle/>
        <a:p>
          <a:pPr lvl="0" algn="r" defTabSz="1066800" rtl="1">
            <a:lnSpc>
              <a:spcPct val="90000"/>
            </a:lnSpc>
            <a:spcBef>
              <a:spcPct val="0"/>
            </a:spcBef>
            <a:spcAft>
              <a:spcPct val="35000"/>
            </a:spcAft>
          </a:pPr>
          <a:r>
            <a:rPr lang="he-IL" sz="2400" kern="1200" dirty="0" err="1" smtClean="0">
              <a:latin typeface="Narkisim" panose="020E0502050101010101" pitchFamily="34" charset="-79"/>
              <a:cs typeface="Narkisim" panose="020E0502050101010101" pitchFamily="34" charset="-79"/>
            </a:rPr>
            <a:t>החאמס</a:t>
          </a:r>
          <a:endParaRPr lang="he-IL" sz="2400" kern="1200" dirty="0">
            <a:latin typeface="Narkisim" panose="020E0502050101010101" pitchFamily="34" charset="-79"/>
            <a:cs typeface="Narkisim" panose="020E0502050101010101" pitchFamily="34" charset="-79"/>
          </a:endParaRPr>
        </a:p>
      </dsp:txBody>
      <dsp:txXfrm>
        <a:off x="5145420" y="1644945"/>
        <a:ext cx="2139238" cy="531605"/>
      </dsp:txXfrm>
    </dsp:sp>
    <dsp:sp modelId="{BA58F60F-1F3F-42D4-BFD7-FB7711C81441}">
      <dsp:nvSpPr>
        <dsp:cNvPr id="0" name=""/>
        <dsp:cNvSpPr/>
      </dsp:nvSpPr>
      <dsp:spPr>
        <a:xfrm>
          <a:off x="4503055" y="1070185"/>
          <a:ext cx="1018635" cy="101867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F5E5C-7DB8-4EB1-BBB5-4EDBEF39C1A8}">
      <dsp:nvSpPr>
        <dsp:cNvPr id="0" name=""/>
        <dsp:cNvSpPr/>
      </dsp:nvSpPr>
      <dsp:spPr>
        <a:xfrm>
          <a:off x="797822" y="491398"/>
          <a:ext cx="421198" cy="421198"/>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rtl="1">
            <a:lnSpc>
              <a:spcPct val="90000"/>
            </a:lnSpc>
            <a:spcBef>
              <a:spcPct val="0"/>
            </a:spcBef>
            <a:spcAft>
              <a:spcPct val="35000"/>
            </a:spcAft>
          </a:pPr>
          <a:r>
            <a:rPr lang="he-IL" sz="1000" kern="1200" dirty="0" smtClean="0">
              <a:latin typeface="Narkisim" panose="020E0502050101010101" pitchFamily="34" charset="-79"/>
              <a:cs typeface="Narkisim" panose="020E0502050101010101" pitchFamily="34" charset="-79"/>
            </a:rPr>
            <a:t>הרשות</a:t>
          </a:r>
          <a:endParaRPr lang="he-IL" sz="1000" kern="1200" dirty="0">
            <a:latin typeface="Narkisim" panose="020E0502050101010101" pitchFamily="34" charset="-79"/>
            <a:cs typeface="Narkisim" panose="020E0502050101010101" pitchFamily="34" charset="-79"/>
          </a:endParaRPr>
        </a:p>
      </dsp:txBody>
      <dsp:txXfrm>
        <a:off x="818383" y="511959"/>
        <a:ext cx="380076" cy="380076"/>
      </dsp:txXfrm>
    </dsp:sp>
    <dsp:sp modelId="{06715F5A-16BC-426E-97ED-DEC6DAA23D66}">
      <dsp:nvSpPr>
        <dsp:cNvPr id="0" name=""/>
        <dsp:cNvSpPr/>
      </dsp:nvSpPr>
      <dsp:spPr>
        <a:xfrm rot="16200000">
          <a:off x="903884" y="386860"/>
          <a:ext cx="209074" cy="0"/>
        </a:xfrm>
        <a:custGeom>
          <a:avLst/>
          <a:gdLst/>
          <a:ahLst/>
          <a:cxnLst/>
          <a:rect l="0" t="0" r="0" b="0"/>
          <a:pathLst>
            <a:path>
              <a:moveTo>
                <a:pt x="0" y="0"/>
              </a:moveTo>
              <a:lnTo>
                <a:pt x="209074"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11186-EA8C-4926-B644-756489C464D9}">
      <dsp:nvSpPr>
        <dsp:cNvPr id="0" name=""/>
        <dsp:cNvSpPr/>
      </dsp:nvSpPr>
      <dsp:spPr>
        <a:xfrm>
          <a:off x="867320" y="120"/>
          <a:ext cx="282202" cy="282202"/>
        </a:xfrm>
        <a:prstGeom prst="roundRect">
          <a:avLst/>
        </a:prstGeom>
        <a:solidFill>
          <a:schemeClr val="accent4">
            <a:shade val="80000"/>
            <a:hueOff val="0"/>
            <a:satOff val="0"/>
            <a:lumOff val="97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he-IL" sz="900" kern="1200" dirty="0" smtClean="0">
              <a:latin typeface="Narkisim" panose="020E0502050101010101" pitchFamily="34" charset="-79"/>
              <a:cs typeface="Narkisim" panose="020E0502050101010101" pitchFamily="34" charset="-79"/>
            </a:rPr>
            <a:t>כללי</a:t>
          </a:r>
          <a:endParaRPr lang="he-IL" sz="900" kern="1200" dirty="0">
            <a:latin typeface="Narkisim" panose="020E0502050101010101" pitchFamily="34" charset="-79"/>
            <a:cs typeface="Narkisim" panose="020E0502050101010101" pitchFamily="34" charset="-79"/>
          </a:endParaRPr>
        </a:p>
      </dsp:txBody>
      <dsp:txXfrm>
        <a:off x="881096" y="13896"/>
        <a:ext cx="254650" cy="254650"/>
      </dsp:txXfrm>
    </dsp:sp>
    <dsp:sp modelId="{F5DAABEC-3EC8-452B-8203-6524A08433BF}">
      <dsp:nvSpPr>
        <dsp:cNvPr id="0" name=""/>
        <dsp:cNvSpPr/>
      </dsp:nvSpPr>
      <dsp:spPr>
        <a:xfrm rot="19800000">
          <a:off x="1208660" y="541741"/>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6CA34-E002-4854-80A1-C777E54C9E18}">
      <dsp:nvSpPr>
        <dsp:cNvPr id="0" name=""/>
        <dsp:cNvSpPr/>
      </dsp:nvSpPr>
      <dsp:spPr>
        <a:xfrm>
          <a:off x="1352966" y="280508"/>
          <a:ext cx="282202" cy="282202"/>
        </a:xfrm>
        <a:prstGeom prst="roundRect">
          <a:avLst/>
        </a:prstGeom>
        <a:solidFill>
          <a:schemeClr val="accent4">
            <a:shade val="80000"/>
            <a:hueOff val="0"/>
            <a:satOff val="0"/>
            <a:lumOff val="19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he-IL" sz="1100" kern="1200" dirty="0" smtClean="0">
              <a:latin typeface="Narkisim" panose="020E0502050101010101" pitchFamily="34" charset="-79"/>
              <a:cs typeface="Narkisim" panose="020E0502050101010101" pitchFamily="34" charset="-79"/>
            </a:rPr>
            <a:t>חוץ</a:t>
          </a:r>
          <a:endParaRPr lang="he-IL" sz="1100" kern="1200" dirty="0">
            <a:latin typeface="Narkisim" panose="020E0502050101010101" pitchFamily="34" charset="-79"/>
            <a:cs typeface="Narkisim" panose="020E0502050101010101" pitchFamily="34" charset="-79"/>
          </a:endParaRPr>
        </a:p>
      </dsp:txBody>
      <dsp:txXfrm>
        <a:off x="1366742" y="294284"/>
        <a:ext cx="254650" cy="254650"/>
      </dsp:txXfrm>
    </dsp:sp>
    <dsp:sp modelId="{85274869-8EE9-47F9-82C6-C969E33B49EB}">
      <dsp:nvSpPr>
        <dsp:cNvPr id="0" name=""/>
        <dsp:cNvSpPr/>
      </dsp:nvSpPr>
      <dsp:spPr>
        <a:xfrm rot="1800000">
          <a:off x="1208660" y="862253"/>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33748-AC0E-4229-99AF-9077B995D018}">
      <dsp:nvSpPr>
        <dsp:cNvPr id="0" name=""/>
        <dsp:cNvSpPr/>
      </dsp:nvSpPr>
      <dsp:spPr>
        <a:xfrm>
          <a:off x="1352966" y="841283"/>
          <a:ext cx="282202" cy="282202"/>
        </a:xfrm>
        <a:prstGeom prst="roundRect">
          <a:avLst/>
        </a:prstGeom>
        <a:solidFill>
          <a:schemeClr val="accent4">
            <a:shade val="80000"/>
            <a:hueOff val="0"/>
            <a:satOff val="0"/>
            <a:lumOff val="29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400050" rtl="1">
            <a:lnSpc>
              <a:spcPct val="90000"/>
            </a:lnSpc>
            <a:spcBef>
              <a:spcPct val="0"/>
            </a:spcBef>
            <a:spcAft>
              <a:spcPct val="35000"/>
            </a:spcAft>
          </a:pPr>
          <a:r>
            <a:rPr lang="he-IL" sz="900" kern="1200" dirty="0" smtClean="0">
              <a:latin typeface="Narkisim" panose="020E0502050101010101" pitchFamily="34" charset="-79"/>
              <a:cs typeface="Narkisim" panose="020E0502050101010101" pitchFamily="34" charset="-79"/>
            </a:rPr>
            <a:t>פנים</a:t>
          </a:r>
          <a:endParaRPr lang="he-IL" sz="900" kern="1200" dirty="0">
            <a:latin typeface="Narkisim" panose="020E0502050101010101" pitchFamily="34" charset="-79"/>
            <a:cs typeface="Narkisim" panose="020E0502050101010101" pitchFamily="34" charset="-79"/>
          </a:endParaRPr>
        </a:p>
      </dsp:txBody>
      <dsp:txXfrm>
        <a:off x="1366742" y="855059"/>
        <a:ext cx="254650" cy="254650"/>
      </dsp:txXfrm>
    </dsp:sp>
    <dsp:sp modelId="{B444884D-433F-4DC0-B6FA-5DB88321EE27}">
      <dsp:nvSpPr>
        <dsp:cNvPr id="0" name=""/>
        <dsp:cNvSpPr/>
      </dsp:nvSpPr>
      <dsp:spPr>
        <a:xfrm rot="5400000">
          <a:off x="903884" y="1017134"/>
          <a:ext cx="209074" cy="0"/>
        </a:xfrm>
        <a:custGeom>
          <a:avLst/>
          <a:gdLst/>
          <a:ahLst/>
          <a:cxnLst/>
          <a:rect l="0" t="0" r="0" b="0"/>
          <a:pathLst>
            <a:path>
              <a:moveTo>
                <a:pt x="0" y="0"/>
              </a:moveTo>
              <a:lnTo>
                <a:pt x="209074"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65232-CFA7-4392-A172-8FFCA5EB9577}">
      <dsp:nvSpPr>
        <dsp:cNvPr id="0" name=""/>
        <dsp:cNvSpPr/>
      </dsp:nvSpPr>
      <dsp:spPr>
        <a:xfrm>
          <a:off x="867320" y="1121671"/>
          <a:ext cx="282202" cy="282202"/>
        </a:xfrm>
        <a:prstGeom prst="roundRect">
          <a:avLst/>
        </a:prstGeom>
        <a:solidFill>
          <a:schemeClr val="accent4">
            <a:shade val="80000"/>
            <a:hueOff val="0"/>
            <a:satOff val="0"/>
            <a:lumOff val="38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rtl="1">
            <a:lnSpc>
              <a:spcPct val="90000"/>
            </a:lnSpc>
            <a:spcBef>
              <a:spcPct val="0"/>
            </a:spcBef>
            <a:spcAft>
              <a:spcPct val="35000"/>
            </a:spcAft>
          </a:pPr>
          <a:r>
            <a:rPr lang="he-IL" sz="500" kern="1200" dirty="0" smtClean="0">
              <a:latin typeface="Narkisim" panose="020E0502050101010101" pitchFamily="34" charset="-79"/>
              <a:cs typeface="Narkisim" panose="020E0502050101010101" pitchFamily="34" charset="-79"/>
            </a:rPr>
            <a:t>ממשקים</a:t>
          </a:r>
          <a:endParaRPr lang="he-IL" sz="500" kern="1200" dirty="0">
            <a:latin typeface="Narkisim" panose="020E0502050101010101" pitchFamily="34" charset="-79"/>
            <a:cs typeface="Narkisim" panose="020E0502050101010101" pitchFamily="34" charset="-79"/>
          </a:endParaRPr>
        </a:p>
      </dsp:txBody>
      <dsp:txXfrm>
        <a:off x="881096" y="1135447"/>
        <a:ext cx="254650" cy="254650"/>
      </dsp:txXfrm>
    </dsp:sp>
    <dsp:sp modelId="{3954058F-4766-4F0F-884C-6DD846E9777B}">
      <dsp:nvSpPr>
        <dsp:cNvPr id="0" name=""/>
        <dsp:cNvSpPr/>
      </dsp:nvSpPr>
      <dsp:spPr>
        <a:xfrm rot="9000000">
          <a:off x="653517" y="862253"/>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AC3D1-0459-4AF0-83D4-8E4B2FE8BC20}">
      <dsp:nvSpPr>
        <dsp:cNvPr id="0" name=""/>
        <dsp:cNvSpPr/>
      </dsp:nvSpPr>
      <dsp:spPr>
        <a:xfrm>
          <a:off x="381674" y="841283"/>
          <a:ext cx="282202" cy="282202"/>
        </a:xfrm>
        <a:prstGeom prst="roundRect">
          <a:avLst/>
        </a:prstGeom>
        <a:solidFill>
          <a:schemeClr val="accent4">
            <a:shade val="80000"/>
            <a:hueOff val="0"/>
            <a:satOff val="0"/>
            <a:lumOff val="48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rtl="1">
            <a:lnSpc>
              <a:spcPct val="90000"/>
            </a:lnSpc>
            <a:spcBef>
              <a:spcPct val="0"/>
            </a:spcBef>
            <a:spcAft>
              <a:spcPct val="35000"/>
            </a:spcAft>
          </a:pPr>
          <a:r>
            <a:rPr lang="he-IL" sz="600" kern="1200" dirty="0" smtClean="0">
              <a:latin typeface="Narkisim" panose="020E0502050101010101" pitchFamily="34" charset="-79"/>
              <a:cs typeface="Narkisim" panose="020E0502050101010101" pitchFamily="34" charset="-79"/>
            </a:rPr>
            <a:t>תופעות</a:t>
          </a:r>
          <a:endParaRPr lang="he-IL" sz="600" kern="1200" dirty="0">
            <a:latin typeface="Narkisim" panose="020E0502050101010101" pitchFamily="34" charset="-79"/>
            <a:cs typeface="Narkisim" panose="020E0502050101010101" pitchFamily="34" charset="-79"/>
          </a:endParaRPr>
        </a:p>
      </dsp:txBody>
      <dsp:txXfrm>
        <a:off x="395450" y="855059"/>
        <a:ext cx="254650" cy="254650"/>
      </dsp:txXfrm>
    </dsp:sp>
    <dsp:sp modelId="{8E697BBB-F982-4970-B118-8A935F2EAAF9}">
      <dsp:nvSpPr>
        <dsp:cNvPr id="0" name=""/>
        <dsp:cNvSpPr/>
      </dsp:nvSpPr>
      <dsp:spPr>
        <a:xfrm rot="12600000">
          <a:off x="653517" y="541741"/>
          <a:ext cx="154666" cy="0"/>
        </a:xfrm>
        <a:custGeom>
          <a:avLst/>
          <a:gdLst/>
          <a:ahLst/>
          <a:cxnLst/>
          <a:rect l="0" t="0" r="0" b="0"/>
          <a:pathLst>
            <a:path>
              <a:moveTo>
                <a:pt x="0" y="0"/>
              </a:moveTo>
              <a:lnTo>
                <a:pt x="154666"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A38F8-C102-472C-8892-EBC7FAD893B7}">
      <dsp:nvSpPr>
        <dsp:cNvPr id="0" name=""/>
        <dsp:cNvSpPr/>
      </dsp:nvSpPr>
      <dsp:spPr>
        <a:xfrm>
          <a:off x="381674" y="280508"/>
          <a:ext cx="282202" cy="282202"/>
        </a:xfrm>
        <a:prstGeom prst="roundRect">
          <a:avLst/>
        </a:prstGeom>
        <a:solidFill>
          <a:schemeClr val="accent4">
            <a:shade val="80000"/>
            <a:hueOff val="0"/>
            <a:satOff val="0"/>
            <a:lumOff val="5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rtl="1">
            <a:lnSpc>
              <a:spcPct val="90000"/>
            </a:lnSpc>
            <a:spcBef>
              <a:spcPct val="0"/>
            </a:spcBef>
            <a:spcAft>
              <a:spcPct val="35000"/>
            </a:spcAft>
          </a:pPr>
          <a:r>
            <a:rPr lang="he-IL" sz="600" kern="1200" dirty="0" smtClean="0">
              <a:latin typeface="Narkisim" panose="020E0502050101010101" pitchFamily="34" charset="-79"/>
              <a:cs typeface="Narkisim" panose="020E0502050101010101" pitchFamily="34" charset="-79"/>
            </a:rPr>
            <a:t>החמאס</a:t>
          </a:r>
          <a:endParaRPr lang="he-IL" sz="600" kern="1200" dirty="0">
            <a:latin typeface="Narkisim" panose="020E0502050101010101" pitchFamily="34" charset="-79"/>
            <a:cs typeface="Narkisim" panose="020E0502050101010101" pitchFamily="34" charset="-79"/>
          </a:endParaRPr>
        </a:p>
      </dsp:txBody>
      <dsp:txXfrm>
        <a:off x="395450" y="294284"/>
        <a:ext cx="254650" cy="254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EA5B4-56FA-426E-BB94-3E741A6DCEEC}">
      <dsp:nvSpPr>
        <dsp:cNvPr id="0" name=""/>
        <dsp:cNvSpPr/>
      </dsp:nvSpPr>
      <dsp:spPr>
        <a:xfrm>
          <a:off x="0" y="870978"/>
          <a:ext cx="2981280" cy="2981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0D0BDACE-C9CC-4D95-9477-D8218471C537}">
      <dsp:nvSpPr>
        <dsp:cNvPr id="0" name=""/>
        <dsp:cNvSpPr/>
      </dsp:nvSpPr>
      <dsp:spPr>
        <a:xfrm>
          <a:off x="331170" y="1244752"/>
          <a:ext cx="2318939" cy="231893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EDD18971-8F07-43AD-AAEE-46C621BC25F9}">
      <dsp:nvSpPr>
        <dsp:cNvPr id="0" name=""/>
        <dsp:cNvSpPr/>
      </dsp:nvSpPr>
      <dsp:spPr>
        <a:xfrm>
          <a:off x="662341" y="1575922"/>
          <a:ext cx="1656598" cy="165659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961C2BF9-2B5A-465C-9943-7AEEF334715E}">
      <dsp:nvSpPr>
        <dsp:cNvPr id="0" name=""/>
        <dsp:cNvSpPr/>
      </dsp:nvSpPr>
      <dsp:spPr>
        <a:xfrm>
          <a:off x="993760" y="1907341"/>
          <a:ext cx="993760" cy="9937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CAD4039C-B112-4FBD-8912-980660C0A24F}">
      <dsp:nvSpPr>
        <dsp:cNvPr id="0" name=""/>
        <dsp:cNvSpPr/>
      </dsp:nvSpPr>
      <dsp:spPr>
        <a:xfrm>
          <a:off x="1324930" y="2238512"/>
          <a:ext cx="331419" cy="33141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74738A23-05A8-449E-9BE4-AFA39A33B4BE}">
      <dsp:nvSpPr>
        <dsp:cNvPr id="0" name=""/>
        <dsp:cNvSpPr/>
      </dsp:nvSpPr>
      <dsp:spPr>
        <a:xfrm>
          <a:off x="3478160" y="173428"/>
          <a:ext cx="1490640" cy="52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lvl="0" algn="l" defTabSz="1555750" rtl="1">
            <a:lnSpc>
              <a:spcPct val="90000"/>
            </a:lnSpc>
            <a:spcBef>
              <a:spcPct val="0"/>
            </a:spcBef>
            <a:spcAft>
              <a:spcPct val="35000"/>
            </a:spcAft>
          </a:pPr>
          <a:r>
            <a:rPr lang="he-IL" sz="3500" kern="1200" dirty="0" smtClean="0">
              <a:latin typeface="Narkisim" panose="020E0502050101010101" pitchFamily="34" charset="-79"/>
              <a:cs typeface="Narkisim" panose="020E0502050101010101" pitchFamily="34" charset="-79"/>
            </a:rPr>
            <a:t>חמאס</a:t>
          </a:r>
          <a:endParaRPr lang="he-IL" sz="3500" kern="1200" dirty="0">
            <a:latin typeface="Narkisim" panose="020E0502050101010101" pitchFamily="34" charset="-79"/>
            <a:cs typeface="Narkisim" panose="020E0502050101010101" pitchFamily="34" charset="-79"/>
          </a:endParaRPr>
        </a:p>
      </dsp:txBody>
      <dsp:txXfrm>
        <a:off x="3478160" y="173428"/>
        <a:ext cx="1490640" cy="526295"/>
      </dsp:txXfrm>
    </dsp:sp>
    <dsp:sp modelId="{D69377BA-4858-4899-B73E-216FD7839AC5}">
      <dsp:nvSpPr>
        <dsp:cNvPr id="0" name=""/>
        <dsp:cNvSpPr/>
      </dsp:nvSpPr>
      <dsp:spPr>
        <a:xfrm>
          <a:off x="3105500" y="436576"/>
          <a:ext cx="37266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4EAB1A1E-CB2A-4242-AF41-430A768057C3}">
      <dsp:nvSpPr>
        <dsp:cNvPr id="0" name=""/>
        <dsp:cNvSpPr/>
      </dsp:nvSpPr>
      <dsp:spPr>
        <a:xfrm rot="5400000">
          <a:off x="1313005" y="614211"/>
          <a:ext cx="1967645" cy="1612375"/>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44A5007D-7377-4082-B152-D36A67DE9374}">
      <dsp:nvSpPr>
        <dsp:cNvPr id="0" name=""/>
        <dsp:cNvSpPr/>
      </dsp:nvSpPr>
      <dsp:spPr>
        <a:xfrm>
          <a:off x="3478160" y="729934"/>
          <a:ext cx="1490640" cy="52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lvl="0" algn="l" defTabSz="1555750" rtl="1">
            <a:lnSpc>
              <a:spcPct val="90000"/>
            </a:lnSpc>
            <a:spcBef>
              <a:spcPct val="0"/>
            </a:spcBef>
            <a:spcAft>
              <a:spcPct val="35000"/>
            </a:spcAft>
          </a:pPr>
          <a:r>
            <a:rPr lang="he-IL" sz="3500" kern="1200" dirty="0" smtClean="0">
              <a:latin typeface="Narkisim" panose="020E0502050101010101" pitchFamily="34" charset="-79"/>
              <a:cs typeface="Narkisim" panose="020E0502050101010101" pitchFamily="34" charset="-79"/>
            </a:rPr>
            <a:t>ישראל</a:t>
          </a:r>
          <a:endParaRPr lang="he-IL" sz="3500" kern="1200" dirty="0">
            <a:latin typeface="Narkisim" panose="020E0502050101010101" pitchFamily="34" charset="-79"/>
            <a:cs typeface="Narkisim" panose="020E0502050101010101" pitchFamily="34" charset="-79"/>
          </a:endParaRPr>
        </a:p>
      </dsp:txBody>
      <dsp:txXfrm>
        <a:off x="3478160" y="729934"/>
        <a:ext cx="1490640" cy="526295"/>
      </dsp:txXfrm>
    </dsp:sp>
    <dsp:sp modelId="{AE5993D5-E82A-4EFB-A704-CAAD46748BD8}">
      <dsp:nvSpPr>
        <dsp:cNvPr id="0" name=""/>
        <dsp:cNvSpPr/>
      </dsp:nvSpPr>
      <dsp:spPr>
        <a:xfrm>
          <a:off x="3105500" y="993082"/>
          <a:ext cx="37266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7655728-CFC2-4D42-9448-9E2B2BBF2E19}">
      <dsp:nvSpPr>
        <dsp:cNvPr id="0" name=""/>
        <dsp:cNvSpPr/>
      </dsp:nvSpPr>
      <dsp:spPr>
        <a:xfrm rot="5400000">
          <a:off x="1602140" y="1128432"/>
          <a:ext cx="1638313" cy="136642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94A8CE5-19CB-4891-B29A-48F8025249ED}">
      <dsp:nvSpPr>
        <dsp:cNvPr id="0" name=""/>
        <dsp:cNvSpPr/>
      </dsp:nvSpPr>
      <dsp:spPr>
        <a:xfrm>
          <a:off x="3478160" y="1286440"/>
          <a:ext cx="1490640" cy="52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lvl="0" algn="l" defTabSz="1555750" rtl="1">
            <a:lnSpc>
              <a:spcPct val="90000"/>
            </a:lnSpc>
            <a:spcBef>
              <a:spcPct val="0"/>
            </a:spcBef>
            <a:spcAft>
              <a:spcPct val="35000"/>
            </a:spcAft>
          </a:pPr>
          <a:r>
            <a:rPr lang="he-IL" sz="3500" kern="1200" dirty="0" smtClean="0">
              <a:latin typeface="Narkisim" panose="020E0502050101010101" pitchFamily="34" charset="-79"/>
              <a:cs typeface="Narkisim" panose="020E0502050101010101" pitchFamily="34" charset="-79"/>
            </a:rPr>
            <a:t>ירדן</a:t>
          </a:r>
          <a:endParaRPr lang="he-IL" sz="3500" kern="1200" dirty="0">
            <a:latin typeface="Narkisim" panose="020E0502050101010101" pitchFamily="34" charset="-79"/>
            <a:cs typeface="Narkisim" panose="020E0502050101010101" pitchFamily="34" charset="-79"/>
          </a:endParaRPr>
        </a:p>
      </dsp:txBody>
      <dsp:txXfrm>
        <a:off x="3478160" y="1286440"/>
        <a:ext cx="1490640" cy="526295"/>
      </dsp:txXfrm>
    </dsp:sp>
    <dsp:sp modelId="{CE1A541F-25F3-4A43-B2FE-90E391CC684E}">
      <dsp:nvSpPr>
        <dsp:cNvPr id="0" name=""/>
        <dsp:cNvSpPr/>
      </dsp:nvSpPr>
      <dsp:spPr>
        <a:xfrm>
          <a:off x="3105500" y="1549588"/>
          <a:ext cx="37266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3C543FFC-2083-4487-AAAC-2D42E230A36D}">
      <dsp:nvSpPr>
        <dsp:cNvPr id="0" name=""/>
        <dsp:cNvSpPr/>
      </dsp:nvSpPr>
      <dsp:spPr>
        <a:xfrm rot="5400000">
          <a:off x="1885659" y="1621635"/>
          <a:ext cx="1291888" cy="1147793"/>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8F7EA152-D1BB-4F14-9988-B8D030EFCFE4}">
      <dsp:nvSpPr>
        <dsp:cNvPr id="0" name=""/>
        <dsp:cNvSpPr/>
      </dsp:nvSpPr>
      <dsp:spPr>
        <a:xfrm>
          <a:off x="3478160" y="1831020"/>
          <a:ext cx="1490640" cy="52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lvl="0" algn="l" defTabSz="1555750" rtl="1">
            <a:lnSpc>
              <a:spcPct val="90000"/>
            </a:lnSpc>
            <a:spcBef>
              <a:spcPct val="0"/>
            </a:spcBef>
            <a:spcAft>
              <a:spcPct val="35000"/>
            </a:spcAft>
          </a:pPr>
          <a:r>
            <a:rPr lang="he-IL" sz="3500" kern="1200" dirty="0" smtClean="0">
              <a:latin typeface="Narkisim" panose="020E0502050101010101" pitchFamily="34" charset="-79"/>
              <a:cs typeface="Narkisim" panose="020E0502050101010101" pitchFamily="34" charset="-79"/>
            </a:rPr>
            <a:t>מצריים</a:t>
          </a:r>
          <a:endParaRPr lang="he-IL" sz="3500" kern="1200" dirty="0">
            <a:latin typeface="Narkisim" panose="020E0502050101010101" pitchFamily="34" charset="-79"/>
            <a:cs typeface="Narkisim" panose="020E0502050101010101" pitchFamily="34" charset="-79"/>
          </a:endParaRPr>
        </a:p>
      </dsp:txBody>
      <dsp:txXfrm>
        <a:off x="3478160" y="1831020"/>
        <a:ext cx="1490640" cy="526295"/>
      </dsp:txXfrm>
    </dsp:sp>
    <dsp:sp modelId="{92E0FAFA-E376-4CF5-ABB5-56E6E43AD8DE}">
      <dsp:nvSpPr>
        <dsp:cNvPr id="0" name=""/>
        <dsp:cNvSpPr/>
      </dsp:nvSpPr>
      <dsp:spPr>
        <a:xfrm>
          <a:off x="3105500" y="2094168"/>
          <a:ext cx="37266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FD39AD1D-0776-47A8-B8A0-DBD326184E57}">
      <dsp:nvSpPr>
        <dsp:cNvPr id="0" name=""/>
        <dsp:cNvSpPr/>
      </dsp:nvSpPr>
      <dsp:spPr>
        <a:xfrm rot="5400000">
          <a:off x="2167887" y="2142365"/>
          <a:ext cx="985810" cy="889415"/>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0ABBD0EC-FD4D-416D-AF29-61A7613D83DA}">
      <dsp:nvSpPr>
        <dsp:cNvPr id="0" name=""/>
        <dsp:cNvSpPr/>
      </dsp:nvSpPr>
      <dsp:spPr>
        <a:xfrm>
          <a:off x="3478160" y="2359701"/>
          <a:ext cx="1490640" cy="52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lvl="0" algn="l" defTabSz="1555750" rtl="1">
            <a:lnSpc>
              <a:spcPct val="90000"/>
            </a:lnSpc>
            <a:spcBef>
              <a:spcPct val="0"/>
            </a:spcBef>
            <a:spcAft>
              <a:spcPct val="35000"/>
            </a:spcAft>
          </a:pPr>
          <a:r>
            <a:rPr lang="he-IL" sz="3500" kern="1200" dirty="0" smtClean="0">
              <a:latin typeface="Narkisim" panose="020E0502050101010101" pitchFamily="34" charset="-79"/>
              <a:cs typeface="Narkisim" panose="020E0502050101010101" pitchFamily="34" charset="-79"/>
            </a:rPr>
            <a:t>עזה</a:t>
          </a:r>
          <a:endParaRPr lang="he-IL" sz="3500" kern="1200" dirty="0">
            <a:latin typeface="Narkisim" panose="020E0502050101010101" pitchFamily="34" charset="-79"/>
            <a:cs typeface="Narkisim" panose="020E0502050101010101" pitchFamily="34" charset="-79"/>
          </a:endParaRPr>
        </a:p>
      </dsp:txBody>
      <dsp:txXfrm>
        <a:off x="3478160" y="2359701"/>
        <a:ext cx="1490640" cy="526295"/>
      </dsp:txXfrm>
    </dsp:sp>
    <dsp:sp modelId="{374F4BF9-CBB0-4273-B3A3-DD20DA13EA69}">
      <dsp:nvSpPr>
        <dsp:cNvPr id="0" name=""/>
        <dsp:cNvSpPr/>
      </dsp:nvSpPr>
      <dsp:spPr>
        <a:xfrm>
          <a:off x="3105500" y="2622849"/>
          <a:ext cx="372660"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FBC03112-C4C3-496A-A81A-049FC028FF71}">
      <dsp:nvSpPr>
        <dsp:cNvPr id="0" name=""/>
        <dsp:cNvSpPr/>
      </dsp:nvSpPr>
      <dsp:spPr>
        <a:xfrm rot="5400000">
          <a:off x="2434712" y="2647693"/>
          <a:ext cx="695632" cy="645944"/>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83F65-BA6E-48D3-9E05-7E503A2C3E02}">
      <dsp:nvSpPr>
        <dsp:cNvPr id="0" name=""/>
        <dsp:cNvSpPr/>
      </dsp:nvSpPr>
      <dsp:spPr>
        <a:xfrm>
          <a:off x="270030" y="848067"/>
          <a:ext cx="2916324" cy="291632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490D6149-A414-4FBE-A8CA-0DAE1CA12AC2}">
      <dsp:nvSpPr>
        <dsp:cNvPr id="0" name=""/>
        <dsp:cNvSpPr/>
      </dsp:nvSpPr>
      <dsp:spPr>
        <a:xfrm>
          <a:off x="593984" y="1172022"/>
          <a:ext cx="2268414" cy="226841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C7C4C011-3A38-436D-A131-BE36CCE91928}">
      <dsp:nvSpPr>
        <dsp:cNvPr id="0" name=""/>
        <dsp:cNvSpPr/>
      </dsp:nvSpPr>
      <dsp:spPr>
        <a:xfrm>
          <a:off x="917939" y="1495977"/>
          <a:ext cx="1620504" cy="162050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F17BB37A-35DC-4FB3-B200-E9B01182A38C}">
      <dsp:nvSpPr>
        <dsp:cNvPr id="0" name=""/>
        <dsp:cNvSpPr/>
      </dsp:nvSpPr>
      <dsp:spPr>
        <a:xfrm>
          <a:off x="1242138" y="1820175"/>
          <a:ext cx="972108" cy="97210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F0D9352F-486E-42BD-9291-3172E858915E}">
      <dsp:nvSpPr>
        <dsp:cNvPr id="0" name=""/>
        <dsp:cNvSpPr/>
      </dsp:nvSpPr>
      <dsp:spPr>
        <a:xfrm>
          <a:off x="1566092" y="2144130"/>
          <a:ext cx="324198" cy="3241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06442557-879C-40FB-86DD-D2E04071ADE5}">
      <dsp:nvSpPr>
        <dsp:cNvPr id="0" name=""/>
        <dsp:cNvSpPr/>
      </dsp:nvSpPr>
      <dsp:spPr>
        <a:xfrm>
          <a:off x="3528399" y="124040"/>
          <a:ext cx="1458162" cy="51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1">
            <a:lnSpc>
              <a:spcPct val="90000"/>
            </a:lnSpc>
            <a:spcBef>
              <a:spcPct val="0"/>
            </a:spcBef>
            <a:spcAft>
              <a:spcPct val="35000"/>
            </a:spcAft>
          </a:pPr>
          <a:r>
            <a:rPr lang="he-IL" sz="1700" kern="1200" dirty="0" smtClean="0"/>
            <a:t>ארה"ב</a:t>
          </a:r>
          <a:endParaRPr lang="he-IL" sz="1700" kern="1200" dirty="0"/>
        </a:p>
      </dsp:txBody>
      <dsp:txXfrm>
        <a:off x="3528399" y="124040"/>
        <a:ext cx="1458162" cy="514828"/>
      </dsp:txXfrm>
    </dsp:sp>
    <dsp:sp modelId="{406C079F-1325-4081-9274-CEBFF5F8EE6B}">
      <dsp:nvSpPr>
        <dsp:cNvPr id="0" name=""/>
        <dsp:cNvSpPr/>
      </dsp:nvSpPr>
      <dsp:spPr>
        <a:xfrm>
          <a:off x="3307867" y="381455"/>
          <a:ext cx="3645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9EB44853-2574-4E0D-9B40-28F037462E79}">
      <dsp:nvSpPr>
        <dsp:cNvPr id="0" name=""/>
        <dsp:cNvSpPr/>
      </dsp:nvSpPr>
      <dsp:spPr>
        <a:xfrm rot="5400000">
          <a:off x="1554427" y="555219"/>
          <a:ext cx="1924773" cy="1577245"/>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21385AFD-5752-4A37-A3D3-600BD1D9FE0B}">
      <dsp:nvSpPr>
        <dsp:cNvPr id="0" name=""/>
        <dsp:cNvSpPr/>
      </dsp:nvSpPr>
      <dsp:spPr>
        <a:xfrm>
          <a:off x="3582395" y="709309"/>
          <a:ext cx="1458162" cy="51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1">
            <a:lnSpc>
              <a:spcPct val="90000"/>
            </a:lnSpc>
            <a:spcBef>
              <a:spcPct val="0"/>
            </a:spcBef>
            <a:spcAft>
              <a:spcPct val="35000"/>
            </a:spcAft>
          </a:pPr>
          <a:r>
            <a:rPr lang="he-IL" sz="1700" kern="1200" dirty="0" smtClean="0"/>
            <a:t>אירופה והאיחוד</a:t>
          </a:r>
          <a:endParaRPr lang="he-IL" sz="1700" kern="1200" dirty="0"/>
        </a:p>
      </dsp:txBody>
      <dsp:txXfrm>
        <a:off x="3582395" y="709309"/>
        <a:ext cx="1458162" cy="514828"/>
      </dsp:txXfrm>
    </dsp:sp>
    <dsp:sp modelId="{E96DD10D-FF56-47D8-9182-E44E42CE0709}">
      <dsp:nvSpPr>
        <dsp:cNvPr id="0" name=""/>
        <dsp:cNvSpPr/>
      </dsp:nvSpPr>
      <dsp:spPr>
        <a:xfrm>
          <a:off x="3307867" y="925835"/>
          <a:ext cx="3645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66289019-F2C7-4A28-B2C7-E05618DF304F}">
      <dsp:nvSpPr>
        <dsp:cNvPr id="0" name=""/>
        <dsp:cNvSpPr/>
      </dsp:nvSpPr>
      <dsp:spPr>
        <a:xfrm rot="5400000">
          <a:off x="1837262" y="1058236"/>
          <a:ext cx="1602617" cy="1336648"/>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AE650F91-C7F4-4245-B7E5-2AA080DBC7F6}">
      <dsp:nvSpPr>
        <dsp:cNvPr id="0" name=""/>
        <dsp:cNvSpPr/>
      </dsp:nvSpPr>
      <dsp:spPr>
        <a:xfrm>
          <a:off x="3600403" y="1008111"/>
          <a:ext cx="1458162" cy="51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1">
            <a:lnSpc>
              <a:spcPct val="90000"/>
            </a:lnSpc>
            <a:spcBef>
              <a:spcPct val="0"/>
            </a:spcBef>
            <a:spcAft>
              <a:spcPct val="35000"/>
            </a:spcAft>
          </a:pPr>
          <a:r>
            <a:rPr lang="he-IL" sz="1700" kern="1200" dirty="0" smtClean="0"/>
            <a:t>טורקיה</a:t>
          </a:r>
          <a:endParaRPr lang="he-IL" sz="1700" kern="1200" dirty="0"/>
        </a:p>
      </dsp:txBody>
      <dsp:txXfrm>
        <a:off x="3600403" y="1008111"/>
        <a:ext cx="1458162" cy="514828"/>
      </dsp:txXfrm>
    </dsp:sp>
    <dsp:sp modelId="{467E6ECF-070F-4705-8A7C-C8BE394E3395}">
      <dsp:nvSpPr>
        <dsp:cNvPr id="0" name=""/>
        <dsp:cNvSpPr/>
      </dsp:nvSpPr>
      <dsp:spPr>
        <a:xfrm>
          <a:off x="3307867" y="1470216"/>
          <a:ext cx="3645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308C5F91-E679-4BBA-99D6-A0691F860B3F}">
      <dsp:nvSpPr>
        <dsp:cNvPr id="0" name=""/>
        <dsp:cNvSpPr/>
      </dsp:nvSpPr>
      <dsp:spPr>
        <a:xfrm rot="5400000">
          <a:off x="2114604" y="1540693"/>
          <a:ext cx="1263740" cy="1122784"/>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30816392-C68D-4F88-85D3-B973044311E5}">
      <dsp:nvSpPr>
        <dsp:cNvPr id="0" name=""/>
        <dsp:cNvSpPr/>
      </dsp:nvSpPr>
      <dsp:spPr>
        <a:xfrm>
          <a:off x="3672408" y="1745517"/>
          <a:ext cx="1458162" cy="51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1">
            <a:lnSpc>
              <a:spcPct val="90000"/>
            </a:lnSpc>
            <a:spcBef>
              <a:spcPct val="0"/>
            </a:spcBef>
            <a:spcAft>
              <a:spcPct val="35000"/>
            </a:spcAft>
          </a:pPr>
          <a:r>
            <a:rPr lang="he-IL" sz="1700" kern="1200" dirty="0" smtClean="0"/>
            <a:t>איראן</a:t>
          </a:r>
          <a:endParaRPr lang="he-IL" sz="1700" kern="1200" dirty="0"/>
        </a:p>
      </dsp:txBody>
      <dsp:txXfrm>
        <a:off x="3672408" y="1745517"/>
        <a:ext cx="1458162" cy="514828"/>
      </dsp:txXfrm>
    </dsp:sp>
    <dsp:sp modelId="{C6DF65A9-FB57-4F00-953E-40E75E7D3525}">
      <dsp:nvSpPr>
        <dsp:cNvPr id="0" name=""/>
        <dsp:cNvSpPr/>
      </dsp:nvSpPr>
      <dsp:spPr>
        <a:xfrm>
          <a:off x="3307867" y="2002931"/>
          <a:ext cx="3645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CD16B1B1-16D5-40AE-9591-698FFC1ADED7}">
      <dsp:nvSpPr>
        <dsp:cNvPr id="0" name=""/>
        <dsp:cNvSpPr/>
      </dsp:nvSpPr>
      <dsp:spPr>
        <a:xfrm rot="5400000">
          <a:off x="2390683" y="2050078"/>
          <a:ext cx="964331" cy="870036"/>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A13CF959-3DB5-4CDB-8D99-3FE44F8AD7E8}">
      <dsp:nvSpPr>
        <dsp:cNvPr id="0" name=""/>
        <dsp:cNvSpPr/>
      </dsp:nvSpPr>
      <dsp:spPr>
        <a:xfrm>
          <a:off x="3672408" y="2262678"/>
          <a:ext cx="1458162" cy="51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1">
            <a:lnSpc>
              <a:spcPct val="90000"/>
            </a:lnSpc>
            <a:spcBef>
              <a:spcPct val="0"/>
            </a:spcBef>
            <a:spcAft>
              <a:spcPct val="35000"/>
            </a:spcAft>
          </a:pPr>
          <a:r>
            <a:rPr lang="he-IL" sz="1700" kern="1200" dirty="0" err="1" smtClean="0"/>
            <a:t>המפרציות</a:t>
          </a:r>
          <a:endParaRPr lang="he-IL" sz="1700" kern="1200" dirty="0"/>
        </a:p>
      </dsp:txBody>
      <dsp:txXfrm>
        <a:off x="3672408" y="2262678"/>
        <a:ext cx="1458162" cy="514828"/>
      </dsp:txXfrm>
    </dsp:sp>
    <dsp:sp modelId="{38572765-DA50-446A-982E-892353A09CFC}">
      <dsp:nvSpPr>
        <dsp:cNvPr id="0" name=""/>
        <dsp:cNvSpPr/>
      </dsp:nvSpPr>
      <dsp:spPr>
        <a:xfrm>
          <a:off x="3307867" y="2520092"/>
          <a:ext cx="3645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7A78489D-0391-4DC1-B4C5-CB555443585A}">
      <dsp:nvSpPr>
        <dsp:cNvPr id="0" name=""/>
        <dsp:cNvSpPr/>
      </dsp:nvSpPr>
      <dsp:spPr>
        <a:xfrm rot="5400000">
          <a:off x="2651694" y="2544395"/>
          <a:ext cx="680475" cy="63187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he-IL"/>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he-IL"/>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he-IL"/>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ABFE148C-B3FF-4F14-A00F-D3FB63FB143F}" type="slidenum">
              <a:rPr lang="ar-SA"/>
              <a:pPr/>
              <a:t>‹#›</a:t>
            </a:fld>
            <a:endParaRPr lang="he-IL"/>
          </a:p>
        </p:txBody>
      </p:sp>
    </p:spTree>
    <p:extLst>
      <p:ext uri="{BB962C8B-B14F-4D97-AF65-F5344CB8AC3E}">
        <p14:creationId xmlns:p14="http://schemas.microsoft.com/office/powerpoint/2010/main" val="49272949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1</a:t>
            </a:fld>
            <a:endParaRPr lang="he-IL"/>
          </a:p>
        </p:txBody>
      </p:sp>
    </p:spTree>
    <p:extLst>
      <p:ext uri="{BB962C8B-B14F-4D97-AF65-F5344CB8AC3E}">
        <p14:creationId xmlns:p14="http://schemas.microsoft.com/office/powerpoint/2010/main" val="380483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3369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5038"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35038"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9DC47EC-3349-43BE-ACF2-86952228EF20}" type="slidenum">
              <a:rPr lang="he-IL" altLang="he-IL">
                <a:solidFill>
                  <a:srgbClr val="000000"/>
                </a:solidFill>
                <a:latin typeface="Arial" panose="020B0604020202020204" pitchFamily="34" charset="0"/>
              </a:rPr>
              <a:pPr algn="l">
                <a:spcBef>
                  <a:spcPct val="0"/>
                </a:spcBef>
              </a:pPr>
              <a:t>17</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336592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שקופית קצת לא ברורה...</a:t>
            </a:r>
          </a:p>
          <a:p>
            <a:pPr eaLnBrk="1" hangingPunct="1">
              <a:spcBef>
                <a:spcPct val="0"/>
              </a:spcBef>
            </a:pPr>
            <a:r>
              <a:rPr lang="he-IL" altLang="he-IL" dirty="0" smtClean="0"/>
              <a:t>מה</a:t>
            </a:r>
            <a:r>
              <a:rPr lang="he-IL" altLang="he-IL" baseline="0" dirty="0" smtClean="0"/>
              <a:t> הכותרת לכל ריבוע</a:t>
            </a:r>
          </a:p>
          <a:p>
            <a:pPr eaLnBrk="1" hangingPunct="1">
              <a:spcBef>
                <a:spcPct val="0"/>
              </a:spcBef>
            </a:pPr>
            <a:r>
              <a:rPr lang="he-IL" altLang="he-IL" baseline="0" dirty="0" smtClean="0"/>
              <a:t>נראה כמו אוסף של סיסמאות</a:t>
            </a:r>
            <a:endParaRPr lang="he-IL" altLang="he-IL" dirty="0" smtClean="0"/>
          </a:p>
        </p:txBody>
      </p:sp>
      <p:sp>
        <p:nvSpPr>
          <p:cNvPr id="3389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5038"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35038"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53D377A-4896-4705-90BA-C6833387ECB2}" type="slidenum">
              <a:rPr lang="he-IL" altLang="he-IL">
                <a:solidFill>
                  <a:srgbClr val="000000"/>
                </a:solidFill>
                <a:latin typeface="Arial" panose="020B0604020202020204" pitchFamily="34" charset="0"/>
              </a:rPr>
              <a:pPr algn="l">
                <a:spcBef>
                  <a:spcPct val="0"/>
                </a:spcBef>
              </a:pPr>
              <a:t>18</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28820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3317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DE4A183-6918-427A-8209-F555B7A7C45F}" type="slidenum">
              <a:rPr lang="he-IL" altLang="he-IL"/>
              <a:pPr algn="l">
                <a:spcBef>
                  <a:spcPct val="0"/>
                </a:spcBef>
              </a:pPr>
              <a:t>19</a:t>
            </a:fld>
            <a:endParaRPr lang="he-IL" altLang="he-IL"/>
          </a:p>
        </p:txBody>
      </p:sp>
    </p:spTree>
    <p:extLst>
      <p:ext uri="{BB962C8B-B14F-4D97-AF65-F5344CB8AC3E}">
        <p14:creationId xmlns:p14="http://schemas.microsoft.com/office/powerpoint/2010/main" val="414862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הייתי עושה שקופית אחת עם</a:t>
            </a:r>
            <a:r>
              <a:rPr lang="he-IL" altLang="he-IL" baseline="0" dirty="0" smtClean="0"/>
              <a:t> התמונות של כולם ושורה או שתים מתחת לכל אחד</a:t>
            </a:r>
          </a:p>
          <a:p>
            <a:pPr eaLnBrk="1" hangingPunct="1">
              <a:spcBef>
                <a:spcPct val="0"/>
              </a:spcBef>
            </a:pPr>
            <a:r>
              <a:rPr lang="he-IL" altLang="he-IL" baseline="0" dirty="0" smtClean="0"/>
              <a:t>זה שוב עמוס מדי לדעתי...</a:t>
            </a:r>
            <a:endParaRPr lang="he-IL" altLang="he-IL" dirty="0" smtClean="0"/>
          </a:p>
        </p:txBody>
      </p:sp>
      <p:sp>
        <p:nvSpPr>
          <p:cNvPr id="809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BF415E0-4B44-4FBC-A47C-B785ACF3ED52}" type="slidenum">
              <a:rPr lang="he-IL" altLang="he-IL">
                <a:solidFill>
                  <a:srgbClr val="000000"/>
                </a:solidFill>
                <a:latin typeface="Arial" panose="020B0604020202020204" pitchFamily="34" charset="0"/>
              </a:rPr>
              <a:pPr algn="l">
                <a:spcBef>
                  <a:spcPct val="0"/>
                </a:spcBef>
              </a:pPr>
              <a:t>20</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290337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smtClean="0"/>
              <a:t>הרצועה מתבססת כמוקד התנועה ("הממשל" כנכס אסטרטגי); עזיבת סוריה פגעה בהשפעת הנהגת ה"חוץ"; השפעה גוברת לזרוע הצבאית בקבלת ההחלטות ובמוסדות ההנהגה</a:t>
            </a:r>
            <a:endParaRPr lang="en-US" altLang="he-IL" smtClean="0"/>
          </a:p>
          <a:p>
            <a:pPr eaLnBrk="1" hangingPunct="1">
              <a:spcBef>
                <a:spcPct val="0"/>
              </a:spcBef>
            </a:pPr>
            <a:endParaRPr lang="he-IL" altLang="he-IL"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763C988-6A2B-4219-A839-23112B4FF986}" type="slidenum">
              <a:rPr lang="he-IL" altLang="he-IL">
                <a:solidFill>
                  <a:srgbClr val="000000"/>
                </a:solidFill>
                <a:latin typeface="Arial" panose="020B0604020202020204" pitchFamily="34" charset="0"/>
              </a:rPr>
              <a:pPr algn="l">
                <a:spcBef>
                  <a:spcPct val="0"/>
                </a:spcBef>
              </a:pPr>
              <a:t>21</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136077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12698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2EC9E37-32DB-42DE-AB0B-D59F0F347EB7}" type="slidenum">
              <a:rPr lang="he-IL" altLang="he-IL">
                <a:solidFill>
                  <a:srgbClr val="000000"/>
                </a:solidFill>
                <a:latin typeface="Arial" panose="020B0604020202020204" pitchFamily="34" charset="0"/>
              </a:rPr>
              <a:pPr algn="l">
                <a:spcBef>
                  <a:spcPct val="0"/>
                </a:spcBef>
              </a:pPr>
              <a:t>22</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57627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עומס שקופיות של המנהיגים, ללא חוט מקשר</a:t>
            </a:r>
          </a:p>
        </p:txBody>
      </p:sp>
      <p:sp>
        <p:nvSpPr>
          <p:cNvPr id="327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5038"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35038"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95CFFF8-DD4C-4A49-8608-E34164163F70}" type="slidenum">
              <a:rPr lang="he-IL" altLang="he-IL">
                <a:solidFill>
                  <a:srgbClr val="000000"/>
                </a:solidFill>
                <a:latin typeface="Arial" panose="020B0604020202020204" pitchFamily="34" charset="0"/>
              </a:rPr>
              <a:pPr algn="l">
                <a:spcBef>
                  <a:spcPct val="0"/>
                </a:spcBef>
              </a:pPr>
              <a:t>23</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402984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22835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16F6EF7-59C3-4457-A3DC-6A3357ED3969}" type="slidenum">
              <a:rPr lang="he-IL" altLang="he-IL"/>
              <a:pPr algn="l">
                <a:spcBef>
                  <a:spcPct val="0"/>
                </a:spcBef>
              </a:pPr>
              <a:t>24</a:t>
            </a:fld>
            <a:endParaRPr lang="he-IL" altLang="he-IL"/>
          </a:p>
        </p:txBody>
      </p:sp>
    </p:spTree>
    <p:extLst>
      <p:ext uri="{BB962C8B-B14F-4D97-AF65-F5344CB8AC3E}">
        <p14:creationId xmlns:p14="http://schemas.microsoft.com/office/powerpoint/2010/main" val="220653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lstStyle/>
          <a:p>
            <a:pPr algn="just" defTabSz="715963" eaLnBrk="1" hangingPunct="1">
              <a:spcBef>
                <a:spcPts val="1800"/>
              </a:spcBef>
              <a:spcAft>
                <a:spcPts val="1200"/>
              </a:spcAft>
            </a:pPr>
            <a:endParaRPr lang="he-IL" altLang="he-IL" smtClean="0"/>
          </a:p>
        </p:txBody>
      </p:sp>
      <p:sp>
        <p:nvSpPr>
          <p:cNvPr id="120836" name="Slide Number Placeholder 3"/>
          <p:cNvSpPr txBox="1">
            <a:spLocks noGrp="1"/>
          </p:cNvSpPr>
          <p:nvPr/>
        </p:nvSpPr>
        <p:spPr bwMode="auto">
          <a:xfrm>
            <a:off x="1588" y="9409113"/>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93515A3B-1F85-4DCC-A79E-8522F05424B6}" type="slidenum">
              <a:rPr lang="he-IL" altLang="he-IL">
                <a:solidFill>
                  <a:srgbClr val="000000"/>
                </a:solidFill>
              </a:rPr>
              <a:pPr algn="l" eaLnBrk="1" hangingPunct="1">
                <a:spcBef>
                  <a:spcPct val="0"/>
                </a:spcBef>
              </a:pPr>
              <a:t>25</a:t>
            </a:fld>
            <a:endParaRPr lang="he-IL" altLang="he-IL">
              <a:solidFill>
                <a:srgbClr val="000000"/>
              </a:solidFill>
            </a:endParaRPr>
          </a:p>
        </p:txBody>
      </p:sp>
    </p:spTree>
    <p:extLst>
      <p:ext uri="{BB962C8B-B14F-4D97-AF65-F5344CB8AC3E}">
        <p14:creationId xmlns:p14="http://schemas.microsoft.com/office/powerpoint/2010/main" val="409519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tLang="he-IL" dirty="0" smtClean="0"/>
              <a:t>כאן הייתי מכניס קריקטורות שמבהירות את המצב</a:t>
            </a:r>
          </a:p>
        </p:txBody>
      </p:sp>
      <p:sp>
        <p:nvSpPr>
          <p:cNvPr id="28979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221F74B-7250-4B24-8FC9-2BAD0A9751EB}" type="slidenum">
              <a:rPr lang="he-IL" altLang="he-IL"/>
              <a:pPr algn="l">
                <a:spcBef>
                  <a:spcPct val="0"/>
                </a:spcBef>
              </a:pPr>
              <a:t>26</a:t>
            </a:fld>
            <a:endParaRPr lang="he-IL" altLang="he-IL"/>
          </a:p>
        </p:txBody>
      </p:sp>
    </p:spTree>
    <p:extLst>
      <p:ext uri="{BB962C8B-B14F-4D97-AF65-F5344CB8AC3E}">
        <p14:creationId xmlns:p14="http://schemas.microsoft.com/office/powerpoint/2010/main" val="40019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2</a:t>
            </a:fld>
            <a:endParaRPr lang="he-IL"/>
          </a:p>
        </p:txBody>
      </p:sp>
    </p:spTree>
    <p:extLst>
      <p:ext uri="{BB962C8B-B14F-4D97-AF65-F5344CB8AC3E}">
        <p14:creationId xmlns:p14="http://schemas.microsoft.com/office/powerpoint/2010/main" val="2490408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מיותר, כבר מופיע למעלה</a:t>
            </a:r>
          </a:p>
        </p:txBody>
      </p:sp>
      <p:sp>
        <p:nvSpPr>
          <p:cNvPr id="24576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354EA0B-90A7-43D1-BE2C-2B663775F24D}" type="slidenum">
              <a:rPr lang="he-IL" altLang="he-IL"/>
              <a:pPr algn="l">
                <a:spcBef>
                  <a:spcPct val="0"/>
                </a:spcBef>
              </a:pPr>
              <a:t>27</a:t>
            </a:fld>
            <a:endParaRPr lang="he-IL" altLang="he-IL"/>
          </a:p>
        </p:txBody>
      </p:sp>
    </p:spTree>
    <p:extLst>
      <p:ext uri="{BB962C8B-B14F-4D97-AF65-F5344CB8AC3E}">
        <p14:creationId xmlns:p14="http://schemas.microsoft.com/office/powerpoint/2010/main" val="2528745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שקופית מעולה</a:t>
            </a:r>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28</a:t>
            </a:fld>
            <a:endParaRPr lang="he-IL"/>
          </a:p>
        </p:txBody>
      </p:sp>
    </p:spTree>
    <p:extLst>
      <p:ext uri="{BB962C8B-B14F-4D97-AF65-F5344CB8AC3E}">
        <p14:creationId xmlns:p14="http://schemas.microsoft.com/office/powerpoint/2010/main" val="4689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3348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A0051C2-9606-4AA1-A125-ABB6C0B4AA66}" type="slidenum">
              <a:rPr lang="he-IL" altLang="he-IL"/>
              <a:pPr algn="l">
                <a:spcBef>
                  <a:spcPct val="0"/>
                </a:spcBef>
              </a:pPr>
              <a:t>29</a:t>
            </a:fld>
            <a:endParaRPr lang="he-IL" altLang="he-IL"/>
          </a:p>
        </p:txBody>
      </p:sp>
    </p:spTree>
    <p:extLst>
      <p:ext uri="{BB962C8B-B14F-4D97-AF65-F5344CB8AC3E}">
        <p14:creationId xmlns:p14="http://schemas.microsoft.com/office/powerpoint/2010/main" val="274550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זה צריך להיכנס למעלה</a:t>
            </a:r>
            <a:r>
              <a:rPr lang="he-IL" altLang="he-IL" baseline="0" dirty="0" smtClean="0"/>
              <a:t> </a:t>
            </a:r>
          </a:p>
          <a:p>
            <a:pPr eaLnBrk="1" hangingPunct="1">
              <a:spcBef>
                <a:spcPct val="0"/>
              </a:spcBef>
            </a:pPr>
            <a:r>
              <a:rPr lang="he-IL" altLang="he-IL" baseline="0" dirty="0" smtClean="0"/>
              <a:t>ולכן ריבוי השקופיות יוצר לדעתי בלבול</a:t>
            </a:r>
            <a:endParaRPr lang="he-IL" altLang="he-IL" dirty="0" smtClean="0"/>
          </a:p>
        </p:txBody>
      </p:sp>
      <p:sp>
        <p:nvSpPr>
          <p:cNvPr id="7066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CE6A6D6-1BDA-4CE4-A5A0-433365E450C8}" type="slidenum">
              <a:rPr lang="he-IL" altLang="he-IL">
                <a:solidFill>
                  <a:srgbClr val="000000"/>
                </a:solidFill>
                <a:latin typeface="Arial" panose="020B0604020202020204" pitchFamily="34" charset="0"/>
              </a:rPr>
              <a:pPr algn="l">
                <a:spcBef>
                  <a:spcPct val="0"/>
                </a:spcBef>
              </a:pPr>
              <a:t>30</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334216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213F6A0-45AA-4152-A099-1006274B9B70}" type="slidenum">
              <a:rPr lang="he-IL" altLang="he-IL">
                <a:solidFill>
                  <a:srgbClr val="000000"/>
                </a:solidFill>
                <a:latin typeface="Arial" panose="020B0604020202020204" pitchFamily="34" charset="0"/>
              </a:rPr>
              <a:pPr algn="l">
                <a:spcBef>
                  <a:spcPct val="0"/>
                </a:spcBef>
              </a:pPr>
              <a:t>31</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2171527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lstStyle/>
          <a:p>
            <a:pPr algn="just" defTabSz="715963" eaLnBrk="1" hangingPunct="1">
              <a:spcBef>
                <a:spcPts val="1800"/>
              </a:spcBef>
              <a:spcAft>
                <a:spcPts val="1200"/>
              </a:spcAft>
            </a:pPr>
            <a:endParaRPr lang="he-IL" altLang="he-IL" smtClean="0"/>
          </a:p>
        </p:txBody>
      </p:sp>
      <p:sp>
        <p:nvSpPr>
          <p:cNvPr id="118788" name="Slide Number Placeholder 3"/>
          <p:cNvSpPr txBox="1">
            <a:spLocks noGrp="1"/>
          </p:cNvSpPr>
          <p:nvPr/>
        </p:nvSpPr>
        <p:spPr bwMode="auto">
          <a:xfrm>
            <a:off x="1588" y="9409113"/>
            <a:ext cx="29495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7CE4BE66-3980-4560-89D5-23DB2C3834B7}" type="slidenum">
              <a:rPr lang="he-IL" altLang="he-IL">
                <a:solidFill>
                  <a:srgbClr val="000000"/>
                </a:solidFill>
              </a:rPr>
              <a:pPr algn="l" eaLnBrk="1" hangingPunct="1">
                <a:spcBef>
                  <a:spcPct val="0"/>
                </a:spcBef>
              </a:pPr>
              <a:t>32</a:t>
            </a:fld>
            <a:endParaRPr lang="he-IL" altLang="he-IL">
              <a:solidFill>
                <a:srgbClr val="000000"/>
              </a:solidFill>
            </a:endParaRPr>
          </a:p>
        </p:txBody>
      </p:sp>
    </p:spTree>
    <p:extLst>
      <p:ext uri="{BB962C8B-B14F-4D97-AF65-F5344CB8AC3E}">
        <p14:creationId xmlns:p14="http://schemas.microsoft.com/office/powerpoint/2010/main" val="127077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he-IL" smtClean="0"/>
          </a:p>
        </p:txBody>
      </p:sp>
      <p:sp>
        <p:nvSpPr>
          <p:cNvPr id="28262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33906D1-81C3-4771-B1B5-9F5AC8AA91C0}" type="slidenum">
              <a:rPr lang="he-IL" altLang="he-IL"/>
              <a:pPr algn="l">
                <a:spcBef>
                  <a:spcPct val="0"/>
                </a:spcBef>
              </a:pPr>
              <a:t>33</a:t>
            </a:fld>
            <a:endParaRPr lang="he-IL" altLang="he-IL"/>
          </a:p>
        </p:txBody>
      </p:sp>
    </p:spTree>
    <p:extLst>
      <p:ext uri="{BB962C8B-B14F-4D97-AF65-F5344CB8AC3E}">
        <p14:creationId xmlns:p14="http://schemas.microsoft.com/office/powerpoint/2010/main" val="633190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3092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3EE966C-A685-440A-AB29-48E74AD481B3}" type="slidenum">
              <a:rPr lang="he-IL" altLang="he-IL"/>
              <a:pPr algn="l">
                <a:spcBef>
                  <a:spcPct val="0"/>
                </a:spcBef>
              </a:pPr>
              <a:t>34</a:t>
            </a:fld>
            <a:endParaRPr lang="he-IL" altLang="he-IL"/>
          </a:p>
        </p:txBody>
      </p:sp>
    </p:spTree>
    <p:extLst>
      <p:ext uri="{BB962C8B-B14F-4D97-AF65-F5344CB8AC3E}">
        <p14:creationId xmlns:p14="http://schemas.microsoft.com/office/powerpoint/2010/main" val="2397532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10752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519138C-AC9F-4A1F-AAD7-40C284D2FEE5}" type="slidenum">
              <a:rPr lang="he-IL" altLang="he-IL">
                <a:solidFill>
                  <a:srgbClr val="000000"/>
                </a:solidFill>
                <a:latin typeface="Arial" panose="020B0604020202020204" pitchFamily="34" charset="0"/>
              </a:rPr>
              <a:pPr algn="l">
                <a:spcBef>
                  <a:spcPct val="0"/>
                </a:spcBef>
              </a:pPr>
              <a:t>35</a:t>
            </a:fld>
            <a:endParaRPr lang="he-IL"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4089888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6042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BF6F2B2-CEF2-47B2-A96D-956D8F7E57E3}" type="slidenum">
              <a:rPr lang="he-IL" altLang="he-IL">
                <a:solidFill>
                  <a:srgbClr val="000000"/>
                </a:solidFill>
                <a:latin typeface="Arial" panose="020B0604020202020204" pitchFamily="34" charset="0"/>
              </a:rPr>
              <a:pPr algn="l">
                <a:spcBef>
                  <a:spcPct val="0"/>
                </a:spcBef>
              </a:pPr>
              <a:t>36</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288244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להסביר שאנחנו</a:t>
            </a:r>
            <a:r>
              <a:rPr lang="he-IL" baseline="0" dirty="0" smtClean="0"/>
              <a:t> מציעים בכלל מתודולוגיה אחרת לשיטת החקירה</a:t>
            </a:r>
          </a:p>
          <a:p>
            <a:r>
              <a:rPr lang="he-IL" baseline="0" dirty="0" smtClean="0"/>
              <a:t>קודם הגיון אסטרטגי ורק אז מערכת המערכות</a:t>
            </a:r>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4</a:t>
            </a:fld>
            <a:endParaRPr lang="he-IL"/>
          </a:p>
        </p:txBody>
      </p:sp>
    </p:spTree>
    <p:extLst>
      <p:ext uri="{BB962C8B-B14F-4D97-AF65-F5344CB8AC3E}">
        <p14:creationId xmlns:p14="http://schemas.microsoft.com/office/powerpoint/2010/main" val="113276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he-IL" altLang="he-IL"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D5F279D-5B66-4377-AF8F-F6922043399C}" type="slidenum">
              <a:rPr lang="he-IL" altLang="he-IL"/>
              <a:pPr algn="l">
                <a:spcBef>
                  <a:spcPct val="0"/>
                </a:spcBef>
              </a:pPr>
              <a:t>37</a:t>
            </a:fld>
            <a:endParaRPr lang="he-IL" altLang="he-IL"/>
          </a:p>
        </p:txBody>
      </p:sp>
    </p:spTree>
    <p:extLst>
      <p:ext uri="{BB962C8B-B14F-4D97-AF65-F5344CB8AC3E}">
        <p14:creationId xmlns:p14="http://schemas.microsoft.com/office/powerpoint/2010/main" val="273593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את זה אנחנו צריכים לעשות בעיגולים עם הקשרים</a:t>
            </a:r>
            <a:r>
              <a:rPr lang="he-IL" baseline="0" dirty="0" smtClean="0"/>
              <a:t> בין אחד לשני</a:t>
            </a:r>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40</a:t>
            </a:fld>
            <a:endParaRPr lang="he-IL"/>
          </a:p>
        </p:txBody>
      </p:sp>
    </p:spTree>
    <p:extLst>
      <p:ext uri="{BB962C8B-B14F-4D97-AF65-F5344CB8AC3E}">
        <p14:creationId xmlns:p14="http://schemas.microsoft.com/office/powerpoint/2010/main" val="31891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זו שקופית טובה מבחינת הטקסט, אך לא עיצובית</a:t>
            </a:r>
          </a:p>
          <a:p>
            <a:r>
              <a:rPr lang="he-IL" dirty="0" smtClean="0"/>
              <a:t>לדעתי שקופיות 82-89 יכולות להיות בתרשים אחד</a:t>
            </a:r>
            <a:endParaRPr lang="he-IL" dirty="0"/>
          </a:p>
        </p:txBody>
      </p:sp>
      <p:sp>
        <p:nvSpPr>
          <p:cNvPr id="4" name="מציין מיקום של מספר שקופית 3"/>
          <p:cNvSpPr>
            <a:spLocks noGrp="1"/>
          </p:cNvSpPr>
          <p:nvPr>
            <p:ph type="sldNum" sz="quarter" idx="10"/>
          </p:nvPr>
        </p:nvSpPr>
        <p:spPr/>
        <p:txBody>
          <a:bodyPr/>
          <a:lstStyle/>
          <a:p>
            <a:fld id="{ABFE148C-B3FF-4F14-A00F-D3FB63FB143F}" type="slidenum">
              <a:rPr lang="ar-SA" smtClean="0"/>
              <a:pPr/>
              <a:t>48</a:t>
            </a:fld>
            <a:endParaRPr lang="he-IL"/>
          </a:p>
        </p:txBody>
      </p:sp>
    </p:spTree>
    <p:extLst>
      <p:ext uri="{BB962C8B-B14F-4D97-AF65-F5344CB8AC3E}">
        <p14:creationId xmlns:p14="http://schemas.microsoft.com/office/powerpoint/2010/main" val="79474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rtl="1"/>
            <a:fld id="{69C971FF-EF28-4195-A575-329446EFAA55}" type="slidenum">
              <a:rPr smtClean="0">
                <a:solidFill>
                  <a:srgbClr val="545454"/>
                </a:solidFill>
                <a:latin typeface="Century Gothic"/>
              </a:rPr>
              <a:pPr rtl="1"/>
              <a:t>9</a:t>
            </a:fld>
            <a:endParaRPr>
              <a:solidFill>
                <a:srgbClr val="545454"/>
              </a:solidFill>
              <a:latin typeface="Century Gothic"/>
            </a:endParaRPr>
          </a:p>
        </p:txBody>
      </p:sp>
    </p:spTree>
    <p:extLst>
      <p:ext uri="{BB962C8B-B14F-4D97-AF65-F5344CB8AC3E}">
        <p14:creationId xmlns:p14="http://schemas.microsoft.com/office/powerpoint/2010/main" val="13922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1588" y="9410700"/>
            <a:ext cx="2949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14285749-22D8-479E-B3BA-ED3622557C47}" type="slidenum">
              <a:rPr lang="he-IL" altLang="he-IL">
                <a:solidFill>
                  <a:srgbClr val="000000"/>
                </a:solidFill>
              </a:rPr>
              <a:pPr algn="l" eaLnBrk="1" hangingPunct="1">
                <a:spcBef>
                  <a:spcPct val="0"/>
                </a:spcBef>
              </a:pPr>
              <a:t>11</a:t>
            </a:fld>
            <a:endParaRPr lang="en-US" altLang="he-IL">
              <a:solidFill>
                <a:srgbClr val="000000"/>
              </a:solidFill>
            </a:endParaRPr>
          </a:p>
        </p:txBody>
      </p:sp>
      <p:sp>
        <p:nvSpPr>
          <p:cNvPr id="78851" name="Rectangle 2"/>
          <p:cNvSpPr>
            <a:spLocks noGrp="1" noRot="1" noChangeAspect="1" noChangeArrowheads="1" noTextEdit="1"/>
          </p:cNvSpPr>
          <p:nvPr>
            <p:ph type="sldImg"/>
          </p:nvPr>
        </p:nvSpPr>
        <p:spPr bwMode="auto">
          <a:xfrm>
            <a:off x="927100" y="746125"/>
            <a:ext cx="4953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smtClean="0"/>
          </a:p>
        </p:txBody>
      </p:sp>
    </p:spTree>
    <p:extLst>
      <p:ext uri="{BB962C8B-B14F-4D97-AF65-F5344CB8AC3E}">
        <p14:creationId xmlns:p14="http://schemas.microsoft.com/office/powerpoint/2010/main" val="265111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זה לדעתי צריך להיות הרבה יותר למעלה</a:t>
            </a:r>
          </a:p>
          <a:p>
            <a:pPr eaLnBrk="1" hangingPunct="1">
              <a:spcBef>
                <a:spcPct val="0"/>
              </a:spcBef>
            </a:pPr>
            <a:r>
              <a:rPr lang="he-IL" altLang="he-IL" dirty="0" smtClean="0"/>
              <a:t>מכאן נוצרת</a:t>
            </a:r>
            <a:r>
              <a:rPr lang="he-IL" altLang="he-IL" baseline="0" dirty="0" smtClean="0"/>
              <a:t> לדעתי התכלית האסטרטגית שהיא לב הסימולציה</a:t>
            </a:r>
            <a:endParaRPr lang="he-IL" altLang="he-IL" dirty="0" smtClean="0"/>
          </a:p>
        </p:txBody>
      </p:sp>
      <p:sp>
        <p:nvSpPr>
          <p:cNvPr id="3482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35038"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935038"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935038"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22668D0-9894-4327-B78F-7A4AAFBB2266}" type="slidenum">
              <a:rPr lang="he-IL" altLang="he-IL">
                <a:solidFill>
                  <a:srgbClr val="000000"/>
                </a:solidFill>
                <a:latin typeface="Arial" panose="020B0604020202020204" pitchFamily="34" charset="0"/>
              </a:rPr>
              <a:pPr algn="l">
                <a:spcBef>
                  <a:spcPct val="0"/>
                </a:spcBef>
              </a:pPr>
              <a:t>12</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351914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6246728-C16C-47F9-A259-2E05FC2D3697}" type="slidenum">
              <a:rPr lang="he-IL" altLang="he-IL">
                <a:solidFill>
                  <a:srgbClr val="000000"/>
                </a:solidFill>
                <a:latin typeface="Arial" panose="020B0604020202020204" pitchFamily="34" charset="0"/>
              </a:rPr>
              <a:pPr algn="l">
                <a:spcBef>
                  <a:spcPct val="0"/>
                </a:spcBef>
              </a:pPr>
              <a:t>14</a:t>
            </a:fld>
            <a:endParaRPr lang="he-IL"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392912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זה בעיני לב העבודה שלנו</a:t>
            </a:r>
          </a:p>
          <a:p>
            <a:pPr eaLnBrk="1" hangingPunct="1">
              <a:spcBef>
                <a:spcPct val="0"/>
              </a:spcBef>
            </a:pPr>
            <a:r>
              <a:rPr lang="he-IL" altLang="he-IL" dirty="0" smtClean="0"/>
              <a:t>כמה מדינות לכמה עמים – זו לדעתי מהות האסטרטגיה שלנו מול ישראל</a:t>
            </a:r>
            <a:r>
              <a:rPr lang="he-IL" altLang="he-IL" baseline="0" dirty="0" smtClean="0"/>
              <a:t> והעולם ובתוך זה היכולת לרתום את החמאס</a:t>
            </a:r>
            <a:endParaRPr lang="he-IL" altLang="he-IL" dirty="0" smtClean="0"/>
          </a:p>
        </p:txBody>
      </p:sp>
      <p:sp>
        <p:nvSpPr>
          <p:cNvPr id="532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90B3EFE-F223-417D-819B-5586537FD636}" type="slidenum">
              <a:rPr lang="he-IL" altLang="he-IL">
                <a:solidFill>
                  <a:srgbClr val="000000"/>
                </a:solidFill>
                <a:latin typeface="Arial" panose="020B0604020202020204" pitchFamily="34" charset="0"/>
              </a:rPr>
              <a:pPr algn="l">
                <a:spcBef>
                  <a:spcPct val="0"/>
                </a:spcBef>
              </a:pPr>
              <a:t>15</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38797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53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892175"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defTabSz="892175"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defTabSz="892175"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DAFDEA3-187B-4068-BD6D-09DBEAFE3E7C}" type="slidenum">
              <a:rPr lang="he-IL" altLang="he-IL">
                <a:solidFill>
                  <a:srgbClr val="000000"/>
                </a:solidFill>
                <a:latin typeface="Arial" panose="020B0604020202020204" pitchFamily="34" charset="0"/>
              </a:rPr>
              <a:pPr algn="l">
                <a:spcBef>
                  <a:spcPct val="0"/>
                </a:spcBef>
              </a:pPr>
              <a:t>16</a:t>
            </a:fld>
            <a:endParaRPr lang="en-US" altLang="he-IL">
              <a:solidFill>
                <a:srgbClr val="000000"/>
              </a:solidFill>
              <a:latin typeface="Arial" panose="020B0604020202020204" pitchFamily="34" charset="0"/>
            </a:endParaRPr>
          </a:p>
        </p:txBody>
      </p:sp>
    </p:spTree>
    <p:extLst>
      <p:ext uri="{BB962C8B-B14F-4D97-AF65-F5344CB8AC3E}">
        <p14:creationId xmlns:p14="http://schemas.microsoft.com/office/powerpoint/2010/main" val="1264050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he-IL" noProof="0" smtClean="0"/>
              <a:t>לחץ כדי לערוך סגנון כותרת של תבנית בסיס</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he-IL" noProof="0" smtClean="0"/>
              <a:t>לחץ כדי לערוך סגנון כותרת משנה של תבנית בסיס</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he-IL"/>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he-IL"/>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7A00D477-A0C0-44F9-897A-DB17A1AB40F1}" type="slidenum">
              <a:rPr lang="ar-SA"/>
              <a:pPr/>
              <a:t>‹#›</a:t>
            </a:fld>
            <a:endParaRPr lang="he-I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57511F6-BED0-4957-B02F-017726E0E8FC}" type="slidenum">
              <a:rPr lang="ar-SA"/>
              <a:pPr/>
              <a:t>‹#›</a:t>
            </a:fld>
            <a:endParaRPr lang="he-IL"/>
          </a:p>
        </p:txBody>
      </p:sp>
    </p:spTree>
    <p:extLst>
      <p:ext uri="{BB962C8B-B14F-4D97-AF65-F5344CB8AC3E}">
        <p14:creationId xmlns:p14="http://schemas.microsoft.com/office/powerpoint/2010/main" val="788747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C414876-C3FC-4706-BF91-D8D372B45A73}" type="slidenum">
              <a:rPr lang="ar-SA"/>
              <a:pPr/>
              <a:t>‹#›</a:t>
            </a:fld>
            <a:endParaRPr lang="he-IL"/>
          </a:p>
        </p:txBody>
      </p:sp>
    </p:spTree>
    <p:extLst>
      <p:ext uri="{BB962C8B-B14F-4D97-AF65-F5344CB8AC3E}">
        <p14:creationId xmlns:p14="http://schemas.microsoft.com/office/powerpoint/2010/main" val="11690150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כותרת, פריט אוסף תמונות וטקסט">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he-IL" smtClean="0"/>
              <a:t>לחץ כדי לערוך סגנון כותרת של תבנית בסיס</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he-IL" smtClean="0"/>
              <a:t>לחץ על הסמל כדי להוסיף תמונה מקוונת</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he-IL"/>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he-IL"/>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902A30F9-8ABF-4B6F-A3E6-C969E7C69BAD}" type="slidenum">
              <a:rPr lang="ar-SA"/>
              <a:pPr/>
              <a:t>‹#›</a:t>
            </a:fld>
            <a:endParaRPr lang="he-IL"/>
          </a:p>
        </p:txBody>
      </p:sp>
    </p:spTree>
    <p:extLst>
      <p:ext uri="{BB962C8B-B14F-4D97-AF65-F5344CB8AC3E}">
        <p14:creationId xmlns:p14="http://schemas.microsoft.com/office/powerpoint/2010/main" val="106949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כותרת וטקסט על פני תוכן">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he-IL" smtClean="0"/>
              <a:t>לחץ כדי לערוך סגנון כותרת של תבנית בסיס</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he-IL"/>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he-IL"/>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6C917A9C-1F97-4ED1-BA10-867D30712521}" type="slidenum">
              <a:rPr lang="ar-SA"/>
              <a:pPr/>
              <a:t>‹#›</a:t>
            </a:fld>
            <a:endParaRPr lang="he-IL"/>
          </a:p>
        </p:txBody>
      </p:sp>
    </p:spTree>
    <p:extLst>
      <p:ext uri="{BB962C8B-B14F-4D97-AF65-F5344CB8AC3E}">
        <p14:creationId xmlns:p14="http://schemas.microsoft.com/office/powerpoint/2010/main" val="13319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קישור לארבעה פרקים">
    <p:spTree>
      <p:nvGrpSpPr>
        <p:cNvPr id="1" name=""/>
        <p:cNvGrpSpPr/>
        <p:nvPr/>
      </p:nvGrpSpPr>
      <p:grpSpPr>
        <a:xfrm>
          <a:off x="0" y="0"/>
          <a:ext cx="0" cy="0"/>
          <a:chOff x="0" y="0"/>
          <a:chExt cx="0" cy="0"/>
        </a:xfrm>
      </p:grpSpPr>
      <p:sp>
        <p:nvSpPr>
          <p:cNvPr id="7" name="Picture Placeholder 3"/>
          <p:cNvSpPr>
            <a:spLocks noGrp="1"/>
          </p:cNvSpPr>
          <p:nvPr>
            <p:ph type="pic" sz="quarter" idx="13"/>
          </p:nvPr>
        </p:nvSpPr>
        <p:spPr>
          <a:xfrm>
            <a:off x="119064" y="655638"/>
            <a:ext cx="4157662" cy="2520000"/>
          </a:xfrm>
          <a:ln>
            <a:solidFill>
              <a:schemeClr val="tx1"/>
            </a:solidFill>
          </a:ln>
        </p:spPr>
        <p:txBody>
          <a:bodyPr/>
          <a:lstStyle>
            <a:lvl1pPr>
              <a:buNone/>
              <a:defRPr/>
            </a:lvl1pPr>
          </a:lstStyle>
          <a:p>
            <a:pPr lvl="0"/>
            <a:endParaRPr lang="he-IL" noProof="0"/>
          </a:p>
        </p:txBody>
      </p:sp>
      <p:sp>
        <p:nvSpPr>
          <p:cNvPr id="10" name="Text Placeholder 9"/>
          <p:cNvSpPr>
            <a:spLocks noGrp="1"/>
          </p:cNvSpPr>
          <p:nvPr>
            <p:ph type="body" sz="quarter" idx="15"/>
          </p:nvPr>
        </p:nvSpPr>
        <p:spPr>
          <a:xfrm>
            <a:off x="119063" y="2672397"/>
            <a:ext cx="4157662" cy="504000"/>
          </a:xfrm>
          <a:solidFill>
            <a:srgbClr val="000000">
              <a:alpha val="65098"/>
            </a:srgbClr>
          </a:solidFill>
        </p:spPr>
        <p:txBody>
          <a:bodyPr anchor="b"/>
          <a:lstStyle>
            <a:lvl1pPr marL="0" indent="0" algn="ctr">
              <a:buNone/>
              <a:defRPr baseline="0">
                <a:solidFill>
                  <a:schemeClr val="bg1"/>
                </a:solidFill>
              </a:defRPr>
            </a:lvl1pPr>
          </a:lstStyle>
          <a:p>
            <a:pPr lvl="0"/>
            <a:r>
              <a:rPr lang="en-US" smtClean="0"/>
              <a:t>Click to edit Master text styles</a:t>
            </a:r>
          </a:p>
        </p:txBody>
      </p:sp>
      <p:sp>
        <p:nvSpPr>
          <p:cNvPr id="19" name="Picture Placeholder 3"/>
          <p:cNvSpPr>
            <a:spLocks noGrp="1"/>
          </p:cNvSpPr>
          <p:nvPr>
            <p:ph type="pic" sz="quarter" idx="16"/>
          </p:nvPr>
        </p:nvSpPr>
        <p:spPr>
          <a:xfrm>
            <a:off x="4872038" y="648018"/>
            <a:ext cx="4157662" cy="2520000"/>
          </a:xfrm>
          <a:ln>
            <a:solidFill>
              <a:schemeClr val="tx1"/>
            </a:solidFill>
          </a:ln>
        </p:spPr>
        <p:txBody>
          <a:bodyPr/>
          <a:lstStyle>
            <a:lvl1pPr>
              <a:buNone/>
              <a:defRPr/>
            </a:lvl1pPr>
          </a:lstStyle>
          <a:p>
            <a:pPr lvl="0"/>
            <a:endParaRPr lang="he-IL" noProof="0"/>
          </a:p>
        </p:txBody>
      </p:sp>
      <p:sp>
        <p:nvSpPr>
          <p:cNvPr id="20" name="Text Placeholder 9"/>
          <p:cNvSpPr>
            <a:spLocks noGrp="1"/>
          </p:cNvSpPr>
          <p:nvPr>
            <p:ph type="body" sz="quarter" idx="17"/>
          </p:nvPr>
        </p:nvSpPr>
        <p:spPr>
          <a:xfrm>
            <a:off x="4872035" y="2664777"/>
            <a:ext cx="4161600" cy="504000"/>
          </a:xfrm>
          <a:solidFill>
            <a:srgbClr val="000000">
              <a:alpha val="65098"/>
            </a:srgbClr>
          </a:solidFill>
        </p:spPr>
        <p:txBody>
          <a:bodyPr anchor="b"/>
          <a:lstStyle>
            <a:lvl1pPr marL="0" indent="0" algn="ctr">
              <a:buNone/>
              <a:defRPr baseline="0">
                <a:solidFill>
                  <a:schemeClr val="bg1"/>
                </a:solidFill>
              </a:defRPr>
            </a:lvl1pPr>
          </a:lstStyle>
          <a:p>
            <a:pPr lvl="0"/>
            <a:r>
              <a:rPr lang="en-US" smtClean="0"/>
              <a:t>Click to edit Master text styles</a:t>
            </a:r>
          </a:p>
        </p:txBody>
      </p:sp>
      <p:sp>
        <p:nvSpPr>
          <p:cNvPr id="22" name="Picture Placeholder 3"/>
          <p:cNvSpPr>
            <a:spLocks noGrp="1"/>
          </p:cNvSpPr>
          <p:nvPr>
            <p:ph type="pic" sz="quarter" idx="18"/>
          </p:nvPr>
        </p:nvSpPr>
        <p:spPr>
          <a:xfrm>
            <a:off x="4872038" y="3680016"/>
            <a:ext cx="4157662" cy="2520000"/>
          </a:xfrm>
          <a:ln>
            <a:solidFill>
              <a:schemeClr val="tx1"/>
            </a:solidFill>
          </a:ln>
        </p:spPr>
        <p:txBody>
          <a:bodyPr/>
          <a:lstStyle>
            <a:lvl1pPr>
              <a:buNone/>
              <a:defRPr/>
            </a:lvl1pPr>
          </a:lstStyle>
          <a:p>
            <a:pPr lvl="0"/>
            <a:endParaRPr lang="he-IL" noProof="0"/>
          </a:p>
        </p:txBody>
      </p:sp>
      <p:sp>
        <p:nvSpPr>
          <p:cNvPr id="23" name="Text Placeholder 9"/>
          <p:cNvSpPr>
            <a:spLocks noGrp="1"/>
          </p:cNvSpPr>
          <p:nvPr>
            <p:ph type="body" sz="quarter" idx="19"/>
          </p:nvPr>
        </p:nvSpPr>
        <p:spPr>
          <a:xfrm>
            <a:off x="4872035" y="5696775"/>
            <a:ext cx="4161600" cy="504000"/>
          </a:xfrm>
          <a:solidFill>
            <a:srgbClr val="000000">
              <a:alpha val="65098"/>
            </a:srgbClr>
          </a:solidFill>
        </p:spPr>
        <p:txBody>
          <a:bodyPr anchor="b"/>
          <a:lstStyle>
            <a:lvl1pPr marL="0" indent="0" algn="ctr">
              <a:buNone/>
              <a:defRPr baseline="0">
                <a:solidFill>
                  <a:schemeClr val="bg1"/>
                </a:solidFill>
              </a:defRPr>
            </a:lvl1pPr>
          </a:lstStyle>
          <a:p>
            <a:pPr lvl="0"/>
            <a:r>
              <a:rPr lang="en-US" smtClean="0"/>
              <a:t>Click to edit Master text styles</a:t>
            </a:r>
          </a:p>
        </p:txBody>
      </p:sp>
      <p:sp>
        <p:nvSpPr>
          <p:cNvPr id="25" name="Picture Placeholder 3"/>
          <p:cNvSpPr>
            <a:spLocks noGrp="1"/>
          </p:cNvSpPr>
          <p:nvPr>
            <p:ph type="pic" sz="quarter" idx="20"/>
          </p:nvPr>
        </p:nvSpPr>
        <p:spPr>
          <a:xfrm>
            <a:off x="119064" y="3680016"/>
            <a:ext cx="4157662" cy="2520000"/>
          </a:xfrm>
          <a:ln>
            <a:solidFill>
              <a:schemeClr val="tx1"/>
            </a:solidFill>
          </a:ln>
        </p:spPr>
        <p:txBody>
          <a:bodyPr/>
          <a:lstStyle>
            <a:lvl1pPr>
              <a:buNone/>
              <a:defRPr/>
            </a:lvl1pPr>
          </a:lstStyle>
          <a:p>
            <a:pPr lvl="0"/>
            <a:endParaRPr lang="he-IL" noProof="0"/>
          </a:p>
        </p:txBody>
      </p:sp>
      <p:sp>
        <p:nvSpPr>
          <p:cNvPr id="26" name="Text Placeholder 9"/>
          <p:cNvSpPr>
            <a:spLocks noGrp="1"/>
          </p:cNvSpPr>
          <p:nvPr>
            <p:ph type="body" sz="quarter" idx="21"/>
          </p:nvPr>
        </p:nvSpPr>
        <p:spPr>
          <a:xfrm>
            <a:off x="119063" y="5696775"/>
            <a:ext cx="4157662" cy="504000"/>
          </a:xfrm>
          <a:solidFill>
            <a:srgbClr val="000000">
              <a:alpha val="65098"/>
            </a:srgbClr>
          </a:solidFill>
        </p:spPr>
        <p:txBody>
          <a:bodyPr anchor="b"/>
          <a:lstStyle>
            <a:lvl1pPr marL="0" indent="0" algn="ctr">
              <a:buNone/>
              <a:defRPr baseline="0">
                <a:solidFill>
                  <a:schemeClr val="bg1"/>
                </a:solidFill>
              </a:defRPr>
            </a:lvl1pPr>
          </a:lstStyle>
          <a:p>
            <a:pPr lvl="0"/>
            <a:r>
              <a:rPr lang="en-US" smtClean="0"/>
              <a:t>Click to edit Master text styles</a:t>
            </a:r>
          </a:p>
        </p:txBody>
      </p:sp>
      <p:sp>
        <p:nvSpPr>
          <p:cNvPr id="29" name="Text Placeholder 28"/>
          <p:cNvSpPr>
            <a:spLocks noGrp="1"/>
          </p:cNvSpPr>
          <p:nvPr>
            <p:ph type="body" sz="quarter" idx="22"/>
          </p:nvPr>
        </p:nvSpPr>
        <p:spPr>
          <a:xfrm>
            <a:off x="4814150" y="560752"/>
            <a:ext cx="504000" cy="504000"/>
          </a:xfrm>
          <a:prstGeom prst="ellipse">
            <a:avLst/>
          </a:prstGeom>
          <a:solidFill>
            <a:srgbClr val="000000"/>
          </a:solidFill>
          <a:ln w="38100" cap="flat" cmpd="sng" algn="ctr">
            <a:solidFill>
              <a:schemeClr val="bg1"/>
            </a:solidFill>
            <a:prstDash val="solid"/>
            <a:round/>
            <a:headEnd type="none" w="med" len="med"/>
            <a:tailEnd type="none" w="med" len="med"/>
          </a:ln>
          <a:effectLst/>
        </p:spPr>
        <p:txBody>
          <a:bodyPr rtlCol="1" anchor="ctr"/>
          <a:lstStyle>
            <a:lvl1pPr marL="0" marR="0" indent="0" algn="ctr" defTabSz="914400" rtl="1" eaLnBrk="1" fontAlgn="base" latinLnBrk="0" hangingPunct="1">
              <a:lnSpc>
                <a:spcPct val="100000"/>
              </a:lnSpc>
              <a:spcBef>
                <a:spcPct val="0"/>
              </a:spcBef>
              <a:spcAft>
                <a:spcPct val="0"/>
              </a:spcAft>
              <a:buClrTx/>
              <a:buSzTx/>
              <a:buFontTx/>
              <a:buNone/>
              <a:tabLst/>
              <a:defRPr kumimoji="0" lang="he-IL" sz="2400" b="1" i="0" u="none" strike="noStrike" kern="1200" cap="none" normalizeH="0" baseline="0" dirty="0" smtClean="0">
                <a:ln>
                  <a:noFill/>
                </a:ln>
                <a:solidFill>
                  <a:schemeClr val="bg1"/>
                </a:solidFill>
                <a:effectLst/>
                <a:latin typeface="Arial" pitchFamily="34" charset="0"/>
                <a:ea typeface="+mn-ea"/>
                <a:cs typeface="+mn-cs"/>
              </a:defRPr>
            </a:lvl1pPr>
          </a:lstStyle>
          <a:p>
            <a:pPr lvl="0"/>
            <a:r>
              <a:rPr lang="en-US" smtClean="0"/>
              <a:t>Click to edit Master text styles</a:t>
            </a:r>
          </a:p>
        </p:txBody>
      </p:sp>
      <p:sp>
        <p:nvSpPr>
          <p:cNvPr id="30" name="Text Placeholder 28"/>
          <p:cNvSpPr>
            <a:spLocks noGrp="1"/>
          </p:cNvSpPr>
          <p:nvPr>
            <p:ph type="body" sz="quarter" idx="23"/>
          </p:nvPr>
        </p:nvSpPr>
        <p:spPr>
          <a:xfrm>
            <a:off x="60960" y="560752"/>
            <a:ext cx="504000" cy="504000"/>
          </a:xfrm>
          <a:prstGeom prst="ellipse">
            <a:avLst/>
          </a:prstGeom>
          <a:solidFill>
            <a:srgbClr val="000000"/>
          </a:solidFill>
          <a:ln w="38100" cap="flat" cmpd="sng" algn="ctr">
            <a:solidFill>
              <a:schemeClr val="bg1"/>
            </a:solidFill>
            <a:prstDash val="solid"/>
            <a:round/>
            <a:headEnd type="none" w="med" len="med"/>
            <a:tailEnd type="none" w="med" len="med"/>
          </a:ln>
          <a:effectLst/>
        </p:spPr>
        <p:txBody>
          <a:bodyPr rtlCol="1" anchor="ctr"/>
          <a:lstStyle>
            <a:lvl1pPr marL="0" marR="0" indent="0" algn="ctr" defTabSz="914400" rtl="1" eaLnBrk="1" fontAlgn="base" latinLnBrk="0" hangingPunct="1">
              <a:lnSpc>
                <a:spcPct val="100000"/>
              </a:lnSpc>
              <a:spcBef>
                <a:spcPct val="0"/>
              </a:spcBef>
              <a:spcAft>
                <a:spcPct val="0"/>
              </a:spcAft>
              <a:buClrTx/>
              <a:buSzTx/>
              <a:buFontTx/>
              <a:buNone/>
              <a:tabLst/>
              <a:defRPr kumimoji="0" lang="he-IL" sz="2400" b="1" i="0" u="none" strike="noStrike" kern="1200" cap="none" normalizeH="0" baseline="0" dirty="0" smtClean="0">
                <a:ln>
                  <a:noFill/>
                </a:ln>
                <a:solidFill>
                  <a:schemeClr val="bg1"/>
                </a:solidFill>
                <a:effectLst/>
                <a:latin typeface="Arial" pitchFamily="34" charset="0"/>
                <a:ea typeface="+mn-ea"/>
                <a:cs typeface="+mn-cs"/>
              </a:defRPr>
            </a:lvl1pPr>
          </a:lstStyle>
          <a:p>
            <a:pPr lvl="0"/>
            <a:r>
              <a:rPr lang="en-US" smtClean="0"/>
              <a:t>Click to edit Master text styles</a:t>
            </a:r>
          </a:p>
        </p:txBody>
      </p:sp>
      <p:sp>
        <p:nvSpPr>
          <p:cNvPr id="31" name="Text Placeholder 28"/>
          <p:cNvSpPr>
            <a:spLocks noGrp="1"/>
          </p:cNvSpPr>
          <p:nvPr>
            <p:ph type="body" sz="quarter" idx="24"/>
          </p:nvPr>
        </p:nvSpPr>
        <p:spPr>
          <a:xfrm>
            <a:off x="4813572" y="3608392"/>
            <a:ext cx="504000" cy="504000"/>
          </a:xfrm>
          <a:prstGeom prst="ellipse">
            <a:avLst/>
          </a:prstGeom>
          <a:solidFill>
            <a:srgbClr val="000000"/>
          </a:solidFill>
          <a:ln w="38100" cap="flat" cmpd="sng" algn="ctr">
            <a:solidFill>
              <a:schemeClr val="bg1"/>
            </a:solidFill>
            <a:prstDash val="solid"/>
            <a:round/>
            <a:headEnd type="none" w="med" len="med"/>
            <a:tailEnd type="none" w="med" len="med"/>
          </a:ln>
          <a:effectLst/>
        </p:spPr>
        <p:txBody>
          <a:bodyPr rtlCol="1" anchor="ctr"/>
          <a:lstStyle>
            <a:lvl1pPr marL="0" marR="0" indent="0" algn="ctr" defTabSz="914400" rtl="1" eaLnBrk="1" fontAlgn="base" latinLnBrk="0" hangingPunct="1">
              <a:lnSpc>
                <a:spcPct val="100000"/>
              </a:lnSpc>
              <a:spcBef>
                <a:spcPct val="0"/>
              </a:spcBef>
              <a:spcAft>
                <a:spcPct val="0"/>
              </a:spcAft>
              <a:buClrTx/>
              <a:buSzTx/>
              <a:buFontTx/>
              <a:buNone/>
              <a:tabLst/>
              <a:defRPr kumimoji="0" lang="he-IL" sz="2400" b="1" i="0" u="none" strike="noStrike" kern="1200" cap="none" normalizeH="0" baseline="0" dirty="0" smtClean="0">
                <a:ln>
                  <a:noFill/>
                </a:ln>
                <a:solidFill>
                  <a:schemeClr val="bg1"/>
                </a:solidFill>
                <a:effectLst/>
                <a:latin typeface="Arial" pitchFamily="34" charset="0"/>
                <a:ea typeface="+mn-ea"/>
                <a:cs typeface="+mn-cs"/>
              </a:defRPr>
            </a:lvl1pPr>
          </a:lstStyle>
          <a:p>
            <a:pPr lvl="0"/>
            <a:r>
              <a:rPr lang="en-US" smtClean="0"/>
              <a:t>Click to edit Master text styles</a:t>
            </a:r>
          </a:p>
        </p:txBody>
      </p:sp>
      <p:sp>
        <p:nvSpPr>
          <p:cNvPr id="32" name="Text Placeholder 28"/>
          <p:cNvSpPr>
            <a:spLocks noGrp="1"/>
          </p:cNvSpPr>
          <p:nvPr>
            <p:ph type="body" sz="quarter" idx="25"/>
          </p:nvPr>
        </p:nvSpPr>
        <p:spPr>
          <a:xfrm>
            <a:off x="60382" y="3608392"/>
            <a:ext cx="504000" cy="504000"/>
          </a:xfrm>
          <a:prstGeom prst="ellipse">
            <a:avLst/>
          </a:prstGeom>
          <a:solidFill>
            <a:srgbClr val="000000"/>
          </a:solidFill>
          <a:ln w="38100" cap="flat" cmpd="sng" algn="ctr">
            <a:solidFill>
              <a:schemeClr val="bg1"/>
            </a:solidFill>
            <a:prstDash val="solid"/>
            <a:round/>
            <a:headEnd type="none" w="med" len="med"/>
            <a:tailEnd type="none" w="med" len="med"/>
          </a:ln>
          <a:effectLst/>
        </p:spPr>
        <p:txBody>
          <a:bodyPr rtlCol="1" anchor="ctr"/>
          <a:lstStyle>
            <a:lvl1pPr marL="0" marR="0" indent="0" algn="ctr" defTabSz="914400" rtl="1" eaLnBrk="1" fontAlgn="base" latinLnBrk="0" hangingPunct="1">
              <a:lnSpc>
                <a:spcPct val="100000"/>
              </a:lnSpc>
              <a:spcBef>
                <a:spcPct val="0"/>
              </a:spcBef>
              <a:spcAft>
                <a:spcPct val="0"/>
              </a:spcAft>
              <a:buClrTx/>
              <a:buSzTx/>
              <a:buFontTx/>
              <a:buNone/>
              <a:tabLst/>
              <a:defRPr kumimoji="0" lang="he-IL" sz="2400" b="1" i="0" u="none" strike="noStrike" kern="1200" cap="none" normalizeH="0" baseline="0" dirty="0" smtClean="0">
                <a:ln>
                  <a:noFill/>
                </a:ln>
                <a:solidFill>
                  <a:schemeClr val="bg1"/>
                </a:solidFill>
                <a:effectLst/>
                <a:latin typeface="Arial"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14024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98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4" name="כותרת 1"/>
          <p:cNvSpPr txBox="1">
            <a:spLocks/>
          </p:cNvSpPr>
          <p:nvPr userDrawn="1"/>
        </p:nvSpPr>
        <p:spPr bwMode="auto">
          <a:xfrm>
            <a:off x="179388" y="908050"/>
            <a:ext cx="880586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Guttman Hatzvi" panose="02010401010101010101" pitchFamily="2" charset="-79"/>
              </a:defRPr>
            </a:lvl1pPr>
            <a:lvl2pPr marL="742950" indent="-285750" algn="r" rtl="1">
              <a:defRPr>
                <a:solidFill>
                  <a:schemeClr val="tx1"/>
                </a:solidFill>
                <a:latin typeface="Arial" panose="020B0604020202020204" pitchFamily="34" charset="0"/>
                <a:cs typeface="Guttman Hatzvi" panose="02010401010101010101" pitchFamily="2" charset="-79"/>
              </a:defRPr>
            </a:lvl2pPr>
            <a:lvl3pPr marL="1143000" indent="-228600" algn="r" rtl="1">
              <a:defRPr>
                <a:solidFill>
                  <a:schemeClr val="tx1"/>
                </a:solidFill>
                <a:latin typeface="Arial" panose="020B0604020202020204" pitchFamily="34" charset="0"/>
                <a:cs typeface="Guttman Hatzvi" panose="02010401010101010101" pitchFamily="2" charset="-79"/>
              </a:defRPr>
            </a:lvl3pPr>
            <a:lvl4pPr marL="1600200" indent="-228600" algn="r" rtl="1">
              <a:defRPr>
                <a:solidFill>
                  <a:schemeClr val="tx1"/>
                </a:solidFill>
                <a:latin typeface="Arial" panose="020B0604020202020204" pitchFamily="34" charset="0"/>
                <a:cs typeface="Guttman Hatzvi" panose="02010401010101010101" pitchFamily="2" charset="-79"/>
              </a:defRPr>
            </a:lvl4pPr>
            <a:lvl5pPr marL="2057400" indent="-228600" algn="r" rtl="1">
              <a:defRPr>
                <a:solidFill>
                  <a:schemeClr val="tx1"/>
                </a:solidFill>
                <a:latin typeface="Arial" panose="020B0604020202020204" pitchFamily="34" charset="0"/>
                <a:cs typeface="Guttman Hatzvi" panose="02010401010101010101" pitchFamily="2" charset="-79"/>
              </a:defRPr>
            </a:lvl5pPr>
            <a:lvl6pPr marL="2514600" indent="-228600" eaLnBrk="0" fontAlgn="base" hangingPunct="0">
              <a:spcBef>
                <a:spcPct val="0"/>
              </a:spcBef>
              <a:spcAft>
                <a:spcPct val="0"/>
              </a:spcAft>
              <a:defRPr>
                <a:solidFill>
                  <a:schemeClr val="tx1"/>
                </a:solidFill>
                <a:latin typeface="Arial" panose="020B0604020202020204" pitchFamily="34" charset="0"/>
                <a:cs typeface="Guttman Hatzvi" panose="02010401010101010101" pitchFamily="2" charset="-79"/>
              </a:defRPr>
            </a:lvl6pPr>
            <a:lvl7pPr marL="2971800" indent="-228600" eaLnBrk="0" fontAlgn="base" hangingPunct="0">
              <a:spcBef>
                <a:spcPct val="0"/>
              </a:spcBef>
              <a:spcAft>
                <a:spcPct val="0"/>
              </a:spcAft>
              <a:defRPr>
                <a:solidFill>
                  <a:schemeClr val="tx1"/>
                </a:solidFill>
                <a:latin typeface="Arial" panose="020B0604020202020204" pitchFamily="34" charset="0"/>
                <a:cs typeface="Guttman Hatzvi" panose="02010401010101010101" pitchFamily="2" charset="-79"/>
              </a:defRPr>
            </a:lvl7pPr>
            <a:lvl8pPr marL="3429000" indent="-228600" eaLnBrk="0" fontAlgn="base" hangingPunct="0">
              <a:spcBef>
                <a:spcPct val="0"/>
              </a:spcBef>
              <a:spcAft>
                <a:spcPct val="0"/>
              </a:spcAft>
              <a:defRPr>
                <a:solidFill>
                  <a:schemeClr val="tx1"/>
                </a:solidFill>
                <a:latin typeface="Arial" panose="020B0604020202020204" pitchFamily="34" charset="0"/>
                <a:cs typeface="Guttman Hatzvi" panose="02010401010101010101" pitchFamily="2" charset="-79"/>
              </a:defRPr>
            </a:lvl8pPr>
            <a:lvl9pPr marL="3886200" indent="-228600" eaLnBrk="0" fontAlgn="base" hangingPunct="0">
              <a:spcBef>
                <a:spcPct val="0"/>
              </a:spcBef>
              <a:spcAft>
                <a:spcPct val="0"/>
              </a:spcAft>
              <a:defRPr>
                <a:solidFill>
                  <a:schemeClr val="tx1"/>
                </a:solidFill>
                <a:latin typeface="Arial" panose="020B0604020202020204" pitchFamily="34" charset="0"/>
                <a:cs typeface="Guttman Hatzvi" panose="02010401010101010101" pitchFamily="2" charset="-79"/>
              </a:defRPr>
            </a:lvl9pPr>
          </a:lstStyle>
          <a:p>
            <a:pPr eaLnBrk="1" hangingPunct="1"/>
            <a:endParaRPr lang="he-IL" altLang="he-IL" sz="3600" b="1" u="sng">
              <a:solidFill>
                <a:schemeClr val="tx2"/>
              </a:solidFill>
              <a:latin typeface="Calibri" panose="020F0502020204030204" pitchFamily="34" charset="0"/>
              <a:cs typeface="David" panose="020E0502060401010101" pitchFamily="34" charset="-79"/>
            </a:endParaRPr>
          </a:p>
        </p:txBody>
      </p:sp>
      <p:sp>
        <p:nvSpPr>
          <p:cNvPr id="2" name="כותרת 1"/>
          <p:cNvSpPr>
            <a:spLocks noGrp="1"/>
          </p:cNvSpPr>
          <p:nvPr>
            <p:ph type="title"/>
          </p:nvPr>
        </p:nvSpPr>
        <p:spPr>
          <a:xfrm>
            <a:off x="457200" y="58614"/>
            <a:ext cx="8229600" cy="634082"/>
          </a:xfrm>
          <a:prstGeom prst="rect">
            <a:avLst/>
          </a:prstGeom>
        </p:spPr>
        <p:txBody>
          <a:bodyPr/>
          <a:lstStyle>
            <a:lvl1pPr>
              <a:defRPr sz="3600" b="1" u="sng">
                <a:solidFill>
                  <a:srgbClr val="002060"/>
                </a:solidFill>
                <a:cs typeface="David" pitchFamily="2" charset="-79"/>
              </a:defRPr>
            </a:lvl1pPr>
          </a:lstStyle>
          <a:p>
            <a:r>
              <a:rPr lang="he-IL" dirty="0" smtClean="0"/>
              <a:t>לחץ כדי לערוך סגנון כותרת של תבנית בסיס</a:t>
            </a:r>
            <a:endParaRPr lang="he-IL" dirty="0"/>
          </a:p>
        </p:txBody>
      </p:sp>
      <p:sp>
        <p:nvSpPr>
          <p:cNvPr id="7" name="מציין מיקום תוכן 6"/>
          <p:cNvSpPr>
            <a:spLocks noGrp="1"/>
          </p:cNvSpPr>
          <p:nvPr>
            <p:ph sz="quarter" idx="10"/>
          </p:nvPr>
        </p:nvSpPr>
        <p:spPr>
          <a:xfrm>
            <a:off x="147278" y="849058"/>
            <a:ext cx="8856663" cy="54737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extLst>
      <p:ext uri="{BB962C8B-B14F-4D97-AF65-F5344CB8AC3E}">
        <p14:creationId xmlns:p14="http://schemas.microsoft.com/office/powerpoint/2010/main" val="215377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5" name="צורה חופשית 4"/>
          <p:cNvSpPr>
            <a:spLocks noEditPoints="1"/>
          </p:cNvSpPr>
          <p:nvPr/>
        </p:nvSpPr>
        <p:spPr bwMode="auto">
          <a:xfrm>
            <a:off x="2854672"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algn="r" rtl="1" fontAlgn="auto">
              <a:spcBef>
                <a:spcPts val="0"/>
              </a:spcBef>
              <a:spcAft>
                <a:spcPts val="0"/>
              </a:spcAft>
            </a:pPr>
            <a:endParaRPr lang="he-IL" sz="135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913448" y="1828800"/>
            <a:ext cx="7317105" cy="3048001"/>
          </a:xfrm>
        </p:spPr>
        <p:txBody>
          <a:bodyPr>
            <a:normAutofit/>
          </a:bodyPr>
          <a:lstStyle>
            <a:lvl1pPr algn="r" latinLnBrk="0">
              <a:defRPr lang="he-IL" sz="3301">
                <a:latin typeface="Tahoma" panose="020B0604030504040204" pitchFamily="34" charset="0"/>
                <a:ea typeface="Tahoma" panose="020B0604030504040204" pitchFamily="34" charset="0"/>
                <a:cs typeface="Tahoma" panose="020B0604030504040204" pitchFamily="34" charset="0"/>
              </a:defRPr>
            </a:lvl1pPr>
          </a:lstStyle>
          <a:p>
            <a:pPr algn="r" rtl="1"/>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913449" y="5029200"/>
            <a:ext cx="5887983" cy="1143000"/>
          </a:xfrm>
        </p:spPr>
        <p:txBody>
          <a:bodyPr>
            <a:normAutofit/>
          </a:bodyPr>
          <a:lstStyle>
            <a:lvl1pPr marL="0" indent="0" algn="r" latinLnBrk="0">
              <a:spcBef>
                <a:spcPts val="0"/>
              </a:spcBef>
              <a:buNone/>
              <a:defRPr lang="he-IL" sz="15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91" indent="0" algn="r" latinLnBrk="0">
              <a:buNone/>
              <a:defRPr lang="he-IL">
                <a:solidFill>
                  <a:schemeClr val="tx1">
                    <a:tint val="75000"/>
                  </a:schemeClr>
                </a:solidFill>
              </a:defRPr>
            </a:lvl2pPr>
            <a:lvl3pPr marL="685983" indent="0" algn="r" latinLnBrk="0">
              <a:buNone/>
              <a:defRPr lang="he-IL">
                <a:solidFill>
                  <a:schemeClr val="tx1">
                    <a:tint val="75000"/>
                  </a:schemeClr>
                </a:solidFill>
              </a:defRPr>
            </a:lvl3pPr>
            <a:lvl4pPr marL="1028974" indent="0" algn="r" latinLnBrk="0">
              <a:buNone/>
              <a:defRPr lang="he-IL">
                <a:solidFill>
                  <a:schemeClr val="tx1">
                    <a:tint val="75000"/>
                  </a:schemeClr>
                </a:solidFill>
              </a:defRPr>
            </a:lvl4pPr>
            <a:lvl5pPr marL="1371966" indent="0" algn="r" latinLnBrk="0">
              <a:buNone/>
              <a:defRPr lang="he-IL">
                <a:solidFill>
                  <a:schemeClr val="tx1">
                    <a:tint val="75000"/>
                  </a:schemeClr>
                </a:solidFill>
              </a:defRPr>
            </a:lvl5pPr>
            <a:lvl6pPr marL="1714957" indent="0" algn="r" latinLnBrk="0">
              <a:buNone/>
              <a:defRPr lang="he-IL">
                <a:solidFill>
                  <a:schemeClr val="tx1">
                    <a:tint val="75000"/>
                  </a:schemeClr>
                </a:solidFill>
              </a:defRPr>
            </a:lvl6pPr>
            <a:lvl7pPr marL="2057949" indent="0" algn="r" latinLnBrk="0">
              <a:buNone/>
              <a:defRPr lang="he-IL">
                <a:solidFill>
                  <a:schemeClr val="tx1">
                    <a:tint val="75000"/>
                  </a:schemeClr>
                </a:solidFill>
              </a:defRPr>
            </a:lvl7pPr>
            <a:lvl8pPr marL="2400940" indent="0" algn="r" latinLnBrk="0">
              <a:buNone/>
              <a:defRPr lang="he-IL">
                <a:solidFill>
                  <a:schemeClr val="tx1">
                    <a:tint val="75000"/>
                  </a:schemeClr>
                </a:solidFill>
              </a:defRPr>
            </a:lvl8pPr>
            <a:lvl9pPr marL="2743932" indent="0" algn="r" latinLnBrk="0">
              <a:buNone/>
              <a:defRPr lang="he-IL">
                <a:solidFill>
                  <a:schemeClr val="tx1">
                    <a:tint val="75000"/>
                  </a:schemeClr>
                </a:solidFill>
              </a:defRPr>
            </a:lvl9pPr>
          </a:lstStyle>
          <a:p>
            <a:pPr algn="r" rtl="1"/>
            <a:r>
              <a:rPr lang="he-IL" smtClean="0"/>
              <a:t>לחץ כדי לערוך סגנון כותרת משנה של תבנית בסיס</a:t>
            </a:r>
            <a:endParaRPr lang="he-IL"/>
          </a:p>
        </p:txBody>
      </p:sp>
    </p:spTree>
    <p:extLst>
      <p:ext uri="{BB962C8B-B14F-4D97-AF65-F5344CB8AC3E}">
        <p14:creationId xmlns:p14="http://schemas.microsoft.com/office/powerpoint/2010/main" val="150569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lvl5pPr algn="r" latinLnBrk="0">
              <a:defRPr lang="he-IL"/>
            </a:lvl5pPr>
            <a:lvl6pPr algn="r" latinLnBrk="0">
              <a:defRPr lang="he-IL"/>
            </a:lvl6pPr>
            <a:lvl7pPr algn="r" latinLnBrk="0">
              <a:defRPr lang="he-IL" baseline="0"/>
            </a:lvl7pPr>
            <a:lvl8pPr algn="r" latinLnBrk="0">
              <a:defRPr lang="he-IL" baseline="0"/>
            </a:lvl8pPr>
            <a:lvl9pPr algn="r" latinLnBrk="0">
              <a:defRPr lang="he-IL" baseline="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5" name="מציין מיקום כותרת תחתונה 4"/>
          <p:cNvSpPr>
            <a:spLocks noGrp="1"/>
          </p:cNvSpPr>
          <p:nvPr>
            <p:ph type="ftr" sz="quarter" idx="11"/>
          </p:nvPr>
        </p:nvSpPr>
        <p:spPr/>
        <p:txBody>
          <a:bodyPr/>
          <a:lstStyle/>
          <a:p>
            <a:pPr rtl="1"/>
            <a:endParaRPr>
              <a:solidFill>
                <a:srgbClr val="545454"/>
              </a:solidFill>
            </a:endParaRPr>
          </a:p>
        </p:txBody>
      </p:sp>
      <p:sp>
        <p:nvSpPr>
          <p:cNvPr id="6" name="מציין מיקום מספר שקופית 5"/>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284197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כותרת עליונה של מקטע">
    <p:spTree>
      <p:nvGrpSpPr>
        <p:cNvPr id="1" name=""/>
        <p:cNvGrpSpPr/>
        <p:nvPr/>
      </p:nvGrpSpPr>
      <p:grpSpPr>
        <a:xfrm>
          <a:off x="0" y="0"/>
          <a:ext cx="0" cy="0"/>
          <a:chOff x="0" y="0"/>
          <a:chExt cx="0" cy="0"/>
        </a:xfrm>
      </p:grpSpPr>
      <p:sp>
        <p:nvSpPr>
          <p:cNvPr id="2" name="כותרת 1"/>
          <p:cNvSpPr>
            <a:spLocks noGrp="1"/>
          </p:cNvSpPr>
          <p:nvPr>
            <p:ph type="title"/>
          </p:nvPr>
        </p:nvSpPr>
        <p:spPr>
          <a:xfrm>
            <a:off x="913449" y="3429001"/>
            <a:ext cx="7317105" cy="2362199"/>
          </a:xfrm>
        </p:spPr>
        <p:txBody>
          <a:bodyPr anchor="b">
            <a:normAutofit/>
          </a:bodyPr>
          <a:lstStyle>
            <a:lvl1pPr algn="r" latinLnBrk="0">
              <a:defRPr lang="he-IL" sz="3301" b="0" cap="all"/>
            </a:lvl1pPr>
          </a:lstStyle>
          <a:p>
            <a:pPr algn="r" rtl="1"/>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10100" y="685802"/>
            <a:ext cx="5891331" cy="1142999"/>
          </a:xfrm>
        </p:spPr>
        <p:txBody>
          <a:bodyPr anchor="t"/>
          <a:lstStyle>
            <a:lvl1pPr marL="0" indent="0" algn="r" latinLnBrk="0">
              <a:spcBef>
                <a:spcPts val="0"/>
              </a:spcBef>
              <a:buNone/>
              <a:defRPr lang="he-IL" sz="1500">
                <a:solidFill>
                  <a:schemeClr val="tx1"/>
                </a:solidFill>
              </a:defRPr>
            </a:lvl1pPr>
            <a:lvl2pPr marL="342991" indent="0" algn="r" latinLnBrk="0">
              <a:buNone/>
              <a:defRPr lang="he-IL" sz="1350">
                <a:solidFill>
                  <a:schemeClr val="tx1">
                    <a:tint val="75000"/>
                  </a:schemeClr>
                </a:solidFill>
              </a:defRPr>
            </a:lvl2pPr>
            <a:lvl3pPr marL="685983" indent="0" algn="r" latinLnBrk="0">
              <a:buNone/>
              <a:defRPr lang="he-IL" sz="1200">
                <a:solidFill>
                  <a:schemeClr val="tx1">
                    <a:tint val="75000"/>
                  </a:schemeClr>
                </a:solidFill>
              </a:defRPr>
            </a:lvl3pPr>
            <a:lvl4pPr marL="1028974" indent="0" algn="r" latinLnBrk="0">
              <a:buNone/>
              <a:defRPr lang="he-IL" sz="1050">
                <a:solidFill>
                  <a:schemeClr val="tx1">
                    <a:tint val="75000"/>
                  </a:schemeClr>
                </a:solidFill>
              </a:defRPr>
            </a:lvl4pPr>
            <a:lvl5pPr marL="1371966" indent="0" algn="r" latinLnBrk="0">
              <a:buNone/>
              <a:defRPr lang="he-IL" sz="1050">
                <a:solidFill>
                  <a:schemeClr val="tx1">
                    <a:tint val="75000"/>
                  </a:schemeClr>
                </a:solidFill>
              </a:defRPr>
            </a:lvl5pPr>
            <a:lvl6pPr marL="1714957" indent="0" algn="r" latinLnBrk="0">
              <a:buNone/>
              <a:defRPr lang="he-IL" sz="1050">
                <a:solidFill>
                  <a:schemeClr val="tx1">
                    <a:tint val="75000"/>
                  </a:schemeClr>
                </a:solidFill>
              </a:defRPr>
            </a:lvl6pPr>
            <a:lvl7pPr marL="2057949" indent="0" algn="r" latinLnBrk="0">
              <a:buNone/>
              <a:defRPr lang="he-IL" sz="1050">
                <a:solidFill>
                  <a:schemeClr val="tx1">
                    <a:tint val="75000"/>
                  </a:schemeClr>
                </a:solidFill>
              </a:defRPr>
            </a:lvl7pPr>
            <a:lvl8pPr marL="2400940" indent="0" algn="r" latinLnBrk="0">
              <a:buNone/>
              <a:defRPr lang="he-IL" sz="1050">
                <a:solidFill>
                  <a:schemeClr val="tx1">
                    <a:tint val="75000"/>
                  </a:schemeClr>
                </a:solidFill>
              </a:defRPr>
            </a:lvl8pPr>
            <a:lvl9pPr marL="2743932" indent="0" algn="r" latinLnBrk="0">
              <a:buNone/>
              <a:defRPr lang="he-IL" sz="1050">
                <a:solidFill>
                  <a:schemeClr val="tx1">
                    <a:tint val="75000"/>
                  </a:schemeClr>
                </a:solidFill>
              </a:defRPr>
            </a:lvl9pPr>
          </a:lstStyle>
          <a:p>
            <a:pPr lvl="0" algn="r" rtl="1"/>
            <a:r>
              <a:rPr lang="he-IL" smtClean="0"/>
              <a:t>לחץ כדי לערוך סגנונות טקסט של תבנית בסיס</a:t>
            </a:r>
          </a:p>
        </p:txBody>
      </p:sp>
      <p:sp>
        <p:nvSpPr>
          <p:cNvPr id="4" name="מציין מיקום תאריך 3"/>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5" name="מציין מיקום כותרת תחתונה 4"/>
          <p:cNvSpPr>
            <a:spLocks noGrp="1"/>
          </p:cNvSpPr>
          <p:nvPr>
            <p:ph type="ftr" sz="quarter" idx="11"/>
          </p:nvPr>
        </p:nvSpPr>
        <p:spPr/>
        <p:txBody>
          <a:bodyPr/>
          <a:lstStyle/>
          <a:p>
            <a:pPr rtl="1"/>
            <a:endParaRPr>
              <a:solidFill>
                <a:srgbClr val="545454"/>
              </a:solidFill>
            </a:endParaRPr>
          </a:p>
        </p:txBody>
      </p:sp>
      <p:sp>
        <p:nvSpPr>
          <p:cNvPr id="6" name="מציין מיקום מספר שקופית 5"/>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279314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1411C7F-CBD7-473F-9C27-CCC82C66B2CD}" type="slidenum">
              <a:rPr lang="ar-SA"/>
              <a:pPr/>
              <a:t>‹#›</a:t>
            </a:fld>
            <a:endParaRPr lang="he-IL"/>
          </a:p>
        </p:txBody>
      </p:sp>
    </p:spTree>
    <p:extLst>
      <p:ext uri="{BB962C8B-B14F-4D97-AF65-F5344CB8AC3E}">
        <p14:creationId xmlns:p14="http://schemas.microsoft.com/office/powerpoint/2010/main" val="28522569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925200" y="1828800"/>
            <a:ext cx="3532470" cy="4343400"/>
          </a:xfrm>
        </p:spPr>
        <p:txBody>
          <a:bodyPr>
            <a:normAutofit/>
          </a:bodyPr>
          <a:lstStyle>
            <a:lvl1pPr algn="r" latinLnBrk="0">
              <a:defRPr lang="he-IL" sz="1800"/>
            </a:lvl1pPr>
            <a:lvl2pPr algn="r" latinLnBrk="0">
              <a:defRPr lang="he-IL" sz="1500"/>
            </a:lvl2pPr>
            <a:lvl3pPr algn="r" latinLnBrk="0">
              <a:defRPr lang="he-IL" sz="1350"/>
            </a:lvl3pPr>
            <a:lvl4pPr algn="r" latinLnBrk="0">
              <a:defRPr lang="he-IL" sz="1200"/>
            </a:lvl4pPr>
            <a:lvl5pPr algn="r" latinLnBrk="0">
              <a:defRPr lang="he-IL" sz="1200"/>
            </a:lvl5pPr>
            <a:lvl6pPr algn="r" latinLnBrk="0">
              <a:defRPr lang="he-IL" sz="1200"/>
            </a:lvl6pPr>
            <a:lvl7pPr algn="r" latinLnBrk="0">
              <a:defRPr lang="he-IL" sz="1200" baseline="0"/>
            </a:lvl7pPr>
            <a:lvl8pPr algn="r" latinLnBrk="0">
              <a:defRPr lang="he-IL" sz="1200" baseline="0"/>
            </a:lvl8pPr>
            <a:lvl9pPr algn="r" latinLnBrk="0">
              <a:defRPr lang="he-IL" sz="1200" baseline="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וכן 3"/>
          <p:cNvSpPr>
            <a:spLocks noGrp="1"/>
          </p:cNvSpPr>
          <p:nvPr>
            <p:ph sz="half" idx="2"/>
          </p:nvPr>
        </p:nvSpPr>
        <p:spPr>
          <a:xfrm>
            <a:off x="4698083" y="1828800"/>
            <a:ext cx="3532470" cy="4343400"/>
          </a:xfrm>
        </p:spPr>
        <p:txBody>
          <a:bodyPr>
            <a:normAutofit/>
          </a:bodyPr>
          <a:lstStyle>
            <a:lvl1pPr algn="r" latinLnBrk="0">
              <a:defRPr lang="he-IL" sz="1800"/>
            </a:lvl1pPr>
            <a:lvl2pPr algn="r" latinLnBrk="0">
              <a:defRPr lang="he-IL" sz="1500"/>
            </a:lvl2pPr>
            <a:lvl3pPr algn="r" latinLnBrk="0">
              <a:defRPr lang="he-IL" sz="1350"/>
            </a:lvl3pPr>
            <a:lvl4pPr algn="r" latinLnBrk="0">
              <a:defRPr lang="he-IL" sz="1200"/>
            </a:lvl4pPr>
            <a:lvl5pPr algn="r" latinLnBrk="0">
              <a:defRPr lang="he-IL" sz="1200"/>
            </a:lvl5pPr>
            <a:lvl6pPr algn="r" latinLnBrk="0">
              <a:defRPr lang="he-IL" sz="1200"/>
            </a:lvl6pPr>
            <a:lvl7pPr algn="r" latinLnBrk="0">
              <a:defRPr lang="he-IL" sz="1200"/>
            </a:lvl7pPr>
            <a:lvl8pPr algn="r" latinLnBrk="0">
              <a:defRPr lang="he-IL" sz="1200"/>
            </a:lvl8pPr>
            <a:lvl9pPr algn="r" latinLnBrk="0">
              <a:defRPr lang="he-IL" sz="12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5" name="מציין מיקום תאריך 4"/>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6" name="מציין מיקום כותרת תחתונה 5"/>
          <p:cNvSpPr>
            <a:spLocks noGrp="1"/>
          </p:cNvSpPr>
          <p:nvPr>
            <p:ph type="ftr" sz="quarter" idx="11"/>
          </p:nvPr>
        </p:nvSpPr>
        <p:spPr/>
        <p:txBody>
          <a:bodyPr/>
          <a:lstStyle/>
          <a:p>
            <a:pPr rtl="1"/>
            <a:endParaRPr>
              <a:solidFill>
                <a:srgbClr val="545454"/>
              </a:solidFill>
            </a:endParaRPr>
          </a:p>
        </p:txBody>
      </p:sp>
      <p:sp>
        <p:nvSpPr>
          <p:cNvPr id="7" name="מציין מיקום מספר שקופית 6"/>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8727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913449" y="274638"/>
            <a:ext cx="7317105" cy="1325562"/>
          </a:xfrm>
        </p:spPr>
        <p:txBody>
          <a:bodyPr/>
          <a:lstStyle>
            <a:lvl1pPr algn="r" latinLnBrk="0">
              <a:defRPr lang="he-IL"/>
            </a:lvl1pPr>
          </a:lstStyle>
          <a:p>
            <a:pPr algn="r" rtl="1"/>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13448" y="1828800"/>
            <a:ext cx="3532790" cy="838201"/>
          </a:xfrm>
        </p:spPr>
        <p:txBody>
          <a:bodyPr anchor="ctr"/>
          <a:lstStyle>
            <a:lvl1pPr marL="0" indent="0" algn="r" latinLnBrk="0">
              <a:spcBef>
                <a:spcPts val="0"/>
              </a:spcBef>
              <a:buNone/>
              <a:defRPr lang="he-IL" sz="1800" b="0" cap="all" baseline="0">
                <a:solidFill>
                  <a:schemeClr val="tx1">
                    <a:lumMod val="50000"/>
                  </a:schemeClr>
                </a:solidFill>
              </a:defRPr>
            </a:lvl1pPr>
            <a:lvl2pPr marL="342991" indent="0" algn="r" latinLnBrk="0">
              <a:buNone/>
              <a:defRPr lang="he-IL" sz="1500" b="1"/>
            </a:lvl2pPr>
            <a:lvl3pPr marL="685983" indent="0" algn="r" latinLnBrk="0">
              <a:buNone/>
              <a:defRPr lang="he-IL" sz="1350" b="1"/>
            </a:lvl3pPr>
            <a:lvl4pPr marL="1028974" indent="0" algn="r" latinLnBrk="0">
              <a:buNone/>
              <a:defRPr lang="he-IL" sz="1200" b="1"/>
            </a:lvl4pPr>
            <a:lvl5pPr marL="1371966" indent="0" algn="r" latinLnBrk="0">
              <a:buNone/>
              <a:defRPr lang="he-IL" sz="1200" b="1"/>
            </a:lvl5pPr>
            <a:lvl6pPr marL="1714957" indent="0" algn="r" latinLnBrk="0">
              <a:buNone/>
              <a:defRPr lang="he-IL" sz="1200" b="1"/>
            </a:lvl6pPr>
            <a:lvl7pPr marL="2057949" indent="0" algn="r" latinLnBrk="0">
              <a:buNone/>
              <a:defRPr lang="he-IL" sz="1200" b="1"/>
            </a:lvl7pPr>
            <a:lvl8pPr marL="2400940" indent="0" algn="r" latinLnBrk="0">
              <a:buNone/>
              <a:defRPr lang="he-IL" sz="1200" b="1"/>
            </a:lvl8pPr>
            <a:lvl9pPr marL="2743932" indent="0" algn="r" latinLnBrk="0">
              <a:buNone/>
              <a:defRPr lang="he-IL" sz="1200" b="1"/>
            </a:lvl9pPr>
          </a:lstStyle>
          <a:p>
            <a:pPr lvl="0" algn="r" rtl="1"/>
            <a:r>
              <a:rPr lang="he-IL" smtClean="0"/>
              <a:t>לחץ כדי לערוך סגנונות טקסט של תבנית בסיס</a:t>
            </a:r>
          </a:p>
        </p:txBody>
      </p:sp>
      <p:sp>
        <p:nvSpPr>
          <p:cNvPr id="4" name="מציין מיקום תוכן 3"/>
          <p:cNvSpPr>
            <a:spLocks noGrp="1"/>
          </p:cNvSpPr>
          <p:nvPr>
            <p:ph sz="half" idx="2"/>
          </p:nvPr>
        </p:nvSpPr>
        <p:spPr>
          <a:xfrm>
            <a:off x="913448" y="2743201"/>
            <a:ext cx="3532790" cy="3428999"/>
          </a:xfrm>
        </p:spPr>
        <p:txBody>
          <a:bodyPr>
            <a:normAutofit/>
          </a:bodyPr>
          <a:lstStyle>
            <a:lvl1pPr algn="r" latinLnBrk="0">
              <a:defRPr lang="he-IL" sz="1500"/>
            </a:lvl1pPr>
            <a:lvl2pPr algn="r" latinLnBrk="0">
              <a:defRPr lang="he-IL" sz="1350"/>
            </a:lvl2pPr>
            <a:lvl3pPr algn="r" latinLnBrk="0">
              <a:defRPr lang="he-IL" sz="1200"/>
            </a:lvl3pPr>
            <a:lvl4pPr algn="r" latinLnBrk="0">
              <a:defRPr lang="he-IL" sz="1050"/>
            </a:lvl4pPr>
            <a:lvl5pPr algn="r" latinLnBrk="0">
              <a:defRPr lang="he-IL" sz="1050"/>
            </a:lvl5pPr>
            <a:lvl6pPr algn="r" latinLnBrk="0">
              <a:defRPr lang="he-IL" sz="1050"/>
            </a:lvl6pPr>
            <a:lvl7pPr algn="r" latinLnBrk="0">
              <a:defRPr lang="he-IL" sz="1050"/>
            </a:lvl7pPr>
            <a:lvl8pPr algn="r" latinLnBrk="0">
              <a:defRPr lang="he-IL" sz="1050"/>
            </a:lvl8pPr>
            <a:lvl9pPr algn="r" latinLnBrk="0">
              <a:defRPr lang="he-IL" sz="105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5" name="מציין מיקום טקסט 4"/>
          <p:cNvSpPr>
            <a:spLocks noGrp="1"/>
          </p:cNvSpPr>
          <p:nvPr>
            <p:ph type="body" sz="quarter" idx="3"/>
          </p:nvPr>
        </p:nvSpPr>
        <p:spPr>
          <a:xfrm>
            <a:off x="4697764" y="1828800"/>
            <a:ext cx="3532790" cy="838201"/>
          </a:xfrm>
        </p:spPr>
        <p:txBody>
          <a:bodyPr anchor="ctr"/>
          <a:lstStyle>
            <a:lvl1pPr marL="0" indent="0" algn="r" latinLnBrk="0">
              <a:spcBef>
                <a:spcPts val="0"/>
              </a:spcBef>
              <a:buNone/>
              <a:defRPr lang="he-IL" sz="1800" b="0" cap="all" baseline="0">
                <a:solidFill>
                  <a:schemeClr val="tx1">
                    <a:lumMod val="50000"/>
                  </a:schemeClr>
                </a:solidFill>
              </a:defRPr>
            </a:lvl1pPr>
            <a:lvl2pPr marL="342991" indent="0" algn="r" latinLnBrk="0">
              <a:buNone/>
              <a:defRPr lang="he-IL" sz="1500" b="1"/>
            </a:lvl2pPr>
            <a:lvl3pPr marL="685983" indent="0" algn="r" latinLnBrk="0">
              <a:buNone/>
              <a:defRPr lang="he-IL" sz="1350" b="1"/>
            </a:lvl3pPr>
            <a:lvl4pPr marL="1028974" indent="0" algn="r" latinLnBrk="0">
              <a:buNone/>
              <a:defRPr lang="he-IL" sz="1200" b="1"/>
            </a:lvl4pPr>
            <a:lvl5pPr marL="1371966" indent="0" algn="r" latinLnBrk="0">
              <a:buNone/>
              <a:defRPr lang="he-IL" sz="1200" b="1"/>
            </a:lvl5pPr>
            <a:lvl6pPr marL="1714957" indent="0" algn="r" latinLnBrk="0">
              <a:buNone/>
              <a:defRPr lang="he-IL" sz="1200" b="1"/>
            </a:lvl6pPr>
            <a:lvl7pPr marL="2057949" indent="0" algn="r" latinLnBrk="0">
              <a:buNone/>
              <a:defRPr lang="he-IL" sz="1200" b="1"/>
            </a:lvl7pPr>
            <a:lvl8pPr marL="2400940" indent="0" algn="r" latinLnBrk="0">
              <a:buNone/>
              <a:defRPr lang="he-IL" sz="1200" b="1"/>
            </a:lvl8pPr>
            <a:lvl9pPr marL="2743932" indent="0" algn="r" latinLnBrk="0">
              <a:buNone/>
              <a:defRPr lang="he-IL" sz="1200" b="1"/>
            </a:lvl9pPr>
          </a:lstStyle>
          <a:p>
            <a:pPr lvl="0" algn="r" rtl="1"/>
            <a:r>
              <a:rPr lang="he-IL" smtClean="0"/>
              <a:t>לחץ כדי לערוך סגנונות טקסט של תבנית בסיס</a:t>
            </a:r>
          </a:p>
        </p:txBody>
      </p:sp>
      <p:sp>
        <p:nvSpPr>
          <p:cNvPr id="6" name="מציין מיקום תוכן 5"/>
          <p:cNvSpPr>
            <a:spLocks noGrp="1"/>
          </p:cNvSpPr>
          <p:nvPr>
            <p:ph sz="quarter" idx="4"/>
          </p:nvPr>
        </p:nvSpPr>
        <p:spPr>
          <a:xfrm>
            <a:off x="4697764" y="2743201"/>
            <a:ext cx="3532790" cy="3428999"/>
          </a:xfrm>
        </p:spPr>
        <p:txBody>
          <a:bodyPr>
            <a:normAutofit/>
          </a:bodyPr>
          <a:lstStyle>
            <a:lvl1pPr algn="r" latinLnBrk="0">
              <a:defRPr lang="he-IL" sz="1500"/>
            </a:lvl1pPr>
            <a:lvl2pPr algn="r" latinLnBrk="0">
              <a:defRPr lang="he-IL" sz="1350"/>
            </a:lvl2pPr>
            <a:lvl3pPr algn="r" latinLnBrk="0">
              <a:defRPr lang="he-IL" sz="1200"/>
            </a:lvl3pPr>
            <a:lvl4pPr algn="r" latinLnBrk="0">
              <a:defRPr lang="he-IL" sz="1050"/>
            </a:lvl4pPr>
            <a:lvl5pPr algn="r" latinLnBrk="0">
              <a:defRPr lang="he-IL" sz="1050"/>
            </a:lvl5pPr>
            <a:lvl6pPr algn="r" latinLnBrk="0">
              <a:defRPr lang="he-IL" sz="1050"/>
            </a:lvl6pPr>
            <a:lvl7pPr algn="r" latinLnBrk="0">
              <a:defRPr lang="he-IL" sz="1050"/>
            </a:lvl7pPr>
            <a:lvl8pPr algn="r" latinLnBrk="0">
              <a:defRPr lang="he-IL" sz="1050" baseline="0"/>
            </a:lvl8pPr>
            <a:lvl9pPr algn="r" latinLnBrk="0">
              <a:defRPr lang="he-IL" sz="1050" baseline="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7" name="מציין מיקום תאריך 6"/>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8" name="מציין מיקום כותרת תחתונה 7"/>
          <p:cNvSpPr>
            <a:spLocks noGrp="1"/>
          </p:cNvSpPr>
          <p:nvPr>
            <p:ph type="ftr" sz="quarter" idx="11"/>
          </p:nvPr>
        </p:nvSpPr>
        <p:spPr/>
        <p:txBody>
          <a:bodyPr/>
          <a:lstStyle/>
          <a:p>
            <a:pPr rtl="1"/>
            <a:endParaRPr>
              <a:solidFill>
                <a:srgbClr val="545454"/>
              </a:solidFill>
            </a:endParaRPr>
          </a:p>
        </p:txBody>
      </p:sp>
      <p:sp>
        <p:nvSpPr>
          <p:cNvPr id="9" name="מציין מיקום מספר שקופית 8"/>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189692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אריך 2"/>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4" name="מציין מיקום כותרת תחתונה 3"/>
          <p:cNvSpPr>
            <a:spLocks noGrp="1"/>
          </p:cNvSpPr>
          <p:nvPr>
            <p:ph type="ftr" sz="quarter" idx="11"/>
          </p:nvPr>
        </p:nvSpPr>
        <p:spPr/>
        <p:txBody>
          <a:bodyPr/>
          <a:lstStyle/>
          <a:p>
            <a:pPr rtl="1"/>
            <a:endParaRPr>
              <a:solidFill>
                <a:srgbClr val="545454"/>
              </a:solidFill>
            </a:endParaRPr>
          </a:p>
        </p:txBody>
      </p:sp>
      <p:sp>
        <p:nvSpPr>
          <p:cNvPr id="5" name="מציין מיקום מספר שקופית 4"/>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5163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3" name="מציין מיקום כותרת תחתונה 2"/>
          <p:cNvSpPr>
            <a:spLocks noGrp="1"/>
          </p:cNvSpPr>
          <p:nvPr>
            <p:ph type="ftr" sz="quarter" idx="11"/>
          </p:nvPr>
        </p:nvSpPr>
        <p:spPr/>
        <p:txBody>
          <a:bodyPr/>
          <a:lstStyle/>
          <a:p>
            <a:pPr rtl="1"/>
            <a:endParaRPr>
              <a:solidFill>
                <a:srgbClr val="545454"/>
              </a:solidFill>
            </a:endParaRPr>
          </a:p>
        </p:txBody>
      </p:sp>
      <p:sp>
        <p:nvSpPr>
          <p:cNvPr id="4" name="מציין מיקום מספר שקופית 3"/>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38827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flipH="1">
            <a:off x="5259169"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pPr>
            <a:endParaRPr lang="he-IL" sz="135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5772462" y="685800"/>
            <a:ext cx="2915409" cy="4038600"/>
          </a:xfrm>
        </p:spPr>
        <p:txBody>
          <a:bodyPr anchor="b">
            <a:noAutofit/>
          </a:bodyPr>
          <a:lstStyle>
            <a:lvl1pPr algn="r" latinLnBrk="0">
              <a:defRPr lang="he-IL" sz="3001" b="0">
                <a:latin typeface="Tahoma" panose="020B0604030504040204" pitchFamily="34" charset="0"/>
                <a:ea typeface="Tahoma" panose="020B0604030504040204" pitchFamily="34" charset="0"/>
                <a:cs typeface="Tahoma" panose="020B0604030504040204" pitchFamily="34" charset="0"/>
              </a:defRPr>
            </a:lvl1pPr>
          </a:lstStyle>
          <a:p>
            <a:pPr algn="r" rtl="1"/>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3292" y="685800"/>
            <a:ext cx="4230202" cy="5486400"/>
          </a:xfrm>
        </p:spPr>
        <p:txBody>
          <a:bodyPr>
            <a:normAutofit/>
          </a:bodyPr>
          <a:lstStyle>
            <a:lvl1pPr algn="r" latinLnBrk="0">
              <a:defRPr lang="he-IL" sz="1800">
                <a:latin typeface="Tahoma" panose="020B0604030504040204" pitchFamily="34" charset="0"/>
                <a:ea typeface="Tahoma" panose="020B0604030504040204" pitchFamily="34" charset="0"/>
                <a:cs typeface="Tahoma" panose="020B0604030504040204" pitchFamily="34" charset="0"/>
              </a:defRPr>
            </a:lvl1pPr>
            <a:lvl2pPr algn="r" latinLnBrk="0">
              <a:defRPr lang="he-IL" sz="1500">
                <a:latin typeface="Tahoma" panose="020B0604030504040204" pitchFamily="34" charset="0"/>
                <a:ea typeface="Tahoma" panose="020B0604030504040204" pitchFamily="34" charset="0"/>
                <a:cs typeface="Tahoma" panose="020B0604030504040204" pitchFamily="34" charset="0"/>
              </a:defRPr>
            </a:lvl2pPr>
            <a:lvl3pPr algn="r" latinLnBrk="0">
              <a:defRPr lang="he-IL" sz="1350">
                <a:latin typeface="Tahoma" panose="020B0604030504040204" pitchFamily="34" charset="0"/>
                <a:ea typeface="Tahoma" panose="020B0604030504040204" pitchFamily="34" charset="0"/>
                <a:cs typeface="Tahoma" panose="020B0604030504040204" pitchFamily="34" charset="0"/>
              </a:defRPr>
            </a:lvl3pPr>
            <a:lvl4pPr algn="r" latinLnBrk="0">
              <a:defRPr lang="he-IL" sz="1200">
                <a:latin typeface="Tahoma" panose="020B0604030504040204" pitchFamily="34" charset="0"/>
                <a:ea typeface="Tahoma" panose="020B0604030504040204" pitchFamily="34" charset="0"/>
                <a:cs typeface="Tahoma" panose="020B0604030504040204" pitchFamily="34" charset="0"/>
              </a:defRPr>
            </a:lvl4pPr>
            <a:lvl5pPr algn="r" latinLnBrk="0">
              <a:defRPr lang="he-IL" sz="1200">
                <a:latin typeface="Tahoma" panose="020B0604030504040204" pitchFamily="34" charset="0"/>
                <a:ea typeface="Tahoma" panose="020B0604030504040204" pitchFamily="34" charset="0"/>
                <a:cs typeface="Tahoma" panose="020B0604030504040204" pitchFamily="34" charset="0"/>
              </a:defRPr>
            </a:lvl5pPr>
            <a:lvl6pPr algn="r" latinLnBrk="0">
              <a:defRPr lang="he-IL" sz="1200"/>
            </a:lvl6pPr>
            <a:lvl7pPr algn="r" latinLnBrk="0">
              <a:defRPr lang="he-IL" sz="1200"/>
            </a:lvl7pPr>
            <a:lvl8pPr algn="r" latinLnBrk="0">
              <a:defRPr lang="he-IL" sz="1200"/>
            </a:lvl8pPr>
            <a:lvl9pPr algn="r" latinLnBrk="0">
              <a:defRPr lang="he-IL" sz="12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טקסט 3"/>
          <p:cNvSpPr>
            <a:spLocks noGrp="1"/>
          </p:cNvSpPr>
          <p:nvPr>
            <p:ph type="body" sz="half" idx="2"/>
          </p:nvPr>
        </p:nvSpPr>
        <p:spPr>
          <a:xfrm>
            <a:off x="5772462" y="4876800"/>
            <a:ext cx="2915409" cy="1295400"/>
          </a:xfrm>
        </p:spPr>
        <p:txBody>
          <a:bodyPr>
            <a:normAutofit/>
          </a:bodyPr>
          <a:lstStyle>
            <a:lvl1pPr marL="0" indent="0" algn="r" latinLnBrk="0">
              <a:spcBef>
                <a:spcPts val="0"/>
              </a:spcBef>
              <a:buNone/>
              <a:defRPr lang="he-IL" sz="1350">
                <a:latin typeface="Tahoma" panose="020B0604030504040204" pitchFamily="34" charset="0"/>
                <a:ea typeface="Tahoma" panose="020B0604030504040204" pitchFamily="34" charset="0"/>
                <a:cs typeface="Tahoma" panose="020B0604030504040204" pitchFamily="34" charset="0"/>
              </a:defRPr>
            </a:lvl1pPr>
            <a:lvl2pPr marL="342991" indent="0" algn="r" latinLnBrk="0">
              <a:buNone/>
              <a:defRPr lang="he-IL" sz="900"/>
            </a:lvl2pPr>
            <a:lvl3pPr marL="685983" indent="0" algn="r" latinLnBrk="0">
              <a:buNone/>
              <a:defRPr lang="he-IL" sz="750"/>
            </a:lvl3pPr>
            <a:lvl4pPr marL="1028974" indent="0" algn="r" latinLnBrk="0">
              <a:buNone/>
              <a:defRPr lang="he-IL" sz="675"/>
            </a:lvl4pPr>
            <a:lvl5pPr marL="1371966" indent="0" algn="r" latinLnBrk="0">
              <a:buNone/>
              <a:defRPr lang="he-IL" sz="675"/>
            </a:lvl5pPr>
            <a:lvl6pPr marL="1714957" indent="0" algn="r" latinLnBrk="0">
              <a:buNone/>
              <a:defRPr lang="he-IL" sz="675"/>
            </a:lvl6pPr>
            <a:lvl7pPr marL="2057949" indent="0" algn="r" latinLnBrk="0">
              <a:buNone/>
              <a:defRPr lang="he-IL" sz="675"/>
            </a:lvl7pPr>
            <a:lvl8pPr marL="2400940" indent="0" algn="r" latinLnBrk="0">
              <a:buNone/>
              <a:defRPr lang="he-IL" sz="675"/>
            </a:lvl8pPr>
            <a:lvl9pPr marL="2743932" indent="0" algn="r" latinLnBrk="0">
              <a:buNone/>
              <a:defRPr lang="he-IL" sz="675"/>
            </a:lvl9pPr>
          </a:lstStyle>
          <a:p>
            <a:pPr lvl="0" algn="r" rtl="1"/>
            <a:r>
              <a:rPr lang="he-IL" smtClean="0"/>
              <a:t>לחץ כדי לערוך סגנונות טקסט של תבנית בסיס</a:t>
            </a:r>
          </a:p>
        </p:txBody>
      </p:sp>
      <p:sp>
        <p:nvSpPr>
          <p:cNvPr id="5" name="מציין מיקום תאריך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fld id="{EDF33987-6305-4E2A-BF18-EF013ECE927B}" type="datetimeFigureOut">
              <a:rPr lang="he-IL" smtClean="0">
                <a:solidFill>
                  <a:srgbClr val="545454"/>
                </a:solidFill>
              </a:rPr>
              <a:pPr rtl="1"/>
              <a:t>כ"ב/שבט/תשע"ו</a:t>
            </a:fld>
            <a:endParaRPr>
              <a:solidFill>
                <a:srgbClr val="545454"/>
              </a:solidFill>
            </a:endParaRPr>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a:solidFill>
                <a:srgbClr val="545454"/>
              </a:solidFill>
            </a:endParaRPr>
          </a:p>
        </p:txBody>
      </p:sp>
      <p:sp>
        <p:nvSpPr>
          <p:cNvPr id="7" name="מציין מיקום מספר שקופית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fld id="{F36C87F6-986D-49E6-AF40-1B3A1EE8064D}" type="slidenum">
              <a:rPr smtClean="0">
                <a:solidFill>
                  <a:srgbClr val="545454"/>
                </a:solidFill>
              </a:rPr>
              <a:pPr rtl="1"/>
              <a:t>‹#›</a:t>
            </a:fld>
            <a:endParaRPr>
              <a:solidFill>
                <a:srgbClr val="545454"/>
              </a:solidFill>
            </a:endParaRPr>
          </a:p>
        </p:txBody>
      </p:sp>
    </p:spTree>
    <p:extLst>
      <p:ext uri="{BB962C8B-B14F-4D97-AF65-F5344CB8AC3E}">
        <p14:creationId xmlns:p14="http://schemas.microsoft.com/office/powerpoint/2010/main" val="257519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flipH="1">
            <a:off x="5259169"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pPr>
            <a:endParaRPr lang="he-IL" sz="135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a:off x="5772462" y="685800"/>
            <a:ext cx="2915409" cy="4038600"/>
          </a:xfrm>
        </p:spPr>
        <p:txBody>
          <a:bodyPr anchor="b">
            <a:noAutofit/>
          </a:bodyPr>
          <a:lstStyle>
            <a:lvl1pPr algn="r" latinLnBrk="0">
              <a:defRPr lang="he-IL" sz="3001" b="0">
                <a:latin typeface="Tahoma" panose="020B0604030504040204" pitchFamily="34" charset="0"/>
                <a:ea typeface="Tahoma" panose="020B0604030504040204" pitchFamily="34" charset="0"/>
                <a:cs typeface="Tahoma" panose="020B0604030504040204" pitchFamily="34" charset="0"/>
              </a:defRPr>
            </a:lvl1pPr>
          </a:lstStyle>
          <a:p>
            <a:pPr algn="r" rtl="1"/>
            <a:r>
              <a:rPr lang="he-IL" smtClean="0"/>
              <a:t>לחץ כדי לערוך סגנון כותרת של תבנית בסיס</a:t>
            </a:r>
            <a:endParaRPr lang="he-IL"/>
          </a:p>
        </p:txBody>
      </p:sp>
      <p:sp>
        <p:nvSpPr>
          <p:cNvPr id="3" name="מציין מיקום תמונה 2"/>
          <p:cNvSpPr>
            <a:spLocks noGrp="1"/>
          </p:cNvSpPr>
          <p:nvPr>
            <p:ph type="pic" idx="1"/>
          </p:nvPr>
        </p:nvSpPr>
        <p:spPr>
          <a:xfrm>
            <a:off x="513292"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lang="he-IL" sz="1800">
                <a:latin typeface="Tahoma" panose="020B0604030504040204" pitchFamily="34" charset="0"/>
                <a:ea typeface="Tahoma" panose="020B0604030504040204" pitchFamily="34" charset="0"/>
                <a:cs typeface="Tahoma" panose="020B0604030504040204" pitchFamily="34" charset="0"/>
              </a:defRPr>
            </a:lvl1pPr>
            <a:lvl2pPr marL="342991" indent="0" algn="r" latinLnBrk="0">
              <a:buNone/>
              <a:defRPr lang="he-IL" sz="2101"/>
            </a:lvl2pPr>
            <a:lvl3pPr marL="685983" indent="0" algn="r" latinLnBrk="0">
              <a:buNone/>
              <a:defRPr lang="he-IL" sz="1800"/>
            </a:lvl3pPr>
            <a:lvl4pPr marL="1028974" indent="0" algn="r" latinLnBrk="0">
              <a:buNone/>
              <a:defRPr lang="he-IL" sz="1500"/>
            </a:lvl4pPr>
            <a:lvl5pPr marL="1371966" indent="0" algn="r" latinLnBrk="0">
              <a:buNone/>
              <a:defRPr lang="he-IL" sz="1500"/>
            </a:lvl5pPr>
            <a:lvl6pPr marL="1714957" indent="0" algn="r" latinLnBrk="0">
              <a:buNone/>
              <a:defRPr lang="he-IL" sz="1500"/>
            </a:lvl6pPr>
            <a:lvl7pPr marL="2057949" indent="0" algn="r" latinLnBrk="0">
              <a:buNone/>
              <a:defRPr lang="he-IL" sz="1500"/>
            </a:lvl7pPr>
            <a:lvl8pPr marL="2400940" indent="0" algn="r" latinLnBrk="0">
              <a:buNone/>
              <a:defRPr lang="he-IL" sz="1500"/>
            </a:lvl8pPr>
            <a:lvl9pPr marL="2743932" indent="0" algn="r" latinLnBrk="0">
              <a:buNone/>
              <a:defRPr lang="he-IL" sz="1500"/>
            </a:lvl9pPr>
          </a:lstStyle>
          <a:p>
            <a:pPr algn="r" rtl="1"/>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5772462" y="4876800"/>
            <a:ext cx="2915409" cy="1295400"/>
          </a:xfrm>
        </p:spPr>
        <p:txBody>
          <a:bodyPr>
            <a:normAutofit/>
          </a:bodyPr>
          <a:lstStyle>
            <a:lvl1pPr marL="0" indent="0" algn="r" latinLnBrk="0">
              <a:spcBef>
                <a:spcPts val="0"/>
              </a:spcBef>
              <a:buNone/>
              <a:defRPr lang="he-IL" sz="1350">
                <a:latin typeface="Tahoma" panose="020B0604030504040204" pitchFamily="34" charset="0"/>
                <a:ea typeface="Tahoma" panose="020B0604030504040204" pitchFamily="34" charset="0"/>
                <a:cs typeface="Tahoma" panose="020B0604030504040204" pitchFamily="34" charset="0"/>
              </a:defRPr>
            </a:lvl1pPr>
            <a:lvl2pPr marL="342991" indent="0" algn="r" latinLnBrk="0">
              <a:buNone/>
              <a:defRPr lang="he-IL" sz="900"/>
            </a:lvl2pPr>
            <a:lvl3pPr marL="685983" indent="0" algn="r" latinLnBrk="0">
              <a:buNone/>
              <a:defRPr lang="he-IL" sz="750"/>
            </a:lvl3pPr>
            <a:lvl4pPr marL="1028974" indent="0" algn="r" latinLnBrk="0">
              <a:buNone/>
              <a:defRPr lang="he-IL" sz="675"/>
            </a:lvl4pPr>
            <a:lvl5pPr marL="1371966" indent="0" algn="r" latinLnBrk="0">
              <a:buNone/>
              <a:defRPr lang="he-IL" sz="675"/>
            </a:lvl5pPr>
            <a:lvl6pPr marL="1714957" indent="0" algn="r" latinLnBrk="0">
              <a:buNone/>
              <a:defRPr lang="he-IL" sz="675"/>
            </a:lvl6pPr>
            <a:lvl7pPr marL="2057949" indent="0" algn="r" latinLnBrk="0">
              <a:buNone/>
              <a:defRPr lang="he-IL" sz="675"/>
            </a:lvl7pPr>
            <a:lvl8pPr marL="2400940" indent="0" algn="r" latinLnBrk="0">
              <a:buNone/>
              <a:defRPr lang="he-IL" sz="675"/>
            </a:lvl8pPr>
            <a:lvl9pPr marL="2743932" indent="0" algn="r" latinLnBrk="0">
              <a:buNone/>
              <a:defRPr lang="he-IL" sz="675"/>
            </a:lvl9pPr>
          </a:lstStyle>
          <a:p>
            <a:pPr lvl="0" algn="r" rtl="1"/>
            <a:r>
              <a:rPr lang="he-IL" smtClean="0"/>
              <a:t>לחץ כדי לערוך סגנונות טקסט של תבנית בסיס</a:t>
            </a:r>
          </a:p>
        </p:txBody>
      </p:sp>
      <p:sp>
        <p:nvSpPr>
          <p:cNvPr id="5" name="מציין מיקום תאריך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fld id="{EDF33987-6305-4E2A-BF18-EF013ECE927B}" type="datetimeFigureOut">
              <a:rPr lang="he-IL" smtClean="0">
                <a:solidFill>
                  <a:srgbClr val="545454"/>
                </a:solidFill>
              </a:rPr>
              <a:pPr rtl="1"/>
              <a:t>כ"ב/שבט/תשע"ו</a:t>
            </a:fld>
            <a:endParaRPr>
              <a:solidFill>
                <a:srgbClr val="545454"/>
              </a:solidFill>
            </a:endParaRPr>
          </a:p>
        </p:txBody>
      </p:sp>
      <p:sp>
        <p:nvSpPr>
          <p:cNvPr id="6" name="מציין מיקום כותרת תחתונה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a:solidFill>
                <a:srgbClr val="545454"/>
              </a:solidFill>
            </a:endParaRPr>
          </a:p>
        </p:txBody>
      </p:sp>
      <p:sp>
        <p:nvSpPr>
          <p:cNvPr id="7" name="מציין מיקום מספר שקופית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fld id="{F36C87F6-986D-49E6-AF40-1B3A1EE8064D}" type="slidenum">
              <a:rPr smtClean="0">
                <a:solidFill>
                  <a:srgbClr val="545454"/>
                </a:solidFill>
              </a:rPr>
              <a:pPr rtl="1"/>
              <a:t>‹#›</a:t>
            </a:fld>
            <a:endParaRPr>
              <a:solidFill>
                <a:srgbClr val="545454"/>
              </a:solidFill>
            </a:endParaRPr>
          </a:p>
        </p:txBody>
      </p:sp>
    </p:spTree>
    <p:extLst>
      <p:ext uri="{BB962C8B-B14F-4D97-AF65-F5344CB8AC3E}">
        <p14:creationId xmlns:p14="http://schemas.microsoft.com/office/powerpoint/2010/main" val="42780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טקסט אנכי 2"/>
          <p:cNvSpPr>
            <a:spLocks noGrp="1"/>
          </p:cNvSpPr>
          <p:nvPr>
            <p:ph type="body" orient="vert" idx="1"/>
          </p:nvPr>
        </p:nvSpPr>
        <p:spPr/>
        <p:txBody>
          <a:bodyPr vert="eaVert"/>
          <a:lstStyle>
            <a:lvl5pPr algn="r" latinLnBrk="0">
              <a:defRPr lang="he-IL"/>
            </a:lvl5pPr>
            <a:lvl6pPr algn="r" latinLnBrk="0">
              <a:defRPr lang="he-IL"/>
            </a:lvl6pPr>
            <a:lvl7pPr algn="r" latinLnBrk="0">
              <a:defRPr lang="he-IL" baseline="0"/>
            </a:lvl7pPr>
            <a:lvl8pPr algn="r" latinLnBrk="0">
              <a:defRPr lang="he-IL" baseline="0"/>
            </a:lvl8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5" name="מציין מיקום כותרת תחתונה 4"/>
          <p:cNvSpPr>
            <a:spLocks noGrp="1"/>
          </p:cNvSpPr>
          <p:nvPr>
            <p:ph type="ftr" sz="quarter" idx="11"/>
          </p:nvPr>
        </p:nvSpPr>
        <p:spPr/>
        <p:txBody>
          <a:bodyPr/>
          <a:lstStyle/>
          <a:p>
            <a:pPr rtl="1"/>
            <a:endParaRPr>
              <a:solidFill>
                <a:srgbClr val="545454"/>
              </a:solidFill>
            </a:endParaRPr>
          </a:p>
        </p:txBody>
      </p:sp>
      <p:sp>
        <p:nvSpPr>
          <p:cNvPr id="6" name="מציין מיקום מספר שקופית 5"/>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408263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12838" y="685800"/>
            <a:ext cx="1601153" cy="5486400"/>
          </a:xfrm>
        </p:spPr>
        <p:txBody>
          <a:bodyPr vert="eaVert"/>
          <a:lstStyle/>
          <a:p>
            <a:pPr algn="r" rtl="1"/>
            <a:r>
              <a:rPr lang="he-IL" smtClean="0"/>
              <a:t>לחץ כדי לערוך סגנון כותרת של תבנית בסיס</a:t>
            </a:r>
            <a:endParaRPr lang="he-IL"/>
          </a:p>
        </p:txBody>
      </p:sp>
      <p:sp>
        <p:nvSpPr>
          <p:cNvPr id="3" name="מציין מיקום טקסט אנכי 2"/>
          <p:cNvSpPr>
            <a:spLocks noGrp="1"/>
          </p:cNvSpPr>
          <p:nvPr>
            <p:ph type="body" orient="vert" idx="1"/>
          </p:nvPr>
        </p:nvSpPr>
        <p:spPr>
          <a:xfrm>
            <a:off x="2667000" y="685800"/>
            <a:ext cx="5563552" cy="5486400"/>
          </a:xfrm>
        </p:spPr>
        <p:txBody>
          <a:bodyPr vert="eaVert"/>
          <a:lstStyle>
            <a:lvl5pPr algn="r" latinLnBrk="0">
              <a:defRPr lang="he-IL"/>
            </a:lvl5pPr>
            <a:lvl6pPr algn="r" latinLnBrk="0">
              <a:defRPr lang="he-IL"/>
            </a:lvl6pPr>
            <a:lvl7pPr algn="r" latinLnBrk="0">
              <a:defRPr lang="he-IL"/>
            </a:lvl7pPr>
            <a:lvl8pPr algn="r" latinLnBrk="0">
              <a:defRPr lang="he-IL"/>
            </a:lvl8pPr>
            <a:lvl9pPr algn="r" latinLnBrk="0">
              <a:defRPr lang="he-IL"/>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rtl="1"/>
            <a:fld id="{EDF33987-6305-4E2A-BF18-EF013ECE927B}" type="datetimeFigureOut">
              <a:rPr lang="he-IL">
                <a:solidFill>
                  <a:srgbClr val="545454"/>
                </a:solidFill>
              </a:rPr>
              <a:pPr rtl="1"/>
              <a:t>כ"ב/שבט/תשע"ו</a:t>
            </a:fld>
            <a:endParaRPr>
              <a:solidFill>
                <a:srgbClr val="545454"/>
              </a:solidFill>
            </a:endParaRPr>
          </a:p>
        </p:txBody>
      </p:sp>
      <p:sp>
        <p:nvSpPr>
          <p:cNvPr id="5" name="מציין מיקום כותרת תחתונה 4"/>
          <p:cNvSpPr>
            <a:spLocks noGrp="1"/>
          </p:cNvSpPr>
          <p:nvPr>
            <p:ph type="ftr" sz="quarter" idx="11"/>
          </p:nvPr>
        </p:nvSpPr>
        <p:spPr/>
        <p:txBody>
          <a:bodyPr/>
          <a:lstStyle/>
          <a:p>
            <a:pPr rtl="1"/>
            <a:endParaRPr>
              <a:solidFill>
                <a:srgbClr val="545454"/>
              </a:solidFill>
            </a:endParaRPr>
          </a:p>
        </p:txBody>
      </p:sp>
      <p:sp>
        <p:nvSpPr>
          <p:cNvPr id="6" name="מציין מיקום מספר שקופית 5"/>
          <p:cNvSpPr>
            <a:spLocks noGrp="1"/>
          </p:cNvSpPr>
          <p:nvPr>
            <p:ph type="sldNum" sz="quarter" idx="12"/>
          </p:nvPr>
        </p:nvSpPr>
        <p:spPr/>
        <p:txBody>
          <a:bodyPr/>
          <a:lstStyle/>
          <a:p>
            <a:pPr rtl="1"/>
            <a:fld id="{F36C87F6-986D-49E6-AF40-1B3A1EE8064D}" type="slidenum">
              <a:rPr>
                <a:solidFill>
                  <a:srgbClr val="545454"/>
                </a:solidFill>
              </a:rPr>
              <a:pPr rtl="1"/>
              <a:t>‹#›</a:t>
            </a:fld>
            <a:endParaRPr>
              <a:solidFill>
                <a:srgbClr val="545454"/>
              </a:solidFill>
            </a:endParaRPr>
          </a:p>
        </p:txBody>
      </p:sp>
    </p:spTree>
    <p:extLst>
      <p:ext uri="{BB962C8B-B14F-4D97-AF65-F5344CB8AC3E}">
        <p14:creationId xmlns:p14="http://schemas.microsoft.com/office/powerpoint/2010/main" val="382961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263471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344896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76474084-8740-44C5-A4D7-56728AE57F1B}" type="slidenum">
              <a:rPr lang="ar-SA"/>
              <a:pPr/>
              <a:t>‹#›</a:t>
            </a:fld>
            <a:endParaRPr lang="he-IL"/>
          </a:p>
        </p:txBody>
      </p:sp>
    </p:spTree>
    <p:extLst>
      <p:ext uri="{BB962C8B-B14F-4D97-AF65-F5344CB8AC3E}">
        <p14:creationId xmlns:p14="http://schemas.microsoft.com/office/powerpoint/2010/main" val="2200131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8"/>
            <a:ext cx="78867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206760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825625"/>
            <a:ext cx="386715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1348044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365125"/>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30238" y="2505075"/>
            <a:ext cx="386873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7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560946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747862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1530999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2443580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30238" y="457200"/>
            <a:ext cx="2949575"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871184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1434139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7626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D80DBB1-ADE7-4478-AA75-DCD1B76F8525}" type="slidenum">
              <a:rPr lang="he-IL" smtClean="0"/>
              <a:t>‹#›</a:t>
            </a:fld>
            <a:endParaRPr lang="he-IL"/>
          </a:p>
        </p:txBody>
      </p:sp>
    </p:spTree>
    <p:extLst>
      <p:ext uri="{BB962C8B-B14F-4D97-AF65-F5344CB8AC3E}">
        <p14:creationId xmlns:p14="http://schemas.microsoft.com/office/powerpoint/2010/main" val="572977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2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C2B40AF3-F3B9-4BE3-BFC6-2601FCFD8D6A}" type="slidenum">
              <a:rPr lang="ar-SA"/>
              <a:pPr/>
              <a:t>‹#›</a:t>
            </a:fld>
            <a:endParaRPr lang="he-IL"/>
          </a:p>
        </p:txBody>
      </p:sp>
    </p:spTree>
    <p:extLst>
      <p:ext uri="{BB962C8B-B14F-4D97-AF65-F5344CB8AC3E}">
        <p14:creationId xmlns:p14="http://schemas.microsoft.com/office/powerpoint/2010/main" val="21388475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927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7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09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en-US">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03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en-US">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078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en-US">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54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04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99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07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D1FC0062-AFDB-4469-B36B-71549AFD8FA2}" type="datetimeFigureOut">
              <a:rPr lang="en-US" smtClean="0">
                <a:solidFill>
                  <a:prstClr val="black">
                    <a:tint val="75000"/>
                  </a:prstClr>
                </a:solidFill>
              </a:rPr>
              <a:pPr/>
              <a:t>2/1/2016</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8414336-847E-46F4-917C-5E428F8FC8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25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lvl1pPr>
              <a:defRPr/>
            </a:lvl1pPr>
          </a:lstStyle>
          <a:p>
            <a:endParaRPr lang="he-IL"/>
          </a:p>
        </p:txBody>
      </p:sp>
      <p:sp>
        <p:nvSpPr>
          <p:cNvPr id="8" name="Footer Placeholder 7"/>
          <p:cNvSpPr>
            <a:spLocks noGrp="1"/>
          </p:cNvSpPr>
          <p:nvPr>
            <p:ph type="ftr" sz="quarter" idx="11"/>
          </p:nvPr>
        </p:nvSpPr>
        <p:spPr/>
        <p:txBody>
          <a:bodyPr/>
          <a:lstStyle>
            <a:lvl1pPr>
              <a:defRPr/>
            </a:lvl1pPr>
          </a:lstStyle>
          <a:p>
            <a:endParaRPr lang="he-IL"/>
          </a:p>
        </p:txBody>
      </p:sp>
      <p:sp>
        <p:nvSpPr>
          <p:cNvPr id="9" name="Slide Number Placeholder 8"/>
          <p:cNvSpPr>
            <a:spLocks noGrp="1"/>
          </p:cNvSpPr>
          <p:nvPr>
            <p:ph type="sldNum" sz="quarter" idx="12"/>
          </p:nvPr>
        </p:nvSpPr>
        <p:spPr/>
        <p:txBody>
          <a:bodyPr/>
          <a:lstStyle>
            <a:lvl1pPr>
              <a:defRPr/>
            </a:lvl1pPr>
          </a:lstStyle>
          <a:p>
            <a:fld id="{ACB4A152-6DD8-427B-9A0F-77746E7C540D}" type="slidenum">
              <a:rPr lang="ar-SA"/>
              <a:pPr/>
              <a:t>‹#›</a:t>
            </a:fld>
            <a:endParaRPr lang="he-IL"/>
          </a:p>
        </p:txBody>
      </p:sp>
    </p:spTree>
    <p:extLst>
      <p:ext uri="{BB962C8B-B14F-4D97-AF65-F5344CB8AC3E}">
        <p14:creationId xmlns:p14="http://schemas.microsoft.com/office/powerpoint/2010/main" val="128676722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974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4176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45186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32167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02666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4797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78050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43545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8413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7785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lvl1pPr>
              <a:defRPr/>
            </a:lvl1pPr>
          </a:lstStyle>
          <a:p>
            <a:endParaRPr lang="he-IL"/>
          </a:p>
        </p:txBody>
      </p:sp>
      <p:sp>
        <p:nvSpPr>
          <p:cNvPr id="4" name="Footer Placeholder 3"/>
          <p:cNvSpPr>
            <a:spLocks noGrp="1"/>
          </p:cNvSpPr>
          <p:nvPr>
            <p:ph type="ftr" sz="quarter" idx="11"/>
          </p:nvPr>
        </p:nvSpPr>
        <p:spPr/>
        <p:txBody>
          <a:bodyPr/>
          <a:lstStyle>
            <a:lvl1pPr>
              <a:defRPr/>
            </a:lvl1pPr>
          </a:lstStyle>
          <a:p>
            <a:endParaRPr lang="he-IL"/>
          </a:p>
        </p:txBody>
      </p:sp>
      <p:sp>
        <p:nvSpPr>
          <p:cNvPr id="5" name="Slide Number Placeholder 4"/>
          <p:cNvSpPr>
            <a:spLocks noGrp="1"/>
          </p:cNvSpPr>
          <p:nvPr>
            <p:ph type="sldNum" sz="quarter" idx="12"/>
          </p:nvPr>
        </p:nvSpPr>
        <p:spPr/>
        <p:txBody>
          <a:bodyPr/>
          <a:lstStyle>
            <a:lvl1pPr>
              <a:defRPr/>
            </a:lvl1pPr>
          </a:lstStyle>
          <a:p>
            <a:fld id="{A8C67DB9-AC46-4A22-AE58-73B6656B6823}" type="slidenum">
              <a:rPr lang="ar-SA"/>
              <a:pPr/>
              <a:t>‹#›</a:t>
            </a:fld>
            <a:endParaRPr lang="he-IL"/>
          </a:p>
        </p:txBody>
      </p:sp>
    </p:spTree>
    <p:extLst>
      <p:ext uri="{BB962C8B-B14F-4D97-AF65-F5344CB8AC3E}">
        <p14:creationId xmlns:p14="http://schemas.microsoft.com/office/powerpoint/2010/main" val="313685002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B1290FF-24B0-4141-93DF-8AAF71B00D49}" type="datetimeFigureOut">
              <a:rPr lang="he-IL" smtClean="0">
                <a:solidFill>
                  <a:prstClr val="black">
                    <a:tint val="75000"/>
                  </a:prstClr>
                </a:solidFill>
              </a:rPr>
              <a:pPr/>
              <a:t>כ"ב/שבט/תשע"ו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CC73AD3-578B-496C-8D43-006DC20C25ED}"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81928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290286" y="981075"/>
            <a:ext cx="8577943" cy="5399088"/>
          </a:xfrm>
        </p:spPr>
        <p:txBody>
          <a:bodyPr/>
          <a:lstStyle>
            <a:lvl1pPr algn="l" rtl="0">
              <a:defRPr sz="2800"/>
            </a:lvl1pPr>
            <a:lvl2pPr algn="l" rtl="0">
              <a:defRPr sz="2800"/>
            </a:lvl2pPr>
            <a:lvl3pPr algn="l" rtl="0">
              <a:defRPr sz="2800"/>
            </a:lvl3pPr>
            <a:lvl4pPr algn="l" rtl="0">
              <a:defRPr sz="2400"/>
            </a:lvl4pPr>
            <a:lvl5pPr algn="l" rtl="0">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7"/>
          <p:cNvSpPr>
            <a:spLocks noGrp="1" noChangeArrowheads="1"/>
          </p:cNvSpPr>
          <p:nvPr>
            <p:ph type="ftr" sz="quarter" idx="10"/>
          </p:nvPr>
        </p:nvSpPr>
        <p:spPr>
          <a:xfrm>
            <a:off x="3124200" y="6408738"/>
            <a:ext cx="2895600" cy="476250"/>
          </a:xfrm>
          <a:prstGeom prst="rect">
            <a:avLst/>
          </a:prstGeom>
        </p:spPr>
        <p:txBody>
          <a:bodyPr/>
          <a:lstStyle>
            <a:lvl1pPr algn="r" rtl="1" eaLnBrk="1" fontAlgn="auto" hangingPunct="1">
              <a:spcBef>
                <a:spcPts val="0"/>
              </a:spcBef>
              <a:spcAft>
                <a:spcPts val="0"/>
              </a:spcAft>
              <a:defRPr>
                <a:latin typeface="+mn-lt"/>
                <a:cs typeface="+mn-cs"/>
              </a:defRPr>
            </a:lvl1pPr>
          </a:lstStyle>
          <a:p>
            <a:pPr>
              <a:defRPr/>
            </a:pPr>
            <a:endParaRPr lang="he-IL"/>
          </a:p>
        </p:txBody>
      </p:sp>
    </p:spTree>
    <p:extLst>
      <p:ext uri="{BB962C8B-B14F-4D97-AF65-F5344CB8AC3E}">
        <p14:creationId xmlns:p14="http://schemas.microsoft.com/office/powerpoint/2010/main" val="2765354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4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e-IL"/>
          </a:p>
        </p:txBody>
      </p:sp>
      <p:sp>
        <p:nvSpPr>
          <p:cNvPr id="3" name="Footer Placeholder 2"/>
          <p:cNvSpPr>
            <a:spLocks noGrp="1"/>
          </p:cNvSpPr>
          <p:nvPr>
            <p:ph type="ftr" sz="quarter" idx="11"/>
          </p:nvPr>
        </p:nvSpPr>
        <p:spPr/>
        <p:txBody>
          <a:bodyPr/>
          <a:lstStyle>
            <a:lvl1pPr>
              <a:defRPr/>
            </a:lvl1pPr>
          </a:lstStyle>
          <a:p>
            <a:endParaRPr lang="he-IL"/>
          </a:p>
        </p:txBody>
      </p:sp>
      <p:sp>
        <p:nvSpPr>
          <p:cNvPr id="4" name="Slide Number Placeholder 3"/>
          <p:cNvSpPr>
            <a:spLocks noGrp="1"/>
          </p:cNvSpPr>
          <p:nvPr>
            <p:ph type="sldNum" sz="quarter" idx="12"/>
          </p:nvPr>
        </p:nvSpPr>
        <p:spPr/>
        <p:txBody>
          <a:bodyPr/>
          <a:lstStyle>
            <a:lvl1pPr>
              <a:defRPr/>
            </a:lvl1pPr>
          </a:lstStyle>
          <a:p>
            <a:fld id="{81188D14-5751-401E-AD11-E4A7F68C8140}" type="slidenum">
              <a:rPr lang="ar-SA"/>
              <a:pPr/>
              <a:t>‹#›</a:t>
            </a:fld>
            <a:endParaRPr lang="he-IL"/>
          </a:p>
        </p:txBody>
      </p:sp>
    </p:spTree>
    <p:extLst>
      <p:ext uri="{BB962C8B-B14F-4D97-AF65-F5344CB8AC3E}">
        <p14:creationId xmlns:p14="http://schemas.microsoft.com/office/powerpoint/2010/main" val="4027011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14EAE672-F3B9-4AC0-8B45-067B0A81FB0B}" type="slidenum">
              <a:rPr lang="ar-SA"/>
              <a:pPr/>
              <a:t>‹#›</a:t>
            </a:fld>
            <a:endParaRPr lang="he-IL"/>
          </a:p>
        </p:txBody>
      </p:sp>
    </p:spTree>
    <p:extLst>
      <p:ext uri="{BB962C8B-B14F-4D97-AF65-F5344CB8AC3E}">
        <p14:creationId xmlns:p14="http://schemas.microsoft.com/office/powerpoint/2010/main" val="24307920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7E407E43-4EB8-4CCF-8CDD-9F3A6E4FC01A}" type="slidenum">
              <a:rPr lang="ar-SA"/>
              <a:pPr/>
              <a:t>‹#›</a:t>
            </a:fld>
            <a:endParaRPr lang="he-IL"/>
          </a:p>
        </p:txBody>
      </p:sp>
    </p:spTree>
    <p:extLst>
      <p:ext uri="{BB962C8B-B14F-4D97-AF65-F5344CB8AC3E}">
        <p14:creationId xmlns:p14="http://schemas.microsoft.com/office/powerpoint/2010/main" val="21444824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he-IL" smtClean="0"/>
              <a:t>לחץ כדי לערוך סגנון כותרת של תבנית בסיס</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he-IL"/>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he-IL"/>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FB4A32C6-8D68-4408-9392-6BF19260F81F}" type="slidenum">
              <a:rPr lang="ar-SA"/>
              <a:pPr/>
              <a:t>‹#›</a:t>
            </a:fld>
            <a:endParaRPr lang="he-I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729" r:id="rId14"/>
    <p:sldLayoutId id="2147483732" r:id="rId15"/>
    <p:sldLayoutId id="2147483733" r:id="rId16"/>
  </p:sldLayoutIdLst>
  <p:timing>
    <p:tnLst>
      <p:par>
        <p:cTn id="1" dur="indefinite" restart="never" nodeType="tmRoot"/>
      </p:par>
    </p:tnLst>
  </p:timing>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מציין מיקום כותרת 1"/>
          <p:cNvSpPr>
            <a:spLocks noGrp="1"/>
          </p:cNvSpPr>
          <p:nvPr>
            <p:ph type="title"/>
          </p:nvPr>
        </p:nvSpPr>
        <p:spPr>
          <a:xfrm>
            <a:off x="913449" y="274638"/>
            <a:ext cx="7317105" cy="1325562"/>
          </a:xfrm>
          <a:prstGeom prst="rect">
            <a:avLst/>
          </a:prstGeom>
        </p:spPr>
        <p:txBody>
          <a:bodyPr vert="horz" lIns="91440" tIns="45720" rIns="91440" bIns="45720" rtlCol="1" anchor="b">
            <a:normAutofit/>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913449" y="1828800"/>
            <a:ext cx="7317105" cy="4343400"/>
          </a:xfrm>
          <a:prstGeom prst="rect">
            <a:avLst/>
          </a:prstGeom>
        </p:spPr>
        <p:txBody>
          <a:bodyPr vert="horz" lIns="91440" tIns="45720" rIns="91440" bIns="45720" rtlCol="1">
            <a:normAutofit/>
          </a:bodyPr>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2"/>
          </p:nvPr>
        </p:nvSpPr>
        <p:spPr>
          <a:xfrm>
            <a:off x="1999580" y="6448427"/>
            <a:ext cx="1047467" cy="180974"/>
          </a:xfrm>
          <a:prstGeom prst="rect">
            <a:avLst/>
          </a:prstGeom>
        </p:spPr>
        <p:txBody>
          <a:bodyPr vert="horz" lIns="91440" tIns="45720" rIns="91440" bIns="45720" rtlCol="1" anchor="ctr"/>
          <a:lstStyle>
            <a:lvl1pPr algn="r" latinLnBrk="0">
              <a:defRPr lang="he-IL" sz="75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fontAlgn="auto">
              <a:spcBef>
                <a:spcPts val="0"/>
              </a:spcBef>
              <a:spcAft>
                <a:spcPts val="0"/>
              </a:spcAft>
            </a:pPr>
            <a:fld id="{EDF33987-6305-4E2A-BF18-EF013ECE927B}" type="datetimeFigureOut">
              <a:rPr lang="he-IL" smtClean="0">
                <a:solidFill>
                  <a:srgbClr val="545454"/>
                </a:solidFill>
              </a:rPr>
              <a:pPr rtl="1" fontAlgn="auto">
                <a:spcBef>
                  <a:spcPts val="0"/>
                </a:spcBef>
                <a:spcAft>
                  <a:spcPts val="0"/>
                </a:spcAft>
              </a:pPr>
              <a:t>כ"ב/שבט/תשע"ו</a:t>
            </a:fld>
            <a:endParaRPr lang="he-IL">
              <a:solidFill>
                <a:srgbClr val="545454"/>
              </a:solidFill>
            </a:endParaRPr>
          </a:p>
        </p:txBody>
      </p:sp>
      <p:sp>
        <p:nvSpPr>
          <p:cNvPr id="5" name="מציין מיקום כותרת תחתונה 4"/>
          <p:cNvSpPr>
            <a:spLocks noGrp="1"/>
          </p:cNvSpPr>
          <p:nvPr>
            <p:ph type="ftr" sz="quarter" idx="3"/>
          </p:nvPr>
        </p:nvSpPr>
        <p:spPr>
          <a:xfrm>
            <a:off x="3257207" y="6448427"/>
            <a:ext cx="4979929" cy="180974"/>
          </a:xfrm>
          <a:prstGeom prst="rect">
            <a:avLst/>
          </a:prstGeom>
        </p:spPr>
        <p:txBody>
          <a:bodyPr vert="horz" lIns="91440" tIns="45720" rIns="91440" bIns="45720" rtlCol="1" anchor="ctr"/>
          <a:lstStyle>
            <a:lvl1pPr algn="r" latinLnBrk="0">
              <a:defRPr lang="he-IL" sz="75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fontAlgn="auto">
              <a:spcBef>
                <a:spcPts val="0"/>
              </a:spcBef>
              <a:spcAft>
                <a:spcPts val="0"/>
              </a:spcAft>
            </a:pPr>
            <a:endParaRPr lang="he-IL" dirty="0">
              <a:solidFill>
                <a:srgbClr val="545454"/>
              </a:solidFill>
            </a:endParaRPr>
          </a:p>
        </p:txBody>
      </p:sp>
      <p:sp>
        <p:nvSpPr>
          <p:cNvPr id="6" name="מציין מיקום מספר שקופית 5"/>
          <p:cNvSpPr>
            <a:spLocks noGrp="1"/>
          </p:cNvSpPr>
          <p:nvPr>
            <p:ph type="sldNum" sz="quarter" idx="4"/>
          </p:nvPr>
        </p:nvSpPr>
        <p:spPr>
          <a:xfrm>
            <a:off x="907437" y="6448427"/>
            <a:ext cx="857474" cy="180974"/>
          </a:xfrm>
          <a:prstGeom prst="rect">
            <a:avLst/>
          </a:prstGeom>
        </p:spPr>
        <p:txBody>
          <a:bodyPr vert="horz" lIns="91440" tIns="45720" rIns="91440" bIns="45720" rtlCol="1" anchor="ctr"/>
          <a:lstStyle>
            <a:lvl1pPr algn="r" latinLnBrk="0">
              <a:defRPr lang="he-IL" sz="75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F36C87F6-986D-49E6-AF40-1B3A1EE8064D}" type="slidenum">
              <a:rPr lang="he-IL" smtClean="0">
                <a:solidFill>
                  <a:srgbClr val="545454"/>
                </a:solidFill>
              </a:rPr>
              <a:pPr fontAlgn="auto">
                <a:spcBef>
                  <a:spcPts val="0"/>
                </a:spcBef>
                <a:spcAft>
                  <a:spcPts val="0"/>
                </a:spcAft>
              </a:pPr>
              <a:t>‹#›</a:t>
            </a:fld>
            <a:endParaRPr lang="he-IL">
              <a:solidFill>
                <a:srgbClr val="545454"/>
              </a:solidFill>
            </a:endParaRPr>
          </a:p>
        </p:txBody>
      </p:sp>
    </p:spTree>
    <p:extLst>
      <p:ext uri="{BB962C8B-B14F-4D97-AF65-F5344CB8AC3E}">
        <p14:creationId xmlns:p14="http://schemas.microsoft.com/office/powerpoint/2010/main" val="12631798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685983" rtl="1" eaLnBrk="1" latinLnBrk="0" hangingPunct="1">
        <a:lnSpc>
          <a:spcPct val="90000"/>
        </a:lnSpc>
        <a:spcBef>
          <a:spcPct val="0"/>
        </a:spcBef>
        <a:buNone/>
        <a:defRPr lang="he-IL" sz="3001" kern="1200" cap="all" baseline="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05795" indent="-171496" algn="r" defTabSz="685983" rtl="1" eaLnBrk="1" latinLnBrk="0" hangingPunct="1">
        <a:lnSpc>
          <a:spcPct val="90000"/>
        </a:lnSpc>
        <a:spcBef>
          <a:spcPts val="1350"/>
        </a:spcBef>
        <a:buClr>
          <a:schemeClr val="tx1"/>
        </a:buClr>
        <a:buSzPct val="80000"/>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77291" indent="-171496" algn="r" defTabSz="685983" rtl="1" eaLnBrk="1" latinLnBrk="0" hangingPunct="1">
        <a:lnSpc>
          <a:spcPct val="90000"/>
        </a:lnSpc>
        <a:spcBef>
          <a:spcPts val="450"/>
        </a:spcBef>
        <a:buClr>
          <a:schemeClr val="tx1"/>
        </a:buClr>
        <a:buSzPct val="80000"/>
        <a:buFont typeface="Arial" pitchFamily="34" charset="0"/>
        <a:buChar char="•"/>
        <a:defRPr lang="he-IL" sz="15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548786" indent="-171496" algn="r" defTabSz="685983" rtl="1" eaLnBrk="1" latinLnBrk="0" hangingPunct="1">
        <a:lnSpc>
          <a:spcPct val="90000"/>
        </a:lnSpc>
        <a:spcBef>
          <a:spcPts val="450"/>
        </a:spcBef>
        <a:buClr>
          <a:schemeClr val="tx1"/>
        </a:buClr>
        <a:buSzPct val="80000"/>
        <a:buFont typeface="Arial" pitchFamily="34" charset="0"/>
        <a:buChar char="•"/>
        <a:defRPr lang="he-IL" sz="13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720282" indent="-171496" algn="r" defTabSz="685983" rtl="1" eaLnBrk="1" latinLnBrk="0" hangingPunct="1">
        <a:lnSpc>
          <a:spcPct val="90000"/>
        </a:lnSpc>
        <a:spcBef>
          <a:spcPts val="450"/>
        </a:spcBef>
        <a:buClr>
          <a:schemeClr val="tx1"/>
        </a:buClr>
        <a:buSzPct val="80000"/>
        <a:buFont typeface="Arial" pitchFamily="34" charset="0"/>
        <a:buChar char="•"/>
        <a:defRPr lang="he-IL"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91778" indent="-171496" algn="r" defTabSz="685983" rtl="1" eaLnBrk="1" latinLnBrk="0" hangingPunct="1">
        <a:lnSpc>
          <a:spcPct val="90000"/>
        </a:lnSpc>
        <a:spcBef>
          <a:spcPts val="450"/>
        </a:spcBef>
        <a:buClr>
          <a:schemeClr val="tx1"/>
        </a:buClr>
        <a:buSzPct val="80000"/>
        <a:buFont typeface="Arial" pitchFamily="34" charset="0"/>
        <a:buChar char="•"/>
        <a:defRPr lang="he-IL"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063273" indent="-171496" algn="r" defTabSz="685983" rtl="1" eaLnBrk="1" latinLnBrk="0" hangingPunct="1">
        <a:spcBef>
          <a:spcPts val="450"/>
        </a:spcBef>
        <a:buSzPct val="80000"/>
        <a:buFont typeface="Arial" pitchFamily="34" charset="0"/>
        <a:buChar char="•"/>
        <a:defRPr lang="he-IL" sz="1200" kern="1200">
          <a:solidFill>
            <a:schemeClr val="tx1"/>
          </a:solidFill>
          <a:latin typeface="+mn-lt"/>
          <a:ea typeface="+mn-ea"/>
          <a:cs typeface="+mn-cs"/>
        </a:defRPr>
      </a:lvl6pPr>
      <a:lvl7pPr marL="1234769" indent="-171496" algn="r" defTabSz="685983" rtl="1" eaLnBrk="1" latinLnBrk="0" hangingPunct="1">
        <a:spcBef>
          <a:spcPts val="450"/>
        </a:spcBef>
        <a:buSzPct val="80000"/>
        <a:buFont typeface="Arial" pitchFamily="34" charset="0"/>
        <a:buChar char="•"/>
        <a:defRPr lang="he-IL" sz="1200" kern="1200">
          <a:solidFill>
            <a:schemeClr val="tx1"/>
          </a:solidFill>
          <a:latin typeface="+mn-lt"/>
          <a:ea typeface="+mn-ea"/>
          <a:cs typeface="+mn-cs"/>
        </a:defRPr>
      </a:lvl7pPr>
      <a:lvl8pPr marL="1406265" indent="-171496" algn="r" defTabSz="685983" rtl="1" eaLnBrk="1" latinLnBrk="0" hangingPunct="1">
        <a:spcBef>
          <a:spcPts val="450"/>
        </a:spcBef>
        <a:buSzPct val="80000"/>
        <a:buFont typeface="Arial" pitchFamily="34" charset="0"/>
        <a:buChar char="•"/>
        <a:defRPr lang="he-IL" sz="1200" kern="1200">
          <a:solidFill>
            <a:schemeClr val="tx1"/>
          </a:solidFill>
          <a:latin typeface="+mn-lt"/>
          <a:ea typeface="+mn-ea"/>
          <a:cs typeface="+mn-cs"/>
        </a:defRPr>
      </a:lvl8pPr>
      <a:lvl9pPr marL="1577761" indent="-171496" algn="r" defTabSz="685983" rtl="1" eaLnBrk="1" latinLnBrk="0" hangingPunct="1">
        <a:spcBef>
          <a:spcPts val="450"/>
        </a:spcBef>
        <a:buSzPct val="80000"/>
        <a:buFont typeface="Arial" pitchFamily="34" charset="0"/>
        <a:buChar char="•"/>
        <a:defRPr lang="he-IL" sz="1200" kern="1200" baseline="0">
          <a:solidFill>
            <a:schemeClr val="tx1"/>
          </a:solidFill>
          <a:latin typeface="+mn-lt"/>
          <a:ea typeface="+mn-ea"/>
          <a:cs typeface="+mn-cs"/>
        </a:defRPr>
      </a:lvl9pPr>
    </p:bodyStyle>
    <p:otherStyle>
      <a:defPPr>
        <a:defRPr lang="he-IL"/>
      </a:defPPr>
      <a:lvl1pPr marL="0" algn="r" defTabSz="685983" rtl="1" eaLnBrk="1" latinLnBrk="0" hangingPunct="1">
        <a:defRPr lang="he-IL" sz="1350" kern="1200">
          <a:solidFill>
            <a:schemeClr val="tx1"/>
          </a:solidFill>
          <a:latin typeface="+mn-lt"/>
          <a:ea typeface="+mn-ea"/>
          <a:cs typeface="+mn-cs"/>
        </a:defRPr>
      </a:lvl1pPr>
      <a:lvl2pPr marL="342991" algn="r" defTabSz="685983" rtl="1" eaLnBrk="1" latinLnBrk="0" hangingPunct="1">
        <a:defRPr lang="he-IL" sz="1350" kern="1200">
          <a:solidFill>
            <a:schemeClr val="tx1"/>
          </a:solidFill>
          <a:latin typeface="+mn-lt"/>
          <a:ea typeface="+mn-ea"/>
          <a:cs typeface="+mn-cs"/>
        </a:defRPr>
      </a:lvl2pPr>
      <a:lvl3pPr marL="685983" algn="r" defTabSz="685983" rtl="1" eaLnBrk="1" latinLnBrk="0" hangingPunct="1">
        <a:defRPr lang="he-IL" sz="1350" kern="1200">
          <a:solidFill>
            <a:schemeClr val="tx1"/>
          </a:solidFill>
          <a:latin typeface="+mn-lt"/>
          <a:ea typeface="+mn-ea"/>
          <a:cs typeface="+mn-cs"/>
        </a:defRPr>
      </a:lvl3pPr>
      <a:lvl4pPr marL="1028974" algn="r" defTabSz="685983" rtl="1" eaLnBrk="1" latinLnBrk="0" hangingPunct="1">
        <a:defRPr lang="he-IL" sz="1350" kern="1200">
          <a:solidFill>
            <a:schemeClr val="tx1"/>
          </a:solidFill>
          <a:latin typeface="+mn-lt"/>
          <a:ea typeface="+mn-ea"/>
          <a:cs typeface="+mn-cs"/>
        </a:defRPr>
      </a:lvl4pPr>
      <a:lvl5pPr marL="1371966" algn="r" defTabSz="685983" rtl="1" eaLnBrk="1" latinLnBrk="0" hangingPunct="1">
        <a:defRPr lang="he-IL" sz="1350" kern="1200">
          <a:solidFill>
            <a:schemeClr val="tx1"/>
          </a:solidFill>
          <a:latin typeface="+mn-lt"/>
          <a:ea typeface="+mn-ea"/>
          <a:cs typeface="+mn-cs"/>
        </a:defRPr>
      </a:lvl5pPr>
      <a:lvl6pPr marL="1714957" algn="r" defTabSz="685983" rtl="1" eaLnBrk="1" latinLnBrk="0" hangingPunct="1">
        <a:defRPr lang="he-IL" sz="1350" kern="1200">
          <a:solidFill>
            <a:schemeClr val="tx1"/>
          </a:solidFill>
          <a:latin typeface="+mn-lt"/>
          <a:ea typeface="+mn-ea"/>
          <a:cs typeface="+mn-cs"/>
        </a:defRPr>
      </a:lvl6pPr>
      <a:lvl7pPr marL="2057949" algn="r" defTabSz="685983" rtl="1" eaLnBrk="1" latinLnBrk="0" hangingPunct="1">
        <a:defRPr lang="he-IL" sz="1350" kern="1200">
          <a:solidFill>
            <a:schemeClr val="tx1"/>
          </a:solidFill>
          <a:latin typeface="+mn-lt"/>
          <a:ea typeface="+mn-ea"/>
          <a:cs typeface="+mn-cs"/>
        </a:defRPr>
      </a:lvl7pPr>
      <a:lvl8pPr marL="2400940" algn="r" defTabSz="685983" rtl="1" eaLnBrk="1" latinLnBrk="0" hangingPunct="1">
        <a:defRPr lang="he-IL" sz="1350" kern="1200">
          <a:solidFill>
            <a:schemeClr val="tx1"/>
          </a:solidFill>
          <a:latin typeface="+mn-lt"/>
          <a:ea typeface="+mn-ea"/>
          <a:cs typeface="+mn-cs"/>
        </a:defRPr>
      </a:lvl8pPr>
      <a:lvl9pPr marL="2743932" algn="r" defTabSz="685983" rtl="1" eaLnBrk="1" latinLnBrk="0" hangingPunct="1">
        <a:defRPr lang="he-IL"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5"/>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0"/>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87F376-2FD3-40F5-81E1-5068AF2F9806}" type="datetimeFigureOut">
              <a:rPr lang="he-IL" smtClean="0"/>
              <a:t>כ"ב/שבט/תשע"ו</a:t>
            </a:fld>
            <a:endParaRPr lang="he-IL"/>
          </a:p>
        </p:txBody>
      </p:sp>
      <p:sp>
        <p:nvSpPr>
          <p:cNvPr id="5" name="מציין מיקום של כותרת תחתונה 4"/>
          <p:cNvSpPr>
            <a:spLocks noGrp="1"/>
          </p:cNvSpPr>
          <p:nvPr>
            <p:ph type="ftr" sz="quarter" idx="3"/>
          </p:nvPr>
        </p:nvSpPr>
        <p:spPr>
          <a:xfrm>
            <a:off x="3028950" y="6356350"/>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28650" y="6356350"/>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D80DBB1-ADE7-4478-AA75-DCD1B76F8525}" type="slidenum">
              <a:rPr lang="he-IL" smtClean="0"/>
              <a:t>‹#›</a:t>
            </a:fld>
            <a:endParaRPr lang="he-IL"/>
          </a:p>
        </p:txBody>
      </p:sp>
    </p:spTree>
    <p:extLst>
      <p:ext uri="{BB962C8B-B14F-4D97-AF65-F5344CB8AC3E}">
        <p14:creationId xmlns:p14="http://schemas.microsoft.com/office/powerpoint/2010/main" val="19424242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1FC0062-AFDB-4469-B36B-71549AFD8FA2}" type="datetimeFigureOut">
              <a:rPr lang="en-US" smtClean="0">
                <a:solidFill>
                  <a:prstClr val="black">
                    <a:tint val="75000"/>
                  </a:prstClr>
                </a:solidFill>
                <a:latin typeface="Calibri"/>
                <a:cs typeface="+mn-cs"/>
              </a:rPr>
              <a:pPr fontAlgn="auto">
                <a:spcBef>
                  <a:spcPts val="0"/>
                </a:spcBef>
                <a:spcAft>
                  <a:spcPts val="0"/>
                </a:spcAft>
              </a:pPr>
              <a:t>2/1/2016</a:t>
            </a:fld>
            <a:endParaRPr lang="en-US">
              <a:solidFill>
                <a:prstClr val="black">
                  <a:tint val="75000"/>
                </a:prstClr>
              </a:solidFill>
              <a:latin typeface="Calibri"/>
              <a:cs typeface="+mn-cs"/>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מציין מיקום של מספר שקופית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88414336-847E-46F4-917C-5E428F8FC852}"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728315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rtl="1" fontAlgn="auto">
              <a:spcBef>
                <a:spcPts val="0"/>
              </a:spcBef>
              <a:spcAft>
                <a:spcPts val="0"/>
              </a:spcAft>
            </a:pPr>
            <a:fld id="{DB1290FF-24B0-4141-93DF-8AAF71B00D49}" type="datetimeFigureOut">
              <a:rPr lang="he-IL" smtClean="0">
                <a:solidFill>
                  <a:prstClr val="black">
                    <a:tint val="75000"/>
                  </a:prstClr>
                </a:solidFill>
                <a:latin typeface="Calibri" panose="020F0502020204030204"/>
                <a:cs typeface="Arial" panose="020B0604020202020204" pitchFamily="34" charset="0"/>
              </a:rPr>
              <a:pPr rtl="1" fontAlgn="auto">
                <a:spcBef>
                  <a:spcPts val="0"/>
                </a:spcBef>
                <a:spcAft>
                  <a:spcPts val="0"/>
                </a:spcAft>
              </a:pPr>
              <a:t>כ"ב/שבט/תשע"ו</a:t>
            </a:fld>
            <a:endParaRPr lang="he-IL">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rtl="1" fontAlgn="auto">
              <a:spcBef>
                <a:spcPts val="0"/>
              </a:spcBef>
              <a:spcAft>
                <a:spcPts val="0"/>
              </a:spcAft>
            </a:pPr>
            <a:endParaRPr lang="he-IL">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rtl="1" fontAlgn="auto">
              <a:spcBef>
                <a:spcPts val="0"/>
              </a:spcBef>
              <a:spcAft>
                <a:spcPts val="0"/>
              </a:spcAft>
            </a:pPr>
            <a:fld id="{ACC73AD3-578B-496C-8D43-006DC20C25ED}" type="slidenum">
              <a:rPr lang="he-IL" smtClean="0">
                <a:solidFill>
                  <a:prstClr val="black">
                    <a:tint val="75000"/>
                  </a:prstClr>
                </a:solidFill>
                <a:latin typeface="Calibri" panose="020F0502020204030204"/>
                <a:cs typeface="Arial" panose="020B0604020202020204" pitchFamily="34" charset="0"/>
              </a:rPr>
              <a:pPr rtl="1" fontAlgn="auto">
                <a:spcBef>
                  <a:spcPts val="0"/>
                </a:spcBef>
                <a:spcAft>
                  <a:spcPts val="0"/>
                </a:spcAft>
              </a:pPr>
              <a:t>‹#›</a:t>
            </a:fld>
            <a:endParaRPr lang="he-IL">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7970714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6" r:id="rId12"/>
    <p:sldLayoutId id="2147483727" r:id="rId13"/>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slide" Target="slide3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21.jpeg"/><Relationship Id="rId2" Type="http://schemas.openxmlformats.org/officeDocument/2006/relationships/slideLayout" Target="../slideLayouts/slideLayout14.xml"/><Relationship Id="rId1" Type="http://schemas.openxmlformats.org/officeDocument/2006/relationships/themeOverride" Target="../theme/themeOverride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9.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1.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hemeOverride" Target="../theme/themeOverride8.xml"/><Relationship Id="rId6" Type="http://schemas.openxmlformats.org/officeDocument/2006/relationships/image" Target="../media/image36.png"/><Relationship Id="rId11" Type="http://schemas.openxmlformats.org/officeDocument/2006/relationships/image" Target="../media/image40.jpeg"/><Relationship Id="rId5" Type="http://schemas.openxmlformats.org/officeDocument/2006/relationships/image" Target="../media/image35.jpeg"/><Relationship Id="rId10" Type="http://schemas.openxmlformats.org/officeDocument/2006/relationships/image" Target="http://www.aljazeera.net/mritems/images/2002/2/17/1_82039_1_4.jpg" TargetMode="External"/><Relationship Id="rId4" Type="http://schemas.openxmlformats.org/officeDocument/2006/relationships/image" Target="../media/image1.pn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4.jpeg"/><Relationship Id="rId11" Type="http://schemas.openxmlformats.org/officeDocument/2006/relationships/image" Target="../media/image48.jpeg"/><Relationship Id="rId5" Type="http://schemas.openxmlformats.org/officeDocument/2006/relationships/image" Target="../media/image43.jpeg"/><Relationship Id="rId10" Type="http://schemas.openxmlformats.org/officeDocument/2006/relationships/image" Target="../media/image36.png"/><Relationship Id="rId4" Type="http://schemas.openxmlformats.org/officeDocument/2006/relationships/image" Target="../media/image42.jpeg"/><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49.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5.xml"/><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55.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3.jpeg"/><Relationship Id="rId7"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6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diagramQuickStyle" Target="../diagrams/quickStyle1.xml"/><Relationship Id="rId7" Type="http://schemas.openxmlformats.org/officeDocument/2006/relationships/tags" Target="../tags/tag7.xml"/><Relationship Id="rId71" Type="http://schemas.openxmlformats.org/officeDocument/2006/relationships/diagramData" Target="../diagrams/data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diagramData" Target="../diagrams/data1.xml"/><Relationship Id="rId74" Type="http://schemas.openxmlformats.org/officeDocument/2006/relationships/diagramColors" Target="../diagrams/colors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slideLayout" Target="../slideLayouts/slideLayout45.xml"/><Relationship Id="rId73" Type="http://schemas.openxmlformats.org/officeDocument/2006/relationships/diagramQuickStyle" Target="../diagrams/quickStyle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diagramColors" Target="../diagrams/colors1.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diagramLayout" Target="../diagrams/layout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diagramLayout" Target="../diagrams/layout1.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microsoft.com/office/2007/relationships/diagramDrawing" Target="../diagrams/drawing1.xml"/><Relationship Id="rId75" Type="http://schemas.microsoft.com/office/2007/relationships/diagramDrawing" Target="../diagrams/drawing2.xml"/><Relationship Id="rId1" Type="http://schemas.openxmlformats.org/officeDocument/2006/relationships/tags" Target="../tags/tag1.xml"/><Relationship Id="rId6"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image" Target="../media/image3.png"/><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4.xml"/><Relationship Id="rId16" Type="http://schemas.openxmlformats.org/officeDocument/2006/relationships/diagramColors" Target="../diagrams/colors10.xml"/><Relationship Id="rId1" Type="http://schemas.openxmlformats.org/officeDocument/2006/relationships/slideLayout" Target="../slideLayouts/slideLayout1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18904" y="1196752"/>
            <a:ext cx="5343525" cy="792088"/>
          </a:xfrm>
        </p:spPr>
        <p:txBody>
          <a:bodyPr/>
          <a:lstStyle/>
          <a:p>
            <a:pPr algn="ctr"/>
            <a:r>
              <a:rPr lang="he-IL" sz="4800" dirty="0" smtClean="0">
                <a:solidFill>
                  <a:srgbClr val="250A56"/>
                </a:solidFill>
                <a:latin typeface="Narkisim" panose="020E0502050101010101" pitchFamily="34" charset="-79"/>
                <a:cs typeface="Narkisim" panose="020E0502050101010101" pitchFamily="34" charset="-79"/>
              </a:rPr>
              <a:t>הרשות הפלשתינית</a:t>
            </a:r>
            <a:endParaRPr lang="he-IL" sz="4800" dirty="0">
              <a:solidFill>
                <a:srgbClr val="250A56"/>
              </a:solidFill>
              <a:latin typeface="Narkisim" panose="020E0502050101010101" pitchFamily="34" charset="-79"/>
              <a:cs typeface="Narkisim" panose="020E0502050101010101" pitchFamily="34" charset="-79"/>
            </a:endParaRPr>
          </a:p>
        </p:txBody>
      </p:sp>
      <p:sp>
        <p:nvSpPr>
          <p:cNvPr id="67589" name="Rectangle 5"/>
          <p:cNvSpPr>
            <a:spLocks noGrp="1" noChangeArrowheads="1"/>
          </p:cNvSpPr>
          <p:nvPr>
            <p:ph type="subTitle" idx="1"/>
          </p:nvPr>
        </p:nvSpPr>
        <p:spPr>
          <a:xfrm>
            <a:off x="3131840" y="2348881"/>
            <a:ext cx="4946650" cy="5760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algn="ctr">
              <a:spcBef>
                <a:spcPct val="0"/>
              </a:spcBef>
            </a:pPr>
            <a:r>
              <a:rPr lang="he-IL" sz="5400" dirty="0" smtClean="0">
                <a:solidFill>
                  <a:srgbClr val="FF0000"/>
                </a:solidFill>
                <a:latin typeface="Narkisim" panose="020E0502050101010101" pitchFamily="34" charset="-79"/>
                <a:ea typeface="+mj-ea"/>
                <a:cs typeface="Narkisim" panose="020E0502050101010101" pitchFamily="34" charset="-79"/>
              </a:rPr>
              <a:t>"מערכת המערכות"</a:t>
            </a:r>
            <a:endParaRPr lang="he-IL" sz="5400" dirty="0">
              <a:solidFill>
                <a:srgbClr val="FF0000"/>
              </a:solidFill>
              <a:latin typeface="Narkisim" panose="020E0502050101010101" pitchFamily="34" charset="-79"/>
              <a:ea typeface="+mj-ea"/>
              <a:cs typeface="Narkisim" panose="020E0502050101010101" pitchFamily="34" charset="-79"/>
            </a:endParaRPr>
          </a:p>
        </p:txBody>
      </p:sp>
      <p:pic>
        <p:nvPicPr>
          <p:cNvPr id="8" name="מציין מיקום של תמונה מקוונת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7555958" y="6476734"/>
            <a:ext cx="1612941" cy="461665"/>
          </a:xfrm>
          <a:prstGeom prst="rect">
            <a:avLst/>
          </a:prstGeom>
        </p:spPr>
        <p:txBody>
          <a:bodyPr wrap="none">
            <a:spAutoFit/>
          </a:bodyPr>
          <a:lstStyle/>
          <a:p>
            <a:r>
              <a:rPr lang="he-IL" b="1" dirty="0">
                <a:solidFill>
                  <a:srgbClr val="00B05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פברואר 2016</a:t>
            </a:r>
          </a:p>
        </p:txBody>
      </p:sp>
      <p:sp>
        <p:nvSpPr>
          <p:cNvPr id="2" name="מלבן 1"/>
          <p:cNvSpPr/>
          <p:nvPr/>
        </p:nvSpPr>
        <p:spPr>
          <a:xfrm>
            <a:off x="3626947" y="3284862"/>
            <a:ext cx="3618298" cy="461665"/>
          </a:xfrm>
          <a:prstGeom prst="rect">
            <a:avLst/>
          </a:prstGeom>
        </p:spPr>
        <p:txBody>
          <a:bodyPr wrap="none">
            <a:spAutoFit/>
          </a:bodyPr>
          <a:lstStyle/>
          <a:p>
            <a:r>
              <a:rPr lang="he-IL" b="1" dirty="0">
                <a:solidFill>
                  <a:srgbClr val="00B05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הסימולציה המדינית-ביטחונית </a:t>
            </a:r>
          </a:p>
        </p:txBody>
      </p:sp>
      <p:sp>
        <p:nvSpPr>
          <p:cNvPr id="7" name="מלבן 6"/>
          <p:cNvSpPr/>
          <p:nvPr/>
        </p:nvSpPr>
        <p:spPr>
          <a:xfrm>
            <a:off x="1835696" y="4611098"/>
            <a:ext cx="7056784" cy="769441"/>
          </a:xfrm>
          <a:prstGeom prst="rect">
            <a:avLst/>
          </a:prstGeom>
        </p:spPr>
        <p:txBody>
          <a:bodyPr wrap="square">
            <a:spAutoFit/>
          </a:bodyPr>
          <a:lstStyle/>
          <a:p>
            <a:r>
              <a:rPr lang="he-IL" sz="4400" b="1"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לימודי אסטרטגיה</a:t>
            </a:r>
            <a:endParaRPr lang="he-IL" sz="4400" b="1"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Z:\סרטים ותמונות מודיעיני\תמונות\סמלים ודגלים\דרכון רשות.bmp"/>
          <p:cNvPicPr>
            <a:picLocks noChangeAspect="1" noChangeArrowheads="1"/>
          </p:cNvPicPr>
          <p:nvPr/>
        </p:nvPicPr>
        <p:blipFill>
          <a:blip r:embed="rId2" cstate="print"/>
          <a:srcRect/>
          <a:stretch>
            <a:fillRect/>
          </a:stretch>
        </p:blipFill>
        <p:spPr bwMode="auto">
          <a:xfrm>
            <a:off x="4445415" y="1430778"/>
            <a:ext cx="3321940" cy="4230470"/>
          </a:xfrm>
          <a:prstGeom prst="rect">
            <a:avLst/>
          </a:prstGeom>
          <a:noFill/>
          <a:ln w="9525">
            <a:noFill/>
            <a:miter lim="800000"/>
            <a:headEnd/>
            <a:tailEnd/>
          </a:ln>
          <a:scene3d>
            <a:camera prst="isometricOffAxis2Right"/>
            <a:lightRig rig="threePt" dir="t"/>
          </a:scene3d>
        </p:spPr>
      </p:pic>
      <p:sp>
        <p:nvSpPr>
          <p:cNvPr id="260099" name="TextBox 4"/>
          <p:cNvSpPr txBox="1">
            <a:spLocks noChangeArrowheads="1"/>
          </p:cNvSpPr>
          <p:nvPr/>
        </p:nvSpPr>
        <p:spPr bwMode="auto">
          <a:xfrm>
            <a:off x="1043608" y="1700808"/>
            <a:ext cx="4301505" cy="4278094"/>
          </a:xfrm>
          <a:prstGeom prst="rect">
            <a:avLst/>
          </a:prstGeom>
          <a:noFill/>
          <a:ln w="38100">
            <a:solidFill>
              <a:srgbClr val="2268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sz="320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יסודות</a:t>
            </a:r>
            <a:r>
              <a:rPr lang="en-US" altLang="he-IL" sz="320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r>
              <a:rPr lang="he-IL" altLang="he-IL" sz="320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הזהות</a:t>
            </a:r>
            <a:endParaRPr lang="en-US" altLang="he-I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a:p>
            <a:pPr algn="r">
              <a:lnSpc>
                <a:spcPct val="100000"/>
              </a:lnSpc>
              <a:spcBef>
                <a:spcPct val="0"/>
              </a:spcBef>
              <a:buFont typeface="Wingdings" panose="05000000000000000000" pitchFamily="2" charset="2"/>
              <a:buChar char="ü"/>
            </a:pPr>
            <a:r>
              <a:rPr lang="he-IL" altLang="he-IL" dirty="0">
                <a:solidFill>
                  <a:srgbClr val="000000"/>
                </a:solidFill>
                <a:latin typeface="Narkisim" panose="020E0502050101010101" pitchFamily="34" charset="-79"/>
                <a:cs typeface="Narkisim" panose="020E0502050101010101" pitchFamily="34" charset="-79"/>
              </a:rPr>
              <a:t>לאומית פלסטינית</a:t>
            </a:r>
          </a:p>
          <a:p>
            <a:pPr algn="r">
              <a:lnSpc>
                <a:spcPct val="100000"/>
              </a:lnSpc>
              <a:spcBef>
                <a:spcPct val="0"/>
              </a:spcBef>
              <a:buFont typeface="Wingdings" panose="05000000000000000000" pitchFamily="2" charset="2"/>
              <a:buChar char="ü"/>
            </a:pPr>
            <a:endParaRPr lang="he-IL" altLang="he-IL" dirty="0">
              <a:solidFill>
                <a:srgbClr val="000000"/>
              </a:solidFill>
              <a:latin typeface="Narkisim" panose="020E0502050101010101" pitchFamily="34" charset="-79"/>
              <a:cs typeface="Narkisim" panose="020E0502050101010101" pitchFamily="34" charset="-79"/>
            </a:endParaRPr>
          </a:p>
          <a:p>
            <a:pPr algn="r">
              <a:lnSpc>
                <a:spcPct val="100000"/>
              </a:lnSpc>
              <a:spcBef>
                <a:spcPct val="0"/>
              </a:spcBef>
              <a:buFont typeface="Wingdings" panose="05000000000000000000" pitchFamily="2" charset="2"/>
              <a:buChar char="ü"/>
            </a:pPr>
            <a:r>
              <a:rPr lang="he-IL" altLang="he-IL" dirty="0" err="1">
                <a:solidFill>
                  <a:srgbClr val="000000"/>
                </a:solidFill>
                <a:latin typeface="Narkisim" panose="020E0502050101010101" pitchFamily="34" charset="-79"/>
                <a:cs typeface="Narkisim" panose="020E0502050101010101" pitchFamily="34" charset="-79"/>
              </a:rPr>
              <a:t>מימד</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תת</a:t>
            </a:r>
            <a:r>
              <a:rPr lang="en-US" altLang="he-IL" dirty="0">
                <a:solidFill>
                  <a:srgbClr val="000000"/>
                </a:solidFill>
                <a:latin typeface="Narkisim" panose="020E0502050101010101" pitchFamily="34" charset="-79"/>
                <a:cs typeface="Narkisim" panose="020E0502050101010101" pitchFamily="34" charset="-79"/>
              </a:rPr>
              <a:t>-</a:t>
            </a:r>
            <a:r>
              <a:rPr lang="he-IL" altLang="he-IL" dirty="0">
                <a:solidFill>
                  <a:srgbClr val="000000"/>
                </a:solidFill>
                <a:latin typeface="Narkisim" panose="020E0502050101010101" pitchFamily="34" charset="-79"/>
                <a:cs typeface="Narkisim" panose="020E0502050101010101" pitchFamily="34" charset="-79"/>
              </a:rPr>
              <a:t>לאומי</a:t>
            </a:r>
            <a:r>
              <a:rPr lang="en-US" altLang="he-IL" dirty="0">
                <a:solidFill>
                  <a:srgbClr val="000000"/>
                </a:solidFill>
                <a:latin typeface="Narkisim" panose="020E0502050101010101" pitchFamily="34" charset="-79"/>
                <a:cs typeface="Narkisim" panose="020E0502050101010101" pitchFamily="34" charset="-79"/>
              </a:rPr>
              <a:t>:</a:t>
            </a:r>
          </a:p>
          <a:p>
            <a:pPr lvl="1" algn="r">
              <a:lnSpc>
                <a:spcPct val="100000"/>
              </a:lnSpc>
              <a:spcBef>
                <a:spcPct val="0"/>
              </a:spcBef>
              <a:buFont typeface="Wingdings" panose="05000000000000000000" pitchFamily="2" charset="2"/>
              <a:buChar char="Ø"/>
            </a:pPr>
            <a:r>
              <a:rPr lang="he-IL" altLang="he-IL" dirty="0">
                <a:solidFill>
                  <a:srgbClr val="000000"/>
                </a:solidFill>
                <a:latin typeface="Narkisim" panose="020E0502050101010101" pitchFamily="34" charset="-79"/>
                <a:cs typeface="Narkisim" panose="020E0502050101010101" pitchFamily="34" charset="-79"/>
              </a:rPr>
              <a:t>בן</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לזירה</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גיאוגרפית</a:t>
            </a:r>
          </a:p>
          <a:p>
            <a:pPr lvl="1" algn="r">
              <a:lnSpc>
                <a:spcPct val="100000"/>
              </a:lnSpc>
              <a:spcBef>
                <a:spcPct val="0"/>
              </a:spcBef>
              <a:buFont typeface="Wingdings" panose="05000000000000000000" pitchFamily="2" charset="2"/>
              <a:buChar char="Ø"/>
            </a:pPr>
            <a:r>
              <a:rPr lang="he-IL" altLang="he-IL" dirty="0">
                <a:solidFill>
                  <a:srgbClr val="000000"/>
                </a:solidFill>
                <a:latin typeface="Narkisim" panose="020E0502050101010101" pitchFamily="34" charset="-79"/>
                <a:cs typeface="Narkisim" panose="020E0502050101010101" pitchFamily="34" charset="-79"/>
              </a:rPr>
              <a:t>בן</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למגזר</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חברתי</a:t>
            </a:r>
          </a:p>
          <a:p>
            <a:pPr lvl="1" algn="r">
              <a:lnSpc>
                <a:spcPct val="100000"/>
              </a:lnSpc>
              <a:spcBef>
                <a:spcPct val="0"/>
              </a:spcBef>
              <a:buFont typeface="Wingdings" panose="05000000000000000000" pitchFamily="2" charset="2"/>
              <a:buChar char="Ø"/>
            </a:pPr>
            <a:r>
              <a:rPr lang="he-IL" altLang="he-IL" dirty="0">
                <a:solidFill>
                  <a:srgbClr val="000000"/>
                </a:solidFill>
                <a:latin typeface="Narkisim" panose="020E0502050101010101" pitchFamily="34" charset="-79"/>
                <a:cs typeface="Narkisim" panose="020E0502050101010101" pitchFamily="34" charset="-79"/>
              </a:rPr>
              <a:t>חמולה</a:t>
            </a:r>
            <a:r>
              <a:rPr lang="en-US" altLang="he-IL" dirty="0">
                <a:solidFill>
                  <a:srgbClr val="000000"/>
                </a:solidFill>
                <a:latin typeface="Narkisim" panose="020E0502050101010101" pitchFamily="34" charset="-79"/>
                <a:cs typeface="Narkisim" panose="020E0502050101010101" pitchFamily="34" charset="-79"/>
              </a:rPr>
              <a:t>/</a:t>
            </a:r>
            <a:r>
              <a:rPr lang="he-IL" altLang="he-IL" dirty="0">
                <a:solidFill>
                  <a:srgbClr val="000000"/>
                </a:solidFill>
                <a:latin typeface="Narkisim" panose="020E0502050101010101" pitchFamily="34" charset="-79"/>
                <a:cs typeface="Narkisim" panose="020E0502050101010101" pitchFamily="34" charset="-79"/>
              </a:rPr>
              <a:t>שבט</a:t>
            </a:r>
          </a:p>
          <a:p>
            <a:pPr lvl="1" algn="r">
              <a:lnSpc>
                <a:spcPct val="100000"/>
              </a:lnSpc>
              <a:spcBef>
                <a:spcPct val="0"/>
              </a:spcBef>
              <a:buFont typeface="Wingdings" panose="05000000000000000000" pitchFamily="2" charset="2"/>
              <a:buChar char="Ø"/>
            </a:pPr>
            <a:endParaRPr lang="he-IL" altLang="he-IL" dirty="0">
              <a:solidFill>
                <a:srgbClr val="000000"/>
              </a:solidFill>
              <a:latin typeface="Narkisim" panose="020E0502050101010101" pitchFamily="34" charset="-79"/>
              <a:cs typeface="Narkisim" panose="020E0502050101010101" pitchFamily="34" charset="-79"/>
            </a:endParaRPr>
          </a:p>
          <a:p>
            <a:pPr algn="r">
              <a:lnSpc>
                <a:spcPct val="100000"/>
              </a:lnSpc>
              <a:spcBef>
                <a:spcPct val="0"/>
              </a:spcBef>
              <a:buFont typeface="Wingdings" panose="05000000000000000000" pitchFamily="2" charset="2"/>
              <a:buChar char="ü"/>
            </a:pPr>
            <a:r>
              <a:rPr lang="he-IL" altLang="he-IL" dirty="0" err="1">
                <a:solidFill>
                  <a:srgbClr val="000000"/>
                </a:solidFill>
                <a:latin typeface="Narkisim" panose="020E0502050101010101" pitchFamily="34" charset="-79"/>
                <a:cs typeface="Narkisim" panose="020E0502050101010101" pitchFamily="34" charset="-79"/>
              </a:rPr>
              <a:t>מימד</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על</a:t>
            </a:r>
            <a:r>
              <a:rPr lang="en-US" altLang="he-IL" dirty="0">
                <a:solidFill>
                  <a:srgbClr val="000000"/>
                </a:solidFill>
                <a:latin typeface="Narkisim" panose="020E0502050101010101" pitchFamily="34" charset="-79"/>
                <a:cs typeface="Narkisim" panose="020E0502050101010101" pitchFamily="34" charset="-79"/>
              </a:rPr>
              <a:t>-</a:t>
            </a:r>
            <a:r>
              <a:rPr lang="he-IL" altLang="he-IL" dirty="0">
                <a:solidFill>
                  <a:srgbClr val="000000"/>
                </a:solidFill>
                <a:latin typeface="Narkisim" panose="020E0502050101010101" pitchFamily="34" charset="-79"/>
                <a:cs typeface="Narkisim" panose="020E0502050101010101" pitchFamily="34" charset="-79"/>
              </a:rPr>
              <a:t>לאומי</a:t>
            </a:r>
            <a:r>
              <a:rPr lang="en-US" altLang="he-IL" dirty="0">
                <a:solidFill>
                  <a:srgbClr val="000000"/>
                </a:solidFill>
                <a:latin typeface="Narkisim" panose="020E0502050101010101" pitchFamily="34" charset="-79"/>
                <a:cs typeface="Narkisim" panose="020E0502050101010101" pitchFamily="34" charset="-79"/>
              </a:rPr>
              <a:t>:</a:t>
            </a:r>
          </a:p>
          <a:p>
            <a:pPr lvl="1" algn="r">
              <a:lnSpc>
                <a:spcPct val="100000"/>
              </a:lnSpc>
              <a:spcBef>
                <a:spcPct val="0"/>
              </a:spcBef>
              <a:buFont typeface="Wingdings" panose="05000000000000000000" pitchFamily="2" charset="2"/>
              <a:buChar char="Ø"/>
            </a:pPr>
            <a:r>
              <a:rPr lang="he-IL" altLang="he-IL" dirty="0">
                <a:solidFill>
                  <a:srgbClr val="000000"/>
                </a:solidFill>
                <a:latin typeface="Narkisim" panose="020E0502050101010101" pitchFamily="34" charset="-79"/>
                <a:cs typeface="Narkisim" panose="020E0502050101010101" pitchFamily="34" charset="-79"/>
              </a:rPr>
              <a:t>בן</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הלאום</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הערבי</a:t>
            </a:r>
          </a:p>
          <a:p>
            <a:pPr lvl="1" algn="r">
              <a:lnSpc>
                <a:spcPct val="100000"/>
              </a:lnSpc>
              <a:spcBef>
                <a:spcPct val="0"/>
              </a:spcBef>
              <a:buFont typeface="Wingdings" panose="05000000000000000000" pitchFamily="2" charset="2"/>
              <a:buChar char="Ø"/>
            </a:pPr>
            <a:r>
              <a:rPr lang="he-IL" altLang="he-IL" dirty="0">
                <a:solidFill>
                  <a:srgbClr val="000000"/>
                </a:solidFill>
                <a:latin typeface="Narkisim" panose="020E0502050101010101" pitchFamily="34" charset="-79"/>
                <a:cs typeface="Narkisim" panose="020E0502050101010101" pitchFamily="34" charset="-79"/>
              </a:rPr>
              <a:t>בן</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המרחב</a:t>
            </a:r>
            <a:r>
              <a:rPr lang="en-US" altLang="he-IL" dirty="0">
                <a:solidFill>
                  <a:srgbClr val="000000"/>
                </a:solidFill>
                <a:latin typeface="Narkisim" panose="020E0502050101010101" pitchFamily="34" charset="-79"/>
                <a:cs typeface="Narkisim" panose="020E0502050101010101" pitchFamily="34" charset="-79"/>
              </a:rPr>
              <a:t> </a:t>
            </a:r>
            <a:r>
              <a:rPr lang="he-IL" altLang="he-IL" dirty="0">
                <a:solidFill>
                  <a:srgbClr val="000000"/>
                </a:solidFill>
                <a:latin typeface="Narkisim" panose="020E0502050101010101" pitchFamily="34" charset="-79"/>
                <a:cs typeface="Narkisim" panose="020E0502050101010101" pitchFamily="34" charset="-79"/>
              </a:rPr>
              <a:t>המוסלמי</a:t>
            </a:r>
            <a:endParaRPr lang="en-US" altLang="he-IL" dirty="0">
              <a:solidFill>
                <a:srgbClr val="000000"/>
              </a:solidFill>
              <a:latin typeface="Narkisim" panose="020E0502050101010101" pitchFamily="34" charset="-79"/>
              <a:cs typeface="Narkisim" panose="020E0502050101010101" pitchFamily="34" charset="-79"/>
            </a:endParaRPr>
          </a:p>
        </p:txBody>
      </p:sp>
      <p:sp>
        <p:nvSpPr>
          <p:cNvPr id="260100" name="מלבן 3"/>
          <p:cNvSpPr>
            <a:spLocks noChangeArrowheads="1"/>
          </p:cNvSpPr>
          <p:nvPr/>
        </p:nvSpPr>
        <p:spPr bwMode="auto">
          <a:xfrm>
            <a:off x="1956541" y="503238"/>
            <a:ext cx="523092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defTabSz="685983" rtl="1" fontAlgn="auto">
              <a:lnSpc>
                <a:spcPct val="90000"/>
              </a:lnSpc>
              <a:spcAft>
                <a:spcPts val="0"/>
              </a:spcAft>
            </a:pPr>
            <a:r>
              <a:rPr lang="he-IL"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rPr>
              <a:t>"תעודת הזהות הפלסטינית</a:t>
            </a:r>
            <a:r>
              <a:rPr lang="en-US"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rPr>
              <a:t>"</a:t>
            </a:r>
          </a:p>
        </p:txBody>
      </p:sp>
      <p:pic>
        <p:nvPicPr>
          <p:cNvPr id="3" name="תמונה 2"/>
          <p:cNvPicPr>
            <a:picLocks noChangeAspect="1"/>
          </p:cNvPicPr>
          <p:nvPr/>
        </p:nvPicPr>
        <p:blipFill>
          <a:blip r:embed="rId3"/>
          <a:stretch>
            <a:fillRect/>
          </a:stretch>
        </p:blipFill>
        <p:spPr>
          <a:xfrm>
            <a:off x="395536" y="5725270"/>
            <a:ext cx="8183838" cy="1808186"/>
          </a:xfrm>
          <a:prstGeom prst="rect">
            <a:avLst/>
          </a:prstGeom>
        </p:spPr>
      </p:pic>
    </p:spTree>
    <p:extLst>
      <p:ext uri="{BB962C8B-B14F-4D97-AF65-F5344CB8AC3E}">
        <p14:creationId xmlns:p14="http://schemas.microsoft.com/office/powerpoint/2010/main" val="1965580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8"/>
          <p:cNvSpPr>
            <a:spLocks noChangeArrowheads="1"/>
          </p:cNvSpPr>
          <p:nvPr/>
        </p:nvSpPr>
        <p:spPr bwMode="auto">
          <a:xfrm>
            <a:off x="438150" y="1382713"/>
            <a:ext cx="2481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a:solidFill>
                  <a:srgbClr val="000000"/>
                </a:solidFill>
              </a:rPr>
              <a:t>רשות</a:t>
            </a:r>
            <a:endParaRPr lang="en-US" altLang="he-IL">
              <a:solidFill>
                <a:srgbClr val="000000"/>
              </a:solidFill>
            </a:endParaRPr>
          </a:p>
        </p:txBody>
      </p:sp>
      <p:sp>
        <p:nvSpPr>
          <p:cNvPr id="77827" name="Rectangle 39"/>
          <p:cNvSpPr>
            <a:spLocks noChangeArrowheads="1"/>
          </p:cNvSpPr>
          <p:nvPr/>
        </p:nvSpPr>
        <p:spPr bwMode="auto">
          <a:xfrm>
            <a:off x="6267450" y="1382713"/>
            <a:ext cx="2481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a:solidFill>
                  <a:srgbClr val="000000"/>
                </a:solidFill>
              </a:rPr>
              <a:t>אש"פ</a:t>
            </a:r>
            <a:endParaRPr lang="en-US" altLang="he-IL">
              <a:solidFill>
                <a:srgbClr val="000000"/>
              </a:solidFill>
            </a:endParaRPr>
          </a:p>
        </p:txBody>
      </p:sp>
      <p:pic>
        <p:nvPicPr>
          <p:cNvPr id="77828" name="Picture 57" descr="סמל%20הרש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912938"/>
            <a:ext cx="9350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8" descr="סמל%20הפתח"/>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60813" y="2044700"/>
            <a:ext cx="133191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7830" name="Object 2"/>
          <p:cNvGraphicFramePr>
            <a:graphicFrameLocks noChangeAspect="1"/>
          </p:cNvGraphicFramePr>
          <p:nvPr/>
        </p:nvGraphicFramePr>
        <p:xfrm>
          <a:off x="7059613" y="1989138"/>
          <a:ext cx="911225" cy="1020762"/>
        </p:xfrm>
        <a:graphic>
          <a:graphicData uri="http://schemas.openxmlformats.org/presentationml/2006/ole">
            <mc:AlternateContent xmlns:mc="http://schemas.openxmlformats.org/markup-compatibility/2006">
              <mc:Choice xmlns:v="urn:schemas-microsoft-com:vml" Requires="v">
                <p:oleObj spid="_x0000_s9272" name="Image" r:id="rId6" imgW="3377778" imgH="3784127" progId="">
                  <p:embed/>
                </p:oleObj>
              </mc:Choice>
              <mc:Fallback>
                <p:oleObj name="Image" r:id="rId6" imgW="3377778" imgH="3784127" progId="">
                  <p:embed/>
                  <p:pic>
                    <p:nvPicPr>
                      <p:cNvPr id="0" name=""/>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59613" y="1989138"/>
                        <a:ext cx="9112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1" name="AutoShape 63">
            <a:hlinkClick r:id="" action="ppaction://hlinkshowjump?jump=nextslide" highlightClick="1"/>
          </p:cNvPr>
          <p:cNvSpPr>
            <a:spLocks noChangeArrowheads="1"/>
          </p:cNvSpPr>
          <p:nvPr/>
        </p:nvSpPr>
        <p:spPr bwMode="auto">
          <a:xfrm>
            <a:off x="6483350" y="1792288"/>
            <a:ext cx="1657350" cy="50482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r" eaLnBrk="1" hangingPunct="1">
              <a:lnSpc>
                <a:spcPct val="100000"/>
              </a:lnSpc>
              <a:spcBef>
                <a:spcPct val="0"/>
              </a:spcBef>
              <a:buFontTx/>
              <a:buNone/>
            </a:pPr>
            <a:endParaRPr lang="he-IL" altLang="he-IL" sz="1800" b="0">
              <a:solidFill>
                <a:srgbClr val="000000"/>
              </a:solidFill>
            </a:endParaRPr>
          </a:p>
        </p:txBody>
      </p:sp>
      <p:sp>
        <p:nvSpPr>
          <p:cNvPr id="77832" name="AutoShape 64">
            <a:hlinkClick r:id="rId8" action="ppaction://hlinksldjump" highlightClick="1"/>
          </p:cNvPr>
          <p:cNvSpPr>
            <a:spLocks noChangeArrowheads="1"/>
          </p:cNvSpPr>
          <p:nvPr/>
        </p:nvSpPr>
        <p:spPr bwMode="auto">
          <a:xfrm>
            <a:off x="3887788" y="1485900"/>
            <a:ext cx="1296987" cy="36036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r" eaLnBrk="1" hangingPunct="1">
              <a:lnSpc>
                <a:spcPct val="100000"/>
              </a:lnSpc>
              <a:spcBef>
                <a:spcPct val="0"/>
              </a:spcBef>
              <a:buFontTx/>
              <a:buNone/>
            </a:pPr>
            <a:endParaRPr lang="he-IL" altLang="he-IL" sz="1800" b="0">
              <a:solidFill>
                <a:srgbClr val="000000"/>
              </a:solidFill>
            </a:endParaRPr>
          </a:p>
        </p:txBody>
      </p:sp>
      <p:sp>
        <p:nvSpPr>
          <p:cNvPr id="77833" name="AutoShape 65">
            <a:hlinkClick r:id="rId9" action="ppaction://hlinksldjump" highlightClick="1"/>
          </p:cNvPr>
          <p:cNvSpPr>
            <a:spLocks noChangeArrowheads="1"/>
          </p:cNvSpPr>
          <p:nvPr/>
        </p:nvSpPr>
        <p:spPr bwMode="auto">
          <a:xfrm>
            <a:off x="1260475" y="1863725"/>
            <a:ext cx="1511300" cy="433388"/>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r" eaLnBrk="1" hangingPunct="1">
              <a:lnSpc>
                <a:spcPct val="100000"/>
              </a:lnSpc>
              <a:spcBef>
                <a:spcPct val="0"/>
              </a:spcBef>
              <a:buFontTx/>
              <a:buNone/>
            </a:pPr>
            <a:endParaRPr lang="he-IL" altLang="he-IL" sz="1800" b="0">
              <a:solidFill>
                <a:srgbClr val="000000"/>
              </a:solidFill>
            </a:endParaRPr>
          </a:p>
        </p:txBody>
      </p:sp>
      <p:sp>
        <p:nvSpPr>
          <p:cNvPr id="77834" name="Rectangle 2"/>
          <p:cNvSpPr>
            <a:spLocks noChangeArrowheads="1"/>
          </p:cNvSpPr>
          <p:nvPr/>
        </p:nvSpPr>
        <p:spPr bwMode="auto">
          <a:xfrm>
            <a:off x="6192838" y="3387725"/>
            <a:ext cx="270033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30000"/>
              </a:spcBef>
              <a:spcAft>
                <a:spcPts val="1200"/>
              </a:spcAft>
              <a:buFontTx/>
              <a:buNone/>
            </a:pPr>
            <a:r>
              <a:rPr lang="he-IL" altLang="he-IL" sz="2000">
                <a:solidFill>
                  <a:srgbClr val="000000"/>
                </a:solidFill>
              </a:rPr>
              <a:t>ייצוג העם הפלסטיני כולו (כולל בפזורה)</a:t>
            </a:r>
          </a:p>
          <a:p>
            <a:pPr algn="ctr" eaLnBrk="1" hangingPunct="1">
              <a:lnSpc>
                <a:spcPct val="100000"/>
              </a:lnSpc>
              <a:spcBef>
                <a:spcPct val="30000"/>
              </a:spcBef>
              <a:spcAft>
                <a:spcPts val="1200"/>
              </a:spcAft>
              <a:buFontTx/>
              <a:buNone/>
            </a:pPr>
            <a:r>
              <a:rPr lang="he-IL" altLang="he-IL" sz="2000">
                <a:solidFill>
                  <a:srgbClr val="000000"/>
                </a:solidFill>
              </a:rPr>
              <a:t>אין ייצוג לפלגים האסלאמיים</a:t>
            </a:r>
          </a:p>
          <a:p>
            <a:pPr algn="ctr" eaLnBrk="1" hangingPunct="1">
              <a:lnSpc>
                <a:spcPct val="100000"/>
              </a:lnSpc>
              <a:spcBef>
                <a:spcPct val="30000"/>
              </a:spcBef>
              <a:spcAft>
                <a:spcPts val="1200"/>
              </a:spcAft>
              <a:buFontTx/>
              <a:buNone/>
            </a:pPr>
            <a:r>
              <a:rPr lang="he-IL" altLang="he-IL" sz="2000">
                <a:solidFill>
                  <a:srgbClr val="000000"/>
                </a:solidFill>
              </a:rPr>
              <a:t>מקור הסמכות לתהליך המדיני (ולרשות)</a:t>
            </a:r>
            <a:endParaRPr lang="he-IL" altLang="he-IL" sz="2000" b="0">
              <a:solidFill>
                <a:srgbClr val="000000"/>
              </a:solidFill>
            </a:endParaRPr>
          </a:p>
        </p:txBody>
      </p:sp>
      <p:sp>
        <p:nvSpPr>
          <p:cNvPr id="77835" name="Rectangle 39"/>
          <p:cNvSpPr>
            <a:spLocks noChangeArrowheads="1"/>
          </p:cNvSpPr>
          <p:nvPr/>
        </p:nvSpPr>
        <p:spPr bwMode="auto">
          <a:xfrm>
            <a:off x="3386138" y="1400175"/>
            <a:ext cx="2481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a:solidFill>
                  <a:srgbClr val="000000"/>
                </a:solidFill>
              </a:rPr>
              <a:t>פתח</a:t>
            </a:r>
            <a:endParaRPr lang="en-US" altLang="he-IL">
              <a:solidFill>
                <a:srgbClr val="000000"/>
              </a:solidFill>
            </a:endParaRPr>
          </a:p>
        </p:txBody>
      </p:sp>
      <p:sp>
        <p:nvSpPr>
          <p:cNvPr id="77836" name="Rectangle 2"/>
          <p:cNvSpPr>
            <a:spLocks noChangeArrowheads="1"/>
          </p:cNvSpPr>
          <p:nvPr/>
        </p:nvSpPr>
        <p:spPr bwMode="auto">
          <a:xfrm>
            <a:off x="3367088" y="3429000"/>
            <a:ext cx="26987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30000"/>
              </a:spcBef>
              <a:spcAft>
                <a:spcPts val="1200"/>
              </a:spcAft>
              <a:buFontTx/>
              <a:buNone/>
            </a:pPr>
            <a:r>
              <a:rPr lang="he-IL" altLang="he-IL" sz="2000">
                <a:solidFill>
                  <a:srgbClr val="000000"/>
                </a:solidFill>
              </a:rPr>
              <a:t>מפלגת השלטון</a:t>
            </a:r>
          </a:p>
          <a:p>
            <a:pPr algn="ctr" eaLnBrk="1" hangingPunct="1">
              <a:lnSpc>
                <a:spcPct val="100000"/>
              </a:lnSpc>
              <a:spcBef>
                <a:spcPct val="30000"/>
              </a:spcBef>
              <a:spcAft>
                <a:spcPts val="1200"/>
              </a:spcAft>
              <a:buFontTx/>
              <a:buNone/>
            </a:pPr>
            <a:r>
              <a:rPr lang="he-IL" altLang="he-IL" sz="2000">
                <a:solidFill>
                  <a:srgbClr val="000000"/>
                </a:solidFill>
              </a:rPr>
              <a:t>סובלת מחולשות בסיסיות מובנות ("שטח" לא מתפקד; סכסוכים ופלגנות היסטורית; התנוונות וקיפאון)</a:t>
            </a:r>
            <a:endParaRPr lang="he-IL" altLang="he-IL" sz="2000" b="0">
              <a:solidFill>
                <a:srgbClr val="000000"/>
              </a:solidFill>
            </a:endParaRPr>
          </a:p>
        </p:txBody>
      </p:sp>
      <p:sp>
        <p:nvSpPr>
          <p:cNvPr id="77837" name="Rectangle 2"/>
          <p:cNvSpPr>
            <a:spLocks noChangeArrowheads="1"/>
          </p:cNvSpPr>
          <p:nvPr/>
        </p:nvSpPr>
        <p:spPr bwMode="auto">
          <a:xfrm>
            <a:off x="438150" y="3478213"/>
            <a:ext cx="26987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defTabSz="2571750"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defTabSz="257175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30000"/>
              </a:spcBef>
              <a:spcAft>
                <a:spcPts val="1200"/>
              </a:spcAft>
              <a:buFontTx/>
              <a:buNone/>
            </a:pPr>
            <a:r>
              <a:rPr lang="he-IL" altLang="he-IL" sz="2000">
                <a:solidFill>
                  <a:srgbClr val="000000"/>
                </a:solidFill>
              </a:rPr>
              <a:t>גוף השלטון הפלסטיני בשטחים</a:t>
            </a:r>
          </a:p>
          <a:p>
            <a:pPr algn="ctr" eaLnBrk="1" hangingPunct="1">
              <a:lnSpc>
                <a:spcPct val="100000"/>
              </a:lnSpc>
              <a:spcBef>
                <a:spcPct val="30000"/>
              </a:spcBef>
              <a:spcAft>
                <a:spcPts val="1200"/>
              </a:spcAft>
              <a:buFontTx/>
              <a:buNone/>
            </a:pPr>
            <a:r>
              <a:rPr lang="he-IL" altLang="he-IL" sz="2000">
                <a:solidFill>
                  <a:srgbClr val="000000"/>
                </a:solidFill>
              </a:rPr>
              <a:t>עליית הרשות כגוף המוביל, על חשבון אש"ף</a:t>
            </a:r>
          </a:p>
        </p:txBody>
      </p:sp>
      <p:sp>
        <p:nvSpPr>
          <p:cNvPr id="14" name="Title 5"/>
          <p:cNvSpPr txBox="1">
            <a:spLocks/>
          </p:cNvSpPr>
          <p:nvPr/>
        </p:nvSpPr>
        <p:spPr>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fontScale="97500"/>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defTabSz="685983">
              <a:lnSpc>
                <a:spcPct val="90000"/>
              </a:lnSpc>
            </a:pPr>
            <a:r>
              <a:rPr lang="he-IL" altLang="he-IL" sz="4000" b="1" kern="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את מי אנו מייצגים ?</a:t>
            </a:r>
            <a:r>
              <a:rPr lang="en-US" altLang="he-IL" sz="4000" b="1" kern="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endParaRPr lang="he-IL" altLang="he-IL" sz="4000" b="1" kern="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5260790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457200" y="-459432"/>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r>
              <a:rPr lang="he-IL" altLang="he-IL" sz="4000" b="1"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מטריצת המשפיעים המערכתיים</a:t>
            </a:r>
          </a:p>
        </p:txBody>
      </p:sp>
      <p:sp>
        <p:nvSpPr>
          <p:cNvPr id="33795" name="TextBox 6"/>
          <p:cNvSpPr txBox="1">
            <a:spLocks noChangeArrowheads="1"/>
          </p:cNvSpPr>
          <p:nvPr/>
        </p:nvSpPr>
        <p:spPr bwMode="auto">
          <a:xfrm>
            <a:off x="161925" y="8078788"/>
            <a:ext cx="872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en-US" altLang="he-IL">
              <a:solidFill>
                <a:srgbClr val="000000"/>
              </a:solidFill>
              <a:latin typeface="Narkisim" panose="020E0502050101010101" pitchFamily="34" charset="-79"/>
              <a:cs typeface="Narkisim" panose="020E0502050101010101" pitchFamily="34" charset="-79"/>
            </a:endParaRPr>
          </a:p>
        </p:txBody>
      </p:sp>
      <p:graphicFrame>
        <p:nvGraphicFramePr>
          <p:cNvPr id="14" name="דיאגרמה 13"/>
          <p:cNvGraphicFramePr/>
          <p:nvPr>
            <p:extLst>
              <p:ext uri="{D42A27DB-BD31-4B8C-83A1-F6EECF244321}">
                <p14:modId xmlns:p14="http://schemas.microsoft.com/office/powerpoint/2010/main" val="1676652923"/>
              </p:ext>
            </p:extLst>
          </p:nvPr>
        </p:nvGraphicFramePr>
        <p:xfrm>
          <a:off x="0" y="1080120"/>
          <a:ext cx="9144000"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06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1567" t="18810" r="13240" b="47665"/>
          <a:stretch>
            <a:fillRect/>
          </a:stretch>
        </p:blipFill>
        <p:spPr bwMode="auto">
          <a:xfrm>
            <a:off x="2051050" y="4554538"/>
            <a:ext cx="3286125" cy="230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2" descr="http://de-inet.services.idf/PicServer2/pic/102014/95778/666.jpg"/>
          <p:cNvPicPr>
            <a:picLocks noChangeAspect="1" noChangeArrowheads="1"/>
          </p:cNvPicPr>
          <p:nvPr/>
        </p:nvPicPr>
        <p:blipFill>
          <a:blip r:embed="rId3">
            <a:extLst>
              <a:ext uri="{28A0092B-C50C-407E-A947-70E740481C1C}">
                <a14:useLocalDpi xmlns:a14="http://schemas.microsoft.com/office/drawing/2010/main" val="0"/>
              </a:ext>
            </a:extLst>
          </a:blip>
          <a:srcRect l="25066" t="33949" r="47354" b="1137"/>
          <a:stretch>
            <a:fillRect/>
          </a:stretch>
        </p:blipFill>
        <p:spPr bwMode="auto">
          <a:xfrm>
            <a:off x="0" y="4554538"/>
            <a:ext cx="2019300" cy="2295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descr="http://de-inet.services.idf/PicServer2/pic/072014/78024/abu14.jpg"/>
          <p:cNvPicPr>
            <a:picLocks noChangeAspect="1" noChangeArrowheads="1"/>
          </p:cNvPicPr>
          <p:nvPr/>
        </p:nvPicPr>
        <p:blipFill>
          <a:blip r:embed="rId4">
            <a:extLst>
              <a:ext uri="{28A0092B-C50C-407E-A947-70E740481C1C}">
                <a14:useLocalDpi xmlns:a14="http://schemas.microsoft.com/office/drawing/2010/main" val="0"/>
              </a:ext>
            </a:extLst>
          </a:blip>
          <a:srcRect l="28699" t="2173" r="35899" b="1825"/>
          <a:stretch>
            <a:fillRect/>
          </a:stretch>
        </p:blipFill>
        <p:spPr bwMode="auto">
          <a:xfrm>
            <a:off x="3446463" y="0"/>
            <a:ext cx="1800225"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2" descr="http://de-inet.services.idf/PicServer2/pic/082014/87305/d6.jpg"/>
          <p:cNvPicPr>
            <a:picLocks noChangeAspect="1" noChangeArrowheads="1"/>
          </p:cNvPicPr>
          <p:nvPr/>
        </p:nvPicPr>
        <p:blipFill>
          <a:blip r:embed="rId5">
            <a:extLst>
              <a:ext uri="{28A0092B-C50C-407E-A947-70E740481C1C}">
                <a14:useLocalDpi xmlns:a14="http://schemas.microsoft.com/office/drawing/2010/main" val="0"/>
              </a:ext>
            </a:extLst>
          </a:blip>
          <a:srcRect l="45949" t="33028" r="33917" b="15936"/>
          <a:stretch>
            <a:fillRect/>
          </a:stretch>
        </p:blipFill>
        <p:spPr bwMode="auto">
          <a:xfrm>
            <a:off x="1484313" y="0"/>
            <a:ext cx="19177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תמונה 18"/>
          <p:cNvPicPr>
            <a:picLocks noChangeAspect="1"/>
          </p:cNvPicPr>
          <p:nvPr/>
        </p:nvPicPr>
        <p:blipFill>
          <a:blip r:embed="rId6">
            <a:extLst>
              <a:ext uri="{28A0092B-C50C-407E-A947-70E740481C1C}">
                <a14:useLocalDpi xmlns:a14="http://schemas.microsoft.com/office/drawing/2010/main" val="0"/>
              </a:ext>
            </a:extLst>
          </a:blip>
          <a:srcRect l="25880" t="2420" r="4582" b="4893"/>
          <a:stretch>
            <a:fillRect/>
          </a:stretch>
        </p:blipFill>
        <p:spPr bwMode="auto">
          <a:xfrm>
            <a:off x="7227888" y="4554538"/>
            <a:ext cx="1917700" cy="230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2" descr="http://cache.daylife.com/imageserve/0ena4qY4QC7oM/439x.jpg"/>
          <p:cNvPicPr>
            <a:picLocks noChangeAspect="1" noChangeArrowheads="1"/>
          </p:cNvPicPr>
          <p:nvPr/>
        </p:nvPicPr>
        <p:blipFill>
          <a:blip r:embed="rId7">
            <a:extLst>
              <a:ext uri="{28A0092B-C50C-407E-A947-70E740481C1C}">
                <a14:useLocalDpi xmlns:a14="http://schemas.microsoft.com/office/drawing/2010/main" val="0"/>
              </a:ext>
            </a:extLst>
          </a:blip>
          <a:srcRect t="4860" r="404" b="-331"/>
          <a:stretch>
            <a:fillRect/>
          </a:stretch>
        </p:blipFill>
        <p:spPr bwMode="auto">
          <a:xfrm>
            <a:off x="5246688" y="0"/>
            <a:ext cx="1943100" cy="2754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2" descr="http://abujomaa.files.wordpress.com/2012/07/arafa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 y="0"/>
            <a:ext cx="1711325" cy="2754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2" descr="C:\Users\Administrator\Desktop\imagesCACLT3O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7400" y="0"/>
            <a:ext cx="1979613" cy="2754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5" name="Picture 6" descr="http://www.rawabi.ps/newgallery/images/20130128092810.jpg"/>
          <p:cNvPicPr>
            <a:picLocks noChangeAspect="1" noChangeArrowheads="1"/>
          </p:cNvPicPr>
          <p:nvPr/>
        </p:nvPicPr>
        <p:blipFill>
          <a:blip r:embed="rId10">
            <a:extLst>
              <a:ext uri="{28A0092B-C50C-407E-A947-70E740481C1C}">
                <a14:useLocalDpi xmlns:a14="http://schemas.microsoft.com/office/drawing/2010/main" val="0"/>
              </a:ext>
            </a:extLst>
          </a:blip>
          <a:srcRect l="11703" r="8337"/>
          <a:stretch>
            <a:fillRect/>
          </a:stretch>
        </p:blipFill>
        <p:spPr bwMode="auto">
          <a:xfrm>
            <a:off x="5337175" y="4554538"/>
            <a:ext cx="1979613" cy="2303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מלבן 1"/>
          <p:cNvSpPr/>
          <p:nvPr/>
        </p:nvSpPr>
        <p:spPr>
          <a:xfrm>
            <a:off x="1601103" y="2924944"/>
            <a:ext cx="5769529" cy="1200329"/>
          </a:xfrm>
          <a:prstGeom prst="rect">
            <a:avLst/>
          </a:prstGeom>
        </p:spPr>
        <p:txBody>
          <a:bodyPr wrap="none">
            <a:spAutoFit/>
          </a:bodyPr>
          <a:lstStyle/>
          <a:p>
            <a:r>
              <a:rPr lang="he-IL" sz="72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מעצבים מרכזיים</a:t>
            </a:r>
          </a:p>
        </p:txBody>
      </p:sp>
    </p:spTree>
    <p:extLst>
      <p:ext uri="{BB962C8B-B14F-4D97-AF65-F5344CB8AC3E}">
        <p14:creationId xmlns:p14="http://schemas.microsoft.com/office/powerpoint/2010/main" val="354476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9458" name="Picture 5" descr="C:\Users\Administrator\Desktop\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 y="3608388"/>
            <a:ext cx="4295775" cy="265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2" descr="http://www.haaretz.com/polopoly_fs/1.426002.1335177514!/image/1793892528.jpg_gen/derivatives/landscape_295/1793892528.jpg"/>
          <p:cNvPicPr>
            <a:picLocks noChangeAspect="1" noChangeArrowheads="1"/>
          </p:cNvPicPr>
          <p:nvPr/>
        </p:nvPicPr>
        <p:blipFill>
          <a:blip r:embed="rId6">
            <a:extLst>
              <a:ext uri="{28A0092B-C50C-407E-A947-70E740481C1C}">
                <a14:useLocalDpi xmlns:a14="http://schemas.microsoft.com/office/drawing/2010/main" val="0"/>
              </a:ext>
            </a:extLst>
          </a:blip>
          <a:srcRect b="14929"/>
          <a:stretch>
            <a:fillRect/>
          </a:stretch>
        </p:blipFill>
        <p:spPr bwMode="auto">
          <a:xfrm>
            <a:off x="4762500" y="3605213"/>
            <a:ext cx="4152900" cy="2620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2" descr="http://zainurrashid.com/wp-content/uploads/2011/06/mashaal-abbas.jpg"/>
          <p:cNvPicPr>
            <a:picLocks noChangeAspect="1" noChangeArrowheads="1"/>
          </p:cNvPicPr>
          <p:nvPr/>
        </p:nvPicPr>
        <p:blipFill>
          <a:blip r:embed="rId7">
            <a:extLst>
              <a:ext uri="{28A0092B-C50C-407E-A947-70E740481C1C}">
                <a14:useLocalDpi xmlns:a14="http://schemas.microsoft.com/office/drawing/2010/main" val="0"/>
              </a:ext>
            </a:extLst>
          </a:blip>
          <a:srcRect l="14371" r="10587" b="4791"/>
          <a:stretch>
            <a:fillRect/>
          </a:stretch>
        </p:blipFill>
        <p:spPr bwMode="auto">
          <a:xfrm>
            <a:off x="2504727" y="568325"/>
            <a:ext cx="4227513" cy="263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Placeholder 143"/>
          <p:cNvSpPr>
            <a:spLocks noGrp="1"/>
          </p:cNvSpPr>
          <p:nvPr>
            <p:ph type="body" sz="quarter" idx="15"/>
          </p:nvPr>
        </p:nvSpPr>
        <p:spPr>
          <a:xfrm>
            <a:off x="4743450" y="5562600"/>
            <a:ext cx="4187825" cy="663575"/>
          </a:xfr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spcBef>
                <a:spcPct val="0"/>
              </a:spcBef>
            </a:pPr>
            <a:r>
              <a:rPr lang="he-IL" altLang="he-IL" sz="3600" b="1" kern="1200">
                <a:solidFill>
                  <a:srgbClr val="FFFFFF"/>
                </a:solidFill>
                <a:latin typeface="Narkisim" panose="020E0502050101010101" pitchFamily="34" charset="-79"/>
                <a:cs typeface="Narkisim" panose="020E0502050101010101" pitchFamily="34" charset="-79"/>
              </a:rPr>
              <a:t>איו"ש</a:t>
            </a:r>
          </a:p>
        </p:txBody>
      </p:sp>
      <p:sp>
        <p:nvSpPr>
          <p:cNvPr id="19462" name="Text Placeholder 55"/>
          <p:cNvSpPr>
            <a:spLocks noGrp="1"/>
          </p:cNvSpPr>
          <p:nvPr>
            <p:ph type="body" sz="quarter" idx="17"/>
          </p:nvPr>
        </p:nvSpPr>
        <p:spPr>
          <a:xfrm>
            <a:off x="2514252" y="2543175"/>
            <a:ext cx="4176713" cy="663575"/>
          </a:xfr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spcBef>
                <a:spcPct val="0"/>
              </a:spcBef>
            </a:pPr>
            <a:r>
              <a:rPr lang="he-IL" altLang="he-IL" sz="3600" b="1" kern="1200" dirty="0">
                <a:solidFill>
                  <a:srgbClr val="FFFFFF"/>
                </a:solidFill>
                <a:latin typeface="Narkisim" panose="020E0502050101010101" pitchFamily="34" charset="-79"/>
                <a:cs typeface="Narkisim" panose="020E0502050101010101" pitchFamily="34" charset="-79"/>
              </a:rPr>
              <a:t>רש"פ/</a:t>
            </a:r>
            <a:r>
              <a:rPr lang="he-IL" altLang="he-IL" sz="3600" b="1" kern="1200" dirty="0" err="1">
                <a:solidFill>
                  <a:srgbClr val="FFFFFF"/>
                </a:solidFill>
                <a:latin typeface="Narkisim" panose="020E0502050101010101" pitchFamily="34" charset="-79"/>
                <a:cs typeface="Narkisim" panose="020E0502050101010101" pitchFamily="34" charset="-79"/>
              </a:rPr>
              <a:t>חמא"ס</a:t>
            </a:r>
            <a:endParaRPr lang="he-IL" altLang="he-IL" sz="3600" b="1" kern="1200" dirty="0">
              <a:solidFill>
                <a:srgbClr val="FFFFFF"/>
              </a:solidFill>
              <a:latin typeface="Narkisim" panose="020E0502050101010101" pitchFamily="34" charset="-79"/>
              <a:cs typeface="Narkisim" panose="020E0502050101010101" pitchFamily="34" charset="-79"/>
            </a:endParaRPr>
          </a:p>
        </p:txBody>
      </p:sp>
      <p:sp>
        <p:nvSpPr>
          <p:cNvPr id="19463" name="Text Placeholder 144"/>
          <p:cNvSpPr>
            <a:spLocks noGrp="1"/>
          </p:cNvSpPr>
          <p:nvPr>
            <p:ph type="body" sz="quarter" idx="19"/>
          </p:nvPr>
        </p:nvSpPr>
        <p:spPr>
          <a:xfrm>
            <a:off x="114300" y="5505450"/>
            <a:ext cx="4319588" cy="741363"/>
          </a:xfr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spcBef>
                <a:spcPct val="0"/>
              </a:spcBef>
            </a:pPr>
            <a:r>
              <a:rPr lang="he-IL" altLang="he-IL" sz="3600" b="1" kern="1200">
                <a:solidFill>
                  <a:srgbClr val="FFFFFF"/>
                </a:solidFill>
                <a:latin typeface="Narkisim" panose="020E0502050101010101" pitchFamily="34" charset="-79"/>
                <a:cs typeface="Narkisim" panose="020E0502050101010101" pitchFamily="34" charset="-79"/>
              </a:rPr>
              <a:t>רצועת עזה</a:t>
            </a:r>
          </a:p>
        </p:txBody>
      </p:sp>
      <p:pic>
        <p:nvPicPr>
          <p:cNvPr id="14" name="מציין מיקום של תמונה מקוונת 1"/>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8132" y="1556792"/>
            <a:ext cx="2299618" cy="152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Administrator\Desktop\imagesCACLT3O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7362" y="1357819"/>
            <a:ext cx="194468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28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2226"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fontScale="90000"/>
          </a:bodyPr>
          <a:lstStyle/>
          <a:p>
            <a:pPr algn="ctr" defTabSz="685983">
              <a:lnSpc>
                <a:spcPct val="90000"/>
              </a:lnSpc>
            </a:pPr>
            <a:r>
              <a:rPr lang="he-IL" altLang="he-IL" sz="40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פיצול גיאוגרפי, מהותי, דתי, תפיסתי, פוליטי</a:t>
            </a:r>
            <a:endParaRPr lang="he-IL"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52227" name="TextBox 6"/>
          <p:cNvSpPr txBox="1">
            <a:spLocks noChangeArrowheads="1"/>
          </p:cNvSpPr>
          <p:nvPr/>
        </p:nvSpPr>
        <p:spPr bwMode="auto">
          <a:xfrm>
            <a:off x="161925" y="5013176"/>
            <a:ext cx="8720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nSpc>
                <a:spcPct val="100000"/>
              </a:lnSpc>
              <a:spcBef>
                <a:spcPct val="0"/>
              </a:spcBef>
              <a:buFontTx/>
              <a:buNone/>
            </a:pPr>
            <a:r>
              <a:rPr lang="he-IL" altLang="he-IL" dirty="0">
                <a:solidFill>
                  <a:srgbClr val="000000"/>
                </a:solidFill>
                <a:latin typeface="Narkisim" panose="020E0502050101010101" pitchFamily="34" charset="-79"/>
                <a:cs typeface="Narkisim" panose="020E0502050101010101" pitchFamily="34" charset="-79"/>
              </a:rPr>
              <a:t>עם פלסטיני אחד; מאז 2007, שתי ישויות נפרדות (טריטוריאלית ואידיאולוגית); שלושה "מאבקים": מול ישראל ("שחרור פלסטין"), פנים-פלסטיני (פתח-חמאס) ואזורי (מחנות).</a:t>
            </a:r>
            <a:endParaRPr lang="en-US" altLang="he-IL" dirty="0">
              <a:solidFill>
                <a:srgbClr val="000000"/>
              </a:solidFill>
              <a:latin typeface="Narkisim" panose="020E0502050101010101" pitchFamily="34" charset="-79"/>
              <a:cs typeface="Narkisim" panose="020E0502050101010101" pitchFamily="34" charset="-79"/>
            </a:endParaRPr>
          </a:p>
        </p:txBody>
      </p:sp>
      <p:pic>
        <p:nvPicPr>
          <p:cNvPr id="52228" name="Picture 9" descr="מציאות הבידול"/>
          <p:cNvPicPr>
            <a:picLocks noChangeAspect="1" noChangeArrowheads="1"/>
          </p:cNvPicPr>
          <p:nvPr/>
        </p:nvPicPr>
        <p:blipFill>
          <a:blip r:embed="rId5">
            <a:extLst>
              <a:ext uri="{28A0092B-C50C-407E-A947-70E740481C1C}">
                <a14:useLocalDpi xmlns:a14="http://schemas.microsoft.com/office/drawing/2010/main" val="0"/>
              </a:ext>
            </a:extLst>
          </a:blip>
          <a:srcRect l="2151" t="1276" r="3249" b="11626"/>
          <a:stretch>
            <a:fillRect/>
          </a:stretch>
        </p:blipFill>
        <p:spPr bwMode="auto">
          <a:xfrm>
            <a:off x="5327352" y="1196752"/>
            <a:ext cx="3853159" cy="3816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7" y="1196752"/>
            <a:ext cx="309634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951818" y="2187575"/>
            <a:ext cx="2195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שתי </a:t>
            </a:r>
            <a:r>
              <a:rPr lang="he-IL" altLang="he-IL" sz="2200" dirty="0">
                <a:solidFill>
                  <a:srgbClr val="000000"/>
                </a:solidFill>
                <a:latin typeface="Narkisim" panose="020E0502050101010101" pitchFamily="34" charset="-79"/>
                <a:cs typeface="Narkisim" panose="020E0502050101010101" pitchFamily="34" charset="-79"/>
              </a:rPr>
              <a:t>מדינות </a:t>
            </a:r>
            <a:endParaRPr lang="he-IL" altLang="he-IL" sz="2200" dirty="0" smtClean="0">
              <a:solidFill>
                <a:srgbClr val="000000"/>
              </a:solidFill>
              <a:latin typeface="Narkisim" panose="020E0502050101010101" pitchFamily="34" charset="-79"/>
              <a:cs typeface="Narkisim" panose="020E0502050101010101" pitchFamily="34" charset="-79"/>
            </a:endParaRPr>
          </a:p>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לעם אחד?</a:t>
            </a:r>
            <a:endParaRPr lang="he-IL" altLang="he-IL" sz="2200" dirty="0">
              <a:solidFill>
                <a:srgbClr val="000000"/>
              </a:solidFill>
              <a:latin typeface="Narkisim" panose="020E0502050101010101" pitchFamily="34" charset="-79"/>
              <a:cs typeface="Narkisim" panose="020E0502050101010101" pitchFamily="34" charset="-79"/>
            </a:endParaRPr>
          </a:p>
        </p:txBody>
      </p:sp>
      <p:sp>
        <p:nvSpPr>
          <p:cNvPr id="8" name="TextBox 4"/>
          <p:cNvSpPr txBox="1">
            <a:spLocks noChangeArrowheads="1"/>
          </p:cNvSpPr>
          <p:nvPr/>
        </p:nvSpPr>
        <p:spPr bwMode="auto">
          <a:xfrm>
            <a:off x="2951819" y="4221088"/>
            <a:ext cx="2195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"שלוש מדינות </a:t>
            </a:r>
          </a:p>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לשני עמים</a:t>
            </a:r>
            <a:r>
              <a:rPr lang="en-US" altLang="he-IL" sz="2200" dirty="0" smtClean="0">
                <a:solidFill>
                  <a:srgbClr val="000000"/>
                </a:solidFill>
                <a:latin typeface="Narkisim" panose="020E0502050101010101" pitchFamily="34" charset="-79"/>
                <a:cs typeface="Narkisim" panose="020E0502050101010101" pitchFamily="34" charset="-79"/>
              </a:rPr>
              <a:t> </a:t>
            </a:r>
            <a:r>
              <a:rPr lang="he-IL" altLang="he-IL" sz="2200" dirty="0" smtClean="0">
                <a:solidFill>
                  <a:srgbClr val="000000"/>
                </a:solidFill>
                <a:latin typeface="Narkisim" panose="020E0502050101010101" pitchFamily="34" charset="-79"/>
                <a:cs typeface="Narkisim" panose="020E0502050101010101" pitchFamily="34" charset="-79"/>
              </a:rPr>
              <a:t>? </a:t>
            </a:r>
            <a:endParaRPr lang="he-IL" altLang="he-IL" sz="2200" dirty="0">
              <a:solidFill>
                <a:srgbClr val="000000"/>
              </a:solidFill>
              <a:latin typeface="Narkisim" panose="020E0502050101010101" pitchFamily="34" charset="-79"/>
              <a:cs typeface="Narkisim" panose="020E0502050101010101" pitchFamily="34" charset="-79"/>
            </a:endParaRPr>
          </a:p>
        </p:txBody>
      </p:sp>
      <p:sp>
        <p:nvSpPr>
          <p:cNvPr id="9" name="TextBox 4"/>
          <p:cNvSpPr txBox="1">
            <a:spLocks noChangeArrowheads="1"/>
          </p:cNvSpPr>
          <p:nvPr/>
        </p:nvSpPr>
        <p:spPr bwMode="auto">
          <a:xfrm>
            <a:off x="2987824" y="1268760"/>
            <a:ext cx="2195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שתי מדינות </a:t>
            </a:r>
          </a:p>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לשני עמים</a:t>
            </a:r>
            <a:endParaRPr lang="he-IL" altLang="he-IL" sz="2200" dirty="0">
              <a:solidFill>
                <a:srgbClr val="000000"/>
              </a:solidFill>
              <a:latin typeface="Narkisim" panose="020E0502050101010101" pitchFamily="34" charset="-79"/>
              <a:cs typeface="Narkisim" panose="020E0502050101010101" pitchFamily="34" charset="-79"/>
            </a:endParaRPr>
          </a:p>
        </p:txBody>
      </p:sp>
      <p:sp>
        <p:nvSpPr>
          <p:cNvPr id="10" name="TextBox 4"/>
          <p:cNvSpPr txBox="1">
            <a:spLocks noChangeArrowheads="1"/>
          </p:cNvSpPr>
          <p:nvPr/>
        </p:nvSpPr>
        <p:spPr bwMode="auto">
          <a:xfrm>
            <a:off x="2987824" y="3163615"/>
            <a:ext cx="2451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sz="2200" dirty="0" smtClean="0">
                <a:solidFill>
                  <a:srgbClr val="000000"/>
                </a:solidFill>
                <a:latin typeface="Narkisim" panose="020E0502050101010101" pitchFamily="34" charset="-79"/>
                <a:cs typeface="Narkisim" panose="020E0502050101010101" pitchFamily="34" charset="-79"/>
              </a:rPr>
              <a:t>מדינה דו-לאומית מהנהר ועד הים ? </a:t>
            </a:r>
            <a:endParaRPr lang="he-IL" altLang="he-IL" sz="2200" dirty="0">
              <a:solidFill>
                <a:srgbClr val="000000"/>
              </a:solidFill>
              <a:latin typeface="Narkisim" panose="020E0502050101010101" pitchFamily="34" charset="-79"/>
              <a:cs typeface="Narkisim" panose="020E0502050101010101" pitchFamily="34" charset="-79"/>
            </a:endParaRPr>
          </a:p>
        </p:txBody>
      </p:sp>
      <p:sp>
        <p:nvSpPr>
          <p:cNvPr id="2" name="TextBox 1"/>
          <p:cNvSpPr txBox="1"/>
          <p:nvPr/>
        </p:nvSpPr>
        <p:spPr>
          <a:xfrm>
            <a:off x="0" y="6220270"/>
            <a:ext cx="9396349" cy="523220"/>
          </a:xfrm>
          <a:prstGeom prst="rect">
            <a:avLst/>
          </a:prstGeom>
          <a:noFill/>
        </p:spPr>
        <p:txBody>
          <a:bodyPr wrap="square" rtlCol="1">
            <a:spAutoFit/>
          </a:bodyPr>
          <a:lstStyle/>
          <a:p>
            <a:r>
              <a:rPr lang="he-IL" sz="2800" b="1" dirty="0" smtClean="0">
                <a:solidFill>
                  <a:srgbClr val="FF0000"/>
                </a:solidFill>
              </a:rPr>
              <a:t>בתכלית האסטרטגית שלנו כרגע – מדינה אחת לכל הפלסטינים</a:t>
            </a:r>
            <a:endParaRPr lang="he-IL" sz="2800" b="1" dirty="0">
              <a:solidFill>
                <a:srgbClr val="FF0000"/>
              </a:solidFill>
            </a:endParaRPr>
          </a:p>
        </p:txBody>
      </p:sp>
    </p:spTree>
    <p:extLst>
      <p:ext uri="{BB962C8B-B14F-4D97-AF65-F5344CB8AC3E}">
        <p14:creationId xmlns:p14="http://schemas.microsoft.com/office/powerpoint/2010/main" val="3898854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9458" name="Picture 208" descr="http://www.maannews.net/images/PhotoViewer/197880.jpg"/>
          <p:cNvPicPr preferRelativeResize="0">
            <a:picLocks noChangeArrowheads="1"/>
          </p:cNvPicPr>
          <p:nvPr/>
        </p:nvPicPr>
        <p:blipFill>
          <a:blip r:embed="rId5" cstate="print"/>
          <a:srcRect l="4814" t="2843" r="30634"/>
          <a:stretch>
            <a:fillRect/>
          </a:stretch>
        </p:blipFill>
        <p:spPr bwMode="auto">
          <a:xfrm>
            <a:off x="158750" y="1268760"/>
            <a:ext cx="2809875" cy="28225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4275" name="Title 5"/>
          <p:cNvSpPr>
            <a:spLocks noGrp="1"/>
          </p:cNvSpPr>
          <p:nvPr>
            <p:ph type="title"/>
          </p:nvPr>
        </p:nvSpPr>
        <p:spPr>
          <a:xfrm>
            <a:off x="899592" y="45120"/>
            <a:ext cx="7705725" cy="863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altLang="he-IL" sz="40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a:t>
            </a:r>
            <a:r>
              <a:rPr lang="he-IL"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רעיונות מסדרים" לניהול "המאבק"</a:t>
            </a:r>
          </a:p>
        </p:txBody>
      </p:sp>
      <p:pic>
        <p:nvPicPr>
          <p:cNvPr id="19460" name="Picture 4" descr="http://c481901.r1.cf2.rackcdn.com/wp-content/uploads/2010/09/aaaaa0903-Obama-US-Mideast-Talks_full_600.gif"/>
          <p:cNvPicPr>
            <a:picLocks noChangeAspect="1" noChangeArrowheads="1"/>
          </p:cNvPicPr>
          <p:nvPr/>
        </p:nvPicPr>
        <p:blipFill>
          <a:blip r:embed="rId6" cstate="print"/>
          <a:srcRect l="2013" r="3905"/>
          <a:stretch>
            <a:fillRect/>
          </a:stretch>
        </p:blipFill>
        <p:spPr bwMode="auto">
          <a:xfrm>
            <a:off x="6127750" y="1268760"/>
            <a:ext cx="2844800" cy="28019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461" name="Rectangle 11"/>
          <p:cNvSpPr>
            <a:spLocks noChangeArrowheads="1"/>
          </p:cNvSpPr>
          <p:nvPr/>
        </p:nvSpPr>
        <p:spPr bwMode="auto">
          <a:xfrm>
            <a:off x="6127750" y="3791570"/>
            <a:ext cx="2835275" cy="717550"/>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rtl="1"/>
            <a:r>
              <a:rPr lang="he-IL" sz="3600" b="1" dirty="0">
                <a:solidFill>
                  <a:srgbClr val="FFFFFF"/>
                </a:solidFill>
                <a:latin typeface="Narkisim" panose="020E0502050101010101" pitchFamily="34" charset="-79"/>
                <a:cs typeface="Narkisim" panose="020E0502050101010101" pitchFamily="34" charset="-79"/>
              </a:rPr>
              <a:t>הרעיון </a:t>
            </a:r>
            <a:r>
              <a:rPr lang="he-IL" sz="3600" b="1" dirty="0" err="1">
                <a:solidFill>
                  <a:srgbClr val="FFFFFF"/>
                </a:solidFill>
                <a:latin typeface="Narkisim" panose="020E0502050101010101" pitchFamily="34" charset="-79"/>
                <a:cs typeface="Narkisim" panose="020E0502050101010101" pitchFamily="34" charset="-79"/>
              </a:rPr>
              <a:t>ההסדרי</a:t>
            </a:r>
            <a:endParaRPr lang="en-US" sz="3600" b="1" dirty="0">
              <a:solidFill>
                <a:srgbClr val="FFFFFF"/>
              </a:solidFill>
              <a:latin typeface="Narkisim" panose="020E0502050101010101" pitchFamily="34" charset="-79"/>
              <a:cs typeface="Narkisim" panose="020E0502050101010101" pitchFamily="34" charset="-79"/>
            </a:endParaRPr>
          </a:p>
        </p:txBody>
      </p:sp>
      <p:sp>
        <p:nvSpPr>
          <p:cNvPr id="19462" name="Rectangle 13"/>
          <p:cNvSpPr>
            <a:spLocks noChangeArrowheads="1"/>
          </p:cNvSpPr>
          <p:nvPr/>
        </p:nvSpPr>
        <p:spPr bwMode="auto">
          <a:xfrm>
            <a:off x="158750" y="3789040"/>
            <a:ext cx="2809875" cy="660400"/>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rtl="1"/>
            <a:r>
              <a:rPr lang="he-IL" sz="3600" b="1" dirty="0">
                <a:solidFill>
                  <a:srgbClr val="FFFFFF"/>
                </a:solidFill>
                <a:latin typeface="Narkisim" panose="020E0502050101010101" pitchFamily="34" charset="-79"/>
                <a:cs typeface="Narkisim" panose="020E0502050101010101" pitchFamily="34" charset="-79"/>
              </a:rPr>
              <a:t>המאבק המזוין</a:t>
            </a:r>
            <a:endParaRPr lang="en-US" sz="3600" b="1" dirty="0">
              <a:solidFill>
                <a:srgbClr val="FFFFFF"/>
              </a:solidFill>
              <a:latin typeface="Narkisim" panose="020E0502050101010101" pitchFamily="34" charset="-79"/>
              <a:cs typeface="Narkisim" panose="020E0502050101010101" pitchFamily="34" charset="-79"/>
            </a:endParaRPr>
          </a:p>
        </p:txBody>
      </p:sp>
      <p:pic>
        <p:nvPicPr>
          <p:cNvPr id="19463" name="תמונה 1" descr="530827_544816305528678_2007758329_n"/>
          <p:cNvPicPr>
            <a:picLocks noGrp="1" noChangeAspect="1"/>
          </p:cNvPicPr>
          <p:nvPr isPhoto="1"/>
        </p:nvPicPr>
        <p:blipFill>
          <a:blip r:embed="rId7" cstate="print"/>
          <a:srcRect l="22021"/>
          <a:stretch>
            <a:fillRect/>
          </a:stretch>
        </p:blipFill>
        <p:spPr bwMode="auto">
          <a:xfrm>
            <a:off x="3146425" y="1268760"/>
            <a:ext cx="2847975" cy="28019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464" name="Rectangle 11"/>
          <p:cNvSpPr>
            <a:spLocks noChangeArrowheads="1"/>
          </p:cNvSpPr>
          <p:nvPr/>
        </p:nvSpPr>
        <p:spPr bwMode="auto">
          <a:xfrm>
            <a:off x="3159125" y="3789040"/>
            <a:ext cx="2835275" cy="717550"/>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rtl="1"/>
            <a:r>
              <a:rPr lang="he-IL" sz="3600" b="1" dirty="0">
                <a:solidFill>
                  <a:srgbClr val="FFFFFF"/>
                </a:solidFill>
                <a:latin typeface="Narkisim" panose="020E0502050101010101" pitchFamily="34" charset="-79"/>
                <a:cs typeface="Narkisim" panose="020E0502050101010101" pitchFamily="34" charset="-79"/>
              </a:rPr>
              <a:t>הרעיון העממי</a:t>
            </a:r>
            <a:endParaRPr lang="en-US" sz="3600" b="1" dirty="0">
              <a:solidFill>
                <a:srgbClr val="FFFFFF"/>
              </a:solidFill>
              <a:latin typeface="Narkisim" panose="020E0502050101010101" pitchFamily="34" charset="-79"/>
              <a:cs typeface="Narkisim" panose="020E0502050101010101" pitchFamily="34" charset="-79"/>
            </a:endParaRPr>
          </a:p>
        </p:txBody>
      </p:sp>
      <p:pic>
        <p:nvPicPr>
          <p:cNvPr id="9" name="Picture 4" descr="http://graphics8.nytimes.com/images/2007/11/27/world/27prexy2-600.jpg"/>
          <p:cNvPicPr>
            <a:picLocks noChangeAspect="1" noChangeArrowheads="1"/>
          </p:cNvPicPr>
          <p:nvPr/>
        </p:nvPicPr>
        <p:blipFill>
          <a:blip r:embed="rId8">
            <a:extLst>
              <a:ext uri="{28A0092B-C50C-407E-A947-70E740481C1C}">
                <a14:useLocalDpi xmlns:a14="http://schemas.microsoft.com/office/drawing/2010/main" val="0"/>
              </a:ext>
            </a:extLst>
          </a:blip>
          <a:srcRect l="4710" r="3645"/>
          <a:stretch>
            <a:fillRect/>
          </a:stretch>
        </p:blipFill>
        <p:spPr bwMode="auto">
          <a:xfrm>
            <a:off x="6165278" y="4567287"/>
            <a:ext cx="2943225" cy="18371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Placeholder 55"/>
          <p:cNvSpPr txBox="1">
            <a:spLocks/>
          </p:cNvSpPr>
          <p:nvPr/>
        </p:nvSpPr>
        <p:spPr bwMode="auto">
          <a:xfrm>
            <a:off x="6165279" y="6237312"/>
            <a:ext cx="2943225" cy="60007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rtl="1">
              <a:defRPr sz="3600" b="1">
                <a:solidFill>
                  <a:srgbClr val="FFFFFF"/>
                </a:solidFill>
                <a:latin typeface="Narkisim" panose="020E0502050101010101" pitchFamily="34" charset="-79"/>
                <a:cs typeface="Narkisim" panose="020E0502050101010101" pitchFamily="34" charset="-79"/>
              </a:defRPr>
            </a:lvl1pPr>
          </a:lstStyle>
          <a:p>
            <a:r>
              <a:rPr lang="he-IL" dirty="0"/>
              <a:t>התהליך המדיני </a:t>
            </a:r>
          </a:p>
        </p:txBody>
      </p:sp>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2503" y="4704506"/>
            <a:ext cx="3051920" cy="1847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Placeholder 55"/>
          <p:cNvSpPr txBox="1">
            <a:spLocks/>
          </p:cNvSpPr>
          <p:nvPr/>
        </p:nvSpPr>
        <p:spPr>
          <a:xfrm>
            <a:off x="2968625" y="6381328"/>
            <a:ext cx="3016672" cy="411977"/>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rtl="1">
              <a:defRPr sz="3600" b="1">
                <a:solidFill>
                  <a:srgbClr val="FFFFFF"/>
                </a:solidFill>
                <a:latin typeface="Narkisim" panose="020E0502050101010101" pitchFamily="34" charset="-79"/>
                <a:cs typeface="Narkisim" panose="020E0502050101010101" pitchFamily="34" charset="-79"/>
              </a:defRPr>
            </a:lvl1pPr>
          </a:lstStyle>
          <a:p>
            <a:r>
              <a:rPr lang="he-IL" dirty="0"/>
              <a:t>הבנייה מלמטה</a:t>
            </a:r>
          </a:p>
        </p:txBody>
      </p:sp>
      <p:pic>
        <p:nvPicPr>
          <p:cNvPr id="13" name="Picture 2" descr="Palestinian president Mahmoud Abbas holds up a copy of the letter seeking statehood he had just delivered to United Nations secretary general Ban Ki-moon (Segar/Courtesy Reuters)."/>
          <p:cNvPicPr>
            <a:picLocks noChangeAspect="1" noChangeArrowheads="1"/>
          </p:cNvPicPr>
          <p:nvPr/>
        </p:nvPicPr>
        <p:blipFill>
          <a:blip r:embed="rId10">
            <a:extLst>
              <a:ext uri="{28A0092B-C50C-407E-A947-70E740481C1C}">
                <a14:useLocalDpi xmlns:a14="http://schemas.microsoft.com/office/drawing/2010/main" val="0"/>
              </a:ext>
            </a:extLst>
          </a:blip>
          <a:srcRect t="3333" b="13306"/>
          <a:stretch>
            <a:fillRect/>
          </a:stretch>
        </p:blipFill>
        <p:spPr bwMode="auto">
          <a:xfrm>
            <a:off x="35497" y="4653136"/>
            <a:ext cx="2946013" cy="18383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Placeholder 55"/>
          <p:cNvSpPr txBox="1">
            <a:spLocks/>
          </p:cNvSpPr>
          <p:nvPr/>
        </p:nvSpPr>
        <p:spPr>
          <a:xfrm>
            <a:off x="0" y="6384572"/>
            <a:ext cx="2788643" cy="466961"/>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rtl="1">
              <a:defRPr sz="3600" b="1">
                <a:solidFill>
                  <a:srgbClr val="FFFFFF"/>
                </a:solidFill>
                <a:latin typeface="Narkisim" panose="020E0502050101010101" pitchFamily="34" charset="-79"/>
                <a:cs typeface="Narkisim" panose="020E0502050101010101" pitchFamily="34" charset="-79"/>
              </a:defRPr>
            </a:lvl1pPr>
          </a:lstStyle>
          <a:p>
            <a:r>
              <a:rPr lang="he-IL" dirty="0"/>
              <a:t>מאמץ </a:t>
            </a:r>
            <a:r>
              <a:rPr lang="he-IL" dirty="0" err="1"/>
              <a:t>הבינאום</a:t>
            </a:r>
            <a:endParaRPr lang="he-IL" dirty="0"/>
          </a:p>
        </p:txBody>
      </p:sp>
    </p:spTree>
    <p:extLst>
      <p:ext uri="{BB962C8B-B14F-4D97-AF65-F5344CB8AC3E}">
        <p14:creationId xmlns:p14="http://schemas.microsoft.com/office/powerpoint/2010/main" val="764873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TextBox 6"/>
          <p:cNvSpPr txBox="1">
            <a:spLocks noChangeArrowheads="1"/>
          </p:cNvSpPr>
          <p:nvPr/>
        </p:nvSpPr>
        <p:spPr bwMode="auto">
          <a:xfrm>
            <a:off x="161925" y="8078788"/>
            <a:ext cx="872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en-US" altLang="he-IL">
              <a:solidFill>
                <a:srgbClr val="000000"/>
              </a:solidFill>
            </a:endParaRPr>
          </a:p>
        </p:txBody>
      </p:sp>
      <p:graphicFrame>
        <p:nvGraphicFramePr>
          <p:cNvPr id="5" name="דיאגרמה 4"/>
          <p:cNvGraphicFramePr/>
          <p:nvPr>
            <p:extLst>
              <p:ext uri="{D42A27DB-BD31-4B8C-83A1-F6EECF244321}">
                <p14:modId xmlns:p14="http://schemas.microsoft.com/office/powerpoint/2010/main" val="3674457914"/>
              </p:ext>
            </p:extLst>
          </p:nvPr>
        </p:nvGraphicFramePr>
        <p:xfrm>
          <a:off x="539552" y="404664"/>
          <a:ext cx="792088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8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5"/>
          <p:cNvSpPr>
            <a:spLocks noGrp="1"/>
          </p:cNvSpPr>
          <p:nvPr>
            <p:ph type="title"/>
          </p:nvPr>
        </p:nvSpPr>
        <p:spPr>
          <a:xfrm>
            <a:off x="457200" y="-171450"/>
            <a:ext cx="8229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r>
              <a:rPr lang="he-IL" altLang="he-IL" sz="40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אתגרים, מושגים </a:t>
            </a:r>
            <a:r>
              <a:rPr lang="he-IL"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ותפיסות</a:t>
            </a:r>
          </a:p>
        </p:txBody>
      </p:sp>
      <p:sp>
        <p:nvSpPr>
          <p:cNvPr id="337923" name="TextBox 6"/>
          <p:cNvSpPr txBox="1">
            <a:spLocks noChangeArrowheads="1"/>
          </p:cNvSpPr>
          <p:nvPr/>
        </p:nvSpPr>
        <p:spPr bwMode="auto">
          <a:xfrm>
            <a:off x="161925" y="8078788"/>
            <a:ext cx="872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en-US" altLang="he-IL">
              <a:solidFill>
                <a:srgbClr val="000000"/>
              </a:solidFill>
            </a:endParaRPr>
          </a:p>
        </p:txBody>
      </p:sp>
      <p:graphicFrame>
        <p:nvGraphicFramePr>
          <p:cNvPr id="5" name="דיאגרמה 4"/>
          <p:cNvGraphicFramePr/>
          <p:nvPr>
            <p:extLst>
              <p:ext uri="{D42A27DB-BD31-4B8C-83A1-F6EECF244321}">
                <p14:modId xmlns:p14="http://schemas.microsoft.com/office/powerpoint/2010/main" val="3929952843"/>
              </p:ext>
            </p:extLst>
          </p:nvPr>
        </p:nvGraphicFramePr>
        <p:xfrm>
          <a:off x="683568" y="836712"/>
          <a:ext cx="792088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195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0754" name="TextBox 4"/>
          <p:cNvSpPr txBox="1">
            <a:spLocks noChangeArrowheads="1"/>
          </p:cNvSpPr>
          <p:nvPr/>
        </p:nvSpPr>
        <p:spPr bwMode="auto">
          <a:xfrm>
            <a:off x="1214438" y="908050"/>
            <a:ext cx="6786562"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מבט לעתיד ומשמעויות לישראל</a:t>
            </a:r>
            <a:endParaRPr lang="en-US" altLang="he-IL" dirty="0"/>
          </a:p>
        </p:txBody>
      </p:sp>
      <p:pic>
        <p:nvPicPr>
          <p:cNvPr id="330755" name="תמונה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989138"/>
            <a:ext cx="678815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6" name="מלבן 1"/>
          <p:cNvSpPr>
            <a:spLocks noChangeArrowheads="1"/>
          </p:cNvSpPr>
          <p:nvPr/>
        </p:nvSpPr>
        <p:spPr bwMode="auto">
          <a:xfrm>
            <a:off x="2051050" y="5678488"/>
            <a:ext cx="4608513" cy="287337"/>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800">
                <a:latin typeface="Guttman Hatzvi" panose="02010401010101010101" pitchFamily="2" charset="-79"/>
              </a:rPr>
              <a:t>האנתפאדה הראשונה.. השניה... השלישית</a:t>
            </a:r>
            <a:endParaRPr lang="en-US" altLang="he-IL" sz="1800">
              <a:latin typeface="Guttman Hatzvi" panose="02010401010101010101" pitchFamily="2" charset="-79"/>
            </a:endParaRPr>
          </a:p>
        </p:txBody>
      </p:sp>
    </p:spTree>
    <p:extLst>
      <p:ext uri="{BB962C8B-B14F-4D97-AF65-F5344CB8AC3E}">
        <p14:creationId xmlns:p14="http://schemas.microsoft.com/office/powerpoint/2010/main" val="2414165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225425"/>
            <a:ext cx="7705725" cy="683295"/>
          </a:xfrm>
        </p:spPr>
        <p:txBody>
          <a:bodyPr/>
          <a:lstStyle/>
          <a:p>
            <a:pPr algn="ctr"/>
            <a:r>
              <a:rPr lang="he-IL" sz="4000" b="1"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רקע/כללי/מבוא</a:t>
            </a:r>
            <a:endParaRPr lang="he-IL" sz="4000" b="1"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395536" y="1196752"/>
            <a:ext cx="8353177" cy="5544616"/>
          </a:xfrm>
        </p:spPr>
        <p:txBody>
          <a:bodyPr/>
          <a:lstStyle/>
          <a:p>
            <a:pPr lvl="1"/>
            <a:r>
              <a:rPr lang="he-IL" sz="3200" dirty="0">
                <a:latin typeface="Narkisim" panose="020E0502050101010101" pitchFamily="34" charset="-79"/>
                <a:cs typeface="Narkisim" panose="020E0502050101010101" pitchFamily="34" charset="-79"/>
              </a:rPr>
              <a:t>סימולציה </a:t>
            </a:r>
            <a:r>
              <a:rPr lang="he-IL" sz="3200" dirty="0" smtClean="0">
                <a:latin typeface="Narkisim" panose="020E0502050101010101" pitchFamily="34" charset="-79"/>
                <a:cs typeface="Narkisim" panose="020E0502050101010101" pitchFamily="34" charset="-79"/>
              </a:rPr>
              <a:t>מדינית-ביטחונית. </a:t>
            </a:r>
          </a:p>
          <a:p>
            <a:pPr lvl="1"/>
            <a:r>
              <a:rPr lang="he-IL" sz="3200" dirty="0" smtClean="0">
                <a:latin typeface="Narkisim" panose="020E0502050101010101" pitchFamily="34" charset="-79"/>
                <a:cs typeface="Narkisim" panose="020E0502050101010101" pitchFamily="34" charset="-79"/>
              </a:rPr>
              <a:t>קורס </a:t>
            </a:r>
            <a:r>
              <a:rPr lang="he-IL" sz="3200" dirty="0">
                <a:latin typeface="Narkisim" panose="020E0502050101010101" pitchFamily="34" charset="-79"/>
                <a:cs typeface="Narkisim" panose="020E0502050101010101" pitchFamily="34" charset="-79"/>
              </a:rPr>
              <a:t>באסטרטגיה. </a:t>
            </a:r>
            <a:endParaRPr lang="en-US" sz="2800" dirty="0">
              <a:latin typeface="Narkisim" panose="020E0502050101010101" pitchFamily="34" charset="-79"/>
              <a:cs typeface="Narkisim" panose="020E0502050101010101" pitchFamily="34" charset="-79"/>
            </a:endParaRPr>
          </a:p>
          <a:p>
            <a:pPr lvl="1"/>
            <a:r>
              <a:rPr lang="he-IL" sz="3200" dirty="0" smtClean="0">
                <a:latin typeface="Narkisim" panose="020E0502050101010101" pitchFamily="34" charset="-79"/>
                <a:cs typeface="Narkisim" panose="020E0502050101010101" pitchFamily="34" charset="-79"/>
              </a:rPr>
              <a:t>התרגיל </a:t>
            </a:r>
            <a:r>
              <a:rPr lang="he-IL" sz="3200" dirty="0">
                <a:latin typeface="Narkisim" panose="020E0502050101010101" pitchFamily="34" charset="-79"/>
                <a:cs typeface="Narkisim" panose="020E0502050101010101" pitchFamily="34" charset="-79"/>
              </a:rPr>
              <a:t>השנתי המרכזי </a:t>
            </a:r>
            <a:r>
              <a:rPr lang="he-IL" sz="2400" dirty="0" smtClean="0">
                <a:latin typeface="Narkisim" panose="020E0502050101010101" pitchFamily="34" charset="-79"/>
                <a:cs typeface="Narkisim" panose="020E0502050101010101" pitchFamily="34" charset="-79"/>
              </a:rPr>
              <a:t>(והמשמעותי ביותר). </a:t>
            </a:r>
            <a:endParaRPr lang="en-US" sz="2800" dirty="0">
              <a:latin typeface="Narkisim" panose="020E0502050101010101" pitchFamily="34" charset="-79"/>
              <a:cs typeface="Narkisim" panose="020E0502050101010101" pitchFamily="34" charset="-79"/>
            </a:endParaRPr>
          </a:p>
          <a:p>
            <a:pPr lvl="1"/>
            <a:r>
              <a:rPr lang="he-IL" sz="3200" dirty="0">
                <a:latin typeface="Narkisim" panose="020E0502050101010101" pitchFamily="34" charset="-79"/>
                <a:cs typeface="Narkisim" panose="020E0502050101010101" pitchFamily="34" charset="-79"/>
              </a:rPr>
              <a:t>הסכסוך </a:t>
            </a:r>
            <a:r>
              <a:rPr lang="he-IL" sz="3200" dirty="0" smtClean="0">
                <a:latin typeface="Narkisim" panose="020E0502050101010101" pitchFamily="34" charset="-79"/>
                <a:cs typeface="Narkisim" panose="020E0502050101010101" pitchFamily="34" charset="-79"/>
              </a:rPr>
              <a:t>הישראלי-פלשתיני </a:t>
            </a:r>
            <a:r>
              <a:rPr lang="he-IL" sz="3200" dirty="0">
                <a:latin typeface="Narkisim" panose="020E0502050101010101" pitchFamily="34" charset="-79"/>
                <a:cs typeface="Narkisim" panose="020E0502050101010101" pitchFamily="34" charset="-79"/>
              </a:rPr>
              <a:t>במוקד הסימולציה </a:t>
            </a:r>
            <a:r>
              <a:rPr lang="he-IL" sz="3200" dirty="0" smtClean="0">
                <a:latin typeface="Narkisim" panose="020E0502050101010101" pitchFamily="34" charset="-79"/>
                <a:cs typeface="Narkisim" panose="020E0502050101010101" pitchFamily="34" charset="-79"/>
              </a:rPr>
              <a:t>ולכן </a:t>
            </a:r>
            <a:r>
              <a:rPr lang="he-IL" sz="3200" dirty="0">
                <a:latin typeface="Narkisim" panose="020E0502050101010101" pitchFamily="34" charset="-79"/>
                <a:cs typeface="Narkisim" panose="020E0502050101010101" pitchFamily="34" charset="-79"/>
              </a:rPr>
              <a:t>חשיבות צוות הרש"פ והבנת הרשות, </a:t>
            </a:r>
            <a:r>
              <a:rPr lang="he-IL" sz="3200" dirty="0" smtClean="0">
                <a:latin typeface="Narkisim" panose="020E0502050101010101" pitchFamily="34" charset="-79"/>
                <a:cs typeface="Narkisim" panose="020E0502050101010101" pitchFamily="34" charset="-79"/>
              </a:rPr>
              <a:t>השחקנים, המערכת והסיטואציה. </a:t>
            </a:r>
          </a:p>
          <a:p>
            <a:pPr marL="457200" lvl="1" indent="0">
              <a:buNone/>
            </a:pPr>
            <a:r>
              <a:rPr lang="he-IL" sz="3200" dirty="0" smtClean="0">
                <a:latin typeface="Narkisim" panose="020E0502050101010101" pitchFamily="34" charset="-79"/>
                <a:cs typeface="Narkisim" panose="020E0502050101010101" pitchFamily="34" charset="-79"/>
              </a:rPr>
              <a:t>נקודות למחשבה, לפני שיוצאים לדרך:</a:t>
            </a:r>
          </a:p>
          <a:p>
            <a:pPr lvl="2">
              <a:buFont typeface="Wingdings" panose="05000000000000000000" pitchFamily="2" charset="2"/>
              <a:buChar char="q"/>
            </a:pPr>
            <a:r>
              <a:rPr lang="he-IL" sz="2400" dirty="0" smtClean="0">
                <a:latin typeface="Narkisim" panose="020E0502050101010101" pitchFamily="34" charset="-79"/>
                <a:cs typeface="Narkisim" panose="020E0502050101010101" pitchFamily="34" charset="-79"/>
              </a:rPr>
              <a:t>האם הסכסוך </a:t>
            </a:r>
            <a:r>
              <a:rPr lang="he-IL" sz="2400" dirty="0">
                <a:latin typeface="Narkisim" panose="020E0502050101010101" pitchFamily="34" charset="-79"/>
                <a:cs typeface="Narkisim" panose="020E0502050101010101" pitchFamily="34" charset="-79"/>
              </a:rPr>
              <a:t>במוקד הסכסוך </a:t>
            </a:r>
            <a:r>
              <a:rPr lang="he-IL" sz="2400" dirty="0" smtClean="0">
                <a:latin typeface="Narkisim" panose="020E0502050101010101" pitchFamily="34" charset="-79"/>
                <a:cs typeface="Narkisim" panose="020E0502050101010101" pitchFamily="34" charset="-79"/>
              </a:rPr>
              <a:t>העולמי והוא זה שמניע את הכול?</a:t>
            </a:r>
          </a:p>
          <a:p>
            <a:pPr lvl="2">
              <a:buFont typeface="Wingdings" panose="05000000000000000000" pitchFamily="2" charset="2"/>
              <a:buChar char="q"/>
            </a:pPr>
            <a:r>
              <a:rPr lang="he-IL" sz="2400" dirty="0" smtClean="0">
                <a:latin typeface="Narkisim" panose="020E0502050101010101" pitchFamily="34" charset="-79"/>
                <a:cs typeface="Narkisim" panose="020E0502050101010101" pitchFamily="34" charset="-79"/>
              </a:rPr>
              <a:t>האם פתרון הסכסוך, יביא לפתרון הסכסוך במזרח התיכון?</a:t>
            </a:r>
          </a:p>
          <a:p>
            <a:pPr lvl="2">
              <a:buFont typeface="Wingdings" panose="05000000000000000000" pitchFamily="2" charset="2"/>
              <a:buChar char="q"/>
            </a:pPr>
            <a:r>
              <a:rPr lang="he-IL" sz="2400" dirty="0" smtClean="0">
                <a:latin typeface="Narkisim" panose="020E0502050101010101" pitchFamily="34" charset="-79"/>
                <a:cs typeface="Narkisim" panose="020E0502050101010101" pitchFamily="34" charset="-79"/>
              </a:rPr>
              <a:t>האם ישראל יכולה להתקיים ללא הפתרון של הסכסוך?</a:t>
            </a:r>
          </a:p>
          <a:p>
            <a:pPr lvl="2">
              <a:buFont typeface="Wingdings" panose="05000000000000000000" pitchFamily="2" charset="2"/>
              <a:buChar char="q"/>
            </a:pPr>
            <a:endParaRPr lang="en-US" sz="2400" dirty="0">
              <a:latin typeface="Narkisim" panose="020E0502050101010101" pitchFamily="34" charset="-79"/>
              <a:cs typeface="Narkisim" panose="020E0502050101010101" pitchFamily="34" charset="-79"/>
            </a:endParaRPr>
          </a:p>
          <a:p>
            <a:endParaRPr lang="he-IL" sz="3600" dirty="0">
              <a:latin typeface="Narkisim" panose="020E0502050101010101" pitchFamily="34" charset="-79"/>
              <a:cs typeface="Narkisim" panose="020E0502050101010101" pitchFamily="34" charset="-79"/>
            </a:endParaRPr>
          </a:p>
        </p:txBody>
      </p:sp>
      <p:pic>
        <p:nvPicPr>
          <p:cNvPr id="4" name="מציין מיקום של תמונה מקוונת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79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79874" name="Picture 2" descr="http://2.bp.blogspot.com/_Nvqzpq9ZfEg/TIO7-aADExI/AAAAAAAAFVc/p3zFhb3gFcI/s1600/angry+abbas.jpg"/>
          <p:cNvPicPr>
            <a:picLocks noChangeAspect="1" noChangeArrowheads="1"/>
          </p:cNvPicPr>
          <p:nvPr/>
        </p:nvPicPr>
        <p:blipFill>
          <a:blip r:embed="rId5" cstate="print">
            <a:extLst>
              <a:ext uri="{28A0092B-C50C-407E-A947-70E740481C1C}">
                <a14:useLocalDpi xmlns:a14="http://schemas.microsoft.com/office/drawing/2010/main" val="0"/>
              </a:ext>
            </a:extLst>
          </a:blip>
          <a:srcRect l="3374" r="5687"/>
          <a:stretch>
            <a:fillRect/>
          </a:stretch>
        </p:blipFill>
        <p:spPr bwMode="auto">
          <a:xfrm>
            <a:off x="4742967" y="768825"/>
            <a:ext cx="4365625" cy="3282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755576" y="44624"/>
            <a:ext cx="7705725" cy="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lnSpcReduction="10000"/>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algn="ctr" defTabSz="685983" fontAlgn="auto">
              <a:spcAft>
                <a:spcPts val="0"/>
              </a:spcAft>
            </a:pPr>
            <a:r>
              <a:rPr lang="he-IL" altLang="he-IL" sz="40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מנהיגות</a:t>
            </a:r>
            <a:endParaRPr lang="he-IL" altLang="he-IL" sz="40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7" name="Rectangle 2"/>
          <p:cNvSpPr>
            <a:spLocks noChangeArrowheads="1"/>
          </p:cNvSpPr>
          <p:nvPr/>
        </p:nvSpPr>
        <p:spPr bwMode="auto">
          <a:xfrm>
            <a:off x="4742967" y="4077072"/>
            <a:ext cx="44375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nSpc>
                <a:spcPct val="100000"/>
              </a:lnSpc>
              <a:spcBef>
                <a:spcPct val="0"/>
              </a:spcBef>
              <a:buFontTx/>
              <a:buNone/>
            </a:pPr>
            <a:r>
              <a:rPr lang="he-IL" altLang="he-IL" sz="2000" dirty="0">
                <a:solidFill>
                  <a:srgbClr val="000000"/>
                </a:solidFill>
              </a:rPr>
              <a:t>" ... מטרתנו היא שתי מדינות - ישראל ופלסטין - שתחיינה זו לצד זו בשלום ובביטחון... מטרתנו היא קץ לכיבוש שראשיתו בשנת 1967 </a:t>
            </a:r>
            <a:r>
              <a:rPr lang="he-IL" altLang="he-IL" sz="2000" dirty="0" err="1">
                <a:solidFill>
                  <a:srgbClr val="000000"/>
                </a:solidFill>
              </a:rPr>
              <a:t>ושבצילו</a:t>
            </a:r>
            <a:r>
              <a:rPr lang="he-IL" altLang="he-IL" sz="2000" dirty="0">
                <a:solidFill>
                  <a:srgbClr val="000000"/>
                </a:solidFill>
              </a:rPr>
              <a:t> חי העם הפלסטיני בסבל כבד. יחד עם זאת, אין אנו מתעלמים מסבלותיהם של היהודים במרוצת ההיסטוריה. הגיעה העת להביא קץ לסבל הזה כולו ... "</a:t>
            </a:r>
            <a:endParaRPr lang="he-IL" altLang="he-IL" sz="2000" dirty="0">
              <a:solidFill>
                <a:srgbClr val="000000"/>
              </a:solidFill>
              <a:latin typeface="Guttman Hatzvi" panose="02010401010101010101" pitchFamily="2" charset="-79"/>
            </a:endParaRPr>
          </a:p>
        </p:txBody>
      </p:sp>
      <p:sp>
        <p:nvSpPr>
          <p:cNvPr id="9" name="TextBox 8"/>
          <p:cNvSpPr txBox="1"/>
          <p:nvPr/>
        </p:nvSpPr>
        <p:spPr>
          <a:xfrm>
            <a:off x="179512" y="4221088"/>
            <a:ext cx="39611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defTabSz="2571750" rtl="1" eaLnBrk="1" hangingPunct="1">
              <a:lnSpc>
                <a:spcPct val="100000"/>
              </a:lnSpc>
              <a:spcBef>
                <a:spcPct val="30000"/>
              </a:spcBef>
              <a:spcAft>
                <a:spcPts val="1200"/>
              </a:spcAft>
              <a:buFontTx/>
              <a:buNone/>
              <a:defRPr sz="2000" b="1">
                <a:solidFill>
                  <a:srgbClr val="000000"/>
                </a:solidFill>
                <a:latin typeface="Arial" panose="020B0604020202020204" pitchFamily="34" charset="0"/>
                <a:cs typeface="Guttman Hatzvi" panose="02010401010101010101" pitchFamily="2" charset="-79"/>
              </a:defRPr>
            </a:lvl1pPr>
            <a:lvl2pPr marL="742950" indent="-285750" algn="just" defTabSz="2571750" rtl="1">
              <a:lnSpc>
                <a:spcPct val="90000"/>
              </a:lnSpc>
              <a:spcBef>
                <a:spcPct val="20000"/>
              </a:spcBef>
              <a:buChar char="–"/>
              <a:defRPr b="1">
                <a:latin typeface="Arial" panose="020B0604020202020204" pitchFamily="34" charset="0"/>
                <a:cs typeface="Guttman Hatzvi" panose="02010401010101010101" pitchFamily="2" charset="-79"/>
              </a:defRPr>
            </a:lvl2pPr>
            <a:lvl3pPr marL="1143000" indent="-228600" algn="just" defTabSz="2571750" rtl="1">
              <a:lnSpc>
                <a:spcPct val="90000"/>
              </a:lnSpc>
              <a:spcBef>
                <a:spcPct val="20000"/>
              </a:spcBef>
              <a:buChar char="•"/>
              <a:defRPr b="1">
                <a:latin typeface="Arial" panose="020B0604020202020204" pitchFamily="34" charset="0"/>
                <a:cs typeface="Guttman Hatzvi" panose="02010401010101010101" pitchFamily="2" charset="-79"/>
              </a:defRPr>
            </a:lvl3pPr>
            <a:lvl4pPr marL="1600200" indent="-228600" algn="just" defTabSz="2571750" rtl="1">
              <a:lnSpc>
                <a:spcPct val="90000"/>
              </a:lnSpc>
              <a:spcBef>
                <a:spcPct val="20000"/>
              </a:spcBef>
              <a:buChar char="–"/>
              <a:defRPr b="1">
                <a:latin typeface="Arial" panose="020B0604020202020204" pitchFamily="34" charset="0"/>
                <a:cs typeface="Guttman Hatzvi" panose="02010401010101010101" pitchFamily="2" charset="-79"/>
              </a:defRPr>
            </a:lvl4pPr>
            <a:lvl5pPr marL="2057400" indent="-228600" algn="just" defTabSz="2571750" rtl="1">
              <a:lnSpc>
                <a:spcPct val="90000"/>
              </a:lnSpc>
              <a:spcBef>
                <a:spcPct val="20000"/>
              </a:spcBef>
              <a:buChar char="»"/>
              <a:defRPr b="1">
                <a:latin typeface="Arial" panose="020B0604020202020204" pitchFamily="34" charset="0"/>
                <a:cs typeface="Guttman Hatzvi" panose="02010401010101010101" pitchFamily="2" charset="-79"/>
              </a:defRPr>
            </a:lvl5pPr>
            <a:lvl6pPr marL="2514600" indent="-228600" algn="just" defTabSz="2571750"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6pPr>
            <a:lvl7pPr marL="2971800" indent="-228600" algn="just" defTabSz="2571750"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7pPr>
            <a:lvl8pPr marL="3429000" indent="-228600" algn="just" defTabSz="2571750"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8pPr>
            <a:lvl9pPr marL="3886200" indent="-228600" algn="just" defTabSz="2571750"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9pPr>
          </a:lstStyle>
          <a:p>
            <a:r>
              <a:rPr lang="he-IL" dirty="0" err="1"/>
              <a:t>ראה"מ</a:t>
            </a:r>
            <a:r>
              <a:rPr lang="he-IL" dirty="0"/>
              <a:t> לשעבר </a:t>
            </a:r>
            <a:r>
              <a:rPr lang="he-IL" dirty="0" err="1"/>
              <a:t>פיאצ</a:t>
            </a:r>
            <a:r>
              <a:rPr lang="he-IL" dirty="0"/>
              <a:t>' "ארז" באוגוסט 2009 את תהליכי "הבנייה מלמטה" לכדי חזון ותכנית מדינית (מדינה "דה פקטו" בתוך שנתיים); </a:t>
            </a:r>
            <a:r>
              <a:rPr lang="he-IL" dirty="0" err="1"/>
              <a:t>המימד</a:t>
            </a:r>
            <a:r>
              <a:rPr lang="he-IL" dirty="0"/>
              <a:t> האישי של </a:t>
            </a:r>
            <a:r>
              <a:rPr lang="he-IL" dirty="0" err="1"/>
              <a:t>פיאצ</a:t>
            </a:r>
            <a:r>
              <a:rPr lang="he-IL" dirty="0"/>
              <a:t>' כמחולל מרכזי (ה"דרך השלישית" הפלסטינית ? )</a:t>
            </a:r>
          </a:p>
        </p:txBody>
      </p:sp>
      <p:pic>
        <p:nvPicPr>
          <p:cNvPr id="10" name="Picture 4" descr="http://upload.wikimedia.org/wikipedia/commons/5/55/Salam_Fayyad_World_Economic_Forum_2013.jpg"/>
          <p:cNvPicPr>
            <a:picLocks noChangeAspect="1" noChangeArrowheads="1"/>
          </p:cNvPicPr>
          <p:nvPr/>
        </p:nvPicPr>
        <p:blipFill>
          <a:blip r:embed="rId6" cstate="print">
            <a:extLst>
              <a:ext uri="{28A0092B-C50C-407E-A947-70E740481C1C}">
                <a14:useLocalDpi xmlns:a14="http://schemas.microsoft.com/office/drawing/2010/main" val="0"/>
              </a:ext>
            </a:extLst>
          </a:blip>
          <a:srcRect l="15253" r="8482"/>
          <a:stretch>
            <a:fillRect/>
          </a:stretch>
        </p:blipFill>
        <p:spPr bwMode="auto">
          <a:xfrm>
            <a:off x="323528" y="850140"/>
            <a:ext cx="3942656" cy="31408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9951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0770" name="כותרת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fontAlgn="auto">
              <a:lnSpc>
                <a:spcPct val="90000"/>
              </a:lnSpc>
              <a:spcAft>
                <a:spcPts val="0"/>
              </a:spcAft>
            </a:pPr>
            <a:r>
              <a:rPr lang="he-IL" altLang="he-IL" sz="4000" b="1"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מנהיגי חמאס</a:t>
            </a:r>
            <a:endParaRPr lang="he-IL"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160771" name="Picture 6" descr="http://2.bp.blogspot.com/_4ls2Qirqb0Y/SWzhe0w89HI/AAAAAAAABH8/P4ux4h7x4xA/S1600-R/haniya.jpg"/>
          <p:cNvPicPr>
            <a:picLocks noChangeAspect="1" noChangeArrowheads="1"/>
          </p:cNvPicPr>
          <p:nvPr/>
        </p:nvPicPr>
        <p:blipFill>
          <a:blip r:embed="rId5">
            <a:extLst>
              <a:ext uri="{28A0092B-C50C-407E-A947-70E740481C1C}">
                <a14:useLocalDpi xmlns:a14="http://schemas.microsoft.com/office/drawing/2010/main" val="0"/>
              </a:ext>
            </a:extLst>
          </a:blip>
          <a:srcRect l="32149" t="22153" r="10265" b="29973"/>
          <a:stretch>
            <a:fillRect/>
          </a:stretch>
        </p:blipFill>
        <p:spPr bwMode="auto">
          <a:xfrm>
            <a:off x="4706938" y="1854200"/>
            <a:ext cx="4265612" cy="283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p:cNvPicPr>
            <a:picLocks noChangeArrowheads="1"/>
          </p:cNvPicPr>
          <p:nvPr/>
        </p:nvPicPr>
        <p:blipFill>
          <a:blip r:embed="rId6" cstate="print"/>
          <a:srcRect b="7535"/>
          <a:stretch>
            <a:fillRect/>
          </a:stretch>
        </p:blipFill>
        <p:spPr bwMode="auto">
          <a:xfrm>
            <a:off x="161924" y="1877219"/>
            <a:ext cx="4365625" cy="2812256"/>
          </a:xfrm>
          <a:prstGeom prst="rect">
            <a:avLst/>
          </a:prstGeom>
          <a:noFill/>
          <a:ln>
            <a:solidFill>
              <a:schemeClr val="tx1"/>
            </a:solidFill>
          </a:ln>
          <a:scene3d>
            <a:camera prst="orthographicFront">
              <a:rot lat="0" lon="10800000" rev="0"/>
            </a:camera>
            <a:lightRig rig="threePt" dir="t"/>
          </a:scene3d>
        </p:spPr>
      </p:pic>
      <p:sp>
        <p:nvSpPr>
          <p:cNvPr id="160773" name="Rectangle 5"/>
          <p:cNvSpPr>
            <a:spLocks noChangeArrowheads="1"/>
          </p:cNvSpPr>
          <p:nvPr/>
        </p:nvSpPr>
        <p:spPr bwMode="auto">
          <a:xfrm>
            <a:off x="161925" y="5162550"/>
            <a:ext cx="8804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nSpc>
                <a:spcPct val="100000"/>
              </a:lnSpc>
              <a:spcBef>
                <a:spcPct val="0"/>
              </a:spcBef>
              <a:buFontTx/>
              <a:buNone/>
            </a:pPr>
            <a:r>
              <a:rPr lang="he-IL" altLang="he-IL">
                <a:solidFill>
                  <a:srgbClr val="000000"/>
                </a:solidFill>
              </a:rPr>
              <a:t>הנהגת ה"חוץ" נחלשת (עזיבת סוריה), אך משעל משמר מעמדו; דומיננטיות גוברת של הנהגת הרצועה ועצמאות בניהולה; מעורבות גוברת של הזרוע הצבאית בקבלת החלטות ובהנהגה</a:t>
            </a:r>
          </a:p>
        </p:txBody>
      </p:sp>
      <p:sp>
        <p:nvSpPr>
          <p:cNvPr id="6" name="TextBox 9"/>
          <p:cNvSpPr txBox="1">
            <a:spLocks noChangeArrowheads="1"/>
          </p:cNvSpPr>
          <p:nvPr/>
        </p:nvSpPr>
        <p:spPr bwMode="auto">
          <a:xfrm>
            <a:off x="6012160" y="1331118"/>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dirty="0" smtClean="0">
                <a:solidFill>
                  <a:prstClr val="black"/>
                </a:solidFill>
              </a:rPr>
              <a:t>הנייה</a:t>
            </a:r>
            <a:endParaRPr lang="he-IL" altLang="he-IL" dirty="0">
              <a:solidFill>
                <a:prstClr val="black"/>
              </a:solidFill>
            </a:endParaRPr>
          </a:p>
        </p:txBody>
      </p:sp>
      <p:sp>
        <p:nvSpPr>
          <p:cNvPr id="7" name="TextBox 9"/>
          <p:cNvSpPr txBox="1">
            <a:spLocks noChangeArrowheads="1"/>
          </p:cNvSpPr>
          <p:nvPr/>
        </p:nvSpPr>
        <p:spPr bwMode="auto">
          <a:xfrm>
            <a:off x="1331640" y="1350963"/>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dirty="0" smtClean="0">
                <a:solidFill>
                  <a:prstClr val="black"/>
                </a:solidFill>
              </a:rPr>
              <a:t>משעל</a:t>
            </a:r>
            <a:endParaRPr lang="he-IL" altLang="he-IL" dirty="0">
              <a:solidFill>
                <a:prstClr val="black"/>
              </a:solidFill>
            </a:endParaRPr>
          </a:p>
        </p:txBody>
      </p:sp>
    </p:spTree>
    <p:extLst>
      <p:ext uri="{BB962C8B-B14F-4D97-AF65-F5344CB8AC3E}">
        <p14:creationId xmlns:p14="http://schemas.microsoft.com/office/powerpoint/2010/main" val="16966088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375" y="5108575"/>
            <a:ext cx="8731250" cy="461963"/>
          </a:xfrm>
          <a:prstGeom prst="rect">
            <a:avLst/>
          </a:prstGeom>
          <a:noFill/>
        </p:spPr>
        <p:txBody>
          <a:bodyPr rtlCol="1">
            <a:spAutoFit/>
          </a:bodyPr>
          <a:lstStyle/>
          <a:p>
            <a:pPr algn="just" rtl="1">
              <a:defRPr/>
            </a:pPr>
            <a:endParaRPr lang="he-IL">
              <a:solidFill>
                <a:prstClr val="black"/>
              </a:solidFill>
              <a:cs typeface="Arial" panose="020B0604020202020204" pitchFamily="34" charset="0"/>
            </a:endParaRPr>
          </a:p>
        </p:txBody>
      </p:sp>
      <p:sp>
        <p:nvSpPr>
          <p:cNvPr id="125955" name="כותרת 4"/>
          <p:cNvSpPr>
            <a:spLocks noGrp="1"/>
          </p:cNvSpPr>
          <p:nvPr>
            <p:ph type="title"/>
          </p:nvPr>
        </p:nvSpPr>
        <p:spPr>
          <a:xfrm>
            <a:off x="548828" y="-162272"/>
            <a:ext cx="87757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fontAlgn="auto">
              <a:lnSpc>
                <a:spcPct val="90000"/>
              </a:lnSpc>
              <a:spcAft>
                <a:spcPts val="0"/>
              </a:spcAft>
            </a:pPr>
            <a:r>
              <a:rPr lang="he-IL"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"היום שאחרי</a:t>
            </a:r>
            <a:r>
              <a:rPr lang="he-IL" altLang="he-IL" sz="4000" b="1"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r>
              <a:rPr lang="he-IL"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מנהיגים פוטנציאלים ברש"פ</a:t>
            </a:r>
          </a:p>
        </p:txBody>
      </p:sp>
      <p:sp>
        <p:nvSpPr>
          <p:cNvPr id="125956" name="TextBox 16"/>
          <p:cNvSpPr txBox="1">
            <a:spLocks noChangeArrowheads="1"/>
          </p:cNvSpPr>
          <p:nvPr/>
        </p:nvSpPr>
        <p:spPr bwMode="auto">
          <a:xfrm>
            <a:off x="161925" y="5162550"/>
            <a:ext cx="87757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buFontTx/>
              <a:buNone/>
            </a:pPr>
            <a:r>
              <a:rPr lang="he-IL" altLang="he-IL" dirty="0">
                <a:solidFill>
                  <a:prstClr val="black"/>
                </a:solidFill>
              </a:rPr>
              <a:t>אין "יורש" מוסכם; סוגיית "הירושה" תלויה בנסיבות ההסתלקות; אפשרות להנהגה משולבת; </a:t>
            </a:r>
            <a:r>
              <a:rPr lang="he-IL" altLang="he-IL" dirty="0" smtClean="0">
                <a:solidFill>
                  <a:prstClr val="black"/>
                </a:solidFill>
              </a:rPr>
              <a:t>אפשרות </a:t>
            </a:r>
            <a:r>
              <a:rPr lang="he-IL" altLang="he-IL" dirty="0">
                <a:solidFill>
                  <a:prstClr val="black"/>
                </a:solidFill>
              </a:rPr>
              <a:t>לערעור </a:t>
            </a:r>
            <a:r>
              <a:rPr lang="he-IL" altLang="he-IL" dirty="0" smtClean="0">
                <a:solidFill>
                  <a:prstClr val="black"/>
                </a:solidFill>
              </a:rPr>
              <a:t>היציבות; </a:t>
            </a:r>
          </a:p>
          <a:p>
            <a:pPr algn="ctr">
              <a:buFontTx/>
              <a:buNone/>
            </a:pPr>
            <a:r>
              <a:rPr lang="he-IL" altLang="he-IL" sz="3200" dirty="0" smtClean="0">
                <a:solidFill>
                  <a:srgbClr val="FF0000"/>
                </a:solidFill>
                <a:effectLst>
                  <a:outerShdw blurRad="38100" dist="38100" dir="2700000" algn="tl">
                    <a:srgbClr val="000000">
                      <a:alpha val="43137"/>
                    </a:srgbClr>
                  </a:outerShdw>
                </a:effectLst>
              </a:rPr>
              <a:t>קרב </a:t>
            </a:r>
            <a:r>
              <a:rPr lang="he-IL" altLang="he-IL" sz="3200" dirty="0">
                <a:solidFill>
                  <a:srgbClr val="FF0000"/>
                </a:solidFill>
                <a:effectLst>
                  <a:outerShdw blurRad="38100" dist="38100" dir="2700000" algn="tl">
                    <a:srgbClr val="000000">
                      <a:alpha val="43137"/>
                    </a:srgbClr>
                  </a:outerShdw>
                </a:effectLst>
              </a:rPr>
              <a:t>ירושה, בחירות, חמאס </a:t>
            </a:r>
            <a:r>
              <a:rPr lang="he-IL" altLang="he-IL" sz="3200" dirty="0" smtClean="0">
                <a:solidFill>
                  <a:srgbClr val="FF0000"/>
                </a:solidFill>
                <a:effectLst>
                  <a:outerShdw blurRad="38100" dist="38100" dir="2700000" algn="tl">
                    <a:srgbClr val="000000">
                      <a:alpha val="43137"/>
                    </a:srgbClr>
                  </a:outerShdw>
                </a:effectLst>
              </a:rPr>
              <a:t>?</a:t>
            </a:r>
            <a:endParaRPr lang="en-US" altLang="he-IL" sz="3200" dirty="0">
              <a:solidFill>
                <a:srgbClr val="FF0000"/>
              </a:solidFill>
              <a:effectLst>
                <a:outerShdw blurRad="38100" dist="38100" dir="2700000" algn="tl">
                  <a:srgbClr val="000000">
                    <a:alpha val="43137"/>
                  </a:srgbClr>
                </a:outerShdw>
              </a:effectLst>
            </a:endParaRPr>
          </a:p>
        </p:txBody>
      </p:sp>
      <p:pic>
        <p:nvPicPr>
          <p:cNvPr id="125957" name="Picture 118" descr="חסין אלשיח"/>
          <p:cNvPicPr>
            <a:picLocks noChangeArrowheads="1"/>
          </p:cNvPicPr>
          <p:nvPr/>
        </p:nvPicPr>
        <p:blipFill>
          <a:blip r:embed="rId5">
            <a:extLst>
              <a:ext uri="{28A0092B-C50C-407E-A947-70E740481C1C}">
                <a14:useLocalDpi xmlns:a14="http://schemas.microsoft.com/office/drawing/2010/main" val="0"/>
              </a:ext>
            </a:extLst>
          </a:blip>
          <a:srcRect l="15031" r="15031"/>
          <a:stretch>
            <a:fillRect/>
          </a:stretch>
        </p:blipFill>
        <p:spPr bwMode="auto">
          <a:xfrm>
            <a:off x="4687888" y="2382838"/>
            <a:ext cx="125888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8" name="Picture 6" descr="מרואן"/>
          <p:cNvPicPr>
            <a:picLocks noChangeArrowheads="1"/>
          </p:cNvPicPr>
          <p:nvPr/>
        </p:nvPicPr>
        <p:blipFill>
          <a:blip r:embed="rId6">
            <a:extLst>
              <a:ext uri="{28A0092B-C50C-407E-A947-70E740481C1C}">
                <a14:useLocalDpi xmlns:a14="http://schemas.microsoft.com/office/drawing/2010/main" val="0"/>
              </a:ext>
            </a:extLst>
          </a:blip>
          <a:srcRect l="15031" r="15031"/>
          <a:stretch>
            <a:fillRect/>
          </a:stretch>
        </p:blipFill>
        <p:spPr bwMode="auto">
          <a:xfrm>
            <a:off x="6197600" y="2382838"/>
            <a:ext cx="1258888"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59" name="Picture 9"/>
          <p:cNvPicPr>
            <a:picLocks noChangeArrowheads="1"/>
          </p:cNvPicPr>
          <p:nvPr/>
        </p:nvPicPr>
        <p:blipFill>
          <a:blip r:embed="rId7">
            <a:extLst>
              <a:ext uri="{28A0092B-C50C-407E-A947-70E740481C1C}">
                <a14:useLocalDpi xmlns:a14="http://schemas.microsoft.com/office/drawing/2010/main" val="0"/>
              </a:ext>
            </a:extLst>
          </a:blip>
          <a:srcRect l="20979" r="9084"/>
          <a:stretch>
            <a:fillRect/>
          </a:stretch>
        </p:blipFill>
        <p:spPr bwMode="auto">
          <a:xfrm>
            <a:off x="7705725" y="2382838"/>
            <a:ext cx="1258888"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60" name="TextBox 9"/>
          <p:cNvSpPr txBox="1">
            <a:spLocks noChangeArrowheads="1"/>
          </p:cNvSpPr>
          <p:nvPr/>
        </p:nvSpPr>
        <p:spPr bwMode="auto">
          <a:xfrm>
            <a:off x="7407275" y="42418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dirty="0" err="1">
                <a:solidFill>
                  <a:prstClr val="black"/>
                </a:solidFill>
              </a:rPr>
              <a:t>חמדאללה</a:t>
            </a:r>
            <a:endParaRPr lang="he-IL" altLang="he-IL" dirty="0">
              <a:solidFill>
                <a:prstClr val="black"/>
              </a:solidFill>
            </a:endParaRPr>
          </a:p>
        </p:txBody>
      </p:sp>
      <p:sp>
        <p:nvSpPr>
          <p:cNvPr id="125961" name="TextBox 10"/>
          <p:cNvSpPr txBox="1">
            <a:spLocks noChangeArrowheads="1"/>
          </p:cNvSpPr>
          <p:nvPr/>
        </p:nvSpPr>
        <p:spPr bwMode="auto">
          <a:xfrm>
            <a:off x="2906713" y="42418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a:solidFill>
                  <a:prstClr val="black"/>
                </a:solidFill>
              </a:rPr>
              <a:t>רג</a:t>
            </a:r>
            <a:r>
              <a:rPr lang="en-US" altLang="he-IL">
                <a:solidFill>
                  <a:prstClr val="black"/>
                </a:solidFill>
              </a:rPr>
              <a:t>'</a:t>
            </a:r>
            <a:r>
              <a:rPr lang="he-IL" altLang="he-IL">
                <a:solidFill>
                  <a:prstClr val="black"/>
                </a:solidFill>
              </a:rPr>
              <a:t>וב</a:t>
            </a:r>
          </a:p>
        </p:txBody>
      </p:sp>
      <p:sp>
        <p:nvSpPr>
          <p:cNvPr id="125962" name="TextBox 11"/>
          <p:cNvSpPr txBox="1">
            <a:spLocks noChangeArrowheads="1"/>
          </p:cNvSpPr>
          <p:nvPr/>
        </p:nvSpPr>
        <p:spPr bwMode="auto">
          <a:xfrm>
            <a:off x="4302125" y="42418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a:solidFill>
                  <a:prstClr val="black"/>
                </a:solidFill>
              </a:rPr>
              <a:t>אלשיח</a:t>
            </a:r>
            <a:r>
              <a:rPr lang="en-US" altLang="he-IL">
                <a:solidFill>
                  <a:prstClr val="black"/>
                </a:solidFill>
              </a:rPr>
              <a:t>'</a:t>
            </a:r>
            <a:endParaRPr lang="he-IL" altLang="he-IL">
              <a:solidFill>
                <a:prstClr val="black"/>
              </a:solidFill>
            </a:endParaRPr>
          </a:p>
        </p:txBody>
      </p:sp>
      <p:sp>
        <p:nvSpPr>
          <p:cNvPr id="125963" name="TextBox 12"/>
          <p:cNvSpPr txBox="1">
            <a:spLocks noChangeArrowheads="1"/>
          </p:cNvSpPr>
          <p:nvPr/>
        </p:nvSpPr>
        <p:spPr bwMode="auto">
          <a:xfrm>
            <a:off x="5922963" y="4241800"/>
            <a:ext cx="1798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a:solidFill>
                  <a:prstClr val="black"/>
                </a:solidFill>
              </a:rPr>
              <a:t>ברע</a:t>
            </a:r>
            <a:r>
              <a:rPr lang="en-US" altLang="he-IL">
                <a:solidFill>
                  <a:prstClr val="black"/>
                </a:solidFill>
              </a:rPr>
              <a:t>'</a:t>
            </a:r>
            <a:r>
              <a:rPr lang="he-IL" altLang="he-IL">
                <a:solidFill>
                  <a:prstClr val="black"/>
                </a:solidFill>
              </a:rPr>
              <a:t>ותי</a:t>
            </a:r>
          </a:p>
        </p:txBody>
      </p:sp>
      <p:pic>
        <p:nvPicPr>
          <p:cNvPr id="125964" name="Picture 96"/>
          <p:cNvPicPr>
            <a:picLocks noChangeArrowheads="1"/>
          </p:cNvPicPr>
          <p:nvPr/>
        </p:nvPicPr>
        <p:blipFill>
          <a:blip r:embed="rId8">
            <a:extLst>
              <a:ext uri="{28A0092B-C50C-407E-A947-70E740481C1C}">
                <a14:useLocalDpi xmlns:a14="http://schemas.microsoft.com/office/drawing/2010/main" val="0"/>
              </a:ext>
            </a:extLst>
          </a:blip>
          <a:srcRect l="17496" r="12566"/>
          <a:stretch>
            <a:fillRect/>
          </a:stretch>
        </p:blipFill>
        <p:spPr bwMode="auto">
          <a:xfrm>
            <a:off x="1671638" y="2382838"/>
            <a:ext cx="125888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5" name="Picture 94" descr="http://www.aljazeera.net/mritems/images/2002/2/17/1_82039_1_4.jpg"/>
          <p:cNvPicPr>
            <a:picLocks noChangeArrowheads="1"/>
          </p:cNvPicPr>
          <p:nvPr/>
        </p:nvPicPr>
        <p:blipFill>
          <a:blip r:embed="rId9" r:link="rId10">
            <a:extLst>
              <a:ext uri="{28A0092B-C50C-407E-A947-70E740481C1C}">
                <a14:useLocalDpi xmlns:a14="http://schemas.microsoft.com/office/drawing/2010/main" val="0"/>
              </a:ext>
            </a:extLst>
          </a:blip>
          <a:srcRect l="15031" r="15031"/>
          <a:stretch>
            <a:fillRect/>
          </a:stretch>
        </p:blipFill>
        <p:spPr bwMode="auto">
          <a:xfrm>
            <a:off x="3179763" y="2382838"/>
            <a:ext cx="125888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6" name="Picture 163"/>
          <p:cNvPicPr>
            <a:picLocks noChangeArrowheads="1"/>
          </p:cNvPicPr>
          <p:nvPr/>
        </p:nvPicPr>
        <p:blipFill>
          <a:blip r:embed="rId11">
            <a:extLst>
              <a:ext uri="{28A0092B-C50C-407E-A947-70E740481C1C}">
                <a14:useLocalDpi xmlns:a14="http://schemas.microsoft.com/office/drawing/2010/main" val="0"/>
              </a:ext>
            </a:extLst>
          </a:blip>
          <a:srcRect l="15031" r="15031"/>
          <a:stretch>
            <a:fillRect/>
          </a:stretch>
        </p:blipFill>
        <p:spPr bwMode="auto">
          <a:xfrm>
            <a:off x="163513" y="2382838"/>
            <a:ext cx="125888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67" name="TextBox 17"/>
          <p:cNvSpPr txBox="1">
            <a:spLocks noChangeArrowheads="1"/>
          </p:cNvSpPr>
          <p:nvPr/>
        </p:nvSpPr>
        <p:spPr bwMode="auto">
          <a:xfrm>
            <a:off x="1379538" y="42418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a:solidFill>
                  <a:prstClr val="black"/>
                </a:solidFill>
              </a:rPr>
              <a:t>דחלאן</a:t>
            </a:r>
          </a:p>
        </p:txBody>
      </p:sp>
      <p:sp>
        <p:nvSpPr>
          <p:cNvPr id="125968" name="TextBox 18"/>
          <p:cNvSpPr txBox="1">
            <a:spLocks noChangeArrowheads="1"/>
          </p:cNvSpPr>
          <p:nvPr/>
        </p:nvSpPr>
        <p:spPr bwMode="auto">
          <a:xfrm>
            <a:off x="-107950" y="4241800"/>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lnSpc>
                <a:spcPct val="100000"/>
              </a:lnSpc>
              <a:spcBef>
                <a:spcPct val="0"/>
              </a:spcBef>
              <a:buFontTx/>
              <a:buNone/>
            </a:pPr>
            <a:r>
              <a:rPr lang="he-IL" altLang="he-IL">
                <a:solidFill>
                  <a:prstClr val="black"/>
                </a:solidFill>
              </a:rPr>
              <a:t>אשתיה</a:t>
            </a:r>
          </a:p>
        </p:txBody>
      </p:sp>
    </p:spTree>
    <p:extLst>
      <p:ext uri="{BB962C8B-B14F-4D97-AF65-F5344CB8AC3E}">
        <p14:creationId xmlns:p14="http://schemas.microsoft.com/office/powerpoint/2010/main" val="4239749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מרזוק-גדו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2924175"/>
            <a:ext cx="1428750" cy="1946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descr="C:\Documents and Settings\t01791760\My Documents\My Received Files\Picture1.jpg"/>
          <p:cNvPicPr>
            <a:picLocks noChangeAspect="1" noChangeArrowheads="1"/>
          </p:cNvPicPr>
          <p:nvPr/>
        </p:nvPicPr>
        <p:blipFill>
          <a:blip r:embed="rId4">
            <a:extLst>
              <a:ext uri="{28A0092B-C50C-407E-A947-70E740481C1C}">
                <a14:useLocalDpi xmlns:a14="http://schemas.microsoft.com/office/drawing/2010/main" val="0"/>
              </a:ext>
            </a:extLst>
          </a:blip>
          <a:srcRect l="51215" t="2628" r="5782" b="2559"/>
          <a:stretch>
            <a:fillRect/>
          </a:stretch>
        </p:blipFill>
        <p:spPr bwMode="auto">
          <a:xfrm>
            <a:off x="6369050" y="3429000"/>
            <a:ext cx="1335088"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fontAlgn="auto">
              <a:lnSpc>
                <a:spcPct val="90000"/>
              </a:lnSpc>
              <a:spcAft>
                <a:spcPts val="0"/>
              </a:spcAft>
            </a:pPr>
            <a:r>
              <a:rPr lang="he-IL" altLang="he-IL" sz="4000" b="1"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מנהיגות משתנה....</a:t>
            </a:r>
            <a:endParaRPr lang="he-IL"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1749" name="TextBox 6"/>
          <p:cNvSpPr txBox="1">
            <a:spLocks noChangeArrowheads="1"/>
          </p:cNvSpPr>
          <p:nvPr/>
        </p:nvSpPr>
        <p:spPr bwMode="auto">
          <a:xfrm>
            <a:off x="161925" y="8078788"/>
            <a:ext cx="872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en-US" altLang="he-IL">
              <a:solidFill>
                <a:srgbClr val="000000"/>
              </a:solidFill>
            </a:endParaRPr>
          </a:p>
        </p:txBody>
      </p:sp>
      <p:pic>
        <p:nvPicPr>
          <p:cNvPr id="31750" name="Picture 221" descr="אסמאעיל הניה - חיוך מליון דול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425" y="1916113"/>
            <a:ext cx="1428750" cy="193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1" name="Picture 2" descr="Palestinian Authority Prime Minister Salam Fayyad at a press conference in 2009 (photo credit: Issam Rimawi/Flash90)"/>
          <p:cNvPicPr>
            <a:picLocks noChangeAspect="1" noChangeArrowheads="1"/>
          </p:cNvPicPr>
          <p:nvPr/>
        </p:nvPicPr>
        <p:blipFill>
          <a:blip r:embed="rId6">
            <a:extLst>
              <a:ext uri="{28A0092B-C50C-407E-A947-70E740481C1C}">
                <a14:useLocalDpi xmlns:a14="http://schemas.microsoft.com/office/drawing/2010/main" val="0"/>
              </a:ext>
            </a:extLst>
          </a:blip>
          <a:srcRect r="27682"/>
          <a:stretch>
            <a:fillRect/>
          </a:stretch>
        </p:blipFill>
        <p:spPr bwMode="auto">
          <a:xfrm>
            <a:off x="1476375" y="2420938"/>
            <a:ext cx="1982788"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2" name="Picture 2" descr="http://2.bp.blogspot.com/_Nvqzpq9ZfEg/TIO7-aADExI/AAAAAAAAFVc/p3zFhb3gFcI/s1600/angry+abbas.jpg"/>
          <p:cNvPicPr>
            <a:picLocks noChangeAspect="1" noChangeArrowheads="1"/>
          </p:cNvPicPr>
          <p:nvPr/>
        </p:nvPicPr>
        <p:blipFill>
          <a:blip r:embed="rId7">
            <a:extLst>
              <a:ext uri="{28A0092B-C50C-407E-A947-70E740481C1C}">
                <a14:useLocalDpi xmlns:a14="http://schemas.microsoft.com/office/drawing/2010/main" val="0"/>
              </a:ext>
            </a:extLst>
          </a:blip>
          <a:srcRect l="3374" r="5687"/>
          <a:stretch>
            <a:fillRect/>
          </a:stretch>
        </p:blipFill>
        <p:spPr bwMode="auto">
          <a:xfrm>
            <a:off x="227013" y="1773238"/>
            <a:ext cx="2041525"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3" name="Picture 7"/>
          <p:cNvPicPr>
            <a:picLocks noChangeAspect="1" noChangeArrowheads="1"/>
          </p:cNvPicPr>
          <p:nvPr/>
        </p:nvPicPr>
        <p:blipFill>
          <a:blip r:embed="rId8">
            <a:extLst>
              <a:ext uri="{28A0092B-C50C-407E-A947-70E740481C1C}">
                <a14:useLocalDpi xmlns:a14="http://schemas.microsoft.com/office/drawing/2010/main" val="0"/>
              </a:ext>
            </a:extLst>
          </a:blip>
          <a:srcRect l="15833" r="10339"/>
          <a:stretch>
            <a:fillRect/>
          </a:stretch>
        </p:blipFill>
        <p:spPr bwMode="auto">
          <a:xfrm>
            <a:off x="6492875" y="1773238"/>
            <a:ext cx="1428750" cy="1935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4" name="Picture 23" descr="\\Netapp01kirya\anaf41_ayosh$\חוליית בטחוני\עזרים\תמונות\מנגנוני פתח\אישים\מאג'ד פרג', מפקד המוד'צ החדש.jpg"/>
          <p:cNvPicPr>
            <a:picLocks noChangeAspect="1" noChangeArrowheads="1"/>
          </p:cNvPicPr>
          <p:nvPr/>
        </p:nvPicPr>
        <p:blipFill>
          <a:blip r:embed="rId9">
            <a:extLst>
              <a:ext uri="{28A0092B-C50C-407E-A947-70E740481C1C}">
                <a14:useLocalDpi xmlns:a14="http://schemas.microsoft.com/office/drawing/2010/main" val="0"/>
              </a:ext>
            </a:extLst>
          </a:blip>
          <a:srcRect l="8406" r="2222" b="13255"/>
          <a:stretch>
            <a:fillRect/>
          </a:stretch>
        </p:blipFill>
        <p:spPr bwMode="auto">
          <a:xfrm>
            <a:off x="2484438" y="3429000"/>
            <a:ext cx="1249362" cy="18875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 descr="מרואן"/>
          <p:cNvPicPr>
            <a:picLocks noChangeArrowheads="1"/>
          </p:cNvPicPr>
          <p:nvPr/>
        </p:nvPicPr>
        <p:blipFill>
          <a:blip r:embed="rId10"/>
          <a:srcRect l="6769"/>
          <a:stretch>
            <a:fillRect/>
          </a:stretch>
        </p:blipFill>
        <p:spPr bwMode="auto">
          <a:xfrm>
            <a:off x="107950" y="3500438"/>
            <a:ext cx="1223963" cy="1873250"/>
          </a:xfrm>
          <a:prstGeom prst="rect">
            <a:avLst/>
          </a:prstGeom>
          <a:ln w="9525" cap="sq">
            <a:solidFill>
              <a:srgbClr val="FF0000"/>
            </a:solidFill>
            <a:prstDash val="solid"/>
            <a:miter lim="800000"/>
          </a:ln>
          <a:effectLst>
            <a:outerShdw blurRad="50800" dist="38100" dir="2700000" algn="tl" rotWithShape="0">
              <a:srgbClr val="000000">
                <a:alpha val="43000"/>
              </a:srgbClr>
            </a:outerShdw>
          </a:effectLst>
        </p:spPr>
      </p:pic>
      <p:pic>
        <p:nvPicPr>
          <p:cNvPr id="31756" name="Picture 2" descr="\\netapp01kirya\anaf47_zimap$\תמונות\אישים\איוש\אבו מאזן\עם דחלאן.jpg"/>
          <p:cNvPicPr>
            <a:picLocks noChangeAspect="1" noChangeArrowheads="1"/>
          </p:cNvPicPr>
          <p:nvPr/>
        </p:nvPicPr>
        <p:blipFill>
          <a:blip r:embed="rId11">
            <a:extLst>
              <a:ext uri="{28A0092B-C50C-407E-A947-70E740481C1C}">
                <a14:useLocalDpi xmlns:a14="http://schemas.microsoft.com/office/drawing/2010/main" val="0"/>
              </a:ext>
            </a:extLst>
          </a:blip>
          <a:srcRect l="41084" t="510" r="10809"/>
          <a:stretch>
            <a:fillRect/>
          </a:stretch>
        </p:blipFill>
        <p:spPr bwMode="auto">
          <a:xfrm>
            <a:off x="1331913" y="3789363"/>
            <a:ext cx="1289050" cy="18811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1757" name="Picture 4" descr="http://megafon-news.co.il/asys/wp-content/uploads/2013/03/maan.west-bank13.-25.21.jpg"/>
          <p:cNvPicPr>
            <a:picLocks noChangeAspect="1" noChangeArrowheads="1"/>
          </p:cNvPicPr>
          <p:nvPr/>
        </p:nvPicPr>
        <p:blipFill>
          <a:blip r:embed="rId12">
            <a:extLst>
              <a:ext uri="{28A0092B-C50C-407E-A947-70E740481C1C}">
                <a14:useLocalDpi xmlns:a14="http://schemas.microsoft.com/office/drawing/2010/main" val="0"/>
              </a:ext>
            </a:extLst>
          </a:blip>
          <a:srcRect t="8121" r="19022" b="6799"/>
          <a:stretch>
            <a:fillRect/>
          </a:stretch>
        </p:blipFill>
        <p:spPr bwMode="auto">
          <a:xfrm>
            <a:off x="3924300" y="5084763"/>
            <a:ext cx="2354263" cy="154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קשת מלאה 1"/>
          <p:cNvSpPr/>
          <p:nvPr/>
        </p:nvSpPr>
        <p:spPr bwMode="auto">
          <a:xfrm>
            <a:off x="2843808" y="1340768"/>
            <a:ext cx="2207617" cy="2016224"/>
          </a:xfrm>
          <a:prstGeom prst="blockArc">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203848" y="1412776"/>
            <a:ext cx="1203325" cy="461665"/>
          </a:xfrm>
          <a:prstGeom prst="rect">
            <a:avLst/>
          </a:prstGeom>
          <a:noFill/>
        </p:spPr>
        <p:txBody>
          <a:bodyPr wrap="square" rtlCol="1">
            <a:spAutoFit/>
          </a:bodyPr>
          <a:lstStyle/>
          <a:p>
            <a:r>
              <a:rPr lang="he-IL" dirty="0" smtClean="0"/>
              <a:t>אפשרי?</a:t>
            </a:r>
            <a:endParaRPr lang="he-IL" dirty="0"/>
          </a:p>
        </p:txBody>
      </p:sp>
    </p:spTree>
    <p:extLst>
      <p:ext uri="{BB962C8B-B14F-4D97-AF65-F5344CB8AC3E}">
        <p14:creationId xmlns:p14="http://schemas.microsoft.com/office/powerpoint/2010/main" val="2829204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txBox="1">
            <a:spLocks/>
          </p:cNvSpPr>
          <p:nvPr/>
        </p:nvSpPr>
        <p:spPr bwMode="auto">
          <a:xfrm>
            <a:off x="476250" y="-90264"/>
            <a:ext cx="8191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lvl1pPr defTabSz="685983" rtl="1" eaLnBrk="1" fontAlgn="auto" hangingPunct="1">
              <a:lnSpc>
                <a:spcPct val="90000"/>
              </a:lnSpc>
              <a:spcAft>
                <a:spcPts val="0"/>
              </a:spcAft>
              <a:defRPr sz="40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הציבור הפלשתיני</a:t>
            </a:r>
          </a:p>
        </p:txBody>
      </p:sp>
      <p:sp>
        <p:nvSpPr>
          <p:cNvPr id="227331" name="Rectangle 3"/>
          <p:cNvSpPr txBox="1">
            <a:spLocks noChangeArrowheads="1"/>
          </p:cNvSpPr>
          <p:nvPr/>
        </p:nvSpPr>
        <p:spPr bwMode="auto">
          <a:xfrm>
            <a:off x="161925" y="5806455"/>
            <a:ext cx="88026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marL="0" lvl="1">
              <a:spcBef>
                <a:spcPct val="0"/>
              </a:spcBef>
              <a:buSzPct val="75000"/>
              <a:buFontTx/>
              <a:buNone/>
            </a:pPr>
            <a:r>
              <a:rPr lang="he-IL" altLang="he-IL" dirty="0" smtClean="0">
                <a:solidFill>
                  <a:srgbClr val="000000"/>
                </a:solidFill>
                <a:latin typeface="Guttman Hatzvi" panose="02010401010101010101" pitchFamily="2" charset="-79"/>
              </a:rPr>
              <a:t>עזה </a:t>
            </a:r>
            <a:r>
              <a:rPr lang="he-IL" altLang="he-IL" dirty="0" err="1" smtClean="0">
                <a:solidFill>
                  <a:srgbClr val="000000"/>
                </a:solidFill>
                <a:latin typeface="Guttman Hatzvi" panose="02010401010101010101" pitchFamily="2" charset="-79"/>
              </a:rPr>
              <a:t>איו"ש</a:t>
            </a:r>
            <a:r>
              <a:rPr lang="he-IL" altLang="he-IL" dirty="0" smtClean="0">
                <a:solidFill>
                  <a:srgbClr val="000000"/>
                </a:solidFill>
                <a:latin typeface="Guttman Hatzvi" panose="02010401010101010101" pitchFamily="2" charset="-79"/>
              </a:rPr>
              <a:t>, רווחה/מצוקה, קידמה/</a:t>
            </a:r>
            <a:r>
              <a:rPr lang="he-IL" altLang="he-IL" dirty="0" err="1" smtClean="0">
                <a:solidFill>
                  <a:srgbClr val="000000"/>
                </a:solidFill>
                <a:latin typeface="Guttman Hatzvi" panose="02010401010101010101" pitchFamily="2" charset="-79"/>
              </a:rPr>
              <a:t>הדתה</a:t>
            </a:r>
            <a:r>
              <a:rPr lang="he-IL" altLang="he-IL" dirty="0" smtClean="0">
                <a:solidFill>
                  <a:srgbClr val="000000"/>
                </a:solidFill>
                <a:latin typeface="Guttman Hatzvi" panose="02010401010101010101" pitchFamily="2" charset="-79"/>
              </a:rPr>
              <a:t>, ייאוש/תקווה, חמאס/רש"פ, צעירים/ותיקים, "</a:t>
            </a:r>
            <a:r>
              <a:rPr lang="he-IL" altLang="he-IL" dirty="0">
                <a:solidFill>
                  <a:srgbClr val="000000"/>
                </a:solidFill>
                <a:latin typeface="Guttman Hatzvi" panose="02010401010101010101" pitchFamily="2" charset="-79"/>
              </a:rPr>
              <a:t>העדר אופק" ו"אין מה להפסיד</a:t>
            </a:r>
            <a:r>
              <a:rPr lang="he-IL" altLang="he-IL" dirty="0" smtClean="0">
                <a:solidFill>
                  <a:srgbClr val="000000"/>
                </a:solidFill>
                <a:latin typeface="Guttman Hatzvi" panose="02010401010101010101" pitchFamily="2" charset="-79"/>
              </a:rPr>
              <a:t>" או תחושת "יש זמן", מערב/ערב ?</a:t>
            </a:r>
            <a:r>
              <a:rPr lang="en-US" altLang="he-IL" dirty="0" smtClean="0">
                <a:solidFill>
                  <a:srgbClr val="000000"/>
                </a:solidFill>
                <a:latin typeface="Guttman Hatzvi" panose="02010401010101010101" pitchFamily="2" charset="-79"/>
              </a:rPr>
              <a:t> </a:t>
            </a:r>
            <a:endParaRPr lang="he-IL" altLang="he-IL" dirty="0">
              <a:solidFill>
                <a:srgbClr val="000000"/>
              </a:solidFill>
              <a:latin typeface="Guttman Hatzvi" panose="02010401010101010101" pitchFamily="2" charset="-79"/>
            </a:endParaRPr>
          </a:p>
        </p:txBody>
      </p:sp>
      <p:pic>
        <p:nvPicPr>
          <p:cNvPr id="227332" name="Picture 3"/>
          <p:cNvPicPr>
            <a:picLocks noChangeAspect="1" noChangeArrowheads="1"/>
          </p:cNvPicPr>
          <p:nvPr/>
        </p:nvPicPr>
        <p:blipFill>
          <a:blip r:embed="rId3">
            <a:extLst>
              <a:ext uri="{28A0092B-C50C-407E-A947-70E740481C1C}">
                <a14:useLocalDpi xmlns:a14="http://schemas.microsoft.com/office/drawing/2010/main" val="0"/>
              </a:ext>
            </a:extLst>
          </a:blip>
          <a:srcRect l="1567" t="18810" r="13240" b="47665"/>
          <a:stretch>
            <a:fillRect/>
          </a:stretch>
        </p:blipFill>
        <p:spPr bwMode="auto">
          <a:xfrm>
            <a:off x="2248111" y="1196752"/>
            <a:ext cx="6716501" cy="20882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0" y="1196752"/>
            <a:ext cx="3290887" cy="460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megafon-news.co.il/asys/wp-content/uploads/2013/03/maan.west-bank13.-25.21.jpg"/>
          <p:cNvPicPr>
            <a:picLocks noChangeAspect="1" noChangeArrowheads="1"/>
          </p:cNvPicPr>
          <p:nvPr/>
        </p:nvPicPr>
        <p:blipFill>
          <a:blip r:embed="rId5">
            <a:extLst>
              <a:ext uri="{28A0092B-C50C-407E-A947-70E740481C1C}">
                <a14:useLocalDpi xmlns:a14="http://schemas.microsoft.com/office/drawing/2010/main" val="0"/>
              </a:ext>
            </a:extLst>
          </a:blip>
          <a:srcRect t="8121" r="19022" b="6799"/>
          <a:stretch>
            <a:fillRect/>
          </a:stretch>
        </p:blipFill>
        <p:spPr bwMode="auto">
          <a:xfrm>
            <a:off x="3452812" y="3485356"/>
            <a:ext cx="2465339" cy="23210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08" descr="http://www.maannews.net/images/PhotoViewer/197880.jpg"/>
          <p:cNvPicPr preferRelativeResize="0">
            <a:picLocks noChangeArrowheads="1"/>
          </p:cNvPicPr>
          <p:nvPr/>
        </p:nvPicPr>
        <p:blipFill>
          <a:blip r:embed="rId6" cstate="print"/>
          <a:srcRect l="4814" t="2843" r="30634"/>
          <a:stretch>
            <a:fillRect/>
          </a:stretch>
        </p:blipFill>
        <p:spPr bwMode="auto">
          <a:xfrm>
            <a:off x="6171432" y="3395776"/>
            <a:ext cx="2792412" cy="241068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996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1"/>
          <p:cNvSpPr txBox="1">
            <a:spLocks noChangeArrowheads="1"/>
          </p:cNvSpPr>
          <p:nvPr/>
        </p:nvSpPr>
        <p:spPr bwMode="auto">
          <a:xfrm>
            <a:off x="276225" y="332656"/>
            <a:ext cx="8715375"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הציבור </a:t>
            </a:r>
            <a:r>
              <a:rPr lang="he-IL" altLang="he-IL" dirty="0" err="1" smtClean="0"/>
              <a:t>מתחמאס</a:t>
            </a:r>
            <a:r>
              <a:rPr lang="he-IL" altLang="he-IL" dirty="0" smtClean="0"/>
              <a:t> </a:t>
            </a:r>
            <a:r>
              <a:rPr lang="he-IL" altLang="he-IL" dirty="0" err="1" smtClean="0"/>
              <a:t>ביהו"ש</a:t>
            </a:r>
            <a:r>
              <a:rPr lang="he-IL" altLang="he-IL" dirty="0" smtClean="0"/>
              <a:t> ?</a:t>
            </a:r>
            <a:endParaRPr lang="he-IL" altLang="he-IL" dirty="0"/>
          </a:p>
        </p:txBody>
      </p:sp>
      <p:sp>
        <p:nvSpPr>
          <p:cNvPr id="119811" name="TextBox 10"/>
          <p:cNvSpPr txBox="1">
            <a:spLocks noChangeArrowheads="1"/>
          </p:cNvSpPr>
          <p:nvPr/>
        </p:nvSpPr>
        <p:spPr bwMode="auto">
          <a:xfrm>
            <a:off x="161925" y="5118100"/>
            <a:ext cx="8829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nSpc>
                <a:spcPct val="100000"/>
              </a:lnSpc>
              <a:spcBef>
                <a:spcPct val="30000"/>
              </a:spcBef>
              <a:buFontTx/>
              <a:buNone/>
            </a:pPr>
            <a:r>
              <a:rPr lang="he-IL" altLang="he-IL">
                <a:solidFill>
                  <a:srgbClr val="000000"/>
                </a:solidFill>
              </a:rPr>
              <a:t>התחזקות נרטיב ה"התנגדות"; התגייסות ציבורית (יחסית) נמוכה (עדיין); "התגייסות" למול ישראל (אסירים, "מאחזים"), ולנוכח אירועי "פנים" (כלכלה)</a:t>
            </a:r>
          </a:p>
        </p:txBody>
      </p:sp>
      <p:pic>
        <p:nvPicPr>
          <p:cNvPr id="119812" name="תמונה 40" descr="mhtml:file://C:\אלעד\אלעד161112\ram.mht!http://www.ajnad-news.com/site/ajnad/images/hebron/ram.jpg"/>
          <p:cNvPicPr>
            <a:picLocks noChangeAspect="1" noChangeArrowheads="1"/>
          </p:cNvPicPr>
          <p:nvPr/>
        </p:nvPicPr>
        <p:blipFill>
          <a:blip r:embed="rId3">
            <a:extLst>
              <a:ext uri="{28A0092B-C50C-407E-A947-70E740481C1C}">
                <a14:useLocalDpi xmlns:a14="http://schemas.microsoft.com/office/drawing/2010/main" val="0"/>
              </a:ext>
            </a:extLst>
          </a:blip>
          <a:srcRect t="9203"/>
          <a:stretch>
            <a:fillRect/>
          </a:stretch>
        </p:blipFill>
        <p:spPr bwMode="auto">
          <a:xfrm>
            <a:off x="179388" y="1844675"/>
            <a:ext cx="4348162" cy="280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3" name="fbPhotoImage" descr="http://sphotos-h.ak.fbcdn.net/hphotos-ak-prn1/538650_544945682183969_194695294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1854200"/>
            <a:ext cx="4222750" cy="2798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491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4" descr="N:\2014\יעפ\אברהם\clip art\house 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268413"/>
            <a:ext cx="19177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1" name="Picture 2" descr="N:\2014\יעפ\אברהם\clip art\comp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347788"/>
            <a:ext cx="19478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2" name="Picture 3" descr="N:\2014\יעפ\אברהם\clip art\di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995613"/>
            <a:ext cx="19145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3" name="Picture 5" descr="N:\2014\יעפ\אברהם\clip art\intern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995613"/>
            <a:ext cx="1917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4" name="Picture 6" descr="N:\2014\יעפ\אברהם\clip art\ph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3068638"/>
            <a:ext cx="16462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5" name="Picture 7" descr="N:\2014\יעפ\אברהם\clip art\tv.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1484313"/>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Box 5"/>
          <p:cNvSpPr txBox="1">
            <a:spLocks noChangeArrowheads="1"/>
          </p:cNvSpPr>
          <p:nvPr/>
        </p:nvSpPr>
        <p:spPr bwMode="auto">
          <a:xfrm>
            <a:off x="214313" y="4953000"/>
            <a:ext cx="8715375" cy="1505027"/>
          </a:xfrm>
          <a:prstGeom prst="rect">
            <a:avLst/>
          </a:prstGeom>
          <a:solidFill>
            <a:schemeClr val="bg1">
              <a:lumMod val="95000"/>
            </a:schemeClr>
          </a:solidFill>
          <a:ln w="38100">
            <a:solidFill>
              <a:srgbClr val="8064A2"/>
            </a:solidFill>
            <a:miter lim="800000"/>
            <a:headEnd/>
            <a:tailEnd/>
          </a:ln>
        </p:spPr>
        <p:txBody>
          <a:bodyPr>
            <a:spAutoFit/>
          </a:bodyPr>
          <a:lstStyle/>
          <a:p>
            <a:pPr rtl="1">
              <a:lnSpc>
                <a:spcPct val="90000"/>
              </a:lnSpc>
              <a:spcBef>
                <a:spcPct val="20000"/>
              </a:spcBef>
              <a:defRPr/>
            </a:pPr>
            <a:r>
              <a:rPr lang="he-IL" b="1" dirty="0">
                <a:solidFill>
                  <a:srgbClr val="002060"/>
                </a:solidFill>
                <a:latin typeface="Narkisim" panose="020E0502050101010101" pitchFamily="34" charset="-79"/>
                <a:cs typeface="Narkisim" panose="020E0502050101010101" pitchFamily="34" charset="-79"/>
              </a:rPr>
              <a:t>מהפכת המידע חושפת את הציבור, ובמיוחד הצעירים, לאטרקציות של המערב ולנעשה בעולם...אך במקביל גם להטפות קנאים; הרשתות מאפשרות זרימה מהירה של מידע ורעיונות, אך גם עידוד לפעילות; </a:t>
            </a:r>
            <a:endParaRPr lang="he-IL" b="1" dirty="0" smtClean="0">
              <a:solidFill>
                <a:srgbClr val="002060"/>
              </a:solidFill>
              <a:latin typeface="Narkisim" panose="020E0502050101010101" pitchFamily="34" charset="-79"/>
              <a:cs typeface="Narkisim" panose="020E0502050101010101" pitchFamily="34" charset="-79"/>
            </a:endParaRPr>
          </a:p>
          <a:p>
            <a:pPr rtl="1">
              <a:lnSpc>
                <a:spcPct val="90000"/>
              </a:lnSpc>
              <a:spcBef>
                <a:spcPct val="20000"/>
              </a:spcBef>
              <a:defRPr/>
            </a:pPr>
            <a:r>
              <a:rPr lang="he-IL" b="1" dirty="0" smtClean="0">
                <a:solidFill>
                  <a:srgbClr val="002060"/>
                </a:solidFill>
                <a:latin typeface="Narkisim" panose="020E0502050101010101" pitchFamily="34" charset="-79"/>
                <a:cs typeface="Narkisim" panose="020E0502050101010101" pitchFamily="34" charset="-79"/>
              </a:rPr>
              <a:t>מודרנה </a:t>
            </a:r>
            <a:r>
              <a:rPr lang="he-IL" b="1" dirty="0">
                <a:solidFill>
                  <a:srgbClr val="002060"/>
                </a:solidFill>
                <a:latin typeface="Narkisim" panose="020E0502050101010101" pitchFamily="34" charset="-79"/>
                <a:cs typeface="Narkisim" panose="020E0502050101010101" pitchFamily="34" charset="-79"/>
              </a:rPr>
              <a:t>טכנולוגית ותרבותית - לא בהכרח אימוץ רעיונות מערביים</a:t>
            </a:r>
            <a:r>
              <a:rPr lang="en-US" b="1" dirty="0">
                <a:solidFill>
                  <a:srgbClr val="002060"/>
                </a:solidFill>
                <a:latin typeface="Narkisim" panose="020E0502050101010101" pitchFamily="34" charset="-79"/>
                <a:cs typeface="Narkisim" panose="020E0502050101010101" pitchFamily="34" charset="-79"/>
              </a:rPr>
              <a:t>!</a:t>
            </a:r>
          </a:p>
        </p:txBody>
      </p:sp>
      <p:sp>
        <p:nvSpPr>
          <p:cNvPr id="288777" name="כותרת 1"/>
          <p:cNvSpPr>
            <a:spLocks noGrp="1"/>
          </p:cNvSpPr>
          <p:nvPr>
            <p:ph type="title"/>
          </p:nvPr>
        </p:nvSpPr>
        <p:spPr>
          <a:xfrm>
            <a:off x="0" y="274638"/>
            <a:ext cx="8929688" cy="7254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fontAlgn="auto">
              <a:lnSpc>
                <a:spcPct val="90000"/>
              </a:lnSpc>
              <a:spcAft>
                <a:spcPts val="0"/>
              </a:spcAft>
            </a:pPr>
            <a:r>
              <a:rPr lang="he-IL"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קידמה, תקשורת וטכנולוגיה</a:t>
            </a:r>
            <a:endParaRPr lang="en-US" altLang="he-IL" sz="40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045081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Box 2"/>
          <p:cNvSpPr txBox="1">
            <a:spLocks noChangeArrowheads="1"/>
          </p:cNvSpPr>
          <p:nvPr/>
        </p:nvSpPr>
        <p:spPr bwMode="auto">
          <a:xfrm>
            <a:off x="357188" y="214313"/>
            <a:ext cx="828675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40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הציבור </a:t>
            </a:r>
            <a:r>
              <a:rPr lang="he-IL" altLang="he-IL" dirty="0" smtClean="0"/>
              <a:t>הפלסטיני</a:t>
            </a:r>
            <a:endParaRPr lang="en-US" altLang="he-IL" dirty="0"/>
          </a:p>
        </p:txBody>
      </p:sp>
      <p:sp>
        <p:nvSpPr>
          <p:cNvPr id="125955" name="מלבן מעוגל 3"/>
          <p:cNvSpPr>
            <a:spLocks noChangeArrowheads="1"/>
          </p:cNvSpPr>
          <p:nvPr/>
        </p:nvSpPr>
        <p:spPr bwMode="auto">
          <a:xfrm>
            <a:off x="357188" y="2348880"/>
            <a:ext cx="8358187" cy="857250"/>
          </a:xfrm>
          <a:prstGeom prst="roundRect">
            <a:avLst>
              <a:gd name="adj" fmla="val 16667"/>
            </a:avLst>
          </a:prstGeom>
          <a:solidFill>
            <a:srgbClr val="002060"/>
          </a:solidFill>
          <a:ln w="25400" algn="ctr">
            <a:solidFill>
              <a:srgbClr val="385D8A"/>
            </a:solidFill>
            <a:round/>
            <a:headEnd/>
            <a:tailEnd/>
          </a:ln>
        </p:spPr>
        <p:txBody>
          <a:bodyPr anchor="ctr"/>
          <a:lstStyle/>
          <a:p>
            <a:pPr rtl="1"/>
            <a:r>
              <a:rPr lang="he-IL" sz="2600" b="1" dirty="0">
                <a:solidFill>
                  <a:schemeClr val="bg1">
                    <a:lumMod val="85000"/>
                  </a:schemeClr>
                </a:solidFill>
                <a:latin typeface="Narkisim" panose="020E0502050101010101" pitchFamily="34" charset="-79"/>
                <a:cs typeface="Narkisim" panose="020E0502050101010101" pitchFamily="34" charset="-79"/>
              </a:rPr>
              <a:t>הומוגניות לצד הטרוגניות: זהות לאומית אחידות אתנית ודתית מלכדים; ומנגד פיצול בין זירות, מגזרים ומפלגות</a:t>
            </a:r>
            <a:r>
              <a:rPr lang="en-US" sz="2600" b="1" dirty="0">
                <a:solidFill>
                  <a:schemeClr val="bg1">
                    <a:lumMod val="85000"/>
                  </a:schemeClr>
                </a:solidFill>
                <a:latin typeface="Narkisim" panose="020E0502050101010101" pitchFamily="34" charset="-79"/>
                <a:cs typeface="Narkisim" panose="020E0502050101010101" pitchFamily="34" charset="-79"/>
              </a:rPr>
              <a:t>.</a:t>
            </a:r>
          </a:p>
        </p:txBody>
      </p:sp>
      <p:sp>
        <p:nvSpPr>
          <p:cNvPr id="125956" name="מלבן מעוגל 9"/>
          <p:cNvSpPr>
            <a:spLocks noChangeArrowheads="1"/>
          </p:cNvSpPr>
          <p:nvPr/>
        </p:nvSpPr>
        <p:spPr bwMode="auto">
          <a:xfrm>
            <a:off x="362248" y="1268760"/>
            <a:ext cx="8358187" cy="857250"/>
          </a:xfrm>
          <a:prstGeom prst="roundRect">
            <a:avLst>
              <a:gd name="adj" fmla="val 16667"/>
            </a:avLst>
          </a:prstGeom>
          <a:solidFill>
            <a:srgbClr val="002060"/>
          </a:solidFill>
          <a:ln w="25400" algn="ctr">
            <a:solidFill>
              <a:srgbClr val="385D8A"/>
            </a:solidFill>
            <a:round/>
            <a:headEnd/>
            <a:tailEnd/>
          </a:ln>
        </p:spPr>
        <p:txBody>
          <a:bodyPr anchor="ctr"/>
          <a:lstStyle/>
          <a:p>
            <a:pPr rtl="1" eaLnBrk="1" hangingPunct="1">
              <a:defRPr/>
            </a:pPr>
            <a:r>
              <a:rPr lang="he-IL" sz="2600" b="1" dirty="0">
                <a:solidFill>
                  <a:schemeClr val="bg1">
                    <a:lumMod val="85000"/>
                  </a:schemeClr>
                </a:solidFill>
                <a:latin typeface="Narkisim" panose="020E0502050101010101" pitchFamily="34" charset="-79"/>
                <a:cs typeface="Narkisim" panose="020E0502050101010101" pitchFamily="34" charset="-79"/>
              </a:rPr>
              <a:t>לציבור תפקיד היסטורי רב בעיצוב התהליכים בזירה; </a:t>
            </a:r>
            <a:endParaRPr lang="he-IL" sz="2600" b="1" dirty="0" smtClean="0">
              <a:solidFill>
                <a:schemeClr val="bg1">
                  <a:lumMod val="85000"/>
                </a:schemeClr>
              </a:solidFill>
              <a:latin typeface="Narkisim" panose="020E0502050101010101" pitchFamily="34" charset="-79"/>
              <a:cs typeface="Narkisim" panose="020E0502050101010101" pitchFamily="34" charset="-79"/>
            </a:endParaRPr>
          </a:p>
          <a:p>
            <a:pPr rtl="1" eaLnBrk="1" hangingPunct="1">
              <a:defRPr/>
            </a:pPr>
            <a:r>
              <a:rPr lang="he-IL" sz="2600" b="1" dirty="0" smtClean="0">
                <a:solidFill>
                  <a:schemeClr val="bg1">
                    <a:lumMod val="85000"/>
                  </a:schemeClr>
                </a:solidFill>
                <a:latin typeface="Narkisim" panose="020E0502050101010101" pitchFamily="34" charset="-79"/>
                <a:cs typeface="Narkisim" panose="020E0502050101010101" pitchFamily="34" charset="-79"/>
              </a:rPr>
              <a:t>"</a:t>
            </a:r>
            <a:r>
              <a:rPr lang="he-IL" sz="2600" b="1" dirty="0">
                <a:solidFill>
                  <a:schemeClr val="bg1">
                    <a:lumMod val="85000"/>
                  </a:schemeClr>
                </a:solidFill>
                <a:latin typeface="Narkisim" panose="020E0502050101010101" pitchFamily="34" charset="-79"/>
                <a:cs typeface="Narkisim" panose="020E0502050101010101" pitchFamily="34" charset="-79"/>
              </a:rPr>
              <a:t>סנונית ראשונה" לטלטלה וניסיון מוכח ביציאה לרחוב</a:t>
            </a:r>
            <a:r>
              <a:rPr lang="en-US" sz="2600" b="1" dirty="0">
                <a:solidFill>
                  <a:schemeClr val="bg1">
                    <a:lumMod val="85000"/>
                  </a:schemeClr>
                </a:solidFill>
                <a:latin typeface="Narkisim" panose="020E0502050101010101" pitchFamily="34" charset="-79"/>
                <a:cs typeface="Narkisim" panose="020E0502050101010101" pitchFamily="34" charset="-79"/>
              </a:rPr>
              <a:t>.</a:t>
            </a:r>
          </a:p>
        </p:txBody>
      </p:sp>
      <p:sp>
        <p:nvSpPr>
          <p:cNvPr id="125957" name="מלבן מעוגל 11"/>
          <p:cNvSpPr>
            <a:spLocks noChangeArrowheads="1"/>
          </p:cNvSpPr>
          <p:nvPr/>
        </p:nvSpPr>
        <p:spPr bwMode="auto">
          <a:xfrm>
            <a:off x="357188" y="3429000"/>
            <a:ext cx="8358187" cy="857250"/>
          </a:xfrm>
          <a:prstGeom prst="roundRect">
            <a:avLst>
              <a:gd name="adj" fmla="val 16667"/>
            </a:avLst>
          </a:prstGeom>
          <a:solidFill>
            <a:srgbClr val="002060"/>
          </a:solidFill>
          <a:ln w="25400" algn="ctr">
            <a:solidFill>
              <a:srgbClr val="385D8A"/>
            </a:solidFill>
            <a:round/>
            <a:headEnd/>
            <a:tailEnd/>
          </a:ln>
        </p:spPr>
        <p:txBody>
          <a:bodyPr anchor="ctr"/>
          <a:lstStyle/>
          <a:p>
            <a:pPr rtl="1"/>
            <a:r>
              <a:rPr lang="he-IL" sz="2600" b="1" dirty="0">
                <a:solidFill>
                  <a:schemeClr val="bg1">
                    <a:lumMod val="85000"/>
                  </a:schemeClr>
                </a:solidFill>
                <a:latin typeface="Narkisim" panose="020E0502050101010101" pitchFamily="34" charset="-79"/>
                <a:cs typeface="Narkisim" panose="020E0502050101010101" pitchFamily="34" charset="-79"/>
              </a:rPr>
              <a:t>מהפכה חברתית רב ממדית: מנהיגות הזירה עוברת ל"פנים", לבני דור הביניים, בעיקר מהפריפריה החברתית</a:t>
            </a:r>
            <a:r>
              <a:rPr lang="en-US" sz="2600" b="1" dirty="0">
                <a:solidFill>
                  <a:schemeClr val="bg1">
                    <a:lumMod val="85000"/>
                  </a:schemeClr>
                </a:solidFill>
                <a:latin typeface="Narkisim" panose="020E0502050101010101" pitchFamily="34" charset="-79"/>
                <a:cs typeface="Narkisim" panose="020E0502050101010101" pitchFamily="34" charset="-79"/>
              </a:rPr>
              <a:t>.</a:t>
            </a:r>
          </a:p>
        </p:txBody>
      </p:sp>
      <p:sp>
        <p:nvSpPr>
          <p:cNvPr id="125958" name="מלבן מעוגל 12"/>
          <p:cNvSpPr>
            <a:spLocks noChangeArrowheads="1"/>
          </p:cNvSpPr>
          <p:nvPr/>
        </p:nvSpPr>
        <p:spPr bwMode="auto">
          <a:xfrm>
            <a:off x="321469" y="4509120"/>
            <a:ext cx="8358187" cy="857250"/>
          </a:xfrm>
          <a:prstGeom prst="roundRect">
            <a:avLst>
              <a:gd name="adj" fmla="val 16667"/>
            </a:avLst>
          </a:prstGeom>
          <a:solidFill>
            <a:srgbClr val="002060"/>
          </a:solidFill>
          <a:ln w="25400" algn="ctr">
            <a:solidFill>
              <a:srgbClr val="385D8A"/>
            </a:solidFill>
            <a:round/>
            <a:headEnd/>
            <a:tailEnd/>
          </a:ln>
        </p:spPr>
        <p:txBody>
          <a:bodyPr anchor="ctr"/>
          <a:lstStyle/>
          <a:p>
            <a:pPr rtl="1"/>
            <a:r>
              <a:rPr lang="en-US" sz="2600" b="1" dirty="0">
                <a:solidFill>
                  <a:schemeClr val="bg1">
                    <a:lumMod val="85000"/>
                  </a:schemeClr>
                </a:solidFill>
                <a:latin typeface="Narkisim" panose="020E0502050101010101" pitchFamily="34" charset="-79"/>
                <a:cs typeface="Narkisim" panose="020E0502050101010101" pitchFamily="34" charset="-79"/>
              </a:rPr>
              <a:t>"</a:t>
            </a:r>
            <a:r>
              <a:rPr lang="he-IL" sz="2600" b="1" dirty="0">
                <a:solidFill>
                  <a:schemeClr val="bg1">
                    <a:lumMod val="85000"/>
                  </a:schemeClr>
                </a:solidFill>
                <a:latin typeface="Narkisim" panose="020E0502050101010101" pitchFamily="34" charset="-79"/>
                <a:cs typeface="Narkisim" panose="020E0502050101010101" pitchFamily="34" charset="-79"/>
              </a:rPr>
              <a:t>מרחב אזרחי" מפותח ובעל מודעות פוליטית בהשוואה ליתר האזור, בין היתר בהשראת "החוויה הישראלית</a:t>
            </a:r>
            <a:r>
              <a:rPr lang="en-US" sz="2600" b="1" dirty="0">
                <a:solidFill>
                  <a:schemeClr val="bg1">
                    <a:lumMod val="85000"/>
                  </a:schemeClr>
                </a:solidFill>
                <a:latin typeface="Narkisim" panose="020E0502050101010101" pitchFamily="34" charset="-79"/>
                <a:cs typeface="Narkisim" panose="020E0502050101010101" pitchFamily="34" charset="-79"/>
              </a:rPr>
              <a:t>".</a:t>
            </a:r>
          </a:p>
        </p:txBody>
      </p:sp>
      <p:sp>
        <p:nvSpPr>
          <p:cNvPr id="7" name="מלבן מעוגל 12"/>
          <p:cNvSpPr>
            <a:spLocks noChangeArrowheads="1"/>
          </p:cNvSpPr>
          <p:nvPr/>
        </p:nvSpPr>
        <p:spPr bwMode="auto">
          <a:xfrm>
            <a:off x="343173" y="5589240"/>
            <a:ext cx="8358187" cy="857250"/>
          </a:xfrm>
          <a:prstGeom prst="roundRect">
            <a:avLst>
              <a:gd name="adj" fmla="val 16667"/>
            </a:avLst>
          </a:prstGeom>
          <a:solidFill>
            <a:srgbClr val="002060"/>
          </a:solidFill>
          <a:ln w="25400" algn="ctr">
            <a:solidFill>
              <a:srgbClr val="385D8A"/>
            </a:solidFill>
            <a:round/>
            <a:headEnd/>
            <a:tailEnd/>
          </a:ln>
        </p:spPr>
        <p:txBody>
          <a:bodyPr anchor="ctr"/>
          <a:lstStyle/>
          <a:p>
            <a:pPr algn="just" rtl="1" eaLnBrk="1" hangingPunct="1">
              <a:defRPr/>
            </a:pPr>
            <a:endParaRPr lang="en-US" sz="2600" b="1" dirty="0">
              <a:solidFill>
                <a:schemeClr val="bg1">
                  <a:lumMod val="85000"/>
                </a:schemeClr>
              </a:solidFill>
              <a:latin typeface="Narkisim" panose="020E0502050101010101" pitchFamily="34" charset="-79"/>
              <a:cs typeface="Narkisim" panose="020E0502050101010101" pitchFamily="34" charset="-79"/>
            </a:endParaRPr>
          </a:p>
        </p:txBody>
      </p:sp>
      <p:sp>
        <p:nvSpPr>
          <p:cNvPr id="8" name="TextBox 3"/>
          <p:cNvSpPr txBox="1">
            <a:spLocks noChangeArrowheads="1"/>
          </p:cNvSpPr>
          <p:nvPr/>
        </p:nvSpPr>
        <p:spPr bwMode="auto">
          <a:xfrm>
            <a:off x="249113" y="5567389"/>
            <a:ext cx="8715375" cy="957955"/>
          </a:xfrm>
          <a:prstGeom prst="rect">
            <a:avLst/>
          </a:prstGeom>
          <a:noFill/>
          <a:ln w="9525">
            <a:solidFill>
              <a:srgbClr val="8064A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a:buFontTx/>
              <a:buNone/>
            </a:pPr>
            <a:r>
              <a:rPr lang="he-IL" altLang="he-IL" sz="1800" dirty="0">
                <a:solidFill>
                  <a:schemeClr val="accent3"/>
                </a:solidFill>
                <a:latin typeface="Guttman Hatzvi" panose="02010401010101010101" pitchFamily="2" charset="-79"/>
              </a:rPr>
              <a:t>שיעור ילודה מהגבוהים בעולם </a:t>
            </a:r>
            <a:r>
              <a:rPr lang="he-IL" altLang="he-IL" sz="1800" dirty="0" smtClean="0">
                <a:solidFill>
                  <a:schemeClr val="accent3"/>
                </a:solidFill>
                <a:latin typeface="Guttman Hatzvi" panose="02010401010101010101" pitchFamily="2" charset="-79"/>
              </a:rPr>
              <a:t>הערבי; = </a:t>
            </a:r>
            <a:r>
              <a:rPr lang="he-IL" altLang="he-IL" sz="1800" dirty="0">
                <a:solidFill>
                  <a:schemeClr val="accent3"/>
                </a:solidFill>
                <a:latin typeface="Guttman Hatzvi" panose="02010401010101010101" pitchFamily="2" charset="-79"/>
              </a:rPr>
              <a:t>צפיפות אוכלוסין, </a:t>
            </a:r>
            <a:endParaRPr lang="he-IL" altLang="he-IL" sz="1800" dirty="0" smtClean="0">
              <a:solidFill>
                <a:schemeClr val="accent3"/>
              </a:solidFill>
              <a:latin typeface="Guttman Hatzvi" panose="02010401010101010101" pitchFamily="2" charset="-79"/>
            </a:endParaRPr>
          </a:p>
          <a:p>
            <a:pPr algn="ctr">
              <a:buFontTx/>
              <a:buNone/>
            </a:pPr>
            <a:r>
              <a:rPr lang="he-IL" altLang="he-IL" sz="1800" dirty="0" smtClean="0">
                <a:solidFill>
                  <a:schemeClr val="accent3"/>
                </a:solidFill>
                <a:latin typeface="Guttman Hatzvi" panose="02010401010101010101" pitchFamily="2" charset="-79"/>
              </a:rPr>
              <a:t>מוגבלות </a:t>
            </a:r>
            <a:r>
              <a:rPr lang="he-IL" altLang="he-IL" sz="1800" dirty="0">
                <a:solidFill>
                  <a:schemeClr val="accent3"/>
                </a:solidFill>
                <a:latin typeface="Guttman Hatzvi" panose="02010401010101010101" pitchFamily="2" charset="-79"/>
              </a:rPr>
              <a:t>משאבי הקיום; מצוקות חברתיות (תעסוקה; הקמת משפחות); </a:t>
            </a:r>
            <a:endParaRPr lang="he-IL" altLang="he-IL" sz="1800" dirty="0" smtClean="0">
              <a:solidFill>
                <a:schemeClr val="accent3"/>
              </a:solidFill>
              <a:latin typeface="Guttman Hatzvi" panose="02010401010101010101" pitchFamily="2" charset="-79"/>
            </a:endParaRPr>
          </a:p>
          <a:p>
            <a:pPr algn="ctr">
              <a:buFontTx/>
              <a:buNone/>
            </a:pPr>
            <a:r>
              <a:rPr lang="he-IL" altLang="he-IL" sz="1800" dirty="0" smtClean="0">
                <a:solidFill>
                  <a:schemeClr val="accent3"/>
                </a:solidFill>
                <a:latin typeface="Guttman Hatzvi" panose="02010401010101010101" pitchFamily="2" charset="-79"/>
              </a:rPr>
              <a:t>הדור </a:t>
            </a:r>
            <a:r>
              <a:rPr lang="he-IL" altLang="he-IL" sz="1800" dirty="0">
                <a:solidFill>
                  <a:schemeClr val="accent3"/>
                </a:solidFill>
                <a:latin typeface="Guttman Hatzvi" panose="02010401010101010101" pitchFamily="2" charset="-79"/>
              </a:rPr>
              <a:t>הצעיר - פלח מרכזי בציבור (ומקור לתסיסה</a:t>
            </a:r>
            <a:r>
              <a:rPr lang="en-US" altLang="he-IL" sz="1800" dirty="0">
                <a:solidFill>
                  <a:schemeClr val="accent3"/>
                </a:solidFill>
                <a:latin typeface="Guttman Hatzvi" panose="02010401010101010101" pitchFamily="2" charset="-79"/>
              </a:rPr>
              <a:t>(</a:t>
            </a:r>
            <a:r>
              <a:rPr lang="he-IL" altLang="he-IL" sz="1800" dirty="0">
                <a:solidFill>
                  <a:schemeClr val="accent3"/>
                </a:solidFill>
                <a:latin typeface="Guttman Hatzvi" panose="02010401010101010101" pitchFamily="2" charset="-79"/>
              </a:rPr>
              <a:t>.</a:t>
            </a:r>
            <a:endParaRPr lang="en-US" altLang="he-IL" sz="1800" dirty="0">
              <a:solidFill>
                <a:schemeClr val="accent3"/>
              </a:solidFill>
              <a:latin typeface="Guttman Hatzvi" panose="02010401010101010101" pitchFamily="2" charset="-79"/>
            </a:endParaRPr>
          </a:p>
        </p:txBody>
      </p:sp>
    </p:spTree>
    <p:extLst>
      <p:ext uri="{BB962C8B-B14F-4D97-AF65-F5344CB8AC3E}">
        <p14:creationId xmlns:p14="http://schemas.microsoft.com/office/powerpoint/2010/main" val="4221322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כותרת 1"/>
          <p:cNvSpPr>
            <a:spLocks noGrp="1"/>
          </p:cNvSpPr>
          <p:nvPr>
            <p:ph type="title"/>
          </p:nvPr>
        </p:nvSpPr>
        <p:spPr>
          <a:xfrm>
            <a:off x="457200" y="58738"/>
            <a:ext cx="8229600" cy="6334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fontScale="90000"/>
          </a:bodyPr>
          <a:lstStyle/>
          <a:p>
            <a:pPr algn="ctr" defTabSz="685983" fontAlgn="auto">
              <a:lnSpc>
                <a:spcPct val="90000"/>
              </a:lnSpc>
              <a:spcAft>
                <a:spcPts val="0"/>
              </a:spcAft>
            </a:pPr>
            <a:r>
              <a:rPr lang="he-IL" altLang="he-IL" sz="4000"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הצעיר הפלסטיני</a:t>
            </a:r>
            <a:endParaRPr lang="en-US" altLang="he-IL" sz="4000"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145411" name="אליפסה 3"/>
          <p:cNvSpPr>
            <a:spLocks noChangeArrowheads="1"/>
          </p:cNvSpPr>
          <p:nvPr/>
        </p:nvSpPr>
        <p:spPr bwMode="auto">
          <a:xfrm>
            <a:off x="7143750" y="1285875"/>
            <a:ext cx="1500188" cy="785813"/>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a:latin typeface="Narkisim" panose="020E0502050101010101" pitchFamily="34" charset="-79"/>
                <a:cs typeface="Narkisim" panose="020E0502050101010101" pitchFamily="34" charset="-79"/>
              </a:rPr>
              <a:t>הקמת הרשות</a:t>
            </a:r>
            <a:endParaRPr lang="en-US" b="1">
              <a:latin typeface="Narkisim" panose="020E0502050101010101" pitchFamily="34" charset="-79"/>
              <a:cs typeface="Narkisim" panose="020E0502050101010101" pitchFamily="34" charset="-79"/>
            </a:endParaRPr>
          </a:p>
        </p:txBody>
      </p:sp>
      <p:sp>
        <p:nvSpPr>
          <p:cNvPr id="276484" name="TextBox 4"/>
          <p:cNvSpPr txBox="1">
            <a:spLocks noChangeArrowheads="1"/>
          </p:cNvSpPr>
          <p:nvPr/>
        </p:nvSpPr>
        <p:spPr bwMode="auto">
          <a:xfrm>
            <a:off x="5580112" y="774700"/>
            <a:ext cx="3857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dirty="0">
                <a:latin typeface="Narkisim" panose="020E0502050101010101" pitchFamily="34" charset="-79"/>
                <a:cs typeface="Narkisim" panose="020E0502050101010101" pitchFamily="34" charset="-79"/>
              </a:rPr>
              <a:t>חוויות דוריות מעצבות</a:t>
            </a:r>
            <a:endParaRPr lang="en-US" altLang="he-IL" dirty="0">
              <a:latin typeface="Narkisim" panose="020E0502050101010101" pitchFamily="34" charset="-79"/>
              <a:cs typeface="Narkisim" panose="020E0502050101010101" pitchFamily="34" charset="-79"/>
            </a:endParaRPr>
          </a:p>
        </p:txBody>
      </p:sp>
      <p:sp>
        <p:nvSpPr>
          <p:cNvPr id="276485" name="TextBox 5"/>
          <p:cNvSpPr txBox="1">
            <a:spLocks noChangeArrowheads="1"/>
          </p:cNvSpPr>
          <p:nvPr/>
        </p:nvSpPr>
        <p:spPr bwMode="auto">
          <a:xfrm>
            <a:off x="-214313" y="785813"/>
            <a:ext cx="435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rtl="1" eaLnBrk="1" hangingPunct="1">
              <a:lnSpc>
                <a:spcPct val="100000"/>
              </a:lnSpc>
              <a:buFontTx/>
              <a:buNone/>
              <a:defRPr b="1">
                <a:latin typeface="Narkisim" panose="020E0502050101010101" pitchFamily="34" charset="-79"/>
                <a:cs typeface="Narkisim" panose="020E0502050101010101" pitchFamily="34" charset="-79"/>
              </a:defRPr>
            </a:lvl1pPr>
            <a:lvl2pPr marL="742950" indent="-285750" algn="just" rtl="1">
              <a:lnSpc>
                <a:spcPct val="90000"/>
              </a:lnSpc>
              <a:spcBef>
                <a:spcPct val="20000"/>
              </a:spcBef>
              <a:buChar char="–"/>
              <a:defRPr b="1">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b="1">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b="1">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b="1">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b="1">
                <a:latin typeface="Arial" panose="020B0604020202020204" pitchFamily="34" charset="0"/>
                <a:cs typeface="Guttman Hatzvi" panose="02010401010101010101" pitchFamily="2" charset="-79"/>
              </a:defRPr>
            </a:lvl9pPr>
          </a:lstStyle>
          <a:p>
            <a:r>
              <a:rPr lang="he-IL" altLang="he-IL" dirty="0"/>
              <a:t>חוויות היום-יום</a:t>
            </a:r>
            <a:endParaRPr lang="en-US" altLang="he-IL" dirty="0"/>
          </a:p>
        </p:txBody>
      </p:sp>
      <p:sp>
        <p:nvSpPr>
          <p:cNvPr id="145414" name="אליפסה 6"/>
          <p:cNvSpPr>
            <a:spLocks noChangeArrowheads="1"/>
          </p:cNvSpPr>
          <p:nvPr/>
        </p:nvSpPr>
        <p:spPr bwMode="auto">
          <a:xfrm>
            <a:off x="6286500" y="2071688"/>
            <a:ext cx="1571625" cy="785812"/>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sz="1700" b="1">
                <a:latin typeface="Narkisim" panose="020E0502050101010101" pitchFamily="34" charset="-79"/>
                <a:cs typeface="Narkisim" panose="020E0502050101010101" pitchFamily="34" charset="-79"/>
              </a:rPr>
              <a:t>אנתפאדת אלאקצא</a:t>
            </a:r>
            <a:endParaRPr lang="en-US" sz="1700" b="1">
              <a:latin typeface="Narkisim" panose="020E0502050101010101" pitchFamily="34" charset="-79"/>
              <a:cs typeface="Narkisim" panose="020E0502050101010101" pitchFamily="34" charset="-79"/>
            </a:endParaRPr>
          </a:p>
        </p:txBody>
      </p:sp>
      <p:sp>
        <p:nvSpPr>
          <p:cNvPr id="145415" name="אליפסה 7"/>
          <p:cNvSpPr>
            <a:spLocks noChangeArrowheads="1"/>
          </p:cNvSpPr>
          <p:nvPr/>
        </p:nvSpPr>
        <p:spPr bwMode="auto">
          <a:xfrm>
            <a:off x="7286625" y="2786063"/>
            <a:ext cx="1500188" cy="785812"/>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a:latin typeface="Narkisim" panose="020E0502050101010101" pitchFamily="34" charset="-79"/>
                <a:cs typeface="Narkisim" panose="020E0502050101010101" pitchFamily="34" charset="-79"/>
              </a:rPr>
              <a:t>חומת מגן</a:t>
            </a:r>
            <a:endParaRPr lang="en-US" b="1">
              <a:latin typeface="Narkisim" panose="020E0502050101010101" pitchFamily="34" charset="-79"/>
              <a:cs typeface="Narkisim" panose="020E0502050101010101" pitchFamily="34" charset="-79"/>
            </a:endParaRPr>
          </a:p>
        </p:txBody>
      </p:sp>
      <p:sp>
        <p:nvSpPr>
          <p:cNvPr id="145416" name="אליפסה 8"/>
          <p:cNvSpPr>
            <a:spLocks noChangeArrowheads="1"/>
          </p:cNvSpPr>
          <p:nvPr/>
        </p:nvSpPr>
        <p:spPr bwMode="auto">
          <a:xfrm>
            <a:off x="6429375" y="3571875"/>
            <a:ext cx="1500188" cy="785813"/>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a:latin typeface="Narkisim" panose="020E0502050101010101" pitchFamily="34" charset="-79"/>
                <a:cs typeface="Narkisim" panose="020E0502050101010101" pitchFamily="34" charset="-79"/>
              </a:rPr>
              <a:t>עליית חמאס</a:t>
            </a:r>
            <a:endParaRPr lang="en-US" b="1">
              <a:latin typeface="Narkisim" panose="020E0502050101010101" pitchFamily="34" charset="-79"/>
              <a:cs typeface="Narkisim" panose="020E0502050101010101" pitchFamily="34" charset="-79"/>
            </a:endParaRPr>
          </a:p>
        </p:txBody>
      </p:sp>
      <p:sp>
        <p:nvSpPr>
          <p:cNvPr id="145417" name="אליפסה 9"/>
          <p:cNvSpPr>
            <a:spLocks noChangeArrowheads="1"/>
          </p:cNvSpPr>
          <p:nvPr/>
        </p:nvSpPr>
        <p:spPr bwMode="auto">
          <a:xfrm>
            <a:off x="7604533" y="3580113"/>
            <a:ext cx="1857375" cy="785813"/>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dirty="0">
                <a:latin typeface="Narkisim" panose="020E0502050101010101" pitchFamily="34" charset="-79"/>
                <a:cs typeface="Narkisim" panose="020E0502050101010101" pitchFamily="34" charset="-79"/>
              </a:rPr>
              <a:t>המבצעים בעזה</a:t>
            </a:r>
            <a:endParaRPr lang="en-US" b="1" dirty="0">
              <a:latin typeface="Narkisim" panose="020E0502050101010101" pitchFamily="34" charset="-79"/>
              <a:cs typeface="Narkisim" panose="020E0502050101010101" pitchFamily="34" charset="-79"/>
            </a:endParaRPr>
          </a:p>
        </p:txBody>
      </p:sp>
      <p:sp>
        <p:nvSpPr>
          <p:cNvPr id="145418" name="אליפסה 10"/>
          <p:cNvSpPr>
            <a:spLocks noChangeArrowheads="1"/>
          </p:cNvSpPr>
          <p:nvPr/>
        </p:nvSpPr>
        <p:spPr bwMode="auto">
          <a:xfrm>
            <a:off x="7429500" y="4690399"/>
            <a:ext cx="1749425" cy="785812"/>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dirty="0">
                <a:latin typeface="Narkisim" panose="020E0502050101010101" pitchFamily="34" charset="-79"/>
                <a:cs typeface="Narkisim" panose="020E0502050101010101" pitchFamily="34" charset="-79"/>
              </a:rPr>
              <a:t>הטלטלה במזה"ת</a:t>
            </a:r>
            <a:endParaRPr lang="en-US" b="1" dirty="0">
              <a:latin typeface="Narkisim" panose="020E0502050101010101" pitchFamily="34" charset="-79"/>
              <a:cs typeface="Narkisim" panose="020E0502050101010101" pitchFamily="34" charset="-79"/>
            </a:endParaRPr>
          </a:p>
        </p:txBody>
      </p:sp>
      <p:sp>
        <p:nvSpPr>
          <p:cNvPr id="145419" name="אליפסה 11"/>
          <p:cNvSpPr>
            <a:spLocks noChangeArrowheads="1"/>
          </p:cNvSpPr>
          <p:nvPr/>
        </p:nvSpPr>
        <p:spPr bwMode="auto">
          <a:xfrm>
            <a:off x="6037263" y="4440367"/>
            <a:ext cx="1500187" cy="785812"/>
          </a:xfrm>
          <a:prstGeom prst="ellipse">
            <a:avLst/>
          </a:prstGeom>
          <a:solidFill>
            <a:schemeClr val="bg2">
              <a:lumMod val="60000"/>
              <a:lumOff val="40000"/>
            </a:schemeClr>
          </a:solidFill>
          <a:ln w="25400" algn="ctr">
            <a:solidFill>
              <a:srgbClr val="385D8A"/>
            </a:solidFill>
            <a:round/>
            <a:headEnd/>
            <a:tailEnd/>
          </a:ln>
        </p:spPr>
        <p:txBody>
          <a:bodyPr anchor="ctr"/>
          <a:lstStyle/>
          <a:p>
            <a:pPr algn="ctr" rtl="1" eaLnBrk="1" hangingPunct="1">
              <a:defRPr/>
            </a:pPr>
            <a:r>
              <a:rPr lang="he-IL" b="1" dirty="0">
                <a:latin typeface="Narkisim" panose="020E0502050101010101" pitchFamily="34" charset="-79"/>
                <a:cs typeface="Narkisim" panose="020E0502050101010101" pitchFamily="34" charset="-79"/>
              </a:rPr>
              <a:t>רגיעה </a:t>
            </a:r>
            <a:r>
              <a:rPr lang="he-IL" b="1" dirty="0" err="1">
                <a:latin typeface="Narkisim" panose="020E0502050101010101" pitchFamily="34" charset="-79"/>
                <a:cs typeface="Narkisim" panose="020E0502050101010101" pitchFamily="34" charset="-79"/>
              </a:rPr>
              <a:t>באיו"ש</a:t>
            </a:r>
            <a:endParaRPr lang="en-US" b="1" dirty="0">
              <a:latin typeface="Narkisim" panose="020E0502050101010101" pitchFamily="34" charset="-79"/>
              <a:cs typeface="Narkisim" panose="020E0502050101010101" pitchFamily="34" charset="-79"/>
            </a:endParaRPr>
          </a:p>
        </p:txBody>
      </p:sp>
      <p:sp>
        <p:nvSpPr>
          <p:cNvPr id="276492" name="אליפסה 12"/>
          <p:cNvSpPr>
            <a:spLocks noChangeArrowheads="1"/>
          </p:cNvSpPr>
          <p:nvPr/>
        </p:nvSpPr>
        <p:spPr bwMode="auto">
          <a:xfrm>
            <a:off x="1428750" y="1285875"/>
            <a:ext cx="1500188" cy="785813"/>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en-US" altLang="he-IL" sz="1800">
                <a:latin typeface="Narkisim" panose="020E0502050101010101" pitchFamily="34" charset="-79"/>
                <a:cs typeface="Narkisim" panose="020E0502050101010101" pitchFamily="34" charset="-79"/>
              </a:rPr>
              <a:t>"</a:t>
            </a:r>
            <a:r>
              <a:rPr lang="he-IL" altLang="he-IL" sz="1800">
                <a:latin typeface="Narkisim" panose="020E0502050101010101" pitchFamily="34" charset="-79"/>
                <a:cs typeface="Narkisim" panose="020E0502050101010101" pitchFamily="34" charset="-79"/>
              </a:rPr>
              <a:t>חיים ברשת</a:t>
            </a:r>
            <a:r>
              <a:rPr lang="en-US" altLang="he-IL" sz="1800">
                <a:latin typeface="Narkisim" panose="020E0502050101010101" pitchFamily="34" charset="-79"/>
                <a:cs typeface="Narkisim" panose="020E0502050101010101" pitchFamily="34" charset="-79"/>
              </a:rPr>
              <a:t>"</a:t>
            </a:r>
          </a:p>
        </p:txBody>
      </p:sp>
      <p:sp>
        <p:nvSpPr>
          <p:cNvPr id="276493" name="אליפסה 13"/>
          <p:cNvSpPr>
            <a:spLocks noChangeArrowheads="1"/>
          </p:cNvSpPr>
          <p:nvPr/>
        </p:nvSpPr>
        <p:spPr bwMode="auto">
          <a:xfrm>
            <a:off x="571500" y="2071688"/>
            <a:ext cx="1500188" cy="785812"/>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700">
                <a:latin typeface="Narkisim" panose="020E0502050101010101" pitchFamily="34" charset="-79"/>
                <a:cs typeface="Narkisim" panose="020E0502050101010101" pitchFamily="34" charset="-79"/>
              </a:rPr>
              <a:t>חווית הכלא</a:t>
            </a:r>
            <a:endParaRPr lang="en-US" altLang="he-IL" sz="1700">
              <a:latin typeface="Narkisim" panose="020E0502050101010101" pitchFamily="34" charset="-79"/>
              <a:cs typeface="Narkisim" panose="020E0502050101010101" pitchFamily="34" charset="-79"/>
            </a:endParaRPr>
          </a:p>
        </p:txBody>
      </p:sp>
      <p:sp>
        <p:nvSpPr>
          <p:cNvPr id="276494" name="אליפסה 14"/>
          <p:cNvSpPr>
            <a:spLocks noChangeArrowheads="1"/>
          </p:cNvSpPr>
          <p:nvPr/>
        </p:nvSpPr>
        <p:spPr bwMode="auto">
          <a:xfrm>
            <a:off x="1679575" y="2708275"/>
            <a:ext cx="1524000" cy="931863"/>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800">
                <a:latin typeface="Narkisim" panose="020E0502050101010101" pitchFamily="34" charset="-79"/>
                <a:cs typeface="Narkisim" panose="020E0502050101010101" pitchFamily="34" charset="-79"/>
              </a:rPr>
              <a:t>בין "אסלמה" למודרנה</a:t>
            </a:r>
            <a:endParaRPr lang="en-US" altLang="he-IL" sz="1800">
              <a:latin typeface="Narkisim" panose="020E0502050101010101" pitchFamily="34" charset="-79"/>
              <a:cs typeface="Narkisim" panose="020E0502050101010101" pitchFamily="34" charset="-79"/>
            </a:endParaRPr>
          </a:p>
        </p:txBody>
      </p:sp>
      <p:sp>
        <p:nvSpPr>
          <p:cNvPr id="276495" name="אליפסה 15"/>
          <p:cNvSpPr>
            <a:spLocks noChangeArrowheads="1"/>
          </p:cNvSpPr>
          <p:nvPr/>
        </p:nvSpPr>
        <p:spPr bwMode="auto">
          <a:xfrm>
            <a:off x="714375" y="3571875"/>
            <a:ext cx="1500188" cy="785813"/>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800">
                <a:latin typeface="Narkisim" panose="020E0502050101010101" pitchFamily="34" charset="-79"/>
                <a:cs typeface="Narkisim" panose="020E0502050101010101" pitchFamily="34" charset="-79"/>
              </a:rPr>
              <a:t>אבטלה ותסכול</a:t>
            </a:r>
            <a:endParaRPr lang="en-US" altLang="he-IL" sz="1800">
              <a:latin typeface="Narkisim" panose="020E0502050101010101" pitchFamily="34" charset="-79"/>
              <a:cs typeface="Narkisim" panose="020E0502050101010101" pitchFamily="34" charset="-79"/>
            </a:endParaRPr>
          </a:p>
        </p:txBody>
      </p:sp>
      <p:sp>
        <p:nvSpPr>
          <p:cNvPr id="276496" name="אליפסה 16"/>
          <p:cNvSpPr>
            <a:spLocks noChangeArrowheads="1"/>
          </p:cNvSpPr>
          <p:nvPr/>
        </p:nvSpPr>
        <p:spPr bwMode="auto">
          <a:xfrm>
            <a:off x="-71437" y="4185600"/>
            <a:ext cx="1500187" cy="785813"/>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800">
                <a:latin typeface="Narkisim" panose="020E0502050101010101" pitchFamily="34" charset="-79"/>
                <a:cs typeface="Narkisim" panose="020E0502050101010101" pitchFamily="34" charset="-79"/>
              </a:rPr>
              <a:t>מציאות הכיבוש</a:t>
            </a:r>
            <a:endParaRPr lang="en-US" altLang="he-IL" sz="1800">
              <a:latin typeface="Narkisim" panose="020E0502050101010101" pitchFamily="34" charset="-79"/>
              <a:cs typeface="Narkisim" panose="020E0502050101010101" pitchFamily="34" charset="-79"/>
            </a:endParaRPr>
          </a:p>
        </p:txBody>
      </p:sp>
      <p:sp>
        <p:nvSpPr>
          <p:cNvPr id="276497" name="אליפסה 17"/>
          <p:cNvSpPr>
            <a:spLocks noChangeArrowheads="1"/>
          </p:cNvSpPr>
          <p:nvPr/>
        </p:nvSpPr>
        <p:spPr bwMode="auto">
          <a:xfrm>
            <a:off x="1808956" y="4458558"/>
            <a:ext cx="1500188" cy="785812"/>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he-IL" altLang="he-IL" sz="1800" dirty="0">
                <a:latin typeface="Narkisim" panose="020E0502050101010101" pitchFamily="34" charset="-79"/>
                <a:cs typeface="Narkisim" panose="020E0502050101010101" pitchFamily="34" charset="-79"/>
              </a:rPr>
              <a:t>מסרי </a:t>
            </a:r>
            <a:r>
              <a:rPr lang="he-IL" altLang="he-IL" sz="1800" dirty="0" err="1">
                <a:latin typeface="Narkisim" panose="020E0502050101010101" pitchFamily="34" charset="-79"/>
                <a:cs typeface="Narkisim" panose="020E0502050101010101" pitchFamily="34" charset="-79"/>
              </a:rPr>
              <a:t>דאע"ש</a:t>
            </a:r>
            <a:r>
              <a:rPr lang="en-US" altLang="he-IL" sz="1800" dirty="0">
                <a:latin typeface="Narkisim" panose="020E0502050101010101" pitchFamily="34" charset="-79"/>
                <a:cs typeface="Narkisim" panose="020E0502050101010101" pitchFamily="34" charset="-79"/>
              </a:rPr>
              <a:t>?</a:t>
            </a:r>
          </a:p>
        </p:txBody>
      </p:sp>
      <p:sp>
        <p:nvSpPr>
          <p:cNvPr id="276498" name="אליפסה 18"/>
          <p:cNvSpPr>
            <a:spLocks noChangeArrowheads="1"/>
          </p:cNvSpPr>
          <p:nvPr/>
        </p:nvSpPr>
        <p:spPr bwMode="auto">
          <a:xfrm>
            <a:off x="395288" y="4868863"/>
            <a:ext cx="1500187" cy="785812"/>
          </a:xfrm>
          <a:prstGeom prst="ellipse">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ctr" eaLnBrk="1" hangingPunct="1">
              <a:lnSpc>
                <a:spcPct val="100000"/>
              </a:lnSpc>
              <a:spcBef>
                <a:spcPct val="0"/>
              </a:spcBef>
              <a:buFontTx/>
              <a:buNone/>
            </a:pPr>
            <a:r>
              <a:rPr lang="en-US" altLang="he-IL" sz="1800">
                <a:latin typeface="Narkisim" panose="020E0502050101010101" pitchFamily="34" charset="-79"/>
                <a:cs typeface="Narkisim" panose="020E0502050101010101" pitchFamily="34" charset="-79"/>
              </a:rPr>
              <a:t>"</a:t>
            </a:r>
            <a:r>
              <a:rPr lang="he-IL" altLang="he-IL" sz="1800">
                <a:latin typeface="Narkisim" panose="020E0502050101010101" pitchFamily="34" charset="-79"/>
                <a:cs typeface="Narkisim" panose="020E0502050101010101" pitchFamily="34" charset="-79"/>
              </a:rPr>
              <a:t>מנעמי המערב</a:t>
            </a:r>
            <a:r>
              <a:rPr lang="en-US" altLang="he-IL" sz="1800">
                <a:latin typeface="Narkisim" panose="020E0502050101010101" pitchFamily="34" charset="-79"/>
                <a:cs typeface="Narkisim" panose="020E0502050101010101" pitchFamily="34" charset="-79"/>
              </a:rPr>
              <a:t>"</a:t>
            </a:r>
          </a:p>
        </p:txBody>
      </p:sp>
      <p:pic>
        <p:nvPicPr>
          <p:cNvPr id="2764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428750"/>
            <a:ext cx="2786062"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תמונה 1"/>
          <p:cNvPicPr>
            <a:picLocks noChangeAspect="1"/>
          </p:cNvPicPr>
          <p:nvPr/>
        </p:nvPicPr>
        <p:blipFill>
          <a:blip r:embed="rId4"/>
          <a:stretch>
            <a:fillRect/>
          </a:stretch>
        </p:blipFill>
        <p:spPr>
          <a:xfrm>
            <a:off x="12220" y="5521864"/>
            <a:ext cx="9143999" cy="1458986"/>
          </a:xfrm>
          <a:prstGeom prst="rect">
            <a:avLst/>
          </a:prstGeom>
        </p:spPr>
      </p:pic>
    </p:spTree>
    <p:extLst>
      <p:ext uri="{BB962C8B-B14F-4D97-AF65-F5344CB8AC3E}">
        <p14:creationId xmlns:p14="http://schemas.microsoft.com/office/powerpoint/2010/main" val="1156287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Box 2"/>
          <p:cNvSpPr txBox="1">
            <a:spLocks noChangeArrowheads="1"/>
          </p:cNvSpPr>
          <p:nvPr/>
        </p:nvSpPr>
        <p:spPr bwMode="auto">
          <a:xfrm>
            <a:off x="357188" y="285750"/>
            <a:ext cx="8286750"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משמעויות מרכזיות</a:t>
            </a:r>
            <a:endParaRPr lang="en-US" altLang="he-IL" dirty="0"/>
          </a:p>
        </p:txBody>
      </p:sp>
      <p:sp>
        <p:nvSpPr>
          <p:cNvPr id="333827" name="מלבן מעוגל 3"/>
          <p:cNvSpPr>
            <a:spLocks noChangeArrowheads="1"/>
          </p:cNvSpPr>
          <p:nvPr/>
        </p:nvSpPr>
        <p:spPr bwMode="auto">
          <a:xfrm>
            <a:off x="357188" y="1500188"/>
            <a:ext cx="8358187" cy="857250"/>
          </a:xfrm>
          <a:prstGeom prst="roundRect">
            <a:avLst>
              <a:gd name="adj" fmla="val 16667"/>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r>
              <a:rPr lang="he-IL" altLang="he-IL" sz="2600" dirty="0" smtClean="0">
                <a:solidFill>
                  <a:srgbClr val="FF0000"/>
                </a:solidFill>
                <a:latin typeface="Guttman Hatzvi" panose="02010401010101010101" pitchFamily="2" charset="-79"/>
              </a:rPr>
              <a:t>אתגר פלשתיני עם "הדור </a:t>
            </a:r>
            <a:r>
              <a:rPr lang="he-IL" altLang="he-IL" sz="2600" dirty="0">
                <a:solidFill>
                  <a:srgbClr val="FF0000"/>
                </a:solidFill>
                <a:latin typeface="Guttman Hatzvi" panose="02010401010101010101" pitchFamily="2" charset="-79"/>
              </a:rPr>
              <a:t>הצעיר": לעומתי ומונע מתסכול וייאוש עמוק – מחפש את דרכו ואת </a:t>
            </a:r>
            <a:r>
              <a:rPr lang="he-IL" altLang="he-IL" sz="2600" dirty="0" smtClean="0">
                <a:solidFill>
                  <a:srgbClr val="FF0000"/>
                </a:solidFill>
                <a:latin typeface="Guttman Hatzvi" panose="02010401010101010101" pitchFamily="2" charset="-79"/>
              </a:rPr>
              <a:t>מנהיגיו</a:t>
            </a:r>
            <a:endParaRPr lang="en-US" altLang="he-IL" sz="2600" dirty="0">
              <a:latin typeface="Guttman Hatzvi" panose="02010401010101010101" pitchFamily="2" charset="-79"/>
            </a:endParaRPr>
          </a:p>
        </p:txBody>
      </p:sp>
      <p:sp>
        <p:nvSpPr>
          <p:cNvPr id="333828" name="מלבן מעוגל 8"/>
          <p:cNvSpPr>
            <a:spLocks noChangeArrowheads="1"/>
          </p:cNvSpPr>
          <p:nvPr/>
        </p:nvSpPr>
        <p:spPr bwMode="auto">
          <a:xfrm>
            <a:off x="357188" y="2714625"/>
            <a:ext cx="8358187" cy="857250"/>
          </a:xfrm>
          <a:prstGeom prst="roundRect">
            <a:avLst>
              <a:gd name="adj" fmla="val 16667"/>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r>
              <a:rPr lang="he-IL" altLang="he-IL" sz="2600">
                <a:solidFill>
                  <a:srgbClr val="FF0000"/>
                </a:solidFill>
                <a:latin typeface="Guttman Hatzvi" panose="02010401010101010101" pitchFamily="2" charset="-79"/>
              </a:rPr>
              <a:t>עזה "פצצת זמן" אזרחית: </a:t>
            </a:r>
            <a:r>
              <a:rPr lang="he-IL" altLang="he-IL" sz="2600">
                <a:latin typeface="Guttman Hatzvi" panose="02010401010101010101" pitchFamily="2" charset="-79"/>
              </a:rPr>
              <a:t>התנגשות חריפה בין ריבוי האוכלוסין ליכולת תשתיות הקיום ולמרחב התעסוקה</a:t>
            </a:r>
            <a:endParaRPr lang="en-US" altLang="he-IL" sz="2600">
              <a:latin typeface="Guttman Hatzvi" panose="02010401010101010101" pitchFamily="2" charset="-79"/>
            </a:endParaRPr>
          </a:p>
        </p:txBody>
      </p:sp>
      <p:sp>
        <p:nvSpPr>
          <p:cNvPr id="333829" name="מלבן מעוגל 10"/>
          <p:cNvSpPr>
            <a:spLocks noChangeArrowheads="1"/>
          </p:cNvSpPr>
          <p:nvPr/>
        </p:nvSpPr>
        <p:spPr bwMode="auto">
          <a:xfrm>
            <a:off x="357188" y="3933825"/>
            <a:ext cx="8358187" cy="1233488"/>
          </a:xfrm>
          <a:prstGeom prst="roundRect">
            <a:avLst>
              <a:gd name="adj" fmla="val 16667"/>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r>
              <a:rPr lang="he-IL" altLang="he-IL" sz="2600" dirty="0" smtClean="0">
                <a:solidFill>
                  <a:srgbClr val="000099"/>
                </a:solidFill>
                <a:latin typeface="Guttman Hatzvi" panose="02010401010101010101" pitchFamily="2" charset="-79"/>
              </a:rPr>
              <a:t>יכולת </a:t>
            </a:r>
            <a:r>
              <a:rPr lang="he-IL" altLang="he-IL" sz="2600" dirty="0">
                <a:solidFill>
                  <a:srgbClr val="000099"/>
                </a:solidFill>
                <a:latin typeface="Guttman Hatzvi" panose="02010401010101010101" pitchFamily="2" charset="-79"/>
              </a:rPr>
              <a:t>השפעה </a:t>
            </a:r>
            <a:r>
              <a:rPr lang="he-IL" altLang="he-IL" sz="2000" dirty="0" smtClean="0">
                <a:solidFill>
                  <a:srgbClr val="000099"/>
                </a:solidFill>
                <a:latin typeface="Guttman Hatzvi" panose="02010401010101010101" pitchFamily="2" charset="-79"/>
              </a:rPr>
              <a:t>(ישראל ואחרים) </a:t>
            </a:r>
            <a:r>
              <a:rPr lang="he-IL" altLang="he-IL" sz="2600" dirty="0" smtClean="0">
                <a:solidFill>
                  <a:srgbClr val="000099"/>
                </a:solidFill>
                <a:latin typeface="Guttman Hatzvi" panose="02010401010101010101" pitchFamily="2" charset="-79"/>
              </a:rPr>
              <a:t> </a:t>
            </a:r>
            <a:r>
              <a:rPr lang="he-IL" altLang="he-IL" sz="2600" dirty="0">
                <a:solidFill>
                  <a:srgbClr val="000099"/>
                </a:solidFill>
                <a:latin typeface="Guttman Hatzvi" panose="02010401010101010101" pitchFamily="2" charset="-79"/>
              </a:rPr>
              <a:t>על המצב הציבורי באמצעים פוליטיים-כלכליים; </a:t>
            </a:r>
            <a:endParaRPr lang="he-IL" altLang="he-IL" sz="2600" dirty="0" smtClean="0">
              <a:solidFill>
                <a:srgbClr val="000099"/>
              </a:solidFill>
              <a:latin typeface="Guttman Hatzvi" panose="02010401010101010101" pitchFamily="2" charset="-79"/>
            </a:endParaRPr>
          </a:p>
          <a:p>
            <a:pPr eaLnBrk="1" hangingPunct="1">
              <a:lnSpc>
                <a:spcPct val="100000"/>
              </a:lnSpc>
              <a:spcBef>
                <a:spcPct val="0"/>
              </a:spcBef>
              <a:buFontTx/>
              <a:buNone/>
            </a:pPr>
            <a:r>
              <a:rPr lang="he-IL" altLang="he-IL" sz="2600" dirty="0" smtClean="0">
                <a:latin typeface="Guttman Hatzvi" panose="02010401010101010101" pitchFamily="2" charset="-79"/>
              </a:rPr>
              <a:t>האם גם </a:t>
            </a:r>
            <a:r>
              <a:rPr lang="he-IL" altLang="he-IL" sz="2600" dirty="0">
                <a:latin typeface="Guttman Hatzvi" panose="02010401010101010101" pitchFamily="2" charset="-79"/>
              </a:rPr>
              <a:t>מול אתגר הצעירים המשכילים</a:t>
            </a:r>
            <a:r>
              <a:rPr lang="en-US" altLang="he-IL" sz="2600" dirty="0">
                <a:latin typeface="Guttman Hatzvi" panose="02010401010101010101" pitchFamily="2" charset="-79"/>
              </a:rPr>
              <a:t>?</a:t>
            </a:r>
          </a:p>
        </p:txBody>
      </p:sp>
      <p:sp>
        <p:nvSpPr>
          <p:cNvPr id="333830" name="מלבן מעוגל 13"/>
          <p:cNvSpPr>
            <a:spLocks noChangeArrowheads="1"/>
          </p:cNvSpPr>
          <p:nvPr/>
        </p:nvSpPr>
        <p:spPr bwMode="auto">
          <a:xfrm>
            <a:off x="357188" y="5445125"/>
            <a:ext cx="8358187" cy="857250"/>
          </a:xfrm>
          <a:prstGeom prst="roundRect">
            <a:avLst>
              <a:gd name="adj" fmla="val 16667"/>
            </a:avLst>
          </a:prstGeom>
          <a:solidFill>
            <a:srgbClr val="DCE6F2"/>
          </a:solidFill>
          <a:ln w="25400" algn="ctr">
            <a:solidFill>
              <a:srgbClr val="385D8A"/>
            </a:solidFill>
            <a:round/>
            <a:headEnd/>
            <a:tailEnd/>
          </a:ln>
        </p:spPr>
        <p:txBody>
          <a:bodyPr anchor="ct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r>
              <a:rPr lang="he-IL" altLang="he-IL" sz="2600">
                <a:latin typeface="Guttman Hatzvi" panose="02010401010101010101" pitchFamily="2" charset="-79"/>
              </a:rPr>
              <a:t>הציבור באיו"ש ביום שאחרי בעל חשיבות: בין התלכדות סביב הנהגה חדשה להתפוררות להנהגות מקומיות</a:t>
            </a:r>
            <a:endParaRPr lang="en-US" altLang="he-IL" sz="2600">
              <a:latin typeface="Guttman Hatzvi" panose="02010401010101010101" pitchFamily="2" charset="-79"/>
            </a:endParaRPr>
          </a:p>
        </p:txBody>
      </p:sp>
    </p:spTree>
    <p:extLst>
      <p:ext uri="{BB962C8B-B14F-4D97-AF65-F5344CB8AC3E}">
        <p14:creationId xmlns:p14="http://schemas.microsoft.com/office/powerpoint/2010/main" val="3132489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225425"/>
            <a:ext cx="7705725" cy="683295"/>
          </a:xfrm>
        </p:spPr>
        <p:txBody>
          <a:bodyPr/>
          <a:lstStyle/>
          <a:p>
            <a:pPr algn="ctr"/>
            <a:r>
              <a:rPr lang="he-IL" sz="4000" b="1"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תהליך טורי, מקבילי ופרללי</a:t>
            </a:r>
            <a:endParaRPr lang="he-IL" sz="4000" b="1"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395536" y="1196752"/>
            <a:ext cx="8353177" cy="4895850"/>
          </a:xfrm>
        </p:spPr>
        <p:txBody>
          <a:bodyPr/>
          <a:lstStyle/>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הבניית הלמידה וארגונה</a:t>
            </a:r>
          </a:p>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חקירה, </a:t>
            </a:r>
            <a:r>
              <a:rPr lang="he-IL" sz="3200" dirty="0" err="1" smtClean="0">
                <a:latin typeface="Narkisim" panose="020E0502050101010101" pitchFamily="34" charset="-79"/>
                <a:cs typeface="Narkisim" panose="020E0502050101010101" pitchFamily="34" charset="-79"/>
              </a:rPr>
              <a:t>גינאולוגיה</a:t>
            </a:r>
            <a:r>
              <a:rPr lang="he-IL" sz="3200" dirty="0" smtClean="0">
                <a:latin typeface="Narkisim" panose="020E0502050101010101" pitchFamily="34" charset="-79"/>
                <a:cs typeface="Narkisim" panose="020E0502050101010101" pitchFamily="34" charset="-79"/>
              </a:rPr>
              <a:t>, התפתחות היסטורית</a:t>
            </a:r>
          </a:p>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לימוד אקדמי-תיאורטי</a:t>
            </a:r>
          </a:p>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חקירת התופעות, אישים, מגמות</a:t>
            </a:r>
          </a:p>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סיור, פגישה ותצפית</a:t>
            </a:r>
          </a:p>
          <a:p>
            <a:pPr>
              <a:buFont typeface="Wingdings" panose="05000000000000000000" pitchFamily="2" charset="2"/>
              <a:buChar char="ü"/>
            </a:pPr>
            <a:r>
              <a:rPr lang="he-IL" sz="3200" dirty="0" smtClean="0">
                <a:solidFill>
                  <a:srgbClr val="0070C0"/>
                </a:solidFill>
                <a:latin typeface="Narkisim" panose="020E0502050101010101" pitchFamily="34" charset="-79"/>
                <a:cs typeface="Narkisim" panose="020E0502050101010101" pitchFamily="34" charset="-79"/>
              </a:rPr>
              <a:t>הגיון אסטרטגי, תכלית – מטרה</a:t>
            </a:r>
          </a:p>
          <a:p>
            <a:pPr>
              <a:buFont typeface="Wingdings" panose="05000000000000000000" pitchFamily="2" charset="2"/>
              <a:buChar char="ü"/>
            </a:pPr>
            <a:r>
              <a:rPr lang="he-IL" sz="3200" dirty="0" smtClean="0">
                <a:latin typeface="Narkisim" panose="020E0502050101010101" pitchFamily="34" charset="-79"/>
                <a:cs typeface="Narkisim" panose="020E0502050101010101" pitchFamily="34" charset="-79"/>
              </a:rPr>
              <a:t>מערכת כללית</a:t>
            </a:r>
          </a:p>
          <a:p>
            <a:pPr>
              <a:buFont typeface="Wingdings" panose="05000000000000000000" pitchFamily="2" charset="2"/>
              <a:buChar char="ü"/>
            </a:pPr>
            <a:r>
              <a:rPr lang="he-IL" sz="3200" b="1" dirty="0" smtClean="0">
                <a:solidFill>
                  <a:srgbClr val="FF0000"/>
                </a:solidFill>
                <a:latin typeface="Narkisim" panose="020E0502050101010101" pitchFamily="34" charset="-79"/>
                <a:cs typeface="Narkisim" panose="020E0502050101010101" pitchFamily="34" charset="-79"/>
              </a:rPr>
              <a:t>הנגדה</a:t>
            </a:r>
          </a:p>
          <a:p>
            <a:r>
              <a:rPr lang="he-IL" sz="3200" dirty="0" smtClean="0">
                <a:latin typeface="Narkisim" panose="020E0502050101010101" pitchFamily="34" charset="-79"/>
                <a:cs typeface="Narkisim" panose="020E0502050101010101" pitchFamily="34" charset="-79"/>
              </a:rPr>
              <a:t>מערכת האינטרסים</a:t>
            </a:r>
          </a:p>
          <a:p>
            <a:endParaRPr lang="he-IL" sz="3200" dirty="0" smtClean="0">
              <a:latin typeface="Narkisim" panose="020E0502050101010101" pitchFamily="34" charset="-79"/>
              <a:cs typeface="Narkisim" panose="020E0502050101010101" pitchFamily="34" charset="-79"/>
            </a:endParaRPr>
          </a:p>
          <a:p>
            <a:endParaRPr lang="he-IL" sz="3200" dirty="0" smtClean="0">
              <a:latin typeface="Narkisim" panose="020E0502050101010101" pitchFamily="34" charset="-79"/>
              <a:cs typeface="Narkisim" panose="020E0502050101010101" pitchFamily="34" charset="-79"/>
            </a:endParaRPr>
          </a:p>
          <a:p>
            <a:endParaRPr lang="he-IL" sz="3200" dirty="0">
              <a:latin typeface="Narkisim" panose="020E0502050101010101" pitchFamily="34" charset="-79"/>
              <a:cs typeface="Narkisim" panose="020E0502050101010101" pitchFamily="34" charset="-79"/>
            </a:endParaRPr>
          </a:p>
        </p:txBody>
      </p:sp>
      <p:pic>
        <p:nvPicPr>
          <p:cNvPr id="4" name="מציין מיקום של תמונה מקוונת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562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206375" y="5108575"/>
            <a:ext cx="8731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he-IL" altLang="he-IL">
              <a:solidFill>
                <a:srgbClr val="000000"/>
              </a:solidFill>
            </a:endParaRPr>
          </a:p>
        </p:txBody>
      </p:sp>
      <p:sp>
        <p:nvSpPr>
          <p:cNvPr id="69635" name="כותרת 4"/>
          <p:cNvSpPr>
            <a:spLocks noGrp="1"/>
          </p:cNvSpPr>
          <p:nvPr>
            <p:ph type="title"/>
          </p:nvPr>
        </p:nvSpPr>
        <p:spPr>
          <a:xfrm>
            <a:off x="161925" y="-99392"/>
            <a:ext cx="87757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fontAlgn="auto">
              <a:lnSpc>
                <a:spcPct val="90000"/>
              </a:lnSpc>
              <a:spcAft>
                <a:spcPts val="0"/>
              </a:spcAft>
            </a:pPr>
            <a:r>
              <a:rPr lang="he-IL" altLang="he-IL" sz="3600" b="1"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קיפאון אסטרטגי ?</a:t>
            </a:r>
            <a:r>
              <a:rPr lang="en-US" altLang="he-IL" sz="3600" b="1" kern="1200"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endParaRPr lang="he-IL" altLang="he-IL" sz="3600" b="1" kern="1200"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17" name="TextBox 16"/>
          <p:cNvSpPr txBox="1"/>
          <p:nvPr/>
        </p:nvSpPr>
        <p:spPr>
          <a:xfrm>
            <a:off x="117475" y="4970463"/>
            <a:ext cx="8731250" cy="1311128"/>
          </a:xfrm>
          <a:prstGeom prst="rect">
            <a:avLst/>
          </a:prstGeom>
          <a:noFill/>
        </p:spPr>
        <p:txBody>
          <a:bodyPr rtlCol="1">
            <a:spAutoFit/>
          </a:bodyPr>
          <a:lstStyle/>
          <a:p>
            <a:pPr rtl="1">
              <a:spcBef>
                <a:spcPct val="30000"/>
              </a:spcBef>
              <a:defRPr/>
            </a:pPr>
            <a:r>
              <a:rPr lang="he-IL" sz="2400" b="1" kern="0" dirty="0">
                <a:solidFill>
                  <a:srgbClr val="000000"/>
                </a:solidFill>
                <a:latin typeface="Narkisim" panose="020E0502050101010101" pitchFamily="34" charset="-79"/>
                <a:cs typeface="Narkisim" panose="020E0502050101010101" pitchFamily="34" charset="-79"/>
              </a:rPr>
              <a:t>מאזן עדין בין </a:t>
            </a:r>
            <a:r>
              <a:rPr lang="he-IL" sz="2400" b="1" kern="0" dirty="0" smtClean="0">
                <a:solidFill>
                  <a:srgbClr val="000000"/>
                </a:solidFill>
                <a:latin typeface="Narkisim" panose="020E0502050101010101" pitchFamily="34" charset="-79"/>
                <a:cs typeface="Narkisim" panose="020E0502050101010101" pitchFamily="34" charset="-79"/>
              </a:rPr>
              <a:t>בולמים לבין </a:t>
            </a:r>
            <a:r>
              <a:rPr lang="he-IL" sz="2400" b="1" kern="0" dirty="0">
                <a:solidFill>
                  <a:srgbClr val="000000"/>
                </a:solidFill>
                <a:latin typeface="Narkisim" panose="020E0502050101010101" pitchFamily="34" charset="-79"/>
                <a:cs typeface="Narkisim" panose="020E0502050101010101" pitchFamily="34" charset="-79"/>
              </a:rPr>
              <a:t>מאיצים (כלכלה; אווירה ציבורית; חמאס); </a:t>
            </a:r>
            <a:endParaRPr lang="he-IL" sz="2400" b="1" kern="0" dirty="0" smtClean="0">
              <a:solidFill>
                <a:srgbClr val="000000"/>
              </a:solidFill>
              <a:latin typeface="Narkisim" panose="020E0502050101010101" pitchFamily="34" charset="-79"/>
              <a:cs typeface="Narkisim" panose="020E0502050101010101" pitchFamily="34" charset="-79"/>
            </a:endParaRPr>
          </a:p>
          <a:p>
            <a:pPr rtl="1">
              <a:spcBef>
                <a:spcPct val="30000"/>
              </a:spcBef>
              <a:defRPr/>
            </a:pPr>
            <a:r>
              <a:rPr lang="he-IL" sz="2400" b="1" kern="0" dirty="0" smtClean="0">
                <a:solidFill>
                  <a:srgbClr val="000000"/>
                </a:solidFill>
                <a:latin typeface="Narkisim" panose="020E0502050101010101" pitchFamily="34" charset="-79"/>
                <a:cs typeface="Narkisim" panose="020E0502050101010101" pitchFamily="34" charset="-79"/>
              </a:rPr>
              <a:t>בעיות </a:t>
            </a:r>
            <a:r>
              <a:rPr lang="he-IL" sz="2400" b="1" kern="0" dirty="0">
                <a:solidFill>
                  <a:srgbClr val="000000"/>
                </a:solidFill>
                <a:latin typeface="Narkisim" panose="020E0502050101010101" pitchFamily="34" charset="-79"/>
                <a:cs typeface="Narkisim" panose="020E0502050101010101" pitchFamily="34" charset="-79"/>
              </a:rPr>
              <a:t>יסוד חריפות: </a:t>
            </a:r>
            <a:r>
              <a:rPr lang="he-IL" sz="2400" b="1" kern="0" dirty="0" smtClean="0">
                <a:solidFill>
                  <a:srgbClr val="000000"/>
                </a:solidFill>
                <a:latin typeface="Narkisim" panose="020E0502050101010101" pitchFamily="34" charset="-79"/>
                <a:cs typeface="Narkisim" panose="020E0502050101010101" pitchFamily="34" charset="-79"/>
              </a:rPr>
              <a:t>כלואים בעצמנו, גבולות, פליטים, תלות חיצונית עמוקה, מצוקה </a:t>
            </a:r>
            <a:r>
              <a:rPr lang="he-IL" sz="2400" b="1" kern="0" dirty="0">
                <a:solidFill>
                  <a:srgbClr val="000000"/>
                </a:solidFill>
                <a:latin typeface="Narkisim" panose="020E0502050101010101" pitchFamily="34" charset="-79"/>
                <a:cs typeface="Narkisim" panose="020E0502050101010101" pitchFamily="34" charset="-79"/>
              </a:rPr>
              <a:t>כלכלית, </a:t>
            </a:r>
            <a:r>
              <a:rPr lang="he-IL" sz="2400" b="1" kern="0" dirty="0" smtClean="0">
                <a:solidFill>
                  <a:srgbClr val="000000"/>
                </a:solidFill>
                <a:latin typeface="Narkisim" panose="020E0502050101010101" pitchFamily="34" charset="-79"/>
                <a:cs typeface="Narkisim" panose="020E0502050101010101" pitchFamily="34" charset="-79"/>
              </a:rPr>
              <a:t>תסיסה </a:t>
            </a:r>
            <a:r>
              <a:rPr lang="he-IL" sz="2400" b="1" kern="0" dirty="0">
                <a:solidFill>
                  <a:srgbClr val="000000"/>
                </a:solidFill>
                <a:latin typeface="Narkisim" panose="020E0502050101010101" pitchFamily="34" charset="-79"/>
                <a:cs typeface="Narkisim" panose="020E0502050101010101" pitchFamily="34" charset="-79"/>
              </a:rPr>
              <a:t>ציבורית</a:t>
            </a:r>
          </a:p>
        </p:txBody>
      </p:sp>
      <p:pic>
        <p:nvPicPr>
          <p:cNvPr id="69637" name="Picture 2" descr="http://www.hagilboa.org.il/image/users/147755/ftp/my_files/pictures/news/IP1_7230.jpg?id=8891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1847850"/>
            <a:ext cx="4221162" cy="2841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9638" name="Picture 4" descr="http://megafon-news.co.il/asys/wp-content/uploads/2013/03/maan.west-bank13.-25.21.jpg"/>
          <p:cNvPicPr>
            <a:picLocks noChangeAspect="1" noChangeArrowheads="1"/>
          </p:cNvPicPr>
          <p:nvPr/>
        </p:nvPicPr>
        <p:blipFill>
          <a:blip r:embed="rId4">
            <a:extLst>
              <a:ext uri="{28A0092B-C50C-407E-A947-70E740481C1C}">
                <a14:useLocalDpi xmlns:a14="http://schemas.microsoft.com/office/drawing/2010/main" val="0"/>
              </a:ext>
            </a:extLst>
          </a:blip>
          <a:srcRect t="8121" r="19022" b="6799"/>
          <a:stretch>
            <a:fillRect/>
          </a:stretch>
        </p:blipFill>
        <p:spPr bwMode="auto">
          <a:xfrm>
            <a:off x="161925" y="1847850"/>
            <a:ext cx="4321175" cy="2841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39" name="TextBox 2"/>
          <p:cNvSpPr txBox="1">
            <a:spLocks noChangeArrowheads="1"/>
          </p:cNvSpPr>
          <p:nvPr/>
        </p:nvSpPr>
        <p:spPr bwMode="auto">
          <a:xfrm>
            <a:off x="4716463" y="4292600"/>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gn="r" eaLnBrk="1" hangingPunct="1">
              <a:lnSpc>
                <a:spcPct val="100000"/>
              </a:lnSpc>
              <a:spcBef>
                <a:spcPct val="0"/>
              </a:spcBef>
              <a:buFontTx/>
              <a:buNone/>
            </a:pPr>
            <a:r>
              <a:rPr lang="he-IL" altLang="he-IL" sz="1800">
                <a:solidFill>
                  <a:srgbClr val="FFFFFF"/>
                </a:solidFill>
              </a:rPr>
              <a:t>מעבר גלבוע</a:t>
            </a:r>
          </a:p>
        </p:txBody>
      </p:sp>
    </p:spTree>
    <p:extLst>
      <p:ext uri="{BB962C8B-B14F-4D97-AF65-F5344CB8AC3E}">
        <p14:creationId xmlns:p14="http://schemas.microsoft.com/office/powerpoint/2010/main" val="3248870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07950" y="-27384"/>
            <a:ext cx="8928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dirty="0"/>
              <a:t>המנגנונים כגורם מייצב</a:t>
            </a:r>
          </a:p>
        </p:txBody>
      </p:sp>
      <p:sp>
        <p:nvSpPr>
          <p:cNvPr id="113667" name="TextBox 10"/>
          <p:cNvSpPr txBox="1">
            <a:spLocks noChangeArrowheads="1"/>
          </p:cNvSpPr>
          <p:nvPr/>
        </p:nvSpPr>
        <p:spPr bwMode="auto">
          <a:xfrm>
            <a:off x="161925" y="5176838"/>
            <a:ext cx="8731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72000">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r>
              <a:rPr lang="he-IL" altLang="he-IL" dirty="0">
                <a:solidFill>
                  <a:srgbClr val="000000"/>
                </a:solidFill>
                <a:latin typeface="Guttman Hatzvi" panose="02010401010101010101" pitchFamily="2" charset="-79"/>
              </a:rPr>
              <a:t>אינטרס הרשות בשימור השקט (המשך התיאום </a:t>
            </a:r>
            <a:r>
              <a:rPr lang="he-IL" altLang="he-IL" dirty="0" err="1">
                <a:solidFill>
                  <a:srgbClr val="000000"/>
                </a:solidFill>
                <a:latin typeface="Guttman Hatzvi" panose="02010401010101010101" pitchFamily="2" charset="-79"/>
              </a:rPr>
              <a:t>הבטחוני</a:t>
            </a:r>
            <a:r>
              <a:rPr lang="he-IL" altLang="he-IL" dirty="0">
                <a:solidFill>
                  <a:srgbClr val="000000"/>
                </a:solidFill>
                <a:latin typeface="Guttman Hatzvi" panose="02010401010101010101" pitchFamily="2" charset="-79"/>
              </a:rPr>
              <a:t>); תפקוד יעיל ואחראי של מנגנוני הביטחון </a:t>
            </a:r>
            <a:r>
              <a:rPr lang="he-IL" altLang="he-IL" sz="2000" dirty="0">
                <a:solidFill>
                  <a:srgbClr val="000000"/>
                </a:solidFill>
                <a:latin typeface="Guttman Hatzvi" panose="02010401010101010101" pitchFamily="2" charset="-79"/>
              </a:rPr>
              <a:t>(סדר ציבורי, סיכול פח"ע)  </a:t>
            </a:r>
          </a:p>
        </p:txBody>
      </p:sp>
      <p:pic>
        <p:nvPicPr>
          <p:cNvPr id="113668" name="Picture 2" descr="awvpnuycmaemt8g"/>
          <p:cNvPicPr>
            <a:picLocks noChangeAspect="1" noChangeArrowheads="1"/>
          </p:cNvPicPr>
          <p:nvPr/>
        </p:nvPicPr>
        <p:blipFill>
          <a:blip r:embed="rId3">
            <a:extLst>
              <a:ext uri="{28A0092B-C50C-407E-A947-70E740481C1C}">
                <a14:useLocalDpi xmlns:a14="http://schemas.microsoft.com/office/drawing/2010/main" val="0"/>
              </a:ext>
            </a:extLst>
          </a:blip>
          <a:srcRect l="1173" t="5154" r="3902"/>
          <a:stretch>
            <a:fillRect/>
          </a:stretch>
        </p:blipFill>
        <p:spPr bwMode="auto">
          <a:xfrm>
            <a:off x="161925" y="1854200"/>
            <a:ext cx="4365625" cy="283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7"/>
          <p:cNvPicPr>
            <a:picLocks noChangeAspect="1" noChangeArrowheads="1"/>
          </p:cNvPicPr>
          <p:nvPr/>
        </p:nvPicPr>
        <p:blipFill>
          <a:blip r:embed="rId4">
            <a:extLst>
              <a:ext uri="{28A0092B-C50C-407E-A947-70E740481C1C}">
                <a14:useLocalDpi xmlns:a14="http://schemas.microsoft.com/office/drawing/2010/main" val="0"/>
              </a:ext>
            </a:extLst>
          </a:blip>
          <a:srcRect b="9695"/>
          <a:stretch>
            <a:fillRect/>
          </a:stretch>
        </p:blipFill>
        <p:spPr bwMode="auto">
          <a:xfrm>
            <a:off x="4706938" y="1854200"/>
            <a:ext cx="4230687" cy="283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70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214313" y="611188"/>
            <a:ext cx="8715375"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a:t>     חמאס </a:t>
            </a:r>
            <a:r>
              <a:rPr lang="he-IL" altLang="he-IL" dirty="0" err="1"/>
              <a:t>באיו"ש</a:t>
            </a:r>
            <a:endParaRPr lang="he-IL" altLang="he-IL" dirty="0"/>
          </a:p>
        </p:txBody>
      </p:sp>
      <p:pic>
        <p:nvPicPr>
          <p:cNvPr id="11776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854200"/>
            <a:ext cx="4365625" cy="28352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7764" name="TextBox 10"/>
          <p:cNvSpPr txBox="1">
            <a:spLocks noChangeArrowheads="1"/>
          </p:cNvSpPr>
          <p:nvPr/>
        </p:nvSpPr>
        <p:spPr bwMode="auto">
          <a:xfrm>
            <a:off x="161925" y="5162550"/>
            <a:ext cx="8731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a:lnSpc>
                <a:spcPct val="100000"/>
              </a:lnSpc>
              <a:spcBef>
                <a:spcPct val="30000"/>
              </a:spcBef>
              <a:buFontTx/>
              <a:buNone/>
            </a:pPr>
            <a:r>
              <a:rPr lang="he-IL" altLang="he-IL">
                <a:solidFill>
                  <a:srgbClr val="000000"/>
                </a:solidFill>
              </a:rPr>
              <a:t>זיהוי הזדמנות לשיקום המעמד הציבורי והתשתית הארגונית והמבצעית; בפועל: נראות ציבורית (אבל, הפסד באוניברסיטאות), וקשיי פעולה עקב פעילות כוחותינו והמנגנונים</a:t>
            </a:r>
            <a:endParaRPr lang="en-US" altLang="he-IL">
              <a:solidFill>
                <a:srgbClr val="000000"/>
              </a:solidFill>
            </a:endParaRPr>
          </a:p>
        </p:txBody>
      </p:sp>
      <p:pic>
        <p:nvPicPr>
          <p:cNvPr id="117765" name="Picture 48" descr="http://www.maannews.net/images/PhotoViewer/190023.jpg"/>
          <p:cNvPicPr>
            <a:picLocks noChangeAspect="1" noChangeArrowheads="1"/>
          </p:cNvPicPr>
          <p:nvPr/>
        </p:nvPicPr>
        <p:blipFill>
          <a:blip r:embed="rId4">
            <a:extLst>
              <a:ext uri="{28A0092B-C50C-407E-A947-70E740481C1C}">
                <a14:useLocalDpi xmlns:a14="http://schemas.microsoft.com/office/drawing/2010/main" val="0"/>
              </a:ext>
            </a:extLst>
          </a:blip>
          <a:srcRect r="4048" b="13252"/>
          <a:stretch>
            <a:fillRect/>
          </a:stretch>
        </p:blipFill>
        <p:spPr bwMode="auto">
          <a:xfrm>
            <a:off x="4662488" y="1854200"/>
            <a:ext cx="4221162" cy="274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021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כותרת 1"/>
          <p:cNvSpPr>
            <a:spLocks noGrp="1"/>
          </p:cNvSpPr>
          <p:nvPr>
            <p:ph type="title"/>
          </p:nvPr>
        </p:nvSpPr>
        <p:spPr>
          <a:xfrm>
            <a:off x="611188" y="363538"/>
            <a:ext cx="8143875" cy="7254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fontScale="90000"/>
          </a:bodyPr>
          <a:lstStyle/>
          <a:p>
            <a:pPr algn="ctr" defTabSz="685983" fontAlgn="auto">
              <a:lnSpc>
                <a:spcPct val="90000"/>
              </a:lnSpc>
              <a:spcAft>
                <a:spcPts val="0"/>
              </a:spcAft>
            </a:pPr>
            <a:r>
              <a:rPr lang="he-IL" altLang="he-IL" sz="3600" b="1" kern="1200"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"אתוס האסיר"</a:t>
            </a:r>
            <a:br>
              <a:rPr lang="he-IL" altLang="he-IL" sz="3600" b="1" kern="1200"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br>
            <a:r>
              <a:rPr lang="he-IL" altLang="he-IL" sz="3600" b="1" kern="1200"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הכלא בישראל כ"חוויה קולקטיבית" ומעצבת</a:t>
            </a:r>
            <a:endParaRPr lang="en-US" altLang="he-IL" sz="3600" b="1" kern="1200"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149510" name="Picture 6" descr="http://img.mako.co.il/2013/07/22/379979_C.jpg"/>
          <p:cNvPicPr>
            <a:picLocks noChangeAspect="1" noChangeArrowheads="1"/>
          </p:cNvPicPr>
          <p:nvPr/>
        </p:nvPicPr>
        <p:blipFill>
          <a:blip r:embed="rId3" cstate="print"/>
          <a:srcRect/>
          <a:stretch>
            <a:fillRect/>
          </a:stretch>
        </p:blipFill>
        <p:spPr bwMode="auto">
          <a:xfrm>
            <a:off x="5138555" y="1718810"/>
            <a:ext cx="3663915" cy="20520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9512" name="Picture 8" descr="http://www.haaretz.co.il/polopoly_fs/1.2152599.1383095077!/image/504236976.jpg_gen/derivatives/size_936xAuto/504236976.jpg"/>
          <p:cNvPicPr>
            <a:picLocks noChangeAspect="1" noChangeArrowheads="1"/>
          </p:cNvPicPr>
          <p:nvPr/>
        </p:nvPicPr>
        <p:blipFill>
          <a:blip r:embed="rId4" cstate="print"/>
          <a:srcRect/>
          <a:stretch>
            <a:fillRect/>
          </a:stretch>
        </p:blipFill>
        <p:spPr bwMode="auto">
          <a:xfrm>
            <a:off x="2738306" y="4130226"/>
            <a:ext cx="3678899" cy="20440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9516" name="Picture 12" descr="http://images.nana10.co.il/upload/mediastock/img/16/0/54/54083.jpg"/>
          <p:cNvPicPr>
            <a:picLocks noChangeAspect="1" noChangeArrowheads="1"/>
          </p:cNvPicPr>
          <p:nvPr/>
        </p:nvPicPr>
        <p:blipFill>
          <a:blip r:embed="rId5" cstate="print"/>
          <a:srcRect/>
          <a:stretch>
            <a:fillRect/>
          </a:stretch>
        </p:blipFill>
        <p:spPr bwMode="auto">
          <a:xfrm>
            <a:off x="341530" y="1718810"/>
            <a:ext cx="3673149" cy="20324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745138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מלבן מעוגל 3"/>
          <p:cNvSpPr>
            <a:spLocks noChangeArrowheads="1"/>
          </p:cNvSpPr>
          <p:nvPr/>
        </p:nvSpPr>
        <p:spPr bwMode="auto">
          <a:xfrm>
            <a:off x="357188" y="1214438"/>
            <a:ext cx="8358187" cy="857250"/>
          </a:xfrm>
          <a:prstGeom prst="roundRect">
            <a:avLst>
              <a:gd name="adj" fmla="val 16667"/>
            </a:avLst>
          </a:prstGeom>
          <a:solidFill>
            <a:schemeClr val="accent3">
              <a:lumMod val="85000"/>
            </a:schemeClr>
          </a:solidFill>
          <a:ln w="25400" algn="ctr">
            <a:solidFill>
              <a:srgbClr val="385D8A"/>
            </a:solidFill>
            <a:round/>
            <a:headEnd/>
            <a:tailEnd/>
          </a:ln>
        </p:spPr>
        <p:txBody>
          <a:bodyPr anchor="ctr"/>
          <a:lstStyle/>
          <a:p>
            <a:pPr rtl="1" eaLnBrk="1" hangingPunct="1">
              <a:defRPr/>
            </a:pPr>
            <a:r>
              <a:rPr lang="he-IL" sz="2600" b="1" dirty="0" err="1">
                <a:solidFill>
                  <a:srgbClr val="002060"/>
                </a:solidFill>
                <a:latin typeface="Narkisim" panose="020E0502050101010101" pitchFamily="34" charset="-79"/>
                <a:cs typeface="Narkisim" panose="020E0502050101010101" pitchFamily="34" charset="-79"/>
              </a:rPr>
              <a:t>איו"ש</a:t>
            </a:r>
            <a:r>
              <a:rPr lang="he-IL" sz="2600" b="1" dirty="0">
                <a:solidFill>
                  <a:srgbClr val="002060"/>
                </a:solidFill>
                <a:latin typeface="Narkisim" panose="020E0502050101010101" pitchFamily="34" charset="-79"/>
                <a:cs typeface="Narkisim" panose="020E0502050101010101" pitchFamily="34" charset="-79"/>
              </a:rPr>
              <a:t> ועזה: שתי כלכלות כמעט נפרדות </a:t>
            </a:r>
            <a:r>
              <a:rPr lang="he-IL" sz="2600" b="1" dirty="0" smtClean="0">
                <a:solidFill>
                  <a:srgbClr val="002060"/>
                </a:solidFill>
                <a:latin typeface="Narkisim" panose="020E0502050101010101" pitchFamily="34" charset="-79"/>
                <a:cs typeface="Narkisim" panose="020E0502050101010101" pitchFamily="34" charset="-79"/>
              </a:rPr>
              <a:t>לחלוטין</a:t>
            </a:r>
            <a:endParaRPr lang="en-US" sz="2600" dirty="0">
              <a:solidFill>
                <a:srgbClr val="002060"/>
              </a:solidFill>
              <a:latin typeface="Narkisim" panose="020E0502050101010101" pitchFamily="34" charset="-79"/>
              <a:cs typeface="Narkisim" panose="020E0502050101010101" pitchFamily="34" charset="-79"/>
            </a:endParaRPr>
          </a:p>
        </p:txBody>
      </p:sp>
      <p:sp>
        <p:nvSpPr>
          <p:cNvPr id="166916" name="מלבן מעוגל 9"/>
          <p:cNvSpPr>
            <a:spLocks noChangeArrowheads="1"/>
          </p:cNvSpPr>
          <p:nvPr/>
        </p:nvSpPr>
        <p:spPr bwMode="auto">
          <a:xfrm>
            <a:off x="357188" y="2643188"/>
            <a:ext cx="8358187" cy="857250"/>
          </a:xfrm>
          <a:prstGeom prst="roundRect">
            <a:avLst>
              <a:gd name="adj" fmla="val 16667"/>
            </a:avLst>
          </a:prstGeom>
          <a:solidFill>
            <a:schemeClr val="accent3">
              <a:lumMod val="85000"/>
            </a:schemeClr>
          </a:solidFill>
          <a:ln w="25400" algn="ctr">
            <a:solidFill>
              <a:srgbClr val="385D8A"/>
            </a:solidFill>
            <a:round/>
            <a:headEnd/>
            <a:tailEnd/>
          </a:ln>
        </p:spPr>
        <p:txBody>
          <a:bodyPr anchor="ctr"/>
          <a:lstStyle/>
          <a:p>
            <a:pPr rtl="1" eaLnBrk="1" hangingPunct="1">
              <a:defRPr/>
            </a:pPr>
            <a:r>
              <a:rPr lang="he-IL" sz="2600" b="1" dirty="0" smtClean="0">
                <a:solidFill>
                  <a:srgbClr val="002060"/>
                </a:solidFill>
                <a:latin typeface="Narkisim" panose="020E0502050101010101" pitchFamily="34" charset="-79"/>
                <a:cs typeface="Narkisim" panose="020E0502050101010101" pitchFamily="34" charset="-79"/>
              </a:rPr>
              <a:t>"</a:t>
            </a:r>
            <a:r>
              <a:rPr lang="he-IL" sz="2600" b="1" dirty="0">
                <a:solidFill>
                  <a:srgbClr val="002060"/>
                </a:solidFill>
                <a:latin typeface="Narkisim" panose="020E0502050101010101" pitchFamily="34" charset="-79"/>
                <a:cs typeface="Narkisim" panose="020E0502050101010101" pitchFamily="34" charset="-79"/>
              </a:rPr>
              <a:t>היציבות" הכלכלית תלויה בעיקרה ב"הנשמה" של סיוע </a:t>
            </a:r>
            <a:r>
              <a:rPr lang="he-IL" sz="2600" b="1" dirty="0" smtClean="0">
                <a:solidFill>
                  <a:srgbClr val="002060"/>
                </a:solidFill>
                <a:latin typeface="Narkisim" panose="020E0502050101010101" pitchFamily="34" charset="-79"/>
                <a:cs typeface="Narkisim" panose="020E0502050101010101" pitchFamily="34" charset="-79"/>
              </a:rPr>
              <a:t>חיצוני</a:t>
            </a:r>
            <a:endParaRPr lang="en-US" sz="2600" b="1" dirty="0">
              <a:solidFill>
                <a:srgbClr val="002060"/>
              </a:solidFill>
              <a:latin typeface="Narkisim" panose="020E0502050101010101" pitchFamily="34" charset="-79"/>
              <a:cs typeface="Narkisim" panose="020E0502050101010101" pitchFamily="34" charset="-79"/>
            </a:endParaRPr>
          </a:p>
        </p:txBody>
      </p:sp>
      <p:sp>
        <p:nvSpPr>
          <p:cNvPr id="166917" name="מלבן מעוגל 11"/>
          <p:cNvSpPr>
            <a:spLocks noChangeArrowheads="1"/>
          </p:cNvSpPr>
          <p:nvPr/>
        </p:nvSpPr>
        <p:spPr bwMode="auto">
          <a:xfrm>
            <a:off x="357188" y="4143375"/>
            <a:ext cx="8358187" cy="857250"/>
          </a:xfrm>
          <a:prstGeom prst="roundRect">
            <a:avLst>
              <a:gd name="adj" fmla="val 16667"/>
            </a:avLst>
          </a:prstGeom>
          <a:solidFill>
            <a:schemeClr val="accent3">
              <a:lumMod val="85000"/>
            </a:schemeClr>
          </a:solidFill>
          <a:ln w="25400" algn="ctr">
            <a:solidFill>
              <a:srgbClr val="385D8A"/>
            </a:solidFill>
            <a:round/>
            <a:headEnd/>
            <a:tailEnd/>
          </a:ln>
        </p:spPr>
        <p:txBody>
          <a:bodyPr anchor="ctr"/>
          <a:lstStyle/>
          <a:p>
            <a:pPr rtl="1" eaLnBrk="1" hangingPunct="1">
              <a:defRPr/>
            </a:pPr>
            <a:r>
              <a:rPr lang="he-IL" sz="2600" b="1" dirty="0" smtClean="0">
                <a:solidFill>
                  <a:srgbClr val="002060"/>
                </a:solidFill>
                <a:latin typeface="Narkisim" panose="020E0502050101010101" pitchFamily="34" charset="-79"/>
                <a:cs typeface="Narkisim" panose="020E0502050101010101" pitchFamily="34" charset="-79"/>
              </a:rPr>
              <a:t>תלות </a:t>
            </a:r>
            <a:r>
              <a:rPr lang="he-IL" sz="2600" b="1" dirty="0">
                <a:solidFill>
                  <a:srgbClr val="002060"/>
                </a:solidFill>
                <a:latin typeface="Narkisim" panose="020E0502050101010101" pitchFamily="34" charset="-79"/>
                <a:cs typeface="Narkisim" panose="020E0502050101010101" pitchFamily="34" charset="-79"/>
              </a:rPr>
              <a:t>עמוקה במשק ובתשתיות של ישראל והשפעה עמוקה מהתנודות </a:t>
            </a:r>
            <a:r>
              <a:rPr lang="he-IL" sz="2600" b="1" dirty="0" smtClean="0">
                <a:solidFill>
                  <a:srgbClr val="002060"/>
                </a:solidFill>
                <a:latin typeface="Narkisim" panose="020E0502050101010101" pitchFamily="34" charset="-79"/>
                <a:cs typeface="Narkisim" panose="020E0502050101010101" pitchFamily="34" charset="-79"/>
              </a:rPr>
              <a:t>בה</a:t>
            </a:r>
            <a:endParaRPr lang="en-US" sz="2600" b="1" dirty="0">
              <a:solidFill>
                <a:srgbClr val="002060"/>
              </a:solidFill>
              <a:latin typeface="Narkisim" panose="020E0502050101010101" pitchFamily="34" charset="-79"/>
              <a:cs typeface="Narkisim" panose="020E0502050101010101" pitchFamily="34" charset="-79"/>
            </a:endParaRPr>
          </a:p>
        </p:txBody>
      </p:sp>
      <p:sp>
        <p:nvSpPr>
          <p:cNvPr id="166918" name="מלבן מעוגל 12"/>
          <p:cNvSpPr>
            <a:spLocks noChangeArrowheads="1"/>
          </p:cNvSpPr>
          <p:nvPr/>
        </p:nvSpPr>
        <p:spPr bwMode="auto">
          <a:xfrm>
            <a:off x="357188" y="5445125"/>
            <a:ext cx="8358187" cy="857250"/>
          </a:xfrm>
          <a:prstGeom prst="roundRect">
            <a:avLst>
              <a:gd name="adj" fmla="val 16667"/>
            </a:avLst>
          </a:prstGeom>
          <a:solidFill>
            <a:schemeClr val="accent3">
              <a:lumMod val="85000"/>
            </a:schemeClr>
          </a:solidFill>
          <a:ln w="25400" algn="ctr">
            <a:solidFill>
              <a:srgbClr val="385D8A"/>
            </a:solidFill>
            <a:round/>
            <a:headEnd/>
            <a:tailEnd/>
          </a:ln>
        </p:spPr>
        <p:txBody>
          <a:bodyPr anchor="ctr"/>
          <a:lstStyle/>
          <a:p>
            <a:pPr rtl="1" eaLnBrk="1" hangingPunct="1">
              <a:defRPr/>
            </a:pPr>
            <a:r>
              <a:rPr lang="he-IL" sz="2600" b="1">
                <a:solidFill>
                  <a:srgbClr val="002060"/>
                </a:solidFill>
                <a:latin typeface="Narkisim" panose="020E0502050101010101" pitchFamily="34" charset="-79"/>
                <a:cs typeface="Narkisim" panose="020E0502050101010101" pitchFamily="34" charset="-79"/>
              </a:rPr>
              <a:t>כלכלה מזרח-תיכונית: מגזר ציבורי מנופח (לצרכי יציבות), לצד מגזר פרטי מתפתח (בולט בעיקר באיו"ש)</a:t>
            </a:r>
            <a:endParaRPr lang="en-US" sz="2600" b="1">
              <a:solidFill>
                <a:srgbClr val="002060"/>
              </a:solidFill>
              <a:latin typeface="Narkisim" panose="020E0502050101010101" pitchFamily="34" charset="-79"/>
              <a:cs typeface="Narkisim" panose="020E0502050101010101" pitchFamily="34" charset="-79"/>
            </a:endParaRPr>
          </a:p>
        </p:txBody>
      </p:sp>
      <p:sp>
        <p:nvSpPr>
          <p:cNvPr id="7" name="TextBox 4"/>
          <p:cNvSpPr txBox="1">
            <a:spLocks noChangeArrowheads="1"/>
          </p:cNvSpPr>
          <p:nvPr/>
        </p:nvSpPr>
        <p:spPr bwMode="auto">
          <a:xfrm>
            <a:off x="1214438" y="332656"/>
            <a:ext cx="6786562" cy="6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defPPr>
              <a:defRPr lang="en-US"/>
            </a:defPPr>
            <a:lvl1pPr defTabSz="685983" rtl="1" eaLnBrk="1" fontAlgn="auto" hangingPunct="1">
              <a:lnSpc>
                <a:spcPct val="90000"/>
              </a:lnSpc>
              <a:spcAft>
                <a:spcPts val="0"/>
              </a:spcAft>
              <a:defRPr sz="3600" b="1" cap="all">
                <a:solidFill>
                  <a:srgbClr val="0070C0"/>
                </a:solidFill>
                <a:effectLst>
                  <a:outerShdw blurRad="38100" dist="38100" dir="2700000" algn="tl">
                    <a:srgbClr val="000000">
                      <a:alpha val="43137"/>
                    </a:srgbClr>
                  </a:outerShdw>
                </a:effectLst>
                <a:latin typeface="Narkisim" panose="020E0502050101010101" pitchFamily="34" charset="-79"/>
                <a:ea typeface="+mj-ea"/>
                <a:cs typeface="Narkisim" panose="020E0502050101010101" pitchFamily="34" charset="-79"/>
              </a:defRPr>
            </a:lvl1pPr>
            <a:lvl2pPr algn="r" rtl="1" eaLnBrk="1" hangingPunct="1">
              <a:defRPr sz="3200">
                <a:latin typeface="Century Schoolbook" pitchFamily="18" charset="0"/>
              </a:defRPr>
            </a:lvl2pPr>
            <a:lvl3pPr algn="r" rtl="1" eaLnBrk="1" hangingPunct="1">
              <a:defRPr sz="3200">
                <a:latin typeface="Century Schoolbook" pitchFamily="18" charset="0"/>
              </a:defRPr>
            </a:lvl3pPr>
            <a:lvl4pPr algn="r" rtl="1" eaLnBrk="1" hangingPunct="1">
              <a:defRPr sz="3200">
                <a:latin typeface="Century Schoolbook" pitchFamily="18" charset="0"/>
              </a:defRPr>
            </a:lvl4pPr>
            <a:lvl5pPr algn="r" rtl="1" eaLnBrk="1" hangingPunct="1">
              <a:defRPr sz="3200">
                <a:latin typeface="Century Schoolbook" pitchFamily="18" charset="0"/>
              </a:defRPr>
            </a:lvl5pPr>
            <a:lvl6pPr marL="457200" algn="r" rtl="1" fontAlgn="base">
              <a:spcBef>
                <a:spcPct val="0"/>
              </a:spcBef>
              <a:spcAft>
                <a:spcPct val="0"/>
              </a:spcAft>
              <a:defRPr sz="3200">
                <a:latin typeface="Century Schoolbook" pitchFamily="18" charset="0"/>
              </a:defRPr>
            </a:lvl6pPr>
            <a:lvl7pPr marL="914400" algn="r" rtl="1" fontAlgn="base">
              <a:spcBef>
                <a:spcPct val="0"/>
              </a:spcBef>
              <a:spcAft>
                <a:spcPct val="0"/>
              </a:spcAft>
              <a:defRPr sz="3200">
                <a:latin typeface="Century Schoolbook" pitchFamily="18" charset="0"/>
              </a:defRPr>
            </a:lvl7pPr>
            <a:lvl8pPr marL="1371600" algn="r" rtl="1" fontAlgn="base">
              <a:spcBef>
                <a:spcPct val="0"/>
              </a:spcBef>
              <a:spcAft>
                <a:spcPct val="0"/>
              </a:spcAft>
              <a:defRPr sz="3200">
                <a:latin typeface="Century Schoolbook" pitchFamily="18" charset="0"/>
              </a:defRPr>
            </a:lvl8pPr>
            <a:lvl9pPr marL="1828800" algn="r" rtl="1" fontAlgn="base">
              <a:spcBef>
                <a:spcPct val="0"/>
              </a:spcBef>
              <a:spcAft>
                <a:spcPct val="0"/>
              </a:spcAft>
              <a:defRPr sz="3200">
                <a:latin typeface="Century Schoolbook" pitchFamily="18" charset="0"/>
              </a:defRPr>
            </a:lvl9pPr>
          </a:lstStyle>
          <a:p>
            <a:r>
              <a:rPr lang="he-IL" altLang="he-IL" dirty="0" smtClean="0"/>
              <a:t>הכלכלה </a:t>
            </a:r>
            <a:r>
              <a:rPr lang="he-IL" altLang="he-IL" dirty="0"/>
              <a:t>הפלסטינית</a:t>
            </a:r>
            <a:endParaRPr lang="en-US" altLang="he-IL" dirty="0"/>
          </a:p>
        </p:txBody>
      </p:sp>
    </p:spTree>
    <p:extLst>
      <p:ext uri="{BB962C8B-B14F-4D97-AF65-F5344CB8AC3E}">
        <p14:creationId xmlns:p14="http://schemas.microsoft.com/office/powerpoint/2010/main" val="4048759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כותרת 1"/>
          <p:cNvSpPr>
            <a:spLocks noGrp="1"/>
          </p:cNvSpPr>
          <p:nvPr>
            <p:ph type="title"/>
          </p:nvPr>
        </p:nvSpPr>
        <p:spPr>
          <a:xfrm>
            <a:off x="107950" y="274638"/>
            <a:ext cx="89281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r>
              <a:rPr lang="en-US" altLang="he-IL" sz="3600" b="1"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Non Member State</a:t>
            </a:r>
            <a:endParaRPr lang="he-IL" altLang="he-IL" sz="3600" b="1"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TextBox 10"/>
          <p:cNvSpPr txBox="1">
            <a:spLocks noChangeArrowheads="1"/>
          </p:cNvSpPr>
          <p:nvPr/>
        </p:nvSpPr>
        <p:spPr bwMode="auto">
          <a:xfrm>
            <a:off x="133350" y="5118100"/>
            <a:ext cx="8902700" cy="830263"/>
          </a:xfrm>
          <a:prstGeom prst="rect">
            <a:avLst/>
          </a:prstGeom>
          <a:noFill/>
          <a:ln w="9525">
            <a:noFill/>
            <a:miter lim="800000"/>
            <a:headEnd/>
            <a:tailEnd/>
          </a:ln>
        </p:spPr>
        <p:txBody>
          <a:bodyPr lIns="72000" rIns="72000">
            <a:spAutoFit/>
          </a:bodyPr>
          <a:lstStyle/>
          <a:p>
            <a:pPr rtl="1" eaLnBrk="1" hangingPunct="1">
              <a:defRPr/>
            </a:pPr>
            <a:r>
              <a:rPr lang="he-IL" sz="2400" b="1" spc="-60" dirty="0">
                <a:solidFill>
                  <a:srgbClr val="000000"/>
                </a:solidFill>
                <a:latin typeface="Narkisim" panose="020E0502050101010101" pitchFamily="34" charset="-79"/>
                <a:cs typeface="Narkisim" panose="020E0502050101010101" pitchFamily="34" charset="-79"/>
              </a:rPr>
              <a:t>בראיית הרשות, השדרוג </a:t>
            </a:r>
            <a:r>
              <a:rPr lang="he-IL" sz="2400" b="1" spc="-60" dirty="0" smtClean="0">
                <a:solidFill>
                  <a:srgbClr val="000000"/>
                </a:solidFill>
                <a:latin typeface="Narkisim" panose="020E0502050101010101" pitchFamily="34" charset="-79"/>
                <a:cs typeface="Narkisim" panose="020E0502050101010101" pitchFamily="34" charset="-79"/>
              </a:rPr>
              <a:t>לחברה שאינה מן המניין </a:t>
            </a:r>
            <a:r>
              <a:rPr lang="he-IL" b="1" spc="-60" dirty="0" smtClean="0">
                <a:solidFill>
                  <a:srgbClr val="000000"/>
                </a:solidFill>
                <a:latin typeface="Narkisim" panose="020E0502050101010101" pitchFamily="34" charset="-79"/>
                <a:cs typeface="Narkisim" panose="020E0502050101010101" pitchFamily="34" charset="-79"/>
              </a:rPr>
              <a:t>, </a:t>
            </a:r>
            <a:r>
              <a:rPr lang="en-US" b="1" spc="-60" dirty="0" smtClean="0">
                <a:solidFill>
                  <a:srgbClr val="000000"/>
                </a:solidFill>
                <a:latin typeface="Narkisim" panose="020E0502050101010101" pitchFamily="34" charset="-79"/>
                <a:cs typeface="Narkisim" panose="020E0502050101010101" pitchFamily="34" charset="-79"/>
              </a:rPr>
              <a:t>NMS</a:t>
            </a:r>
            <a:endParaRPr lang="he-IL" b="1" spc="-60" dirty="0" smtClean="0">
              <a:solidFill>
                <a:srgbClr val="000000"/>
              </a:solidFill>
              <a:latin typeface="Narkisim" panose="020E0502050101010101" pitchFamily="34" charset="-79"/>
              <a:cs typeface="Narkisim" panose="020E0502050101010101" pitchFamily="34" charset="-79"/>
            </a:endParaRPr>
          </a:p>
          <a:p>
            <a:pPr rtl="1" eaLnBrk="1" hangingPunct="1">
              <a:defRPr/>
            </a:pPr>
            <a:r>
              <a:rPr lang="he-IL" sz="2400" b="1" spc="-60" dirty="0" smtClean="0">
                <a:solidFill>
                  <a:srgbClr val="000000"/>
                </a:solidFill>
                <a:latin typeface="Narkisim" panose="020E0502050101010101" pitchFamily="34" charset="-79"/>
                <a:cs typeface="Narkisim" panose="020E0502050101010101" pitchFamily="34" charset="-79"/>
              </a:rPr>
              <a:t>עשוי </a:t>
            </a:r>
            <a:r>
              <a:rPr lang="he-IL" sz="2400" b="1" spc="-60" dirty="0">
                <a:solidFill>
                  <a:srgbClr val="000000"/>
                </a:solidFill>
                <a:latin typeface="Narkisim" panose="020E0502050101010101" pitchFamily="34" charset="-79"/>
                <a:cs typeface="Narkisim" panose="020E0502050101010101" pitchFamily="34" charset="-79"/>
              </a:rPr>
              <a:t>להביא לשינוי "כללי המשחק" (הרחבת סל הכלים המשפטי והמדיני)</a:t>
            </a:r>
          </a:p>
        </p:txBody>
      </p:sp>
      <p:graphicFrame>
        <p:nvGraphicFramePr>
          <p:cNvPr id="6" name="Chart 2"/>
          <p:cNvGraphicFramePr/>
          <p:nvPr/>
        </p:nvGraphicFramePr>
        <p:xfrm>
          <a:off x="107950" y="1700213"/>
          <a:ext cx="4464050" cy="3024187"/>
        </p:xfrm>
        <a:graphic>
          <a:graphicData uri="http://schemas.openxmlformats.org/drawingml/2006/chart">
            <c:chart xmlns:c="http://schemas.openxmlformats.org/drawingml/2006/chart" xmlns:r="http://schemas.openxmlformats.org/officeDocument/2006/relationships" r:id="rId3"/>
          </a:graphicData>
        </a:graphic>
      </p:graphicFrame>
      <p:pic>
        <p:nvPicPr>
          <p:cNvPr id="106501" name="Picture 4" descr="http://www.yourmiddleeast.com/media/news/images/2012/photo_1354251350037-1-0.jpg"/>
          <p:cNvPicPr>
            <a:picLocks noChangeAspect="1" noChangeArrowheads="1"/>
          </p:cNvPicPr>
          <p:nvPr/>
        </p:nvPicPr>
        <p:blipFill>
          <a:blip r:embed="rId4">
            <a:extLst>
              <a:ext uri="{28A0092B-C50C-407E-A947-70E740481C1C}">
                <a14:useLocalDpi xmlns:a14="http://schemas.microsoft.com/office/drawing/2010/main" val="0"/>
              </a:ext>
            </a:extLst>
          </a:blip>
          <a:srcRect t="18011" b="39523"/>
          <a:stretch>
            <a:fillRect/>
          </a:stretch>
        </p:blipFill>
        <p:spPr bwMode="auto">
          <a:xfrm>
            <a:off x="4706938" y="1860550"/>
            <a:ext cx="4246562" cy="135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6502" name="Picture 2" descr="http://www.washingtonpost.com/rf/image_404h/2010-2019/WashingtonPost/2012/12/02/Foreign/Images/Mideast_Israel_Palestinians-005d6.jpg"/>
          <p:cNvPicPr>
            <a:picLocks noChangeAspect="1" noChangeArrowheads="1"/>
          </p:cNvPicPr>
          <p:nvPr/>
        </p:nvPicPr>
        <p:blipFill>
          <a:blip r:embed="rId5">
            <a:extLst>
              <a:ext uri="{28A0092B-C50C-407E-A947-70E740481C1C}">
                <a14:useLocalDpi xmlns:a14="http://schemas.microsoft.com/office/drawing/2010/main" val="0"/>
              </a:ext>
            </a:extLst>
          </a:blip>
          <a:srcRect t="13271" r="7468" b="44724"/>
          <a:stretch>
            <a:fillRect/>
          </a:stretch>
        </p:blipFill>
        <p:spPr bwMode="auto">
          <a:xfrm>
            <a:off x="4706938" y="3435350"/>
            <a:ext cx="4265612" cy="1238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85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Emir of Qatar Sheikh Hamad Bin Khalifa Al-Thani , center, and Palestinian President Mahmoud Abbas, left, and Hamas leader Khaled Mashaal, right, during the signing of the agreement  in Doha, Qatar, on Monday Feb. 6, 2012. The main Palestinian political rivals of Kaled Mashall Chief of the Islamic militant Hamas and Palestinian President Abbas, took a major step Monday toward healing their bitter rift, agreeing that Palestinian President Mahmoud Abbas would head an interim unity government to prepare for general elections in the West Bank and Gaza. (AP Photo/Osama Faisal)"/>
          <p:cNvPicPr>
            <a:picLocks noChangeAspect="1" noChangeArrowheads="1"/>
          </p:cNvPicPr>
          <p:nvPr/>
        </p:nvPicPr>
        <p:blipFill>
          <a:blip r:embed="rId3">
            <a:extLst>
              <a:ext uri="{28A0092B-C50C-407E-A947-70E740481C1C}">
                <a14:useLocalDpi xmlns:a14="http://schemas.microsoft.com/office/drawing/2010/main" val="0"/>
              </a:ext>
            </a:extLst>
          </a:blip>
          <a:srcRect l="1707" r="5373"/>
          <a:stretch>
            <a:fillRect/>
          </a:stretch>
        </p:blipFill>
        <p:spPr bwMode="auto">
          <a:xfrm>
            <a:off x="161925" y="1854200"/>
            <a:ext cx="4319588" cy="2789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5" name="TextBox 1"/>
          <p:cNvSpPr txBox="1">
            <a:spLocks noChangeArrowheads="1"/>
          </p:cNvSpPr>
          <p:nvPr/>
        </p:nvSpPr>
        <p:spPr bwMode="auto">
          <a:xfrm>
            <a:off x="206375" y="5108575"/>
            <a:ext cx="8731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marL="742950" indent="-28575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eaLnBrk="1" hangingPunct="1">
              <a:lnSpc>
                <a:spcPct val="100000"/>
              </a:lnSpc>
              <a:spcBef>
                <a:spcPct val="0"/>
              </a:spcBef>
              <a:buFontTx/>
              <a:buNone/>
            </a:pPr>
            <a:endParaRPr lang="he-IL" altLang="he-IL">
              <a:solidFill>
                <a:srgbClr val="000000"/>
              </a:solidFill>
            </a:endParaRPr>
          </a:p>
        </p:txBody>
      </p:sp>
      <p:sp>
        <p:nvSpPr>
          <p:cNvPr id="59396" name="כותרת 4"/>
          <p:cNvSpPr>
            <a:spLocks noGrp="1"/>
          </p:cNvSpPr>
          <p:nvPr>
            <p:ph type="title"/>
          </p:nvPr>
        </p:nvSpPr>
        <p:spPr>
          <a:xfrm>
            <a:off x="161925" y="274638"/>
            <a:ext cx="87757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r>
              <a:rPr lang="he-IL" altLang="he-IL" sz="3600" b="1" cap="all">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"שיח הפיוס" – עד מתי "משחק סכום אפס"?</a:t>
            </a:r>
          </a:p>
        </p:txBody>
      </p:sp>
      <p:pic>
        <p:nvPicPr>
          <p:cNvPr id="59397" name="Picture 2" descr="http://zainurrashid.com/wp-content/uploads/2011/06/mashaal-abbas.jpg"/>
          <p:cNvPicPr>
            <a:picLocks noChangeAspect="1" noChangeArrowheads="1"/>
          </p:cNvPicPr>
          <p:nvPr/>
        </p:nvPicPr>
        <p:blipFill>
          <a:blip r:embed="rId4">
            <a:extLst>
              <a:ext uri="{28A0092B-C50C-407E-A947-70E740481C1C}">
                <a14:useLocalDpi xmlns:a14="http://schemas.microsoft.com/office/drawing/2010/main" val="0"/>
              </a:ext>
            </a:extLst>
          </a:blip>
          <a:srcRect l="14371" r="10587"/>
          <a:stretch>
            <a:fillRect/>
          </a:stretch>
        </p:blipFill>
        <p:spPr bwMode="auto">
          <a:xfrm>
            <a:off x="4662488" y="1854200"/>
            <a:ext cx="4230687" cy="2789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21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כותרת 1"/>
          <p:cNvSpPr>
            <a:spLocks noGrp="1"/>
          </p:cNvSpPr>
          <p:nvPr>
            <p:ph type="title"/>
          </p:nvPr>
        </p:nvSpPr>
        <p:spPr>
          <a:xfrm>
            <a:off x="179388" y="-315416"/>
            <a:ext cx="8785225" cy="11382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r>
              <a:rPr lang="he-IL" altLang="he-IL" sz="36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מעצבים </a:t>
            </a:r>
            <a:r>
              <a:rPr lang="he-IL" altLang="he-IL" sz="3600" b="1" cap="all"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עיקריים</a:t>
            </a:r>
            <a:endParaRPr lang="he-IL" altLang="he-IL" sz="3600" b="1" cap="all"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231427" name="Rectangle 3"/>
          <p:cNvSpPr txBox="1">
            <a:spLocks noChangeArrowheads="1"/>
          </p:cNvSpPr>
          <p:nvPr/>
        </p:nvSpPr>
        <p:spPr bwMode="auto">
          <a:xfrm>
            <a:off x="161925" y="5157788"/>
            <a:ext cx="88026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1pPr>
            <a:lvl2pPr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2pPr>
            <a:lvl3pPr marL="11430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3pPr>
            <a:lvl4pPr marL="16002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4pPr>
            <a:lvl5pPr marL="2057400" indent="-228600" algn="just" rtl="1">
              <a:lnSpc>
                <a:spcPct val="90000"/>
              </a:lnSpc>
              <a:spcBef>
                <a:spcPct val="20000"/>
              </a:spcBef>
              <a:buChar char="»"/>
              <a:defRPr sz="2400" b="1">
                <a:solidFill>
                  <a:schemeClr val="tx1"/>
                </a:solidFill>
                <a:latin typeface="Arial" panose="020B0604020202020204" pitchFamily="34" charset="0"/>
                <a:cs typeface="Guttman Hatzvi" panose="02010401010101010101" pitchFamily="2" charset="-79"/>
              </a:defRPr>
            </a:lvl5pPr>
            <a:lvl6pPr marL="25146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6pPr>
            <a:lvl7pPr marL="29718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7pPr>
            <a:lvl8pPr marL="34290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8pPr>
            <a:lvl9pPr marL="3886200" indent="-228600" algn="just"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Guttman Hatzvi" panose="02010401010101010101" pitchFamily="2" charset="-79"/>
              </a:defRPr>
            </a:lvl9pPr>
          </a:lstStyle>
          <a:p>
            <a:pPr marL="0" lvl="1">
              <a:spcBef>
                <a:spcPct val="0"/>
              </a:spcBef>
              <a:buSzPct val="75000"/>
              <a:buFontTx/>
              <a:buNone/>
            </a:pPr>
            <a:r>
              <a:rPr lang="he-IL" altLang="he-IL">
                <a:solidFill>
                  <a:srgbClr val="000000"/>
                </a:solidFill>
                <a:latin typeface="Narkisim" panose="020E0502050101010101" pitchFamily="34" charset="-79"/>
                <a:cs typeface="Narkisim" panose="020E0502050101010101" pitchFamily="34" charset="-79"/>
              </a:rPr>
              <a:t>"מפל ציפיות" של חמאס והציבור נוכח קצב השיקום; מצב קשה ברצועה; חמאס משמרת שליטה (ושלטון) בשטח; פניה "לעומתית" למערכת הבינ"ל (כפייה ? שיפור עמדות ?); התערערות באיו"ש</a:t>
            </a:r>
          </a:p>
        </p:txBody>
      </p:sp>
      <p:pic>
        <p:nvPicPr>
          <p:cNvPr id="231428" name="Picture 2" descr="http://de-inet.services.idf/PicServer2/pic/102014/95778/666.jpg"/>
          <p:cNvPicPr>
            <a:picLocks noChangeAspect="1" noChangeArrowheads="1"/>
          </p:cNvPicPr>
          <p:nvPr/>
        </p:nvPicPr>
        <p:blipFill>
          <a:blip r:embed="rId3">
            <a:extLst>
              <a:ext uri="{28A0092B-C50C-407E-A947-70E740481C1C}">
                <a14:useLocalDpi xmlns:a14="http://schemas.microsoft.com/office/drawing/2010/main" val="0"/>
              </a:ext>
            </a:extLst>
          </a:blip>
          <a:srcRect l="25066" t="33949" r="47354" b="1137"/>
          <a:stretch>
            <a:fillRect/>
          </a:stretch>
        </p:blipFill>
        <p:spPr bwMode="auto">
          <a:xfrm>
            <a:off x="179388" y="1916113"/>
            <a:ext cx="20193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1429" name="Picture 5" descr="http://de-inet.services.idf/PicServer2/pic/072014/78024/abu14.jpg"/>
          <p:cNvPicPr>
            <a:picLocks noChangeAspect="1" noChangeArrowheads="1"/>
          </p:cNvPicPr>
          <p:nvPr/>
        </p:nvPicPr>
        <p:blipFill>
          <a:blip r:embed="rId4">
            <a:extLst>
              <a:ext uri="{28A0092B-C50C-407E-A947-70E740481C1C}">
                <a14:useLocalDpi xmlns:a14="http://schemas.microsoft.com/office/drawing/2010/main" val="0"/>
              </a:ext>
            </a:extLst>
          </a:blip>
          <a:srcRect l="28699" t="2173" r="35899" b="1825"/>
          <a:stretch>
            <a:fillRect/>
          </a:stretch>
        </p:blipFill>
        <p:spPr bwMode="auto">
          <a:xfrm>
            <a:off x="4791075" y="1916113"/>
            <a:ext cx="19177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1430" name="Picture 2" descr="http://de-inet.services.idf/PicServer2/pic/082014/87305/d6.jpg"/>
          <p:cNvPicPr>
            <a:picLocks noChangeAspect="1" noChangeArrowheads="1"/>
          </p:cNvPicPr>
          <p:nvPr/>
        </p:nvPicPr>
        <p:blipFill>
          <a:blip r:embed="rId5">
            <a:extLst>
              <a:ext uri="{28A0092B-C50C-407E-A947-70E740481C1C}">
                <a14:useLocalDpi xmlns:a14="http://schemas.microsoft.com/office/drawing/2010/main" val="0"/>
              </a:ext>
            </a:extLst>
          </a:blip>
          <a:srcRect l="45949" t="33028" r="33917" b="15936"/>
          <a:stretch>
            <a:fillRect/>
          </a:stretch>
        </p:blipFill>
        <p:spPr bwMode="auto">
          <a:xfrm>
            <a:off x="2536825" y="1916113"/>
            <a:ext cx="19177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46913" y="1438275"/>
            <a:ext cx="1917700" cy="461665"/>
          </a:xfrm>
          <a:prstGeom prst="rect">
            <a:avLst/>
          </a:prstGeom>
          <a:noFill/>
        </p:spPr>
        <p:txBody>
          <a:bodyPr rtlCol="1">
            <a:spAutoFit/>
          </a:bodyPr>
          <a:lstStyle/>
          <a:p>
            <a:pPr algn="ctr" rtl="1" eaLnBrk="1" fontAlgn="auto" hangingPunct="1">
              <a:spcBef>
                <a:spcPts val="0"/>
              </a:spcBef>
              <a:spcAft>
                <a:spcPts val="0"/>
              </a:spcAft>
              <a:defRPr/>
            </a:pPr>
            <a:r>
              <a:rPr lang="he-IL" b="1" dirty="0">
                <a:solidFill>
                  <a:srgbClr val="002060"/>
                </a:solidFill>
                <a:latin typeface="Narkisim" panose="020E0502050101010101" pitchFamily="34" charset="-79"/>
                <a:cs typeface="Narkisim" panose="020E0502050101010101" pitchFamily="34" charset="-79"/>
              </a:rPr>
              <a:t>"היום שאחרי"</a:t>
            </a:r>
            <a:endParaRPr lang="he-IL" sz="2800" b="1" dirty="0">
              <a:solidFill>
                <a:srgbClr val="002060"/>
              </a:solidFill>
              <a:latin typeface="Narkisim" panose="020E0502050101010101" pitchFamily="34" charset="-79"/>
              <a:cs typeface="Narkisim" panose="020E0502050101010101" pitchFamily="34" charset="-79"/>
            </a:endParaRPr>
          </a:p>
        </p:txBody>
      </p:sp>
      <p:sp>
        <p:nvSpPr>
          <p:cNvPr id="15" name="TextBox 14"/>
          <p:cNvSpPr txBox="1"/>
          <p:nvPr/>
        </p:nvSpPr>
        <p:spPr>
          <a:xfrm>
            <a:off x="4768850" y="1438275"/>
            <a:ext cx="1917700" cy="461665"/>
          </a:xfrm>
          <a:prstGeom prst="rect">
            <a:avLst/>
          </a:prstGeom>
          <a:noFill/>
        </p:spPr>
        <p:txBody>
          <a:bodyPr rtlCol="1">
            <a:spAutoFit/>
          </a:bodyPr>
          <a:lstStyle/>
          <a:p>
            <a:pPr algn="ctr" rtl="1" eaLnBrk="1" fontAlgn="auto" hangingPunct="1">
              <a:spcBef>
                <a:spcPts val="0"/>
              </a:spcBef>
              <a:spcAft>
                <a:spcPts val="0"/>
              </a:spcAft>
              <a:defRPr/>
            </a:pPr>
            <a:r>
              <a:rPr lang="he-IL" b="1" dirty="0">
                <a:solidFill>
                  <a:srgbClr val="002060"/>
                </a:solidFill>
                <a:latin typeface="Narkisim" panose="020E0502050101010101" pitchFamily="34" charset="-79"/>
                <a:cs typeface="Narkisim" panose="020E0502050101010101" pitchFamily="34" charset="-79"/>
              </a:rPr>
              <a:t>דשדוש הפיוס</a:t>
            </a:r>
            <a:endParaRPr lang="he-IL" sz="2800" b="1" dirty="0">
              <a:solidFill>
                <a:srgbClr val="002060"/>
              </a:solidFill>
              <a:latin typeface="Narkisim" panose="020E0502050101010101" pitchFamily="34" charset="-79"/>
              <a:cs typeface="Narkisim" panose="020E0502050101010101" pitchFamily="34" charset="-79"/>
            </a:endParaRPr>
          </a:p>
        </p:txBody>
      </p:sp>
      <p:sp>
        <p:nvSpPr>
          <p:cNvPr id="16" name="TextBox 15"/>
          <p:cNvSpPr txBox="1"/>
          <p:nvPr/>
        </p:nvSpPr>
        <p:spPr>
          <a:xfrm>
            <a:off x="2563813" y="1438275"/>
            <a:ext cx="1917700" cy="461665"/>
          </a:xfrm>
          <a:prstGeom prst="rect">
            <a:avLst/>
          </a:prstGeom>
          <a:noFill/>
        </p:spPr>
        <p:txBody>
          <a:bodyPr rtlCol="1">
            <a:spAutoFit/>
          </a:bodyPr>
          <a:lstStyle/>
          <a:p>
            <a:pPr algn="ctr" rtl="1" eaLnBrk="1" fontAlgn="auto" hangingPunct="1">
              <a:spcBef>
                <a:spcPts val="0"/>
              </a:spcBef>
              <a:spcAft>
                <a:spcPts val="0"/>
              </a:spcAft>
              <a:defRPr/>
            </a:pPr>
            <a:r>
              <a:rPr lang="he-IL" b="1" dirty="0">
                <a:solidFill>
                  <a:srgbClr val="002060"/>
                </a:solidFill>
                <a:latin typeface="Narkisim" panose="020E0502050101010101" pitchFamily="34" charset="-79"/>
                <a:cs typeface="Narkisim" panose="020E0502050101010101" pitchFamily="34" charset="-79"/>
              </a:rPr>
              <a:t>קיפאון במו"מ</a:t>
            </a:r>
            <a:endParaRPr lang="he-IL" sz="2800" b="1" dirty="0">
              <a:solidFill>
                <a:srgbClr val="002060"/>
              </a:solidFill>
              <a:latin typeface="Narkisim" panose="020E0502050101010101" pitchFamily="34" charset="-79"/>
              <a:cs typeface="Narkisim" panose="020E0502050101010101" pitchFamily="34" charset="-79"/>
            </a:endParaRPr>
          </a:p>
        </p:txBody>
      </p:sp>
      <p:sp>
        <p:nvSpPr>
          <p:cNvPr id="17" name="TextBox 16"/>
          <p:cNvSpPr txBox="1"/>
          <p:nvPr/>
        </p:nvSpPr>
        <p:spPr>
          <a:xfrm>
            <a:off x="71438" y="1438275"/>
            <a:ext cx="2198687" cy="461665"/>
          </a:xfrm>
          <a:prstGeom prst="rect">
            <a:avLst/>
          </a:prstGeom>
          <a:noFill/>
        </p:spPr>
        <p:txBody>
          <a:bodyPr rtlCol="1">
            <a:spAutoFit/>
          </a:bodyPr>
          <a:lstStyle/>
          <a:p>
            <a:pPr algn="ctr" rtl="1" eaLnBrk="1" fontAlgn="auto" hangingPunct="1">
              <a:spcBef>
                <a:spcPts val="0"/>
              </a:spcBef>
              <a:spcAft>
                <a:spcPts val="0"/>
              </a:spcAft>
              <a:defRPr/>
            </a:pPr>
            <a:r>
              <a:rPr lang="he-IL" b="1" dirty="0">
                <a:solidFill>
                  <a:srgbClr val="002060"/>
                </a:solidFill>
                <a:latin typeface="Narkisim" panose="020E0502050101010101" pitchFamily="34" charset="-79"/>
                <a:cs typeface="Narkisim" panose="020E0502050101010101" pitchFamily="34" charset="-79"/>
              </a:rPr>
              <a:t>התערערות </a:t>
            </a:r>
            <a:r>
              <a:rPr lang="he-IL" b="1" dirty="0" err="1">
                <a:solidFill>
                  <a:srgbClr val="002060"/>
                </a:solidFill>
                <a:latin typeface="Narkisim" panose="020E0502050101010101" pitchFamily="34" charset="-79"/>
                <a:cs typeface="Narkisim" panose="020E0502050101010101" pitchFamily="34" charset="-79"/>
              </a:rPr>
              <a:t>איו"ש</a:t>
            </a:r>
            <a:endParaRPr lang="he-IL" sz="2800" b="1" dirty="0">
              <a:solidFill>
                <a:srgbClr val="002060"/>
              </a:solidFill>
              <a:latin typeface="Narkisim" panose="020E0502050101010101" pitchFamily="34" charset="-79"/>
              <a:cs typeface="Narkisim" panose="020E0502050101010101" pitchFamily="34" charset="-79"/>
            </a:endParaRPr>
          </a:p>
        </p:txBody>
      </p:sp>
      <p:pic>
        <p:nvPicPr>
          <p:cNvPr id="231435" name="תמונה 18"/>
          <p:cNvPicPr>
            <a:picLocks noChangeAspect="1"/>
          </p:cNvPicPr>
          <p:nvPr/>
        </p:nvPicPr>
        <p:blipFill>
          <a:blip r:embed="rId6">
            <a:extLst>
              <a:ext uri="{28A0092B-C50C-407E-A947-70E740481C1C}">
                <a14:useLocalDpi xmlns:a14="http://schemas.microsoft.com/office/drawing/2010/main" val="0"/>
              </a:ext>
            </a:extLst>
          </a:blip>
          <a:srcRect l="25880" t="2420" r="4582" b="4893"/>
          <a:stretch>
            <a:fillRect/>
          </a:stretch>
        </p:blipFill>
        <p:spPr bwMode="auto">
          <a:xfrm>
            <a:off x="7046913" y="1916113"/>
            <a:ext cx="1917700" cy="1296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1436" name="תמונה 19"/>
          <p:cNvPicPr>
            <a:picLocks noChangeAspect="1" noChangeArrowheads="1"/>
          </p:cNvPicPr>
          <p:nvPr/>
        </p:nvPicPr>
        <p:blipFill>
          <a:blip r:embed="rId7">
            <a:extLst>
              <a:ext uri="{28A0092B-C50C-407E-A947-70E740481C1C}">
                <a14:useLocalDpi xmlns:a14="http://schemas.microsoft.com/office/drawing/2010/main" val="0"/>
              </a:ext>
            </a:extLst>
          </a:blip>
          <a:srcRect l="18057" t="15929" r="21521" b="10739"/>
          <a:stretch>
            <a:fillRect/>
          </a:stretch>
        </p:blipFill>
        <p:spPr bwMode="auto">
          <a:xfrm>
            <a:off x="7051675" y="3429000"/>
            <a:ext cx="1049338" cy="1223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1437" name="Picture 2" descr="http://de-inet.services.idf/PicServer2/pic/082014/84197/4.jpg"/>
          <p:cNvPicPr>
            <a:picLocks noChangeAspect="1" noChangeArrowheads="1"/>
          </p:cNvPicPr>
          <p:nvPr/>
        </p:nvPicPr>
        <p:blipFill>
          <a:blip r:embed="rId8">
            <a:extLst>
              <a:ext uri="{28A0092B-C50C-407E-A947-70E740481C1C}">
                <a14:useLocalDpi xmlns:a14="http://schemas.microsoft.com/office/drawing/2010/main" val="0"/>
              </a:ext>
            </a:extLst>
          </a:blip>
          <a:srcRect l="19466" t="2972"/>
          <a:stretch>
            <a:fillRect/>
          </a:stretch>
        </p:blipFill>
        <p:spPr bwMode="auto">
          <a:xfrm>
            <a:off x="7051675" y="3357563"/>
            <a:ext cx="191293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649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fontScale="90000"/>
          </a:bodyPr>
          <a:lstStyle/>
          <a:p>
            <a:pPr algn="ctr" defTabSz="685983">
              <a:lnSpc>
                <a:spcPct val="90000"/>
              </a:lnSpc>
            </a:pPr>
            <a:r>
              <a:rPr lang="he-IL" sz="3600" b="1" kern="1200" cap="all"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רשימת האינטרסים הפלסטיניים – תופעות ומגמות</a:t>
            </a:r>
            <a:endParaRPr lang="he-IL" sz="3600" b="1" kern="1200" cap="all"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323528" y="1304925"/>
            <a:ext cx="8425185" cy="4895850"/>
          </a:xfrm>
        </p:spPr>
        <p:txBody>
          <a:bodyPr/>
          <a:lstStyle/>
          <a:p>
            <a:r>
              <a:rPr lang="he-IL" sz="3200" dirty="0" smtClean="0">
                <a:latin typeface="Narkisim" panose="020E0502050101010101" pitchFamily="34" charset="-79"/>
                <a:cs typeface="Narkisim" panose="020E0502050101010101" pitchFamily="34" charset="-79"/>
              </a:rPr>
              <a:t>מנהיגות</a:t>
            </a:r>
          </a:p>
          <a:p>
            <a:r>
              <a:rPr lang="he-IL" sz="3200" dirty="0" smtClean="0">
                <a:latin typeface="Narkisim" panose="020E0502050101010101" pitchFamily="34" charset="-79"/>
                <a:cs typeface="Narkisim" panose="020E0502050101010101" pitchFamily="34" charset="-79"/>
              </a:rPr>
              <a:t>בחירות</a:t>
            </a:r>
          </a:p>
          <a:p>
            <a:r>
              <a:rPr lang="he-IL" sz="3200" dirty="0" smtClean="0">
                <a:latin typeface="Narkisim" panose="020E0502050101010101" pitchFamily="34" charset="-79"/>
                <a:cs typeface="Narkisim" panose="020E0502050101010101" pitchFamily="34" charset="-79"/>
              </a:rPr>
              <a:t>גבולות</a:t>
            </a:r>
          </a:p>
          <a:p>
            <a:r>
              <a:rPr lang="he-IL" sz="3200" dirty="0" smtClean="0">
                <a:latin typeface="Narkisim" panose="020E0502050101010101" pitchFamily="34" charset="-79"/>
                <a:cs typeface="Narkisim" panose="020E0502050101010101" pitchFamily="34" charset="-79"/>
              </a:rPr>
              <a:t>אסירים</a:t>
            </a:r>
          </a:p>
          <a:p>
            <a:r>
              <a:rPr lang="he-IL" sz="3200" dirty="0" smtClean="0">
                <a:latin typeface="Narkisim" panose="020E0502050101010101" pitchFamily="34" charset="-79"/>
                <a:cs typeface="Narkisim" panose="020E0502050101010101" pitchFamily="34" charset="-79"/>
              </a:rPr>
              <a:t>הדור הצעיר</a:t>
            </a:r>
          </a:p>
          <a:p>
            <a:r>
              <a:rPr lang="he-IL" sz="3200" dirty="0" smtClean="0">
                <a:latin typeface="Narkisim" panose="020E0502050101010101" pitchFamily="34" charset="-79"/>
                <a:cs typeface="Narkisim" panose="020E0502050101010101" pitchFamily="34" charset="-79"/>
              </a:rPr>
              <a:t>הלאום הפלסטיני</a:t>
            </a:r>
          </a:p>
          <a:p>
            <a:r>
              <a:rPr lang="he-IL" sz="3200" dirty="0" smtClean="0">
                <a:latin typeface="Narkisim" panose="020E0502050101010101" pitchFamily="34" charset="-79"/>
                <a:cs typeface="Narkisim" panose="020E0502050101010101" pitchFamily="34" charset="-79"/>
              </a:rPr>
              <a:t>ההתנחלויות וגם גושי ההתיישבות</a:t>
            </a:r>
          </a:p>
          <a:p>
            <a:r>
              <a:rPr lang="he-IL" sz="3200" dirty="0" smtClean="0">
                <a:latin typeface="Narkisim" panose="020E0502050101010101" pitchFamily="34" charset="-79"/>
                <a:cs typeface="Narkisim" panose="020E0502050101010101" pitchFamily="34" charset="-79"/>
              </a:rPr>
              <a:t>מים, גז, דור 3, מיסים</a:t>
            </a:r>
          </a:p>
          <a:p>
            <a:endParaRPr lang="he-IL" sz="3200" dirty="0" smtClean="0">
              <a:latin typeface="Narkisim" panose="020E0502050101010101" pitchFamily="34" charset="-79"/>
              <a:cs typeface="Narkisim" panose="020E0502050101010101" pitchFamily="34" charset="-79"/>
            </a:endParaRPr>
          </a:p>
          <a:p>
            <a:endParaRPr lang="he-IL" sz="3200" dirty="0" smtClean="0">
              <a:latin typeface="Narkisim" panose="020E0502050101010101" pitchFamily="34" charset="-79"/>
              <a:cs typeface="Narkisim" panose="020E0502050101010101" pitchFamily="34" charset="-79"/>
            </a:endParaRPr>
          </a:p>
          <a:p>
            <a:endParaRPr lang="he-IL" sz="3200" dirty="0" smtClean="0">
              <a:latin typeface="Narkisim" panose="020E0502050101010101" pitchFamily="34" charset="-79"/>
              <a:cs typeface="Narkisim" panose="020E0502050101010101" pitchFamily="34" charset="-79"/>
            </a:endParaRPr>
          </a:p>
          <a:p>
            <a:pPr marL="0" indent="0">
              <a:buNone/>
            </a:pPr>
            <a:r>
              <a:rPr lang="he-IL" sz="3200" dirty="0" smtClean="0">
                <a:latin typeface="Narkisim" panose="020E0502050101010101" pitchFamily="34" charset="-79"/>
                <a:cs typeface="Narkisim" panose="020E0502050101010101" pitchFamily="34" charset="-79"/>
              </a:rPr>
              <a:t> </a:t>
            </a:r>
            <a:endParaRPr lang="he-IL" sz="3200" dirty="0">
              <a:latin typeface="Narkisim" panose="020E0502050101010101" pitchFamily="34" charset="-79"/>
              <a:cs typeface="Narkisim" panose="020E0502050101010101" pitchFamily="34" charset="-79"/>
            </a:endParaRPr>
          </a:p>
        </p:txBody>
      </p:sp>
      <p:pic>
        <p:nvPicPr>
          <p:cNvPr id="4" name="Picture 2" descr="http://de-inet.services.idf/PicServer2/pic/082014/87305/d6.jpg"/>
          <p:cNvPicPr>
            <a:picLocks noChangeAspect="1" noChangeArrowheads="1"/>
          </p:cNvPicPr>
          <p:nvPr/>
        </p:nvPicPr>
        <p:blipFill>
          <a:blip r:embed="rId4">
            <a:extLst>
              <a:ext uri="{28A0092B-C50C-407E-A947-70E740481C1C}">
                <a14:useLocalDpi xmlns:a14="http://schemas.microsoft.com/office/drawing/2010/main" val="0"/>
              </a:ext>
            </a:extLst>
          </a:blip>
          <a:srcRect l="45949" t="33028" r="33917" b="15936"/>
          <a:stretch>
            <a:fillRect/>
          </a:stretch>
        </p:blipFill>
        <p:spPr bwMode="auto">
          <a:xfrm>
            <a:off x="2339752" y="1556792"/>
            <a:ext cx="1917700"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מלבן 4"/>
          <p:cNvSpPr/>
          <p:nvPr/>
        </p:nvSpPr>
        <p:spPr>
          <a:xfrm rot="19683516">
            <a:off x="329821" y="2571273"/>
            <a:ext cx="2305469" cy="707886"/>
          </a:xfrm>
          <a:prstGeom prst="rect">
            <a:avLst/>
          </a:prstGeom>
        </p:spPr>
        <p:txBody>
          <a:bodyPr wrap="square">
            <a:spAutoFit/>
          </a:bodyPr>
          <a:lstStyle/>
          <a:p>
            <a:r>
              <a:rPr lang="he-IL" sz="2000" dirty="0">
                <a:latin typeface="Narkisim" panose="020E0502050101010101" pitchFamily="34" charset="-79"/>
                <a:cs typeface="Narkisim" panose="020E0502050101010101" pitchFamily="34" charset="-79"/>
              </a:rPr>
              <a:t>כואב לי </a:t>
            </a:r>
            <a:endParaRPr lang="he-IL" sz="2000" dirty="0" smtClean="0">
              <a:latin typeface="Narkisim" panose="020E0502050101010101" pitchFamily="34" charset="-79"/>
              <a:cs typeface="Narkisim" panose="020E0502050101010101" pitchFamily="34" charset="-79"/>
            </a:endParaRPr>
          </a:p>
          <a:p>
            <a:r>
              <a:rPr lang="he-IL" sz="2000" dirty="0" smtClean="0">
                <a:latin typeface="Narkisim" panose="020E0502050101010101" pitchFamily="34" charset="-79"/>
                <a:cs typeface="Narkisim" panose="020E0502050101010101" pitchFamily="34" charset="-79"/>
              </a:rPr>
              <a:t>כבר </a:t>
            </a:r>
            <a:r>
              <a:rPr lang="he-IL" sz="2000" dirty="0">
                <a:latin typeface="Narkisim" panose="020E0502050101010101" pitchFamily="34" charset="-79"/>
                <a:cs typeface="Narkisim" panose="020E0502050101010101" pitchFamily="34" charset="-79"/>
              </a:rPr>
              <a:t>הראש </a:t>
            </a:r>
          </a:p>
        </p:txBody>
      </p:sp>
    </p:spTree>
    <p:extLst>
      <p:ext uri="{BB962C8B-B14F-4D97-AF65-F5344CB8AC3E}">
        <p14:creationId xmlns:p14="http://schemas.microsoft.com/office/powerpoint/2010/main" val="1101447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44624"/>
            <a:ext cx="7705725" cy="504056"/>
          </a:xfrm>
        </p:spPr>
        <p:txBody>
          <a:bodyPr/>
          <a:lstStyle/>
          <a:p>
            <a:pPr algn="ctr"/>
            <a:r>
              <a:rPr lang="en-US" dirty="0" smtClean="0">
                <a:latin typeface="Narkisim" panose="020E0502050101010101" pitchFamily="34" charset="-79"/>
                <a:cs typeface="Narkisim" panose="020E0502050101010101" pitchFamily="34" charset="-79"/>
              </a:rPr>
              <a:t>S.W.O.T</a:t>
            </a:r>
            <a:endParaRPr lang="he-IL" dirty="0">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252536" y="1124744"/>
            <a:ext cx="4960168" cy="3024336"/>
          </a:xfrm>
          <a:ln>
            <a:noFill/>
          </a:ln>
        </p:spPr>
        <p:txBody>
          <a:bodyPr/>
          <a:lstStyle/>
          <a:p>
            <a:pPr marL="0" indent="0">
              <a:buNone/>
            </a:pPr>
            <a:r>
              <a:rPr lang="he-IL" sz="2000" b="1" u="sng" dirty="0" smtClean="0">
                <a:latin typeface="Narkisim" panose="020E0502050101010101" pitchFamily="34" charset="-79"/>
                <a:cs typeface="Narkisim" panose="020E0502050101010101" pitchFamily="34" charset="-79"/>
              </a:rPr>
              <a:t>חולשות</a:t>
            </a:r>
          </a:p>
          <a:p>
            <a:r>
              <a:rPr lang="he-IL" sz="1800" dirty="0" smtClean="0">
                <a:latin typeface="Narkisim" panose="020E0502050101010101" pitchFamily="34" charset="-79"/>
                <a:cs typeface="Narkisim" panose="020E0502050101010101" pitchFamily="34" charset="-79"/>
              </a:rPr>
              <a:t>שתי </a:t>
            </a:r>
            <a:r>
              <a:rPr lang="he-IL" sz="1800" dirty="0">
                <a:latin typeface="Narkisim" panose="020E0502050101010101" pitchFamily="34" charset="-79"/>
                <a:cs typeface="Narkisim" panose="020E0502050101010101" pitchFamily="34" charset="-79"/>
              </a:rPr>
              <a:t>ישויות </a:t>
            </a:r>
            <a:r>
              <a:rPr lang="he-IL" sz="1800" dirty="0" smtClean="0">
                <a:latin typeface="Narkisim" panose="020E0502050101010101" pitchFamily="34" charset="-79"/>
                <a:cs typeface="Narkisim" panose="020E0502050101010101" pitchFamily="34" charset="-79"/>
              </a:rPr>
              <a:t>כמעט נפרדות.</a:t>
            </a:r>
            <a:endParaRPr lang="he-IL" sz="1800" dirty="0">
              <a:latin typeface="Narkisim" panose="020E0502050101010101" pitchFamily="34" charset="-79"/>
              <a:cs typeface="Narkisim" panose="020E0502050101010101" pitchFamily="34" charset="-79"/>
            </a:endParaRPr>
          </a:p>
          <a:p>
            <a:r>
              <a:rPr lang="he-IL" sz="1800" dirty="0" smtClean="0">
                <a:latin typeface="Narkisim" panose="020E0502050101010101" pitchFamily="34" charset="-79"/>
                <a:cs typeface="Narkisim" panose="020E0502050101010101" pitchFamily="34" charset="-79"/>
              </a:rPr>
              <a:t>חוסר </a:t>
            </a:r>
            <a:r>
              <a:rPr lang="he-IL" sz="1800" dirty="0">
                <a:latin typeface="Narkisim" panose="020E0502050101010101" pitchFamily="34" charset="-79"/>
                <a:cs typeface="Narkisim" panose="020E0502050101010101" pitchFamily="34" charset="-79"/>
              </a:rPr>
              <a:t>עצמאות כלכלית, עד כדי תלות מוחלטת בישראל ובסיוע </a:t>
            </a:r>
            <a:r>
              <a:rPr lang="he-IL" sz="1800" dirty="0" smtClean="0">
                <a:latin typeface="Narkisim" panose="020E0502050101010101" pitchFamily="34" charset="-79"/>
                <a:cs typeface="Narkisim" panose="020E0502050101010101" pitchFamily="34" charset="-79"/>
              </a:rPr>
              <a:t>חוץ.</a:t>
            </a:r>
            <a:endParaRPr lang="he-IL" sz="1800" dirty="0">
              <a:latin typeface="Narkisim" panose="020E0502050101010101" pitchFamily="34" charset="-79"/>
              <a:cs typeface="Narkisim" panose="020E0502050101010101" pitchFamily="34" charset="-79"/>
            </a:endParaRPr>
          </a:p>
          <a:p>
            <a:r>
              <a:rPr lang="he-IL" sz="1800" dirty="0" smtClean="0">
                <a:latin typeface="Narkisim" panose="020E0502050101010101" pitchFamily="34" charset="-79"/>
                <a:cs typeface="Narkisim" panose="020E0502050101010101" pitchFamily="34" charset="-79"/>
              </a:rPr>
              <a:t>רשות </a:t>
            </a:r>
            <a:r>
              <a:rPr lang="he-IL" sz="1800" dirty="0">
                <a:latin typeface="Narkisim" panose="020E0502050101010101" pitchFamily="34" charset="-79"/>
                <a:cs typeface="Narkisim" panose="020E0502050101010101" pitchFamily="34" charset="-79"/>
              </a:rPr>
              <a:t>מוחלשת גם </a:t>
            </a:r>
            <a:r>
              <a:rPr lang="he-IL" sz="1800" dirty="0" smtClean="0">
                <a:latin typeface="Narkisim" panose="020E0502050101010101" pitchFamily="34" charset="-79"/>
                <a:cs typeface="Narkisim" panose="020E0502050101010101" pitchFamily="34" charset="-79"/>
              </a:rPr>
              <a:t>במונחי פנים</a:t>
            </a:r>
            <a:r>
              <a:rPr lang="he-IL" sz="1800" dirty="0" smtClean="0">
                <a:latin typeface="Narkisim" panose="020E0502050101010101" pitchFamily="34" charset="-79"/>
                <a:cs typeface="Narkisim" panose="020E0502050101010101" pitchFamily="34" charset="-79"/>
              </a:rPr>
              <a:t>.</a:t>
            </a:r>
            <a:endParaRPr lang="he-IL" sz="1800" dirty="0" smtClean="0">
              <a:latin typeface="Narkisim" panose="020E0502050101010101" pitchFamily="34" charset="-79"/>
              <a:cs typeface="Narkisim" panose="020E0502050101010101" pitchFamily="34" charset="-79"/>
            </a:endParaRPr>
          </a:p>
          <a:p>
            <a:r>
              <a:rPr lang="he-IL" sz="1800" dirty="0" smtClean="0">
                <a:latin typeface="Narkisim" panose="020E0502050101010101" pitchFamily="34" charset="-79"/>
                <a:cs typeface="Narkisim" panose="020E0502050101010101" pitchFamily="34" charset="-79"/>
              </a:rPr>
              <a:t>צמיחה </a:t>
            </a:r>
            <a:r>
              <a:rPr lang="he-IL" sz="1800" dirty="0">
                <a:latin typeface="Narkisim" panose="020E0502050101010101" pitchFamily="34" charset="-79"/>
                <a:cs typeface="Narkisim" panose="020E0502050101010101" pitchFamily="34" charset="-79"/>
              </a:rPr>
              <a:t>גוברת של ההתיישבות הישראלית שמייצרת מציאות בשטח. </a:t>
            </a:r>
          </a:p>
          <a:p>
            <a:r>
              <a:rPr lang="he-IL" sz="1800" dirty="0" smtClean="0">
                <a:latin typeface="Narkisim" panose="020E0502050101010101" pitchFamily="34" charset="-79"/>
                <a:cs typeface="Narkisim" panose="020E0502050101010101" pitchFamily="34" charset="-79"/>
              </a:rPr>
              <a:t>ממשל </a:t>
            </a:r>
            <a:r>
              <a:rPr lang="he-IL" sz="1800" dirty="0">
                <a:latin typeface="Narkisim" panose="020E0502050101010101" pitchFamily="34" charset="-79"/>
                <a:cs typeface="Narkisim" panose="020E0502050101010101" pitchFamily="34" charset="-79"/>
              </a:rPr>
              <a:t>אמריקאי בסוף דרכו, עם "צרות" </a:t>
            </a:r>
            <a:r>
              <a:rPr lang="he-IL" sz="1800" dirty="0" smtClean="0">
                <a:latin typeface="Narkisim" panose="020E0502050101010101" pitchFamily="34" charset="-79"/>
                <a:cs typeface="Narkisim" panose="020E0502050101010101" pitchFamily="34" charset="-79"/>
              </a:rPr>
              <a:t>אחרות.</a:t>
            </a:r>
            <a:endParaRPr lang="he-IL" sz="1800" dirty="0">
              <a:latin typeface="Narkisim" panose="020E0502050101010101" pitchFamily="34" charset="-79"/>
              <a:cs typeface="Narkisim" panose="020E0502050101010101" pitchFamily="34" charset="-79"/>
            </a:endParaRPr>
          </a:p>
          <a:p>
            <a:endParaRPr lang="he-IL" sz="1800" dirty="0">
              <a:latin typeface="Narkisim" panose="020E0502050101010101" pitchFamily="34" charset="-79"/>
              <a:cs typeface="Narkisim" panose="020E0502050101010101" pitchFamily="34" charset="-79"/>
            </a:endParaRPr>
          </a:p>
        </p:txBody>
      </p:sp>
      <p:sp>
        <p:nvSpPr>
          <p:cNvPr id="4" name="מציין מיקום תוכן 2"/>
          <p:cNvSpPr txBox="1">
            <a:spLocks/>
          </p:cNvSpPr>
          <p:nvPr/>
        </p:nvSpPr>
        <p:spPr bwMode="auto">
          <a:xfrm>
            <a:off x="4644008" y="1124745"/>
            <a:ext cx="4536504" cy="2952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pPr>
            <a:r>
              <a:rPr lang="he-IL" sz="2000" b="1" u="sng" kern="0" dirty="0" err="1" smtClean="0">
                <a:latin typeface="Narkisim" panose="020E0502050101010101" pitchFamily="34" charset="-79"/>
                <a:cs typeface="Narkisim" panose="020E0502050101010101" pitchFamily="34" charset="-79"/>
              </a:rPr>
              <a:t>חוזקות</a:t>
            </a:r>
            <a:endParaRPr lang="he-IL" sz="2000" b="1" u="sng" kern="0" dirty="0" smtClean="0">
              <a:latin typeface="Narkisim" panose="020E0502050101010101" pitchFamily="34" charset="-79"/>
              <a:cs typeface="Narkisim" panose="020E0502050101010101" pitchFamily="34" charset="-79"/>
            </a:endParaRPr>
          </a:p>
          <a:p>
            <a:r>
              <a:rPr lang="he-IL" sz="1800" kern="0" dirty="0" smtClean="0">
                <a:latin typeface="Narkisim" panose="020E0502050101010101" pitchFamily="34" charset="-79"/>
                <a:cs typeface="Narkisim" panose="020E0502050101010101" pitchFamily="34" charset="-79"/>
              </a:rPr>
              <a:t>קיימת </a:t>
            </a:r>
            <a:r>
              <a:rPr lang="he-IL" sz="1800" kern="0" dirty="0" smtClean="0">
                <a:latin typeface="Narkisim" panose="020E0502050101010101" pitchFamily="34" charset="-79"/>
                <a:cs typeface="Narkisim" panose="020E0502050101010101" pitchFamily="34" charset="-79"/>
              </a:rPr>
              <a:t>הכרה </a:t>
            </a:r>
            <a:r>
              <a:rPr lang="he-IL" sz="1800" kern="0" dirty="0" smtClean="0">
                <a:latin typeface="Narkisim" panose="020E0502050101010101" pitchFamily="34" charset="-79"/>
                <a:cs typeface="Narkisim" panose="020E0502050101010101" pitchFamily="34" charset="-79"/>
              </a:rPr>
              <a:t>בינלאומית </a:t>
            </a:r>
            <a:r>
              <a:rPr lang="he-IL" sz="1800" kern="0" dirty="0" smtClean="0">
                <a:latin typeface="Narkisim" panose="020E0502050101010101" pitchFamily="34" charset="-79"/>
                <a:cs typeface="Narkisim" panose="020E0502050101010101" pitchFamily="34" charset="-79"/>
              </a:rPr>
              <a:t>חלקית כמדינה </a:t>
            </a:r>
            <a:r>
              <a:rPr lang="he-IL" sz="1800" kern="0" dirty="0" smtClean="0">
                <a:latin typeface="Narkisim" panose="020E0502050101010101" pitchFamily="34" charset="-79"/>
                <a:cs typeface="Narkisim" panose="020E0502050101010101" pitchFamily="34" charset="-79"/>
              </a:rPr>
              <a:t>משקיפה באו"ם.</a:t>
            </a:r>
          </a:p>
          <a:p>
            <a:r>
              <a:rPr lang="he-IL" sz="1800" kern="0" dirty="0" smtClean="0">
                <a:latin typeface="Narkisim" panose="020E0502050101010101" pitchFamily="34" charset="-79"/>
                <a:cs typeface="Narkisim" panose="020E0502050101010101" pitchFamily="34" charset="-79"/>
              </a:rPr>
              <a:t>הסכסוך ממוצב כאחת הבעיות המרכזיות בעולם.</a:t>
            </a:r>
          </a:p>
          <a:p>
            <a:r>
              <a:rPr lang="he-IL" sz="1800" kern="0" dirty="0" smtClean="0">
                <a:latin typeface="Narkisim" panose="020E0502050101010101" pitchFamily="34" charset="-79"/>
                <a:cs typeface="Narkisim" panose="020E0502050101010101" pitchFamily="34" charset="-79"/>
              </a:rPr>
              <a:t>תמיכה נרחבת של העולם, עד כדי </a:t>
            </a:r>
            <a:r>
              <a:rPr lang="he-IL" sz="1800" kern="0" dirty="0" smtClean="0">
                <a:latin typeface="Narkisim" panose="020E0502050101010101" pitchFamily="34" charset="-79"/>
                <a:cs typeface="Narkisim" panose="020E0502050101010101" pitchFamily="34" charset="-79"/>
              </a:rPr>
              <a:t>בידוד </a:t>
            </a:r>
            <a:r>
              <a:rPr lang="he-IL" sz="1800" kern="0" dirty="0" smtClean="0">
                <a:latin typeface="Narkisim" panose="020E0502050101010101" pitchFamily="34" charset="-79"/>
                <a:cs typeface="Narkisim" panose="020E0502050101010101" pitchFamily="34" charset="-79"/>
              </a:rPr>
              <a:t>ישראל.</a:t>
            </a:r>
          </a:p>
          <a:p>
            <a:r>
              <a:rPr lang="he-IL" sz="1800" kern="0" dirty="0" smtClean="0">
                <a:latin typeface="Narkisim" panose="020E0502050101010101" pitchFamily="34" charset="-79"/>
                <a:cs typeface="Narkisim" panose="020E0502050101010101" pitchFamily="34" charset="-79"/>
              </a:rPr>
              <a:t>תלות </a:t>
            </a:r>
            <a:r>
              <a:rPr lang="he-IL" sz="1800" kern="0" dirty="0" smtClean="0">
                <a:latin typeface="Narkisim" panose="020E0502050101010101" pitchFamily="34" charset="-79"/>
                <a:cs typeface="Narkisim" panose="020E0502050101010101" pitchFamily="34" charset="-79"/>
              </a:rPr>
              <a:t>ישראלית </a:t>
            </a:r>
            <a:r>
              <a:rPr lang="he-IL" sz="1800" kern="0" dirty="0" smtClean="0">
                <a:latin typeface="Narkisim" panose="020E0502050101010101" pitchFamily="34" charset="-79"/>
                <a:cs typeface="Narkisim" panose="020E0502050101010101" pitchFamily="34" charset="-79"/>
              </a:rPr>
              <a:t>בכוח העבודה הפלשתיני</a:t>
            </a:r>
          </a:p>
          <a:p>
            <a:r>
              <a:rPr lang="he-IL" sz="1800" kern="0" dirty="0" smtClean="0">
                <a:latin typeface="Narkisim" panose="020E0502050101010101" pitchFamily="34" charset="-79"/>
                <a:cs typeface="Narkisim" panose="020E0502050101010101" pitchFamily="34" charset="-79"/>
              </a:rPr>
              <a:t>מרקם חיים עדין בשטח </a:t>
            </a:r>
            <a:r>
              <a:rPr lang="he-IL" sz="1800" kern="0" dirty="0" smtClean="0">
                <a:latin typeface="Narkisim" panose="020E0502050101010101" pitchFamily="34" charset="-79"/>
                <a:cs typeface="Narkisim" panose="020E0502050101010101" pitchFamily="34" charset="-79"/>
              </a:rPr>
              <a:t>, כזה שמחייב </a:t>
            </a:r>
            <a:r>
              <a:rPr lang="he-IL" sz="1800" kern="0" dirty="0" smtClean="0">
                <a:latin typeface="Narkisim" panose="020E0502050101010101" pitchFamily="34" charset="-79"/>
                <a:cs typeface="Narkisim" panose="020E0502050101010101" pitchFamily="34" charset="-79"/>
              </a:rPr>
              <a:t>תיאום ביטחוני הדוק למול המנגנונים.</a:t>
            </a:r>
          </a:p>
          <a:p>
            <a:endParaRPr lang="he-IL" kern="0" dirty="0">
              <a:latin typeface="Narkisim" panose="020E0502050101010101" pitchFamily="34" charset="-79"/>
              <a:cs typeface="Narkisim" panose="020E0502050101010101" pitchFamily="34" charset="-79"/>
            </a:endParaRPr>
          </a:p>
        </p:txBody>
      </p:sp>
      <p:sp>
        <p:nvSpPr>
          <p:cNvPr id="5" name="מציין מיקום תוכן 2"/>
          <p:cNvSpPr txBox="1">
            <a:spLocks/>
          </p:cNvSpPr>
          <p:nvPr/>
        </p:nvSpPr>
        <p:spPr bwMode="auto">
          <a:xfrm>
            <a:off x="0" y="3573016"/>
            <a:ext cx="486003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None/>
            </a:pPr>
            <a:r>
              <a:rPr lang="he-IL" sz="2000" b="1" u="sng" kern="0" dirty="0" smtClean="0">
                <a:latin typeface="Narkisim" panose="020E0502050101010101" pitchFamily="34" charset="-79"/>
                <a:cs typeface="Narkisim" panose="020E0502050101010101" pitchFamily="34" charset="-79"/>
              </a:rPr>
              <a:t>איומים</a:t>
            </a:r>
          </a:p>
          <a:p>
            <a:r>
              <a:rPr lang="he-IL" sz="1800" kern="0" dirty="0" smtClean="0">
                <a:latin typeface="Narkisim" panose="020E0502050101010101" pitchFamily="34" charset="-79"/>
                <a:cs typeface="Narkisim" panose="020E0502050101010101" pitchFamily="34" charset="-79"/>
              </a:rPr>
              <a:t>חוסר </a:t>
            </a:r>
            <a:r>
              <a:rPr lang="he-IL" sz="1800" kern="0" dirty="0">
                <a:latin typeface="Narkisim" panose="020E0502050101010101" pitchFamily="34" charset="-79"/>
                <a:cs typeface="Narkisim" panose="020E0502050101010101" pitchFamily="34" charset="-79"/>
              </a:rPr>
              <a:t>עניין בסכסוך הפלסטיני בעקבות האירועים בסוריה ובאירופה.</a:t>
            </a:r>
          </a:p>
          <a:p>
            <a:r>
              <a:rPr lang="he-IL" sz="1800" kern="0" dirty="0" smtClean="0">
                <a:latin typeface="Narkisim" panose="020E0502050101010101" pitchFamily="34" charset="-79"/>
                <a:cs typeface="Narkisim" panose="020E0502050101010101" pitchFamily="34" charset="-79"/>
              </a:rPr>
              <a:t>מהלך </a:t>
            </a:r>
            <a:r>
              <a:rPr lang="he-IL" sz="1800" kern="0" dirty="0">
                <a:latin typeface="Narkisim" panose="020E0502050101010101" pitchFamily="34" charset="-79"/>
                <a:cs typeface="Narkisim" panose="020E0502050101010101" pitchFamily="34" charset="-79"/>
              </a:rPr>
              <a:t>חד צדדי של ישראל.</a:t>
            </a:r>
          </a:p>
          <a:p>
            <a:r>
              <a:rPr lang="he-IL" sz="1800" kern="0" dirty="0" smtClean="0">
                <a:latin typeface="Narkisim" panose="020E0502050101010101" pitchFamily="34" charset="-79"/>
                <a:cs typeface="Narkisim" panose="020E0502050101010101" pitchFamily="34" charset="-79"/>
              </a:rPr>
              <a:t>התחזקות </a:t>
            </a:r>
            <a:r>
              <a:rPr lang="he-IL" sz="1800" kern="0" dirty="0">
                <a:latin typeface="Narkisim" panose="020E0502050101010101" pitchFamily="34" charset="-79"/>
                <a:cs typeface="Narkisim" panose="020E0502050101010101" pitchFamily="34" charset="-79"/>
              </a:rPr>
              <a:t>גוש הימין בישראל.</a:t>
            </a:r>
          </a:p>
          <a:p>
            <a:r>
              <a:rPr lang="he-IL" sz="1800" kern="0" dirty="0" smtClean="0">
                <a:latin typeface="Narkisim" panose="020E0502050101010101" pitchFamily="34" charset="-79"/>
                <a:cs typeface="Narkisim" panose="020E0502050101010101" pitchFamily="34" charset="-79"/>
              </a:rPr>
              <a:t>התגברות </a:t>
            </a:r>
            <a:r>
              <a:rPr lang="he-IL" sz="1800" kern="0" dirty="0">
                <a:latin typeface="Narkisim" panose="020E0502050101010101" pitchFamily="34" charset="-79"/>
                <a:cs typeface="Narkisim" panose="020E0502050101010101" pitchFamily="34" charset="-79"/>
              </a:rPr>
              <a:t>של </a:t>
            </a:r>
            <a:r>
              <a:rPr lang="he-IL" sz="1800" kern="0" dirty="0" smtClean="0">
                <a:latin typeface="Narkisim" panose="020E0502050101010101" pitchFamily="34" charset="-79"/>
                <a:cs typeface="Narkisim" panose="020E0502050101010101" pitchFamily="34" charset="-79"/>
              </a:rPr>
              <a:t>"טרור הסכינים" </a:t>
            </a:r>
            <a:r>
              <a:rPr lang="he-IL" sz="1800" kern="0" dirty="0">
                <a:latin typeface="Narkisim" panose="020E0502050101010101" pitchFamily="34" charset="-79"/>
                <a:cs typeface="Narkisim" panose="020E0502050101010101" pitchFamily="34" charset="-79"/>
              </a:rPr>
              <a:t>שעלול לגרור את השטח </a:t>
            </a:r>
            <a:r>
              <a:rPr lang="he-IL" sz="1800" kern="0" dirty="0" smtClean="0">
                <a:latin typeface="Narkisim" panose="020E0502050101010101" pitchFamily="34" charset="-79"/>
                <a:cs typeface="Narkisim" panose="020E0502050101010101" pitchFamily="34" charset="-79"/>
              </a:rPr>
              <a:t>ולחזק </a:t>
            </a:r>
            <a:r>
              <a:rPr lang="he-IL" sz="1800" kern="0" dirty="0">
                <a:latin typeface="Narkisim" panose="020E0502050101010101" pitchFamily="34" charset="-79"/>
                <a:cs typeface="Narkisim" panose="020E0502050101010101" pitchFamily="34" charset="-79"/>
              </a:rPr>
              <a:t>את </a:t>
            </a:r>
            <a:r>
              <a:rPr lang="he-IL" sz="1800" kern="0" dirty="0" smtClean="0">
                <a:latin typeface="Narkisim" panose="020E0502050101010101" pitchFamily="34" charset="-79"/>
                <a:cs typeface="Narkisim" panose="020E0502050101010101" pitchFamily="34" charset="-79"/>
              </a:rPr>
              <a:t>טענות </a:t>
            </a:r>
            <a:r>
              <a:rPr lang="he-IL" sz="1800" kern="0" dirty="0">
                <a:latin typeface="Narkisim" panose="020E0502050101010101" pitchFamily="34" charset="-79"/>
                <a:cs typeface="Narkisim" panose="020E0502050101010101" pitchFamily="34" charset="-79"/>
              </a:rPr>
              <a:t>ישראל.</a:t>
            </a:r>
          </a:p>
          <a:p>
            <a:r>
              <a:rPr lang="he-IL" sz="1800" kern="0" dirty="0" smtClean="0">
                <a:latin typeface="Narkisim" panose="020E0502050101010101" pitchFamily="34" charset="-79"/>
                <a:cs typeface="Narkisim" panose="020E0502050101010101" pitchFamily="34" charset="-79"/>
              </a:rPr>
              <a:t>מהלך </a:t>
            </a:r>
            <a:r>
              <a:rPr lang="he-IL" sz="1800" kern="0" dirty="0">
                <a:latin typeface="Narkisim" panose="020E0502050101010101" pitchFamily="34" charset="-79"/>
                <a:cs typeface="Narkisim" panose="020E0502050101010101" pitchFamily="34" charset="-79"/>
              </a:rPr>
              <a:t>התקפי בעזה שיחזק את מעמדה של </a:t>
            </a:r>
            <a:r>
              <a:rPr lang="he-IL" sz="1800" kern="0" dirty="0" smtClean="0">
                <a:latin typeface="Narkisim" panose="020E0502050101010101" pitchFamily="34" charset="-79"/>
                <a:cs typeface="Narkisim" panose="020E0502050101010101" pitchFamily="34" charset="-79"/>
              </a:rPr>
              <a:t>חמאס.</a:t>
            </a:r>
          </a:p>
          <a:p>
            <a:r>
              <a:rPr lang="he-IL" sz="1800" kern="0" dirty="0">
                <a:latin typeface="Narkisim" panose="020E0502050101010101" pitchFamily="34" charset="-79"/>
                <a:cs typeface="Narkisim" panose="020E0502050101010101" pitchFamily="34" charset="-79"/>
              </a:rPr>
              <a:t>מ</a:t>
            </a:r>
            <a:r>
              <a:rPr lang="he-IL" sz="1800" kern="0" dirty="0" smtClean="0">
                <a:latin typeface="Narkisim" panose="020E0502050101010101" pitchFamily="34" charset="-79"/>
                <a:cs typeface="Narkisim" panose="020E0502050101010101" pitchFamily="34" charset="-79"/>
              </a:rPr>
              <a:t>נהיגות </a:t>
            </a:r>
            <a:r>
              <a:rPr lang="he-IL" sz="1800" kern="0" dirty="0">
                <a:latin typeface="Narkisim" panose="020E0502050101010101" pitchFamily="34" charset="-79"/>
                <a:cs typeface="Narkisim" panose="020E0502050101010101" pitchFamily="34" charset="-79"/>
              </a:rPr>
              <a:t>חלשה ומזדקנת, עם מאבקי ירושה לקראת היום </a:t>
            </a:r>
            <a:r>
              <a:rPr lang="he-IL" sz="1800" kern="0" dirty="0" smtClean="0">
                <a:latin typeface="Narkisim" panose="020E0502050101010101" pitchFamily="34" charset="-79"/>
                <a:cs typeface="Narkisim" panose="020E0502050101010101" pitchFamily="34" charset="-79"/>
              </a:rPr>
              <a:t>שאחרי.</a:t>
            </a:r>
          </a:p>
          <a:p>
            <a:r>
              <a:rPr lang="he-IL" sz="1800" kern="0" dirty="0" smtClean="0">
                <a:latin typeface="Narkisim" panose="020E0502050101010101" pitchFamily="34" charset="-79"/>
                <a:cs typeface="Narkisim" panose="020E0502050101010101" pitchFamily="34" charset="-79"/>
              </a:rPr>
              <a:t>דור </a:t>
            </a:r>
            <a:r>
              <a:rPr lang="he-IL" sz="1800" kern="0" dirty="0">
                <a:latin typeface="Narkisim" panose="020E0502050101010101" pitchFamily="34" charset="-79"/>
                <a:cs typeface="Narkisim" panose="020E0502050101010101" pitchFamily="34" charset="-79"/>
              </a:rPr>
              <a:t>צעיר שהולך ומקצין.</a:t>
            </a:r>
          </a:p>
        </p:txBody>
      </p:sp>
      <p:sp>
        <p:nvSpPr>
          <p:cNvPr id="6" name="מציין מיקום תוכן 2"/>
          <p:cNvSpPr txBox="1">
            <a:spLocks/>
          </p:cNvSpPr>
          <p:nvPr/>
        </p:nvSpPr>
        <p:spPr bwMode="auto">
          <a:xfrm>
            <a:off x="4860032" y="4077073"/>
            <a:ext cx="4248472"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None/>
            </a:pPr>
            <a:r>
              <a:rPr lang="he-IL" sz="2000" b="1" u="sng" kern="0" dirty="0">
                <a:latin typeface="Narkisim" panose="020E0502050101010101" pitchFamily="34" charset="-79"/>
                <a:cs typeface="Narkisim" panose="020E0502050101010101" pitchFamily="34" charset="-79"/>
              </a:rPr>
              <a:t>הזדמנויות</a:t>
            </a:r>
          </a:p>
          <a:p>
            <a:r>
              <a:rPr lang="he-IL" sz="1800" kern="0" dirty="0" smtClean="0">
                <a:latin typeface="Narkisim" panose="020E0502050101010101" pitchFamily="34" charset="-79"/>
                <a:cs typeface="Narkisim" panose="020E0502050101010101" pitchFamily="34" charset="-79"/>
              </a:rPr>
              <a:t>בידודה </a:t>
            </a:r>
            <a:r>
              <a:rPr lang="he-IL" sz="1800" kern="0" dirty="0">
                <a:latin typeface="Narkisim" panose="020E0502050101010101" pitchFamily="34" charset="-79"/>
                <a:cs typeface="Narkisim" panose="020E0502050101010101" pitchFamily="34" charset="-79"/>
              </a:rPr>
              <a:t>של ישראל ולחץ בינלאומי ליצירת הסכם – ריבוי יוזמות.</a:t>
            </a:r>
          </a:p>
          <a:p>
            <a:r>
              <a:rPr lang="he-IL" sz="1800" kern="0" dirty="0" smtClean="0">
                <a:latin typeface="Narkisim" panose="020E0502050101010101" pitchFamily="34" charset="-79"/>
                <a:cs typeface="Narkisim" panose="020E0502050101010101" pitchFamily="34" charset="-79"/>
              </a:rPr>
              <a:t>לחץ </a:t>
            </a:r>
            <a:r>
              <a:rPr lang="he-IL" sz="1800" kern="0" dirty="0">
                <a:latin typeface="Narkisim" panose="020E0502050101010101" pitchFamily="34" charset="-79"/>
                <a:cs typeface="Narkisim" panose="020E0502050101010101" pitchFamily="34" charset="-79"/>
              </a:rPr>
              <a:t>מצרי וישראלי על עזה שמגביר את בידודה, ועשוי לזרז את הפיוס.</a:t>
            </a:r>
          </a:p>
          <a:p>
            <a:r>
              <a:rPr lang="he-IL" sz="1800" kern="0" dirty="0">
                <a:latin typeface="Narkisim" panose="020E0502050101010101" pitchFamily="34" charset="-79"/>
                <a:cs typeface="Narkisim" panose="020E0502050101010101" pitchFamily="34" charset="-79"/>
              </a:rPr>
              <a:t>ר</a:t>
            </a:r>
            <a:r>
              <a:rPr lang="he-IL" sz="1800" kern="0" dirty="0" smtClean="0">
                <a:latin typeface="Narkisim" panose="020E0502050101010101" pitchFamily="34" charset="-79"/>
                <a:cs typeface="Narkisim" panose="020E0502050101010101" pitchFamily="34" charset="-79"/>
              </a:rPr>
              <a:t>וסיה </a:t>
            </a:r>
            <a:r>
              <a:rPr lang="he-IL" sz="1800" kern="0" dirty="0">
                <a:latin typeface="Narkisim" panose="020E0502050101010101" pitchFamily="34" charset="-79"/>
                <a:cs typeface="Narkisim" panose="020E0502050101010101" pitchFamily="34" charset="-79"/>
              </a:rPr>
              <a:t>כשחקן חדש/ישן שמחפש השפעה במזרח התיכון.</a:t>
            </a:r>
          </a:p>
        </p:txBody>
      </p:sp>
    </p:spTree>
    <p:extLst>
      <p:ext uri="{BB962C8B-B14F-4D97-AF65-F5344CB8AC3E}">
        <p14:creationId xmlns:p14="http://schemas.microsoft.com/office/powerpoint/2010/main" val="71368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25425"/>
            <a:ext cx="7705725" cy="683295"/>
          </a:xfrm>
        </p:spPr>
        <p:txBody>
          <a:bodyPr/>
          <a:lstStyle/>
          <a:p>
            <a:pPr algn="ctr"/>
            <a:r>
              <a:rPr lang="he-IL" sz="4000" b="1"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תהליך אסטרטגי – המשך </a:t>
            </a:r>
            <a:r>
              <a:rPr lang="he-IL" sz="2800" b="1"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(2) </a:t>
            </a:r>
            <a:endParaRPr lang="he-IL" sz="2800" b="1"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196752"/>
            <a:ext cx="9114904" cy="4895850"/>
          </a:xfrm>
        </p:spPr>
        <p:txBody>
          <a:bodyPr/>
          <a:lstStyle/>
          <a:p>
            <a:r>
              <a:rPr lang="he-IL" sz="3600" dirty="0" smtClean="0">
                <a:latin typeface="Narkisim" panose="020E0502050101010101" pitchFamily="34" charset="-79"/>
                <a:cs typeface="Narkisim" panose="020E0502050101010101" pitchFamily="34" charset="-79"/>
              </a:rPr>
              <a:t>מערכת האינטרסים הכוללת</a:t>
            </a:r>
          </a:p>
          <a:p>
            <a:r>
              <a:rPr lang="he-IL" sz="3600" dirty="0">
                <a:latin typeface="Narkisim" panose="020E0502050101010101" pitchFamily="34" charset="-79"/>
                <a:cs typeface="Narkisim" panose="020E0502050101010101" pitchFamily="34" charset="-79"/>
              </a:rPr>
              <a:t>אינטרסים אל מול/עם כל "שחקן" במערכת</a:t>
            </a:r>
          </a:p>
          <a:p>
            <a:r>
              <a:rPr lang="he-IL" sz="3600" dirty="0" smtClean="0">
                <a:latin typeface="Narkisim" panose="020E0502050101010101" pitchFamily="34" charset="-79"/>
                <a:cs typeface="Narkisim" panose="020E0502050101010101" pitchFamily="34" charset="-79"/>
              </a:rPr>
              <a:t>הגיון אסטרטגי, תכלית – מטרה – זה הבסיס למערכת המערכות (</a:t>
            </a:r>
            <a:r>
              <a:rPr lang="he-IL" sz="3600" dirty="0" smtClean="0">
                <a:solidFill>
                  <a:srgbClr val="FFFF00"/>
                </a:solidFill>
                <a:latin typeface="Narkisim" panose="020E0502050101010101" pitchFamily="34" charset="-79"/>
                <a:cs typeface="Narkisim" panose="020E0502050101010101" pitchFamily="34" charset="-79"/>
              </a:rPr>
              <a:t>שונות בחשיבה</a:t>
            </a:r>
            <a:r>
              <a:rPr lang="he-IL" sz="3600" dirty="0" smtClean="0">
                <a:latin typeface="Narkisim" panose="020E0502050101010101" pitchFamily="34" charset="-79"/>
                <a:cs typeface="Narkisim" panose="020E0502050101010101" pitchFamily="34" charset="-79"/>
              </a:rPr>
              <a:t>)</a:t>
            </a:r>
          </a:p>
          <a:p>
            <a:r>
              <a:rPr lang="he-IL" sz="3600" dirty="0" smtClean="0">
                <a:latin typeface="Narkisim" panose="020E0502050101010101" pitchFamily="34" charset="-79"/>
                <a:cs typeface="Narkisim" panose="020E0502050101010101" pitchFamily="34" charset="-79"/>
              </a:rPr>
              <a:t>תצורת "מערכת המערכות"</a:t>
            </a:r>
          </a:p>
          <a:p>
            <a:r>
              <a:rPr lang="he-IL" sz="3600" b="1" dirty="0">
                <a:solidFill>
                  <a:srgbClr val="FF0000"/>
                </a:solidFill>
                <a:latin typeface="Narkisim" panose="020E0502050101010101" pitchFamily="34" charset="-79"/>
                <a:cs typeface="Narkisim" panose="020E0502050101010101" pitchFamily="34" charset="-79"/>
              </a:rPr>
              <a:t>הנגדה</a:t>
            </a:r>
          </a:p>
          <a:p>
            <a:r>
              <a:rPr lang="he-IL" sz="3600" dirty="0" smtClean="0">
                <a:latin typeface="Narkisim" panose="020E0502050101010101" pitchFamily="34" charset="-79"/>
                <a:cs typeface="Narkisim" panose="020E0502050101010101" pitchFamily="34" charset="-79"/>
              </a:rPr>
              <a:t>תפוקות, מדיניות ואסטרטגיית פעולה </a:t>
            </a:r>
          </a:p>
          <a:p>
            <a:endParaRPr lang="he-IL" sz="3600" dirty="0" smtClean="0">
              <a:latin typeface="Narkisim" panose="020E0502050101010101" pitchFamily="34" charset="-79"/>
              <a:cs typeface="Narkisim" panose="020E0502050101010101" pitchFamily="34" charset="-79"/>
            </a:endParaRPr>
          </a:p>
          <a:p>
            <a:endParaRPr lang="he-IL" sz="3600" dirty="0">
              <a:latin typeface="Narkisim" panose="020E0502050101010101" pitchFamily="34" charset="-79"/>
              <a:cs typeface="Narkisim" panose="020E0502050101010101" pitchFamily="34" charset="-79"/>
            </a:endParaRPr>
          </a:p>
        </p:txBody>
      </p:sp>
      <p:pic>
        <p:nvPicPr>
          <p:cNvPr id="4" name="מציין מיקום של תמונה מקוונת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חץ למטה 4"/>
          <p:cNvSpPr/>
          <p:nvPr/>
        </p:nvSpPr>
        <p:spPr bwMode="auto">
          <a:xfrm>
            <a:off x="5220072" y="5517232"/>
            <a:ext cx="306956" cy="720080"/>
          </a:xfrm>
          <a:prstGeom prst="down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כותרת 1"/>
          <p:cNvSpPr txBox="1">
            <a:spLocks/>
          </p:cNvSpPr>
          <p:nvPr/>
        </p:nvSpPr>
        <p:spPr bwMode="auto">
          <a:xfrm>
            <a:off x="970731" y="6093296"/>
            <a:ext cx="7705725" cy="68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אסטרטגיה מכוננת </a:t>
            </a:r>
            <a:r>
              <a:rPr lang="he-IL" sz="28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בואכה</a:t>
            </a: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תכנון המערכה </a:t>
            </a:r>
            <a:endParaRPr lang="he-IL" sz="4000" b="1" kern="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623584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רשימת האינטרסים הפלסטיניים</a:t>
            </a:r>
            <a:endParaRPr lang="he-IL" sz="3600" b="1" kern="1200" cap="all"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304924"/>
            <a:ext cx="9144000" cy="5868491"/>
          </a:xfrm>
        </p:spPr>
        <p:txBody>
          <a:bodyPr/>
          <a:lstStyle/>
          <a:p>
            <a:pPr marL="457200" lvl="0" indent="-457200">
              <a:buFont typeface="+mj-lt"/>
              <a:buAutoNum type="arabicPeriod"/>
            </a:pPr>
            <a:r>
              <a:rPr lang="he-IL" sz="2800" b="1" dirty="0">
                <a:latin typeface="Narkisim" panose="020E0502050101010101" pitchFamily="34" charset="-79"/>
                <a:cs typeface="Narkisim" panose="020E0502050101010101" pitchFamily="34" charset="-79"/>
              </a:rPr>
              <a:t>שלטון לאומי אחד</a:t>
            </a:r>
            <a:r>
              <a:rPr lang="he-IL" sz="2800" dirty="0">
                <a:latin typeface="Narkisim" panose="020E0502050101010101" pitchFamily="34" charset="-79"/>
                <a:cs typeface="Narkisim" panose="020E0502050101010101" pitchFamily="34" charset="-79"/>
              </a:rPr>
              <a:t> משותף, </a:t>
            </a:r>
            <a:r>
              <a:rPr lang="he-IL" sz="2800" dirty="0" smtClean="0">
                <a:latin typeface="Narkisim" panose="020E0502050101010101" pitchFamily="34" charset="-79"/>
                <a:cs typeface="Narkisim" panose="020E0502050101010101" pitchFamily="34" charset="-79"/>
              </a:rPr>
              <a:t>יציב, </a:t>
            </a:r>
            <a:r>
              <a:rPr lang="he-IL" sz="2800" dirty="0" err="1" smtClean="0">
                <a:latin typeface="Narkisim" panose="020E0502050101010101" pitchFamily="34" charset="-79"/>
                <a:cs typeface="Narkisim" panose="020E0502050101010101" pitchFamily="34" charset="-79"/>
              </a:rPr>
              <a:t>באיו"ש</a:t>
            </a:r>
            <a:r>
              <a:rPr lang="he-IL" sz="2800" dirty="0" smtClean="0">
                <a:latin typeface="Narkisim" panose="020E0502050101010101" pitchFamily="34" charset="-79"/>
                <a:cs typeface="Narkisim" panose="020E0502050101010101" pitchFamily="34" charset="-79"/>
              </a:rPr>
              <a:t> </a:t>
            </a:r>
            <a:r>
              <a:rPr lang="he-IL" sz="2800" dirty="0">
                <a:latin typeface="Narkisim" panose="020E0502050101010101" pitchFamily="34" charset="-79"/>
                <a:cs typeface="Narkisim" panose="020E0502050101010101" pitchFamily="34" charset="-79"/>
              </a:rPr>
              <a:t>ועזה ולאורך זמן.</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b="1" dirty="0">
                <a:latin typeface="Narkisim" panose="020E0502050101010101" pitchFamily="34" charset="-79"/>
                <a:cs typeface="Narkisim" panose="020E0502050101010101" pitchFamily="34" charset="-79"/>
              </a:rPr>
              <a:t>פיוס </a:t>
            </a:r>
            <a:r>
              <a:rPr lang="he-IL" sz="2800" dirty="0">
                <a:latin typeface="Narkisim" panose="020E0502050101010101" pitchFamily="34" charset="-79"/>
                <a:cs typeface="Narkisim" panose="020E0502050101010101" pitchFamily="34" charset="-79"/>
              </a:rPr>
              <a:t>לאומי פלסטיני עזה </a:t>
            </a:r>
            <a:r>
              <a:rPr lang="he-IL" sz="2800" dirty="0" err="1">
                <a:latin typeface="Narkisim" panose="020E0502050101010101" pitchFamily="34" charset="-79"/>
                <a:cs typeface="Narkisim" panose="020E0502050101010101" pitchFamily="34" charset="-79"/>
              </a:rPr>
              <a:t>ואיו"ש</a:t>
            </a:r>
            <a:r>
              <a:rPr lang="he-IL" sz="2800" dirty="0">
                <a:latin typeface="Narkisim" panose="020E0502050101010101" pitchFamily="34" charset="-79"/>
                <a:cs typeface="Narkisim" panose="020E0502050101010101" pitchFamily="34" charset="-79"/>
              </a:rPr>
              <a:t> שיאפשר ליצור רצף מדינתי.</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שימור הקשרים הכלכליים עם ישראל ואף הרחבתם בהסכם.</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הכרה בינלאומית וחברות מלאה בחבר העמים כמדינה שווה.</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ריבונות בירושלים המזרחית ושליטה </a:t>
            </a:r>
            <a:r>
              <a:rPr lang="he-IL" sz="2800" dirty="0" smtClean="0">
                <a:latin typeface="Narkisim" panose="020E0502050101010101" pitchFamily="34" charset="-79"/>
                <a:cs typeface="Narkisim" panose="020E0502050101010101" pitchFamily="34" charset="-79"/>
              </a:rPr>
              <a:t>בינ"ל </a:t>
            </a:r>
            <a:r>
              <a:rPr lang="he-IL" sz="2800" dirty="0">
                <a:latin typeface="Narkisim" panose="020E0502050101010101" pitchFamily="34" charset="-79"/>
                <a:cs typeface="Narkisim" panose="020E0502050101010101" pitchFamily="34" charset="-79"/>
              </a:rPr>
              <a:t>באזורים הקדושים.</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חזרת פליטים </a:t>
            </a:r>
            <a:r>
              <a:rPr lang="he-IL" sz="2800" dirty="0" err="1">
                <a:latin typeface="Narkisim" panose="020E0502050101010101" pitchFamily="34" charset="-79"/>
                <a:cs typeface="Narkisim" panose="020E0502050101010101" pitchFamily="34" charset="-79"/>
              </a:rPr>
              <a:t>סימלית</a:t>
            </a:r>
            <a:r>
              <a:rPr lang="he-IL" sz="2800" dirty="0">
                <a:latin typeface="Narkisim" panose="020E0502050101010101" pitchFamily="34" charset="-79"/>
                <a:cs typeface="Narkisim" panose="020E0502050101010101" pitchFamily="34" charset="-79"/>
              </a:rPr>
              <a:t> בלבד והשלמת הפער בפיצוי כספי משמעותי. </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עצמאות בתשתיות בסיוע בינ"ל וישראלי: מים, חשמל, תקשורת.</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הפלסטינים אזרחי ישראל נשארים בישראל. </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הסכם בינלאומי רחב בהובלת האמריקאים ובתמיכה של ירדן, מצרים </a:t>
            </a:r>
            <a:r>
              <a:rPr lang="he-IL" sz="2800" dirty="0" err="1">
                <a:latin typeface="Narkisim" panose="020E0502050101010101" pitchFamily="34" charset="-79"/>
                <a:cs typeface="Narkisim" panose="020E0502050101010101" pitchFamily="34" charset="-79"/>
              </a:rPr>
              <a:t>והמפרציות</a:t>
            </a:r>
            <a:r>
              <a:rPr lang="he-IL" sz="2800" dirty="0">
                <a:latin typeface="Narkisim" panose="020E0502050101010101" pitchFamily="34" charset="-79"/>
                <a:cs typeface="Narkisim" panose="020E0502050101010101" pitchFamily="34" charset="-79"/>
              </a:rPr>
              <a:t> כמנוף לעמידה ישראלית בהסכם בעתיד. </a:t>
            </a:r>
            <a:endParaRPr lang="en-US" sz="2800" dirty="0">
              <a:latin typeface="Narkisim" panose="020E0502050101010101" pitchFamily="34" charset="-79"/>
              <a:cs typeface="Narkisim" panose="020E0502050101010101" pitchFamily="34" charset="-79"/>
            </a:endParaRPr>
          </a:p>
          <a:p>
            <a:pPr marL="457200" lvl="0" indent="-457200">
              <a:buFont typeface="+mj-lt"/>
              <a:buAutoNum type="arabicPeriod"/>
            </a:pPr>
            <a:r>
              <a:rPr lang="he-IL" sz="2800" dirty="0">
                <a:latin typeface="Narkisim" panose="020E0502050101010101" pitchFamily="34" charset="-79"/>
                <a:cs typeface="Narkisim" panose="020E0502050101010101" pitchFamily="34" charset="-79"/>
              </a:rPr>
              <a:t>שליטה בתקציב אחוד לאומי</a:t>
            </a:r>
            <a:r>
              <a:rPr lang="he-IL" sz="2800" dirty="0" smtClean="0">
                <a:latin typeface="Narkisim" panose="020E0502050101010101" pitchFamily="34" charset="-79"/>
                <a:cs typeface="Narkisim" panose="020E0502050101010101" pitchFamily="34" charset="-79"/>
              </a:rPr>
              <a:t>.</a:t>
            </a:r>
            <a:r>
              <a:rPr lang="he-IL" sz="3200" dirty="0" smtClean="0">
                <a:latin typeface="Narkisim" panose="020E0502050101010101" pitchFamily="34" charset="-79"/>
                <a:cs typeface="Narkisim" panose="020E0502050101010101" pitchFamily="34" charset="-79"/>
              </a:rPr>
              <a:t> </a:t>
            </a:r>
            <a:endParaRPr lang="he-IL" sz="32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30372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99392"/>
            <a:ext cx="7705725" cy="863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מורכבות </a:t>
            </a: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בדרך להשגת האינטרסים</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341462"/>
            <a:ext cx="8964488" cy="539990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e-IL" dirty="0" smtClean="0">
                <a:latin typeface="Narkisim" panose="020E0502050101010101" pitchFamily="34" charset="-79"/>
                <a:cs typeface="Narkisim" panose="020E0502050101010101" pitchFamily="34" charset="-79"/>
              </a:rPr>
              <a:t>קשב </a:t>
            </a:r>
            <a:r>
              <a:rPr lang="he-IL" dirty="0">
                <a:latin typeface="Narkisim" panose="020E0502050101010101" pitchFamily="34" charset="-79"/>
                <a:cs typeface="Narkisim" panose="020E0502050101010101" pitchFamily="34" charset="-79"/>
              </a:rPr>
              <a:t>בינ"ל נמוך- מורכבות גבוהה של אינטרסים מנוגדים.</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תלות מלאה בישראל, כלכלית וביטחונית </a:t>
            </a:r>
            <a:r>
              <a:rPr lang="he-IL" dirty="0" err="1">
                <a:latin typeface="Narkisim" panose="020E0502050101010101" pitchFamily="34" charset="-79"/>
                <a:cs typeface="Narkisim" panose="020E0502050101010101" pitchFamily="34" charset="-79"/>
              </a:rPr>
              <a:t>באיו"ש</a:t>
            </a:r>
            <a:r>
              <a:rPr lang="he-IL" dirty="0">
                <a:latin typeface="Narkisim" panose="020E0502050101010101" pitchFamily="34" charset="-79"/>
                <a:cs typeface="Narkisim" panose="020E0502050101010101" pitchFamily="34" charset="-79"/>
              </a:rPr>
              <a:t>.</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את מי אנחנו מייצגים באמת: </a:t>
            </a:r>
            <a:r>
              <a:rPr lang="he-IL" dirty="0" err="1">
                <a:latin typeface="Narkisim" panose="020E0502050101010101" pitchFamily="34" charset="-79"/>
                <a:cs typeface="Narkisim" panose="020E0502050101010101" pitchFamily="34" charset="-79"/>
              </a:rPr>
              <a:t>אש"פ</a:t>
            </a:r>
            <a:r>
              <a:rPr lang="he-IL" dirty="0">
                <a:latin typeface="Narkisim" panose="020E0502050101010101" pitchFamily="34" charset="-79"/>
                <a:cs typeface="Narkisim" panose="020E0502050101010101" pitchFamily="34" charset="-79"/>
              </a:rPr>
              <a:t>, פת"ח, רשות פלסטינית?</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חמאס בעזה.</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רתימת הרחוב הפלסטיני, בדגש על הצעירים אל מול נרטיב ההתנגדות </a:t>
            </a:r>
            <a:r>
              <a:rPr lang="he-IL" dirty="0" smtClean="0">
                <a:latin typeface="Narkisim" panose="020E0502050101010101" pitchFamily="34" charset="-79"/>
                <a:cs typeface="Narkisim" panose="020E0502050101010101" pitchFamily="34" charset="-79"/>
              </a:rPr>
              <a:t>ברחוב.</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ארגז כלים חסר- כלכלי, מדיני, ביטחוני, לאומי.</a:t>
            </a:r>
            <a:endParaRPr lang="en-US" dirty="0">
              <a:latin typeface="Narkisim" panose="020E0502050101010101" pitchFamily="34" charset="-79"/>
              <a:cs typeface="Narkisim" panose="020E0502050101010101" pitchFamily="34" charset="-79"/>
            </a:endParaRPr>
          </a:p>
          <a:p>
            <a:r>
              <a:rPr lang="he-IL" dirty="0" err="1">
                <a:latin typeface="Narkisim" panose="020E0502050101010101" pitchFamily="34" charset="-79"/>
                <a:cs typeface="Narkisim" panose="020E0502050101010101" pitchFamily="34" charset="-79"/>
              </a:rPr>
              <a:t>אג'נדות</a:t>
            </a:r>
            <a:r>
              <a:rPr lang="he-IL" dirty="0">
                <a:latin typeface="Narkisim" panose="020E0502050101010101" pitchFamily="34" charset="-79"/>
                <a:cs typeface="Narkisim" panose="020E0502050101010101" pitchFamily="34" charset="-79"/>
              </a:rPr>
              <a:t> מתחרות: חמאס-רשות, דתיים-חילוניים, פנים-חוץ, אשף-</a:t>
            </a:r>
            <a:r>
              <a:rPr lang="he-IL" dirty="0" err="1">
                <a:latin typeface="Narkisim" panose="020E0502050101010101" pitchFamily="34" charset="-79"/>
                <a:cs typeface="Narkisim" panose="020E0502050101010101" pitchFamily="34" charset="-79"/>
              </a:rPr>
              <a:t>רשפ</a:t>
            </a:r>
            <a:r>
              <a:rPr lang="he-IL" dirty="0">
                <a:latin typeface="Narkisim" panose="020E0502050101010101" pitchFamily="34" charset="-79"/>
                <a:cs typeface="Narkisim" panose="020E0502050101010101" pitchFamily="34" charset="-79"/>
              </a:rPr>
              <a:t>.</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היעדר יורש טבעי לאבו מאזן.</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פינוי ערים וגושי ההתנחלויות – אובייקטיבית אירוע מורכב.</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ארה"ב לצד ישראל.</a:t>
            </a:r>
            <a:endParaRPr lang="en-US" dirty="0">
              <a:latin typeface="Narkisim" panose="020E0502050101010101" pitchFamily="34" charset="-79"/>
              <a:cs typeface="Narkisim" panose="020E0502050101010101" pitchFamily="34" charset="-79"/>
            </a:endParaRPr>
          </a:p>
          <a:p>
            <a:r>
              <a:rPr lang="he-IL" dirty="0">
                <a:latin typeface="Narkisim" panose="020E0502050101010101" pitchFamily="34" charset="-79"/>
                <a:cs typeface="Narkisim" panose="020E0502050101010101" pitchFamily="34" charset="-79"/>
              </a:rPr>
              <a:t>ארבעה עמים שצריך לחבר: עזה, </a:t>
            </a:r>
            <a:r>
              <a:rPr lang="he-IL" dirty="0" err="1">
                <a:latin typeface="Narkisim" panose="020E0502050101010101" pitchFamily="34" charset="-79"/>
                <a:cs typeface="Narkisim" panose="020E0502050101010101" pitchFamily="34" charset="-79"/>
              </a:rPr>
              <a:t>איו"ש</a:t>
            </a:r>
            <a:r>
              <a:rPr lang="he-IL" dirty="0">
                <a:latin typeface="Narkisim" panose="020E0502050101010101" pitchFamily="34" charset="-79"/>
                <a:cs typeface="Narkisim" panose="020E0502050101010101" pitchFamily="34" charset="-79"/>
              </a:rPr>
              <a:t>, מזרח ירושלים?, ערביי ישראל?</a:t>
            </a:r>
            <a:endParaRPr lang="en-US" dirty="0">
              <a:latin typeface="Narkisim" panose="020E0502050101010101" pitchFamily="34" charset="-79"/>
              <a:cs typeface="Narkisim" panose="020E0502050101010101" pitchFamily="34" charset="-79"/>
            </a:endParaRPr>
          </a:p>
          <a:p>
            <a:endParaRPr lang="he-IL" sz="2600" dirty="0">
              <a:latin typeface="Narkisim" panose="020E0502050101010101" pitchFamily="34" charset="-79"/>
              <a:cs typeface="Narkisim" panose="020E0502050101010101" pitchFamily="34" charset="-79"/>
            </a:endParaRPr>
          </a:p>
          <a:p>
            <a:endParaRPr lang="he-IL" sz="26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411209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260648"/>
            <a:ext cx="7705725" cy="863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השחקן הפלסטיני</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348877"/>
            <a:ext cx="9144000" cy="57525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z="2800" dirty="0">
                <a:latin typeface="Narkisim" panose="020E0502050101010101" pitchFamily="34" charset="-79"/>
                <a:cs typeface="Narkisim" panose="020E0502050101010101" pitchFamily="34" charset="-79"/>
              </a:rPr>
              <a:t>המערכת מכילה "שחקנים" רבים </a:t>
            </a:r>
            <a:r>
              <a:rPr lang="he-IL" sz="2800" dirty="0" smtClean="0">
                <a:latin typeface="Narkisim" panose="020E0502050101010101" pitchFamily="34" charset="-79"/>
                <a:cs typeface="Narkisim" panose="020E0502050101010101" pitchFamily="34" charset="-79"/>
              </a:rPr>
              <a:t>כשהמובילים/</a:t>
            </a:r>
            <a:r>
              <a:rPr lang="he-IL" sz="2800" dirty="0" err="1" smtClean="0">
                <a:latin typeface="Narkisim" panose="020E0502050101010101" pitchFamily="34" charset="-79"/>
                <a:cs typeface="Narkisim" panose="020E0502050101010101" pitchFamily="34" charset="-79"/>
              </a:rPr>
              <a:t>ות</a:t>
            </a:r>
            <a:r>
              <a:rPr lang="he-IL" sz="2800" dirty="0" smtClean="0">
                <a:latin typeface="Narkisim" panose="020E0502050101010101" pitchFamily="34" charset="-79"/>
                <a:cs typeface="Narkisim" panose="020E0502050101010101" pitchFamily="34" charset="-79"/>
              </a:rPr>
              <a:t> - </a:t>
            </a:r>
            <a:r>
              <a:rPr lang="he-IL" sz="2800" dirty="0">
                <a:latin typeface="Narkisim" panose="020E0502050101010101" pitchFamily="34" charset="-79"/>
                <a:cs typeface="Narkisim" panose="020E0502050101010101" pitchFamily="34" charset="-79"/>
              </a:rPr>
              <a:t>הרש"פ </a:t>
            </a:r>
            <a:r>
              <a:rPr lang="he-IL" dirty="0">
                <a:latin typeface="Narkisim" panose="020E0502050101010101" pitchFamily="34" charset="-79"/>
                <a:cs typeface="Narkisim" panose="020E0502050101010101" pitchFamily="34" charset="-79"/>
              </a:rPr>
              <a:t>והחמאס. </a:t>
            </a:r>
            <a:endParaRPr lang="en-US"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אש"ף כנציג הבלעדי של העם </a:t>
            </a:r>
            <a:r>
              <a:rPr lang="he-IL" sz="2800" dirty="0" smtClean="0">
                <a:latin typeface="Narkisim" panose="020E0502050101010101" pitchFamily="34" charset="-79"/>
                <a:cs typeface="Narkisim" panose="020E0502050101010101" pitchFamily="34" charset="-79"/>
              </a:rPr>
              <a:t>הפלסטיני.</a:t>
            </a:r>
          </a:p>
          <a:p>
            <a:pPr lvl="0"/>
            <a:r>
              <a:rPr lang="he-IL" sz="2800" dirty="0" smtClean="0">
                <a:latin typeface="Narkisim" panose="020E0502050101010101" pitchFamily="34" charset="-79"/>
                <a:cs typeface="Narkisim" panose="020E0502050101010101" pitchFamily="34" charset="-79"/>
              </a:rPr>
              <a:t>השפעה </a:t>
            </a:r>
            <a:r>
              <a:rPr lang="he-IL" sz="2800" dirty="0">
                <a:latin typeface="Narkisim" panose="020E0502050101010101" pitchFamily="34" charset="-79"/>
                <a:cs typeface="Narkisim" panose="020E0502050101010101" pitchFamily="34" charset="-79"/>
              </a:rPr>
              <a:t>גוברת לדור </a:t>
            </a:r>
            <a:r>
              <a:rPr lang="he-IL" sz="2800" dirty="0" smtClean="0">
                <a:latin typeface="Narkisim" panose="020E0502050101010101" pitchFamily="34" charset="-79"/>
                <a:cs typeface="Narkisim" panose="020E0502050101010101" pitchFamily="34" charset="-79"/>
              </a:rPr>
              <a:t>הצעירים</a:t>
            </a:r>
          </a:p>
          <a:p>
            <a:pPr lvl="0"/>
            <a:r>
              <a:rPr lang="he-IL" sz="2800" dirty="0" smtClean="0">
                <a:latin typeface="Narkisim" panose="020E0502050101010101" pitchFamily="34" charset="-79"/>
                <a:cs typeface="Narkisim" panose="020E0502050101010101" pitchFamily="34" charset="-79"/>
              </a:rPr>
              <a:t>ריבוי </a:t>
            </a:r>
            <a:r>
              <a:rPr lang="he-IL" sz="2800" dirty="0">
                <a:latin typeface="Narkisim" panose="020E0502050101010101" pitchFamily="34" charset="-79"/>
                <a:cs typeface="Narkisim" panose="020E0502050101010101" pitchFamily="34" charset="-79"/>
              </a:rPr>
              <a:t>אוכלוסין גבוה מאוד במיוחד בעזה לצד שטח אדמה מצומצם יוביל בעתיד לצפיפות מסוכנת העשויה להשפיע על </a:t>
            </a:r>
            <a:r>
              <a:rPr lang="he-IL" sz="2800" dirty="0" err="1" smtClean="0">
                <a:latin typeface="Narkisim" panose="020E0502050101010101" pitchFamily="34" charset="-79"/>
                <a:cs typeface="Narkisim" panose="020E0502050101010101" pitchFamily="34" charset="-79"/>
              </a:rPr>
              <a:t>הביטל"ם</a:t>
            </a:r>
            <a:r>
              <a:rPr lang="he-IL" sz="2800" dirty="0" smtClean="0">
                <a:latin typeface="Narkisim" panose="020E0502050101010101" pitchFamily="34" charset="-79"/>
                <a:cs typeface="Narkisim" panose="020E0502050101010101" pitchFamily="34" charset="-79"/>
              </a:rPr>
              <a:t>.</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מיליטנטיות הולכת וגוברת של הדור הצעיר משפיעה על היכולת להביא להסכם הוגן מהצד הישראלי, </a:t>
            </a:r>
            <a:r>
              <a:rPr lang="he-IL" sz="2800" dirty="0" smtClean="0">
                <a:latin typeface="Narkisim" panose="020E0502050101010101" pitchFamily="34" charset="-79"/>
                <a:cs typeface="Narkisim" panose="020E0502050101010101" pitchFamily="34" charset="-79"/>
              </a:rPr>
              <a:t>ויתורים </a:t>
            </a:r>
            <a:r>
              <a:rPr lang="he-IL" sz="2800" dirty="0">
                <a:latin typeface="Narkisim" panose="020E0502050101010101" pitchFamily="34" charset="-79"/>
                <a:cs typeface="Narkisim" panose="020E0502050101010101" pitchFamily="34" charset="-79"/>
              </a:rPr>
              <a:t>הם מחויבי </a:t>
            </a:r>
            <a:r>
              <a:rPr lang="he-IL" sz="2800" dirty="0" smtClean="0">
                <a:latin typeface="Narkisim" panose="020E0502050101010101" pitchFamily="34" charset="-79"/>
                <a:cs typeface="Narkisim" panose="020E0502050101010101" pitchFamily="34" charset="-79"/>
              </a:rPr>
              <a:t>המציאות.</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כלכלית ישנן שתי כלכלות נפרדות בין עזה </a:t>
            </a:r>
            <a:r>
              <a:rPr lang="he-IL" sz="2800" dirty="0" err="1">
                <a:latin typeface="Narkisim" panose="020E0502050101010101" pitchFamily="34" charset="-79"/>
                <a:cs typeface="Narkisim" panose="020E0502050101010101" pitchFamily="34" charset="-79"/>
              </a:rPr>
              <a:t>לאיו"ש</a:t>
            </a:r>
            <a:r>
              <a:rPr lang="he-IL" sz="2800" dirty="0">
                <a:latin typeface="Narkisim" panose="020E0502050101010101" pitchFamily="34" charset="-79"/>
                <a:cs typeface="Narkisim" panose="020E0502050101010101" pitchFamily="34" charset="-79"/>
              </a:rPr>
              <a:t> ששתיהן גם יחד תלויות באופן משמעותי בישראל הן בשל "המצור" הישראלי וסגירת מעבר רפיח המצרי והן בשל העסקת מעל 100 אלף עובדים בישראל</a:t>
            </a:r>
            <a:r>
              <a:rPr lang="he-IL" sz="2800" dirty="0" smtClean="0">
                <a:latin typeface="Narkisim" panose="020E0502050101010101" pitchFamily="34" charset="-79"/>
                <a:cs typeface="Narkisim" panose="020E0502050101010101" pitchFamily="34" charset="-79"/>
              </a:rPr>
              <a:t>.</a:t>
            </a:r>
            <a:endParaRPr lang="en-US"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616790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260648"/>
            <a:ext cx="7705725" cy="863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השחקן </a:t>
            </a: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הפלסטיני (2)</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180528" y="1348877"/>
            <a:ext cx="9324528" cy="57525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z="2800" dirty="0" smtClean="0">
                <a:latin typeface="Narkisim" panose="020E0502050101010101" pitchFamily="34" charset="-79"/>
                <a:cs typeface="Narkisim" panose="020E0502050101010101" pitchFamily="34" charset="-79"/>
              </a:rPr>
              <a:t>היעדר </a:t>
            </a:r>
            <a:r>
              <a:rPr lang="he-IL" sz="2800" dirty="0">
                <a:latin typeface="Narkisim" panose="020E0502050101010101" pitchFamily="34" charset="-79"/>
                <a:cs typeface="Narkisim" panose="020E0502050101010101" pitchFamily="34" charset="-79"/>
              </a:rPr>
              <a:t>פיוס בין החמאס לפת"ח והמלחמה הפנימית אינה מאפשרת הגעה להסדרה באופק עם ישראל, היעדר הפיוס פוגע בלגיטימציה של אבו- מאזן והרשות לשמש נציג בלעדי של העם הפלסטיני. </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הקיפאון והיעדר בחירות לצד החשש מכניסת חמאס למועצה אף הם וקטור שמצביע על צורך בפיוס.</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היעדר מנהיגות ביום שאחרי אבו-מאזן בפתח לעומת מנהיגות חזקה וברורה לחמאס מסכנת את השלטון הלאומני.</a:t>
            </a:r>
            <a:endParaRPr lang="en-US" sz="2800" dirty="0">
              <a:latin typeface="Narkisim" panose="020E0502050101010101" pitchFamily="34" charset="-79"/>
              <a:cs typeface="Narkisim" panose="020E0502050101010101" pitchFamily="34" charset="-79"/>
            </a:endParaRPr>
          </a:p>
          <a:p>
            <a:pPr lvl="0"/>
            <a:r>
              <a:rPr lang="he-IL" sz="2800" dirty="0" err="1">
                <a:latin typeface="Narkisim" panose="020E0502050101010101" pitchFamily="34" charset="-79"/>
                <a:cs typeface="Narkisim" panose="020E0502050101010101" pitchFamily="34" charset="-79"/>
              </a:rPr>
              <a:t>הדתה</a:t>
            </a:r>
            <a:r>
              <a:rPr lang="he-IL" sz="2800" dirty="0">
                <a:latin typeface="Narkisim" panose="020E0502050101010101" pitchFamily="34" charset="-79"/>
                <a:cs typeface="Narkisim" panose="020E0502050101010101" pitchFamily="34" charset="-79"/>
              </a:rPr>
              <a:t> בעם הפלסטיני מסכנת שלטון הרשות, כניסה של מוטיבים של </a:t>
            </a:r>
            <a:r>
              <a:rPr lang="he-IL" sz="2800" dirty="0" err="1">
                <a:latin typeface="Narkisim" panose="020E0502050101010101" pitchFamily="34" charset="-79"/>
                <a:cs typeface="Narkisim" panose="020E0502050101010101" pitchFamily="34" charset="-79"/>
              </a:rPr>
              <a:t>דעאש</a:t>
            </a:r>
            <a:r>
              <a:rPr lang="he-IL" sz="2800" dirty="0">
                <a:latin typeface="Narkisim" panose="020E0502050101010101" pitchFamily="34" charset="-79"/>
                <a:cs typeface="Narkisim" panose="020E0502050101010101" pitchFamily="34" charset="-79"/>
              </a:rPr>
              <a:t>, </a:t>
            </a:r>
            <a:r>
              <a:rPr lang="he-IL" sz="2800" dirty="0" err="1">
                <a:latin typeface="Narkisim" panose="020E0502050101010101" pitchFamily="34" charset="-79"/>
                <a:cs typeface="Narkisim" panose="020E0502050101010101" pitchFamily="34" charset="-79"/>
              </a:rPr>
              <a:t>ג'האד</a:t>
            </a:r>
            <a:r>
              <a:rPr lang="he-IL" sz="2800" dirty="0">
                <a:latin typeface="Narkisim" panose="020E0502050101010101" pitchFamily="34" charset="-79"/>
                <a:cs typeface="Narkisim" panose="020E0502050101010101" pitchFamily="34" charset="-79"/>
              </a:rPr>
              <a:t> עולמי וחמאס הם וקטור שלילי.</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ירושלים  - הבנה כי </a:t>
            </a:r>
            <a:r>
              <a:rPr lang="he-IL" sz="2800" dirty="0" smtClean="0">
                <a:latin typeface="Narkisim" panose="020E0502050101010101" pitchFamily="34" charset="-79"/>
                <a:cs typeface="Narkisim" panose="020E0502050101010101" pitchFamily="34" charset="-79"/>
              </a:rPr>
              <a:t>ללא הסכמה בעניין לא </a:t>
            </a:r>
            <a:r>
              <a:rPr lang="he-IL" sz="2800" dirty="0">
                <a:latin typeface="Narkisim" panose="020E0502050101010101" pitchFamily="34" charset="-79"/>
                <a:cs typeface="Narkisim" panose="020E0502050101010101" pitchFamily="34" charset="-79"/>
              </a:rPr>
              <a:t>תהיה לגיטימציה להסכם.</a:t>
            </a:r>
            <a:endParaRPr lang="en-US" sz="2800" dirty="0">
              <a:latin typeface="Narkisim" panose="020E0502050101010101" pitchFamily="34" charset="-79"/>
              <a:cs typeface="Narkisim" panose="020E0502050101010101" pitchFamily="34" charset="-79"/>
            </a:endParaRPr>
          </a:p>
          <a:p>
            <a:endParaRPr lang="he-IL" sz="2800" dirty="0">
              <a:latin typeface="Narkisim" panose="020E0502050101010101" pitchFamily="34" charset="-79"/>
              <a:cs typeface="Narkisim" panose="020E0502050101010101" pitchFamily="34" charset="-79"/>
            </a:endParaRPr>
          </a:p>
          <a:p>
            <a:pPr marL="0" indent="0">
              <a:buNone/>
            </a:pPr>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359802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260648"/>
            <a:ext cx="7705725" cy="863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השחקן </a:t>
            </a: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הפלסטיני (3)</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105469"/>
            <a:ext cx="9144000" cy="57525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z="2800" dirty="0" smtClean="0">
                <a:latin typeface="Narkisim" panose="020E0502050101010101" pitchFamily="34" charset="-79"/>
                <a:cs typeface="Narkisim" panose="020E0502050101010101" pitchFamily="34" charset="-79"/>
              </a:rPr>
              <a:t>בחירות </a:t>
            </a:r>
            <a:r>
              <a:rPr lang="he-IL" sz="2800" dirty="0">
                <a:latin typeface="Narkisim" panose="020E0502050101010101" pitchFamily="34" charset="-79"/>
                <a:cs typeface="Narkisim" panose="020E0502050101010101" pitchFamily="34" charset="-79"/>
              </a:rPr>
              <a:t>ודמוקרטיה – </a:t>
            </a:r>
            <a:r>
              <a:rPr lang="he-IL" sz="2800" dirty="0" smtClean="0">
                <a:latin typeface="Narkisim" panose="020E0502050101010101" pitchFamily="34" charset="-79"/>
                <a:cs typeface="Narkisim" panose="020E0502050101010101" pitchFamily="34" charset="-79"/>
              </a:rPr>
              <a:t>איום/הזדמנות.</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בהיבט הביטחוני קיים חשש מהשתלטות חמאס על </a:t>
            </a:r>
            <a:r>
              <a:rPr lang="he-IL" sz="2800" dirty="0" err="1">
                <a:latin typeface="Narkisim" panose="020E0502050101010101" pitchFamily="34" charset="-79"/>
                <a:cs typeface="Narkisim" panose="020E0502050101010101" pitchFamily="34" charset="-79"/>
              </a:rPr>
              <a:t>איו"ש</a:t>
            </a:r>
            <a:r>
              <a:rPr lang="he-IL" sz="2800" dirty="0">
                <a:latin typeface="Narkisim" panose="020E0502050101010101" pitchFamily="34" charset="-79"/>
                <a:cs typeface="Narkisim" panose="020E0502050101010101" pitchFamily="34" charset="-79"/>
              </a:rPr>
              <a:t>, הגם שנסמכים על ישראל שלא תיתן לאירוע כזה להתרחש.</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בנאום הסכסוך עם ישראל והכרה איטית ומתמשכת במיצוב הרשות כמדינה, חברות בוועדות מרכזיות בינלאומיות.</a:t>
            </a:r>
            <a:endParaRPr lang="en-US" sz="2800" dirty="0">
              <a:latin typeface="Narkisim" panose="020E0502050101010101" pitchFamily="34" charset="-79"/>
              <a:cs typeface="Narkisim" panose="020E0502050101010101" pitchFamily="34" charset="-79"/>
            </a:endParaRPr>
          </a:p>
          <a:p>
            <a:pPr lvl="0"/>
            <a:r>
              <a:rPr lang="he-IL" sz="2800" dirty="0">
                <a:latin typeface="Narkisim" panose="020E0502050101010101" pitchFamily="34" charset="-79"/>
                <a:cs typeface="Narkisim" panose="020E0502050101010101" pitchFamily="34" charset="-79"/>
              </a:rPr>
              <a:t>האינטרס העליון הוא לשמר את הבעיה הפלסטינית כמרכזית, בניית תודעה בינלאומית כי בסיס הסכסוך העולמי הוא הכיבוש הישראלי.</a:t>
            </a:r>
            <a:endParaRPr lang="en-US" sz="2800" dirty="0">
              <a:latin typeface="Narkisim" panose="020E0502050101010101" pitchFamily="34" charset="-79"/>
              <a:cs typeface="Narkisim" panose="020E0502050101010101" pitchFamily="34" charset="-79"/>
            </a:endParaRPr>
          </a:p>
          <a:p>
            <a:endParaRPr lang="he-IL" sz="2800" dirty="0">
              <a:latin typeface="Narkisim" panose="020E0502050101010101" pitchFamily="34" charset="-79"/>
              <a:cs typeface="Narkisim" panose="020E0502050101010101" pitchFamily="34" charset="-79"/>
            </a:endParaRPr>
          </a:p>
          <a:p>
            <a:pPr marL="0" indent="0">
              <a:buNone/>
            </a:pPr>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221366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0"/>
            <a:ext cx="7705725" cy="6206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השחקן הישראלי</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124744"/>
            <a:ext cx="9144000" cy="56166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dirty="0">
                <a:latin typeface="Narkisim" panose="020E0502050101010101" pitchFamily="34" charset="-79"/>
                <a:cs typeface="Narkisim" panose="020E0502050101010101" pitchFamily="34" charset="-79"/>
              </a:rPr>
              <a:t>גושי ההתנחלות והערים </a:t>
            </a:r>
            <a:r>
              <a:rPr lang="he-IL" dirty="0" smtClean="0">
                <a:latin typeface="Narkisim" panose="020E0502050101010101" pitchFamily="34" charset="-79"/>
                <a:cs typeface="Narkisim" panose="020E0502050101010101" pitchFamily="34" charset="-79"/>
              </a:rPr>
              <a:t>הם </a:t>
            </a:r>
            <a:r>
              <a:rPr lang="he-IL" dirty="0">
                <a:latin typeface="Narkisim" panose="020E0502050101010101" pitchFamily="34" charset="-79"/>
                <a:cs typeface="Narkisim" panose="020E0502050101010101" pitchFamily="34" charset="-79"/>
              </a:rPr>
              <a:t>עובדה קיימת. </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דעת הקהל והציבוריות הישראלית הולכת ומקצינה, ימנית, </a:t>
            </a:r>
            <a:r>
              <a:rPr lang="he-IL" dirty="0" smtClean="0">
                <a:latin typeface="Narkisim" panose="020E0502050101010101" pitchFamily="34" charset="-79"/>
                <a:cs typeface="Narkisim" panose="020E0502050101010101" pitchFamily="34" charset="-79"/>
              </a:rPr>
              <a:t>ההרכב </a:t>
            </a:r>
            <a:r>
              <a:rPr lang="he-IL" dirty="0">
                <a:latin typeface="Narkisim" panose="020E0502050101010101" pitchFamily="34" charset="-79"/>
                <a:cs typeface="Narkisim" panose="020E0502050101010101" pitchFamily="34" charset="-79"/>
              </a:rPr>
              <a:t>קואליציוני מקשה על כל ויתור או הסכם. משאל עם עשוי להוביל להפסד הבחירות הבאות שכן על פי מדגמים העם בישראל מעוניין בהיפרדות.</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ירושלים יהודית וישראלית- קושי </a:t>
            </a:r>
            <a:r>
              <a:rPr lang="he-IL" dirty="0" err="1">
                <a:latin typeface="Narkisim" panose="020E0502050101010101" pitchFamily="34" charset="-79"/>
                <a:cs typeface="Narkisim" panose="020E0502050101010101" pitchFamily="34" charset="-79"/>
              </a:rPr>
              <a:t>אמיתי</a:t>
            </a:r>
            <a:r>
              <a:rPr lang="he-IL" dirty="0">
                <a:latin typeface="Narkisim" panose="020E0502050101010101" pitchFamily="34" charset="-79"/>
                <a:cs typeface="Narkisim" panose="020E0502050101010101" pitchFamily="34" charset="-79"/>
              </a:rPr>
              <a:t> לדריסת רגל לא פרופורציונית.</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האינטרס הביטחוני עומד בראש סדר העדיפויות. קשה ללכת להסכם בשיטת "השלבים" עם </a:t>
            </a:r>
            <a:r>
              <a:rPr lang="he-IL" dirty="0" err="1">
                <a:latin typeface="Narkisim" panose="020E0502050101010101" pitchFamily="34" charset="-79"/>
                <a:cs typeface="Narkisim" panose="020E0502050101010101" pitchFamily="34" charset="-79"/>
              </a:rPr>
              <a:t>איו"ש</a:t>
            </a:r>
            <a:r>
              <a:rPr lang="he-IL" dirty="0">
                <a:latin typeface="Narkisim" panose="020E0502050101010101" pitchFamily="34" charset="-79"/>
                <a:cs typeface="Narkisim" panose="020E0502050101010101" pitchFamily="34" charset="-79"/>
              </a:rPr>
              <a:t> ועזה שכן מותיר את האיום על העורף באופן מוחשי. </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צורך בסיסי קיומי לשליטה באזורים אסטרטגיים.</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מחפשת "שחקנים" נוספים בשל "הקרירות" הנושבת מכיוון ארה"ב והיחסים המורכבים ביניהן. </a:t>
            </a:r>
            <a:endParaRPr lang="en-US" dirty="0">
              <a:latin typeface="Narkisim" panose="020E0502050101010101" pitchFamily="34" charset="-79"/>
              <a:cs typeface="Narkisim" panose="020E0502050101010101" pitchFamily="34" charset="-79"/>
            </a:endParaRPr>
          </a:p>
          <a:p>
            <a:pPr lvl="0"/>
            <a:r>
              <a:rPr lang="he-IL" dirty="0">
                <a:latin typeface="Narkisim" panose="020E0502050101010101" pitchFamily="34" charset="-79"/>
                <a:cs typeface="Narkisim" panose="020E0502050101010101" pitchFamily="34" charset="-79"/>
              </a:rPr>
              <a:t>האינטרסים המשותפים עם סעודיה ומדינות מתונות נוספות בציר זה הולכים ומעמיקים. ישראל מעוניינת לבודד את עזה ולצמצם השפעה של קטאר ותורכיה על המרחב.</a:t>
            </a:r>
            <a:endParaRPr lang="en-US" dirty="0">
              <a:latin typeface="Narkisim" panose="020E0502050101010101" pitchFamily="34" charset="-79"/>
              <a:cs typeface="Narkisim" panose="020E0502050101010101" pitchFamily="34" charset="-79"/>
            </a:endParaRPr>
          </a:p>
          <a:p>
            <a:endParaRPr lang="he-IL" sz="32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836272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0"/>
            <a:ext cx="7705725" cy="7647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העולם הערבי</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908720"/>
            <a:ext cx="9144000" cy="540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המצרים בעלי אינטרס להחליש את החמאס, לצד רצונם להמשיך ולהוביל כמדינה משמעותית במזה"ת. מעוניינים בחמאס חלשה ורשות חזקה עם מענה הולם לסוגיית מעבר רפיח והמנהרות.</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סעודיה </a:t>
            </a:r>
            <a:r>
              <a:rPr lang="he-IL" dirty="0" err="1">
                <a:latin typeface="Calibri" panose="020F0502020204030204" pitchFamily="34" charset="0"/>
                <a:ea typeface="Calibri" panose="020F0502020204030204" pitchFamily="34" charset="0"/>
                <a:cs typeface="Narkisim" panose="020E0502050101010101" pitchFamily="34" charset="-79"/>
              </a:rPr>
              <a:t>והמפרציות</a:t>
            </a:r>
            <a:r>
              <a:rPr lang="he-IL" dirty="0">
                <a:latin typeface="Calibri" panose="020F0502020204030204" pitchFamily="34" charset="0"/>
                <a:ea typeface="Calibri" panose="020F0502020204030204" pitchFamily="34" charset="0"/>
                <a:cs typeface="Narkisim" panose="020E0502050101010101" pitchFamily="34" charset="-79"/>
              </a:rPr>
              <a:t> מחויבים לפלסטינים אך בעלי אינטרסים גם עם ישראל.</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"הכתף הקרה" של ארה"ב לסעודיה מחיבת איזון בדמות השפעה גוברת במזה"ת אם דרך כניסה לתהליך השלום ואם דרך חיבור לרוסיה.</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ירדן מעוניינת לשמר הגמוניה על המקומות הקדושים- זו הסיבה היחידה לכך שהשלטון המלוכני נשאר יציב וזוכה לאהדה של המדינות הערביות.</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טורקיה וקטאר הן בעלות ברית </a:t>
            </a:r>
            <a:r>
              <a:rPr lang="he-IL" dirty="0" smtClean="0">
                <a:latin typeface="Calibri" panose="020F0502020204030204" pitchFamily="34" charset="0"/>
                <a:ea typeface="Calibri" panose="020F0502020204030204" pitchFamily="34" charset="0"/>
                <a:cs typeface="Narkisim" panose="020E0502050101010101" pitchFamily="34" charset="-79"/>
              </a:rPr>
              <a:t>לחמאס</a:t>
            </a:r>
            <a:r>
              <a:rPr lang="he-IL" dirty="0">
                <a:latin typeface="Calibri" panose="020F0502020204030204" pitchFamily="34" charset="0"/>
                <a:ea typeface="Calibri" panose="020F0502020204030204" pitchFamily="34" charset="0"/>
                <a:cs typeface="Narkisim" panose="020E0502050101010101" pitchFamily="34" charset="-79"/>
              </a:rPr>
              <a:t>, </a:t>
            </a:r>
            <a:r>
              <a:rPr lang="he-IL" dirty="0" smtClean="0">
                <a:latin typeface="Calibri" panose="020F0502020204030204" pitchFamily="34" charset="0"/>
                <a:ea typeface="Calibri" panose="020F0502020204030204" pitchFamily="34" charset="0"/>
                <a:cs typeface="Narkisim" panose="020E0502050101010101" pitchFamily="34" charset="-79"/>
              </a:rPr>
              <a:t>תופסות </a:t>
            </a:r>
            <a:r>
              <a:rPr lang="he-IL" dirty="0">
                <a:latin typeface="Calibri" panose="020F0502020204030204" pitchFamily="34" charset="0"/>
                <a:ea typeface="Calibri" panose="020F0502020204030204" pitchFamily="34" charset="0"/>
                <a:cs typeface="Narkisim" panose="020E0502050101010101" pitchFamily="34" charset="-79"/>
              </a:rPr>
              <a:t>עצמן כמאזנות לירדן ומצרים. </a:t>
            </a:r>
            <a:endParaRPr lang="en-US" sz="18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Aft>
                <a:spcPts val="800"/>
              </a:spcAft>
              <a:buFont typeface="+mj-cs"/>
              <a:buAutoNum type="hebrew2Minus"/>
            </a:pPr>
            <a:r>
              <a:rPr lang="he-IL" dirty="0" smtClean="0">
                <a:latin typeface="Calibri" panose="020F0502020204030204" pitchFamily="34" charset="0"/>
                <a:ea typeface="Calibri" panose="020F0502020204030204" pitchFamily="34" charset="0"/>
                <a:cs typeface="Narkisim" panose="020E0502050101010101" pitchFamily="34" charset="-79"/>
              </a:rPr>
              <a:t>ירדן מעוניינת בהמשך הקשרים עם ישראל, לאור האיום המתפתח מול </a:t>
            </a:r>
            <a:r>
              <a:rPr lang="he-IL" dirty="0" err="1" smtClean="0">
                <a:latin typeface="Calibri" panose="020F0502020204030204" pitchFamily="34" charset="0"/>
                <a:ea typeface="Calibri" panose="020F0502020204030204" pitchFamily="34" charset="0"/>
                <a:cs typeface="Narkisim" panose="020E0502050101010101" pitchFamily="34" charset="-79"/>
              </a:rPr>
              <a:t>דעאש</a:t>
            </a:r>
            <a:r>
              <a:rPr lang="he-IL" dirty="0" smtClean="0">
                <a:latin typeface="Calibri" panose="020F0502020204030204" pitchFamily="34" charset="0"/>
                <a:ea typeface="Calibri" panose="020F0502020204030204" pitchFamily="34" charset="0"/>
                <a:cs typeface="Narkisim" panose="020E0502050101010101" pitchFamily="34" charset="-79"/>
              </a:rPr>
              <a:t>. </a:t>
            </a:r>
            <a:endParaRPr lang="en-US" sz="18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3200" dirty="0">
              <a:latin typeface="Narkisim" panose="020E0502050101010101" pitchFamily="34" charset="-79"/>
              <a:cs typeface="Narkisim" panose="020E0502050101010101" pitchFamily="34" charset="-79"/>
            </a:endParaRPr>
          </a:p>
          <a:p>
            <a:pPr marL="0" indent="0">
              <a:buNone/>
            </a:pPr>
            <a:endParaRPr lang="he-IL" sz="32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185406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7" y="116632"/>
            <a:ext cx="7705725" cy="7200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p>
            <a:pPr algn="ctr" defTabSz="685983">
              <a:lnSpc>
                <a:spcPct val="90000"/>
              </a:lnSpc>
            </a:pPr>
            <a:r>
              <a:rPr lang="he-IL" sz="3600" b="1" kern="1200" cap="all" dirty="0" smtClean="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השחקן הבינלאומי – ארה"ב ואירופה</a:t>
            </a:r>
            <a:endParaRPr lang="he-IL" sz="3600" b="1" kern="1200" cap="all" dirty="0">
              <a:solidFill>
                <a:srgbClr val="240759"/>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3" name="מציין מיקום תוכן 2"/>
          <p:cNvSpPr>
            <a:spLocks noGrp="1"/>
          </p:cNvSpPr>
          <p:nvPr>
            <p:ph idx="1"/>
          </p:nvPr>
        </p:nvSpPr>
        <p:spPr>
          <a:xfrm>
            <a:off x="0" y="1124744"/>
            <a:ext cx="8748713" cy="48958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20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תפיסה פרו ישראלית </a:t>
            </a:r>
            <a:r>
              <a:rPr lang="he-IL" dirty="0" smtClean="0">
                <a:latin typeface="Calibri" panose="020F0502020204030204" pitchFamily="34" charset="0"/>
                <a:ea typeface="Calibri" panose="020F0502020204030204" pitchFamily="34" charset="0"/>
                <a:cs typeface="Narkisim" panose="020E0502050101010101" pitchFamily="34" charset="-79"/>
              </a:rPr>
              <a:t>ומחויבות,  </a:t>
            </a:r>
            <a:r>
              <a:rPr lang="he-IL" dirty="0">
                <a:latin typeface="Calibri" panose="020F0502020204030204" pitchFamily="34" charset="0"/>
                <a:ea typeface="Calibri" panose="020F0502020204030204" pitchFamily="34" charset="0"/>
                <a:cs typeface="Narkisim" panose="020E0502050101010101" pitchFamily="34" charset="-79"/>
              </a:rPr>
              <a:t>ערב הבחירות לנשיאות בארה"ב.</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הקשב נתון לסוגיית </a:t>
            </a:r>
            <a:r>
              <a:rPr lang="he-IL" dirty="0" smtClean="0">
                <a:latin typeface="Calibri" panose="020F0502020204030204" pitchFamily="34" charset="0"/>
                <a:ea typeface="Calibri" panose="020F0502020204030204" pitchFamily="34" charset="0"/>
                <a:cs typeface="Narkisim" panose="020E0502050101010101" pitchFamily="34" charset="-79"/>
              </a:rPr>
              <a:t>הפליטים, סוריה, הגרעין </a:t>
            </a:r>
            <a:r>
              <a:rPr lang="he-IL" dirty="0">
                <a:latin typeface="Calibri" panose="020F0502020204030204" pitchFamily="34" charset="0"/>
                <a:ea typeface="Calibri" panose="020F0502020204030204" pitchFamily="34" charset="0"/>
                <a:cs typeface="Narkisim" panose="020E0502050101010101" pitchFamily="34" charset="-79"/>
              </a:rPr>
              <a:t>האיראני ולמלחמה </a:t>
            </a:r>
            <a:r>
              <a:rPr lang="he-IL" dirty="0" err="1">
                <a:latin typeface="Calibri" panose="020F0502020204030204" pitchFamily="34" charset="0"/>
                <a:ea typeface="Calibri" panose="020F0502020204030204" pitchFamily="34" charset="0"/>
                <a:cs typeface="Narkisim" panose="020E0502050101010101" pitchFamily="34" charset="-79"/>
              </a:rPr>
              <a:t>בדאעש</a:t>
            </a:r>
            <a:r>
              <a:rPr lang="he-IL" dirty="0">
                <a:latin typeface="Calibri" panose="020F0502020204030204" pitchFamily="34" charset="0"/>
                <a:ea typeface="Calibri" panose="020F0502020204030204" pitchFamily="34" charset="0"/>
                <a:cs typeface="Narkisim" panose="020E0502050101010101" pitchFamily="34" charset="-79"/>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0"/>
              </a:spcAft>
            </a:pPr>
            <a:r>
              <a:rPr lang="he-IL" dirty="0" smtClean="0">
                <a:latin typeface="Calibri" panose="020F0502020204030204" pitchFamily="34" charset="0"/>
                <a:ea typeface="Calibri" panose="020F0502020204030204" pitchFamily="34" charset="0"/>
                <a:cs typeface="Narkisim" panose="020E0502050101010101" pitchFamily="34" charset="-79"/>
              </a:rPr>
              <a:t>קשב </a:t>
            </a:r>
            <a:r>
              <a:rPr lang="he-IL" dirty="0">
                <a:latin typeface="Calibri" panose="020F0502020204030204" pitchFamily="34" charset="0"/>
                <a:ea typeface="Calibri" panose="020F0502020204030204" pitchFamily="34" charset="0"/>
                <a:cs typeface="Narkisim" panose="020E0502050101010101" pitchFamily="34" charset="-79"/>
              </a:rPr>
              <a:t>מתגבר לבעיית פנים וחשש </a:t>
            </a:r>
            <a:r>
              <a:rPr lang="he-IL" dirty="0" err="1">
                <a:latin typeface="Calibri" panose="020F0502020204030204" pitchFamily="34" charset="0"/>
                <a:ea typeface="Calibri" panose="020F0502020204030204" pitchFamily="34" charset="0"/>
                <a:cs typeface="Narkisim" panose="020E0502050101010101" pitchFamily="34" charset="-79"/>
              </a:rPr>
              <a:t>מאיסלאמיזציה</a:t>
            </a:r>
            <a:r>
              <a:rPr lang="he-IL" dirty="0">
                <a:latin typeface="Calibri" panose="020F0502020204030204" pitchFamily="34" charset="0"/>
                <a:ea typeface="Calibri" panose="020F0502020204030204" pitchFamily="34" charset="0"/>
                <a:cs typeface="Narkisim" panose="020E0502050101010101" pitchFamily="34" charset="-79"/>
              </a:rPr>
              <a:t>, פליטות </a:t>
            </a:r>
            <a:r>
              <a:rPr lang="he-IL" dirty="0" smtClean="0">
                <a:latin typeface="Calibri" panose="020F0502020204030204" pitchFamily="34" charset="0"/>
                <a:ea typeface="Calibri" panose="020F0502020204030204" pitchFamily="34" charset="0"/>
                <a:cs typeface="Narkisim" panose="020E0502050101010101" pitchFamily="34" charset="-79"/>
              </a:rPr>
              <a:t>וטרור.</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איחוד אירופי פרו פלסטיני עם הכרה הולכת וגוברת במדינה הפלסטינית.</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0"/>
              </a:spcAft>
            </a:pPr>
            <a:r>
              <a:rPr lang="he-IL" dirty="0">
                <a:latin typeface="Calibri" panose="020F0502020204030204" pitchFamily="34" charset="0"/>
                <a:ea typeface="Calibri" panose="020F0502020204030204" pitchFamily="34" charset="0"/>
                <a:cs typeface="Narkisim" panose="020E0502050101010101" pitchFamily="34" charset="-79"/>
              </a:rPr>
              <a:t> קידום הרשות כחברה בוועדות עם יכולת השפעה על ישראל.</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200000"/>
              </a:lnSpc>
              <a:spcAft>
                <a:spcPts val="800"/>
              </a:spcAft>
            </a:pPr>
            <a:r>
              <a:rPr lang="he-IL" dirty="0">
                <a:latin typeface="Calibri" panose="020F0502020204030204" pitchFamily="34" charset="0"/>
                <a:ea typeface="Calibri" panose="020F0502020204030204" pitchFamily="34" charset="0"/>
                <a:cs typeface="Narkisim" panose="020E0502050101010101" pitchFamily="34" charset="-79"/>
              </a:rPr>
              <a:t>האיחוד האירופי עדיין רואה בישראל בת ברית למלחמה באסלאם הקיצוני וכמתמחה בתחום המלחמה בטרור.</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he-IL" sz="3200" dirty="0">
              <a:latin typeface="Narkisim" panose="020E0502050101010101" pitchFamily="34" charset="-79"/>
              <a:cs typeface="Narkisim" panose="020E0502050101010101" pitchFamily="34" charset="-79"/>
            </a:endParaRPr>
          </a:p>
          <a:p>
            <a:endParaRPr lang="he-IL" sz="32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1021676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2873473" y="1265683"/>
            <a:ext cx="3714751" cy="4395565"/>
          </a:xfrm>
          <a:prstGeom prst="roundRect">
            <a:avLst/>
          </a:prstGeom>
          <a:solidFill>
            <a:schemeClr val="accent4">
              <a:lumMod val="40000"/>
              <a:lumOff val="60000"/>
              <a:alpha val="8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he-IL" b="1" dirty="0">
                <a:solidFill>
                  <a:schemeClr val="tx1"/>
                </a:solidFill>
                <a:latin typeface="Narkisim" panose="020E0502050101010101" pitchFamily="34" charset="-79"/>
                <a:cs typeface="Narkisim" panose="020E0502050101010101" pitchFamily="34" charset="-79"/>
              </a:rPr>
              <a:t>הרשות </a:t>
            </a:r>
            <a:r>
              <a:rPr lang="he-IL" b="1" dirty="0" smtClean="0">
                <a:solidFill>
                  <a:schemeClr val="tx1"/>
                </a:solidFill>
                <a:latin typeface="Narkisim" panose="020E0502050101010101" pitchFamily="34" charset="-79"/>
                <a:cs typeface="Narkisim" panose="020E0502050101010101" pitchFamily="34" charset="-79"/>
              </a:rPr>
              <a:t>הפלסטינית</a:t>
            </a:r>
            <a:endParaRPr lang="he-IL" sz="1400" dirty="0">
              <a:solidFill>
                <a:schemeClr val="tx1"/>
              </a:solidFill>
              <a:latin typeface="Narkisim" panose="020E0502050101010101" pitchFamily="34" charset="-79"/>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שלטון אחד, חילוני</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 יציב </a:t>
            </a:r>
            <a:r>
              <a:rPr lang="he-IL" sz="1400" b="1" dirty="0" err="1" smtClean="0">
                <a:solidFill>
                  <a:schemeClr val="tx1"/>
                </a:solidFill>
                <a:latin typeface="Narkisim" panose="020E0502050101010101" pitchFamily="34" charset="-79"/>
                <a:ea typeface="Calibri" panose="020F0502020204030204" pitchFamily="34" charset="0"/>
                <a:cs typeface="Narkisim" panose="020E0502050101010101" pitchFamily="34" charset="-79"/>
              </a:rPr>
              <a:t>באיו"ש</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 ועזה</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פיוס לאומי פלסטיני </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ורצף </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מדינתי.</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שימור הקשרים הכלכליים עם ישראל </a:t>
            </a:r>
            <a:endPar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שליטה </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בתקציב אחוד לאומי.</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הכרה בינלאומית וחברות מלאה בחבר העמים כמדינה שווה.</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חזרת פליטים סמלית בלבד </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ופיצוי</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ריבונות כלשהיא בירושלים.</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עצמאות </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בתשתיות מים</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 </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חשמל ותקשורת</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הפלסטינים אזרחי ישראל נשארים בישראל. </a:t>
            </a: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marL="257175" indent="-257175" algn="r" rtl="1">
              <a:lnSpc>
                <a:spcPct val="150000"/>
              </a:lnSpc>
              <a:spcAft>
                <a:spcPts val="600"/>
              </a:spcAft>
              <a:buFont typeface="+mj-lt"/>
              <a:buAutoNum type="arabicPeriod"/>
            </a:pP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הסכם בינלאומי עם מנופים (ירדן </a:t>
            </a:r>
            <a:r>
              <a:rPr lang="he-IL" sz="1400" b="1" dirty="0" smtClean="0">
                <a:solidFill>
                  <a:schemeClr val="tx1"/>
                </a:solidFill>
                <a:latin typeface="Narkisim" panose="020E0502050101010101" pitchFamily="34" charset="-79"/>
                <a:ea typeface="Calibri" panose="020F0502020204030204" pitchFamily="34" charset="0"/>
                <a:cs typeface="Narkisim" panose="020E0502050101010101" pitchFamily="34" charset="-79"/>
              </a:rPr>
              <a:t>ואו </a:t>
            </a:r>
            <a: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t>מצרים).</a:t>
            </a:r>
            <a:br>
              <a:rPr lang="he-IL" sz="1400" b="1" dirty="0">
                <a:solidFill>
                  <a:schemeClr val="tx1"/>
                </a:solidFill>
                <a:latin typeface="Narkisim" panose="020E0502050101010101" pitchFamily="34" charset="-79"/>
                <a:ea typeface="Calibri" panose="020F0502020204030204" pitchFamily="34" charset="0"/>
                <a:cs typeface="Narkisim" panose="020E0502050101010101" pitchFamily="34" charset="-79"/>
              </a:rPr>
            </a:br>
            <a:endParaRPr lang="en-US" sz="1050" dirty="0">
              <a:solidFill>
                <a:schemeClr val="tx1"/>
              </a:solidFill>
              <a:latin typeface="Narkisim" panose="020E0502050101010101" pitchFamily="34" charset="-79"/>
              <a:ea typeface="Calibri" panose="020F0502020204030204" pitchFamily="34" charset="0"/>
              <a:cs typeface="Narkisim" panose="020E0502050101010101" pitchFamily="34" charset="-79"/>
            </a:endParaRPr>
          </a:p>
          <a:p>
            <a:pPr algn="r" rtl="1">
              <a:lnSpc>
                <a:spcPct val="150000"/>
              </a:lnSpc>
            </a:pPr>
            <a:endParaRPr lang="he-IL" sz="1200" dirty="0">
              <a:solidFill>
                <a:schemeClr val="tx1"/>
              </a:solidFill>
              <a:latin typeface="Narkisim" panose="020E0502050101010101" pitchFamily="34" charset="-79"/>
              <a:cs typeface="Narkisim" panose="020E0502050101010101" pitchFamily="34" charset="-79"/>
            </a:endParaRPr>
          </a:p>
        </p:txBody>
      </p:sp>
      <p:sp>
        <p:nvSpPr>
          <p:cNvPr id="5" name="מלבן מעוגל 4"/>
          <p:cNvSpPr/>
          <p:nvPr/>
        </p:nvSpPr>
        <p:spPr>
          <a:xfrm>
            <a:off x="287802" y="1269673"/>
            <a:ext cx="2387399" cy="3455471"/>
          </a:xfrm>
          <a:prstGeom prst="roundRect">
            <a:avLst/>
          </a:prstGeom>
          <a:solidFill>
            <a:schemeClr val="accent2">
              <a:lumMod val="40000"/>
              <a:lumOff val="60000"/>
              <a:alpha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t"/>
          <a:lstStyle/>
          <a:p>
            <a:pPr rtl="1"/>
            <a:r>
              <a:rPr lang="he-IL" sz="2000" b="1" dirty="0">
                <a:solidFill>
                  <a:srgbClr val="240759"/>
                </a:solidFill>
                <a:latin typeface="Narkisim" panose="020E0502050101010101" pitchFamily="34" charset="-79"/>
                <a:cs typeface="Narkisim" panose="020E0502050101010101" pitchFamily="34" charset="-79"/>
              </a:rPr>
              <a:t>פנים פלסטיני</a:t>
            </a:r>
          </a:p>
          <a:p>
            <a:pPr marL="214313" indent="-214313" algn="r" rtl="1">
              <a:buFont typeface="Arial" panose="020B0604020202020204" pitchFamily="34" charset="0"/>
              <a:buChar char="•"/>
            </a:pPr>
            <a:r>
              <a:rPr lang="he-IL" sz="1600" dirty="0" smtClean="0">
                <a:solidFill>
                  <a:srgbClr val="FF0000"/>
                </a:solidFill>
                <a:latin typeface="Narkisim" panose="020E0502050101010101" pitchFamily="34" charset="-79"/>
                <a:cs typeface="Narkisim" panose="020E0502050101010101" pitchFamily="34" charset="-79"/>
              </a:rPr>
              <a:t>דמוגרפי</a:t>
            </a:r>
            <a:endParaRPr lang="he-IL" sz="1600" dirty="0">
              <a:solidFill>
                <a:srgbClr val="FF0000"/>
              </a:solidFill>
              <a:latin typeface="Narkisim" panose="020E0502050101010101" pitchFamily="34" charset="-79"/>
              <a:cs typeface="Narkisim" panose="020E0502050101010101" pitchFamily="34" charset="-79"/>
            </a:endParaRP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סכסוך עם חמאס</a:t>
            </a: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בחירות</a:t>
            </a: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משבר מנהיגות</a:t>
            </a:r>
          </a:p>
          <a:p>
            <a:pPr marL="214313" indent="-214313" algn="r" rtl="1">
              <a:buFont typeface="Arial" panose="020B0604020202020204" pitchFamily="34" charset="0"/>
              <a:buChar char="•"/>
            </a:pPr>
            <a:r>
              <a:rPr lang="he-IL" sz="1600" dirty="0" smtClean="0">
                <a:solidFill>
                  <a:srgbClr val="FF0000"/>
                </a:solidFill>
                <a:latin typeface="Narkisim" panose="020E0502050101010101" pitchFamily="34" charset="-79"/>
                <a:cs typeface="Narkisim" panose="020E0502050101010101" pitchFamily="34" charset="-79"/>
              </a:rPr>
              <a:t>כלכלי (עזה/ </a:t>
            </a:r>
            <a:r>
              <a:rPr lang="he-IL" sz="1600" dirty="0" err="1" smtClean="0">
                <a:solidFill>
                  <a:srgbClr val="FF0000"/>
                </a:solidFill>
                <a:latin typeface="Narkisim" panose="020E0502050101010101" pitchFamily="34" charset="-79"/>
                <a:cs typeface="Narkisim" panose="020E0502050101010101" pitchFamily="34" charset="-79"/>
              </a:rPr>
              <a:t>איו"ש</a:t>
            </a:r>
            <a:r>
              <a:rPr lang="he-IL" sz="1600" dirty="0" smtClean="0">
                <a:solidFill>
                  <a:srgbClr val="FF0000"/>
                </a:solidFill>
                <a:latin typeface="Narkisim" panose="020E0502050101010101" pitchFamily="34" charset="-79"/>
                <a:cs typeface="Narkisim" panose="020E0502050101010101" pitchFamily="34" charset="-79"/>
              </a:rPr>
              <a:t>/ישראל</a:t>
            </a:r>
            <a:r>
              <a:rPr lang="he-IL" sz="1600" dirty="0">
                <a:solidFill>
                  <a:srgbClr val="FF0000"/>
                </a:solidFill>
                <a:latin typeface="Narkisim" panose="020E0502050101010101" pitchFamily="34" charset="-79"/>
                <a:cs typeface="Narkisim" panose="020E0502050101010101" pitchFamily="34" charset="-79"/>
              </a:rPr>
              <a:t>)</a:t>
            </a:r>
          </a:p>
          <a:p>
            <a:pPr marL="214313" indent="-214313" algn="r" rtl="1">
              <a:buFont typeface="Arial" panose="020B0604020202020204" pitchFamily="34" charset="0"/>
              <a:buChar char="•"/>
            </a:pPr>
            <a:r>
              <a:rPr lang="he-IL" sz="1600" dirty="0" err="1">
                <a:solidFill>
                  <a:srgbClr val="FF0000"/>
                </a:solidFill>
                <a:latin typeface="Narkisim" panose="020E0502050101010101" pitchFamily="34" charset="-79"/>
                <a:cs typeface="Narkisim" panose="020E0502050101010101" pitchFamily="34" charset="-79"/>
              </a:rPr>
              <a:t>הדתה</a:t>
            </a:r>
            <a:r>
              <a:rPr lang="he-IL" sz="1600" dirty="0">
                <a:solidFill>
                  <a:srgbClr val="FF0000"/>
                </a:solidFill>
                <a:latin typeface="Narkisim" panose="020E0502050101010101" pitchFamily="34" charset="-79"/>
                <a:cs typeface="Narkisim" panose="020E0502050101010101" pitchFamily="34" charset="-79"/>
              </a:rPr>
              <a:t> וחילוניות</a:t>
            </a: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הצעירים ונרטיב הרחוב</a:t>
            </a: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ירושלים</a:t>
            </a: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גבולות, התנחלויות</a:t>
            </a:r>
          </a:p>
          <a:p>
            <a:pPr marL="214313" indent="-214313" algn="r" rtl="1">
              <a:buFont typeface="Arial" panose="020B0604020202020204" pitchFamily="34" charset="0"/>
              <a:buChar char="•"/>
            </a:pPr>
            <a:r>
              <a:rPr lang="he-IL" sz="1600" dirty="0" err="1">
                <a:solidFill>
                  <a:srgbClr val="FF0000"/>
                </a:solidFill>
                <a:latin typeface="Narkisim" panose="020E0502050101010101" pitchFamily="34" charset="-79"/>
                <a:cs typeface="Narkisim" panose="020E0502050101010101" pitchFamily="34" charset="-79"/>
              </a:rPr>
              <a:t>בינאום</a:t>
            </a:r>
            <a:endParaRPr lang="he-IL" sz="1600" dirty="0">
              <a:solidFill>
                <a:srgbClr val="FF0000"/>
              </a:solidFill>
              <a:latin typeface="Narkisim" panose="020E0502050101010101" pitchFamily="34" charset="-79"/>
              <a:cs typeface="Narkisim" panose="020E0502050101010101" pitchFamily="34" charset="-79"/>
            </a:endParaRPr>
          </a:p>
          <a:p>
            <a:pPr marL="214313" indent="-214313" algn="r" rtl="1">
              <a:buFont typeface="Arial" panose="020B0604020202020204" pitchFamily="34" charset="0"/>
              <a:buChar char="•"/>
            </a:pPr>
            <a:r>
              <a:rPr lang="he-IL" sz="1600" dirty="0">
                <a:solidFill>
                  <a:srgbClr val="FF0000"/>
                </a:solidFill>
                <a:latin typeface="Narkisim" panose="020E0502050101010101" pitchFamily="34" charset="-79"/>
                <a:cs typeface="Narkisim" panose="020E0502050101010101" pitchFamily="34" charset="-79"/>
              </a:rPr>
              <a:t>בטחון</a:t>
            </a:r>
          </a:p>
        </p:txBody>
      </p:sp>
      <p:sp>
        <p:nvSpPr>
          <p:cNvPr id="6" name="מלבן מעוגל 5"/>
          <p:cNvSpPr/>
          <p:nvPr/>
        </p:nvSpPr>
        <p:spPr>
          <a:xfrm>
            <a:off x="6706172" y="3864306"/>
            <a:ext cx="2075420" cy="3117503"/>
          </a:xfrm>
          <a:prstGeom prst="roundRect">
            <a:avLst/>
          </a:prstGeom>
          <a:solidFill>
            <a:schemeClr val="accent6">
              <a:lumMod val="40000"/>
              <a:lumOff val="60000"/>
              <a:alpha val="59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he-IL" sz="1800" dirty="0">
                <a:solidFill>
                  <a:prstClr val="black"/>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ישראל</a:t>
            </a:r>
            <a:endParaRPr lang="he-IL" sz="1600" dirty="0">
              <a:solidFill>
                <a:prstClr val="black"/>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a:p>
            <a:pPr marL="160735" indent="-160735" algn="r" rtl="1">
              <a:buFont typeface="Arial" panose="020B0604020202020204" pitchFamily="34" charset="0"/>
              <a:buChar char="•"/>
            </a:pPr>
            <a:r>
              <a:rPr lang="he-IL" sz="1600" dirty="0" smtClean="0">
                <a:solidFill>
                  <a:prstClr val="black"/>
                </a:solidFill>
                <a:latin typeface="Narkisim" panose="020E0502050101010101" pitchFamily="34" charset="-79"/>
                <a:cs typeface="Narkisim" panose="020E0502050101010101" pitchFamily="34" charset="-79"/>
              </a:rPr>
              <a:t>בטחוני</a:t>
            </a:r>
            <a:endParaRPr lang="he-IL" sz="1600" dirty="0">
              <a:solidFill>
                <a:prstClr val="black"/>
              </a:solidFill>
              <a:latin typeface="Narkisim" panose="020E0502050101010101" pitchFamily="34" charset="-79"/>
              <a:cs typeface="Narkisim" panose="020E0502050101010101" pitchFamily="34" charset="-79"/>
            </a:endParaRP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ירושלים</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שלטון חמאס בעזה</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ערים בהתנחלויות</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קואליציה ימנית</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דעת הקהל</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כלכלי</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טורקיה/מצרים</a:t>
            </a:r>
          </a:p>
          <a:p>
            <a:pPr marL="160735" indent="-160735" algn="r" rtl="1">
              <a:buFont typeface="Arial" panose="020B0604020202020204" pitchFamily="34" charset="0"/>
              <a:buChar char="•"/>
            </a:pPr>
            <a:r>
              <a:rPr lang="he-IL" sz="1600" dirty="0">
                <a:solidFill>
                  <a:prstClr val="black"/>
                </a:solidFill>
                <a:latin typeface="Narkisim" panose="020E0502050101010101" pitchFamily="34" charset="-79"/>
                <a:cs typeface="Narkisim" panose="020E0502050101010101" pitchFamily="34" charset="-79"/>
              </a:rPr>
              <a:t>סדר עדיפות איראני</a:t>
            </a:r>
          </a:p>
        </p:txBody>
      </p:sp>
      <p:sp>
        <p:nvSpPr>
          <p:cNvPr id="7" name="מלבן מעוגל 6"/>
          <p:cNvSpPr/>
          <p:nvPr/>
        </p:nvSpPr>
        <p:spPr>
          <a:xfrm>
            <a:off x="251520" y="4753719"/>
            <a:ext cx="2454810" cy="2131665"/>
          </a:xfrm>
          <a:prstGeom prst="roundRect">
            <a:avLst/>
          </a:prstGeom>
          <a:solidFill>
            <a:schemeClr val="accent5">
              <a:lumMod val="40000"/>
              <a:lumOff val="60000"/>
              <a:alpha val="5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t"/>
          <a:lstStyle/>
          <a:p>
            <a:pPr rtl="1"/>
            <a:r>
              <a:rPr lang="he-IL" sz="2000" b="1" dirty="0">
                <a:solidFill>
                  <a:srgbClr val="240759"/>
                </a:solidFill>
                <a:latin typeface="Narkisim" panose="020E0502050101010101" pitchFamily="34" charset="-79"/>
                <a:cs typeface="Narkisim" panose="020E0502050101010101" pitchFamily="34" charset="-79"/>
              </a:rPr>
              <a:t>ארה"ב </a:t>
            </a:r>
            <a:r>
              <a:rPr lang="he-IL" sz="2000" b="1" dirty="0" smtClean="0">
                <a:solidFill>
                  <a:srgbClr val="240759"/>
                </a:solidFill>
                <a:latin typeface="Narkisim" panose="020E0502050101010101" pitchFamily="34" charset="-79"/>
                <a:cs typeface="Narkisim" panose="020E0502050101010101" pitchFamily="34" charset="-79"/>
              </a:rPr>
              <a:t>והאיחוד</a:t>
            </a:r>
            <a:endParaRPr lang="he-IL" sz="2000" b="1" dirty="0">
              <a:solidFill>
                <a:srgbClr val="240759"/>
              </a:solidFill>
              <a:latin typeface="Narkisim" panose="020E0502050101010101" pitchFamily="34" charset="-79"/>
              <a:cs typeface="Narkisim" panose="020E0502050101010101" pitchFamily="34" charset="-79"/>
            </a:endParaRPr>
          </a:p>
          <a:p>
            <a:pPr algn="r" rtl="1"/>
            <a:endParaRPr lang="he-IL" sz="1600" b="1" dirty="0">
              <a:solidFill>
                <a:schemeClr val="accent1">
                  <a:lumMod val="50000"/>
                </a:schemeClr>
              </a:solidFill>
              <a:latin typeface="Narkisim" panose="020E0502050101010101" pitchFamily="34" charset="-79"/>
              <a:cs typeface="Narkisim" panose="020E0502050101010101" pitchFamily="34" charset="-79"/>
            </a:endParaRPr>
          </a:p>
          <a:p>
            <a:pPr marL="214313" indent="-214313" algn="r" rtl="1">
              <a:buFont typeface="Arial" panose="020B0604020202020204" pitchFamily="34" charset="0"/>
              <a:buChar char="•"/>
            </a:pPr>
            <a:r>
              <a:rPr lang="he-IL" sz="1600" b="1" dirty="0">
                <a:solidFill>
                  <a:schemeClr val="accent1">
                    <a:lumMod val="50000"/>
                  </a:schemeClr>
                </a:solidFill>
                <a:latin typeface="Narkisim" panose="020E0502050101010101" pitchFamily="34" charset="-79"/>
                <a:cs typeface="Narkisim" panose="020E0502050101010101" pitchFamily="34" charset="-79"/>
              </a:rPr>
              <a:t>פרו ישראלי</a:t>
            </a:r>
          </a:p>
          <a:p>
            <a:pPr marL="214313" indent="-214313" algn="r" rtl="1">
              <a:buFont typeface="Arial" panose="020B0604020202020204" pitchFamily="34" charset="0"/>
              <a:buChar char="•"/>
            </a:pPr>
            <a:r>
              <a:rPr lang="he-IL" sz="1600" b="1" dirty="0">
                <a:solidFill>
                  <a:schemeClr val="accent1">
                    <a:lumMod val="50000"/>
                  </a:schemeClr>
                </a:solidFill>
                <a:latin typeface="Narkisim" panose="020E0502050101010101" pitchFamily="34" charset="-79"/>
                <a:cs typeface="Narkisim" panose="020E0502050101010101" pitchFamily="34" charset="-79"/>
              </a:rPr>
              <a:t>פרו פלסטינים</a:t>
            </a:r>
          </a:p>
          <a:p>
            <a:pPr marL="214313" indent="-214313" algn="r" rtl="1">
              <a:buFont typeface="Arial" panose="020B0604020202020204" pitchFamily="34" charset="0"/>
              <a:buChar char="•"/>
            </a:pPr>
            <a:r>
              <a:rPr lang="he-IL" sz="1600" b="1" dirty="0">
                <a:solidFill>
                  <a:schemeClr val="accent1">
                    <a:lumMod val="50000"/>
                  </a:schemeClr>
                </a:solidFill>
                <a:latin typeface="Narkisim" panose="020E0502050101010101" pitchFamily="34" charset="-79"/>
                <a:cs typeface="Narkisim" panose="020E0502050101010101" pitchFamily="34" charset="-79"/>
              </a:rPr>
              <a:t>סדר עדיפות איראני </a:t>
            </a:r>
            <a:r>
              <a:rPr lang="he-IL" sz="1600" b="1" dirty="0" err="1">
                <a:solidFill>
                  <a:schemeClr val="accent1">
                    <a:lumMod val="50000"/>
                  </a:schemeClr>
                </a:solidFill>
                <a:latin typeface="Narkisim" panose="020E0502050101010101" pitchFamily="34" charset="-79"/>
                <a:cs typeface="Narkisim" panose="020E0502050101010101" pitchFamily="34" charset="-79"/>
              </a:rPr>
              <a:t>דעאשי</a:t>
            </a:r>
            <a:endParaRPr lang="he-IL" sz="1600" b="1" dirty="0">
              <a:solidFill>
                <a:schemeClr val="accent1">
                  <a:lumMod val="50000"/>
                </a:schemeClr>
              </a:solidFill>
              <a:latin typeface="Narkisim" panose="020E0502050101010101" pitchFamily="34" charset="-79"/>
              <a:cs typeface="Narkisim" panose="020E0502050101010101" pitchFamily="34" charset="-79"/>
            </a:endParaRPr>
          </a:p>
          <a:p>
            <a:pPr marL="214313" indent="-214313" algn="r" rtl="1">
              <a:buFont typeface="Arial" panose="020B0604020202020204" pitchFamily="34" charset="0"/>
              <a:buChar char="•"/>
            </a:pPr>
            <a:r>
              <a:rPr lang="he-IL" sz="1600" b="1" dirty="0">
                <a:solidFill>
                  <a:schemeClr val="accent1">
                    <a:lumMod val="50000"/>
                  </a:schemeClr>
                </a:solidFill>
                <a:latin typeface="Narkisim" panose="020E0502050101010101" pitchFamily="34" charset="-79"/>
                <a:cs typeface="Narkisim" panose="020E0502050101010101" pitchFamily="34" charset="-79"/>
              </a:rPr>
              <a:t>הכרה בינלאומית או"ם</a:t>
            </a:r>
          </a:p>
          <a:p>
            <a:pPr marL="214313" indent="-214313" algn="r" rtl="1">
              <a:buFont typeface="Arial" panose="020B0604020202020204" pitchFamily="34" charset="0"/>
              <a:buChar char="•"/>
            </a:pPr>
            <a:r>
              <a:rPr lang="he-IL" sz="1600" b="1" dirty="0">
                <a:solidFill>
                  <a:schemeClr val="accent1">
                    <a:lumMod val="50000"/>
                  </a:schemeClr>
                </a:solidFill>
                <a:latin typeface="Narkisim" panose="020E0502050101010101" pitchFamily="34" charset="-79"/>
                <a:cs typeface="Narkisim" panose="020E0502050101010101" pitchFamily="34" charset="-79"/>
              </a:rPr>
              <a:t>טרור ופליטים באירופה</a:t>
            </a:r>
            <a:endParaRPr lang="he-IL" sz="1050" dirty="0">
              <a:solidFill>
                <a:schemeClr val="accent1">
                  <a:lumMod val="50000"/>
                </a:schemeClr>
              </a:solidFill>
              <a:latin typeface="Narkisim" panose="020E0502050101010101" pitchFamily="34" charset="-79"/>
              <a:cs typeface="Narkisim" panose="020E0502050101010101" pitchFamily="34" charset="-79"/>
            </a:endParaRPr>
          </a:p>
          <a:p>
            <a:pPr marL="160735" indent="-160735" algn="r" rtl="1">
              <a:buFont typeface="Arial" panose="020B0604020202020204" pitchFamily="34" charset="0"/>
              <a:buChar char="•"/>
            </a:pPr>
            <a:endParaRPr lang="he-IL" sz="1050" dirty="0">
              <a:solidFill>
                <a:schemeClr val="accent1">
                  <a:lumMod val="50000"/>
                </a:schemeClr>
              </a:solidFill>
              <a:latin typeface="Narkisim" panose="020E0502050101010101" pitchFamily="34" charset="-79"/>
              <a:cs typeface="Narkisim" panose="020E0502050101010101" pitchFamily="34" charset="-79"/>
            </a:endParaRPr>
          </a:p>
          <a:p>
            <a:pPr algn="r" rtl="1"/>
            <a:endParaRPr lang="he-IL" sz="1050" dirty="0">
              <a:solidFill>
                <a:schemeClr val="accent1">
                  <a:lumMod val="50000"/>
                </a:schemeClr>
              </a:solidFill>
              <a:latin typeface="Narkisim" panose="020E0502050101010101" pitchFamily="34" charset="-79"/>
              <a:cs typeface="Narkisim" panose="020E0502050101010101" pitchFamily="34" charset="-79"/>
            </a:endParaRPr>
          </a:p>
          <a:p>
            <a:pPr algn="r" rtl="1"/>
            <a:endParaRPr lang="he-IL" sz="1050" dirty="0">
              <a:solidFill>
                <a:schemeClr val="accent1">
                  <a:lumMod val="50000"/>
                </a:schemeClr>
              </a:solidFill>
              <a:latin typeface="Narkisim" panose="020E0502050101010101" pitchFamily="34" charset="-79"/>
              <a:cs typeface="Narkisim" panose="020E0502050101010101" pitchFamily="34" charset="-79"/>
            </a:endParaRPr>
          </a:p>
        </p:txBody>
      </p:sp>
      <p:sp>
        <p:nvSpPr>
          <p:cNvPr id="8" name="מלבן מעוגל 7"/>
          <p:cNvSpPr/>
          <p:nvPr/>
        </p:nvSpPr>
        <p:spPr>
          <a:xfrm>
            <a:off x="6763702" y="1204710"/>
            <a:ext cx="1930795" cy="2728346"/>
          </a:xfrm>
          <a:prstGeom prst="roundRect">
            <a:avLst/>
          </a:prstGeom>
          <a:solidFill>
            <a:schemeClr val="bg2">
              <a:lumMod val="90000"/>
              <a:alpha val="71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t"/>
          <a:lstStyle/>
          <a:p>
            <a:pPr rtl="1"/>
            <a:r>
              <a:rPr lang="he-IL" sz="2000" b="1" dirty="0">
                <a:solidFill>
                  <a:srgbClr val="240759"/>
                </a:solidFill>
                <a:latin typeface="Narkisim" panose="020E0502050101010101" pitchFamily="34" charset="-79"/>
                <a:cs typeface="Narkisim" panose="020E0502050101010101" pitchFamily="34" charset="-79"/>
              </a:rPr>
              <a:t>העולם הערבי +</a:t>
            </a:r>
          </a:p>
          <a:p>
            <a:pPr marL="160735" indent="-160735" algn="r" rtl="1">
              <a:buFont typeface="Arial" panose="020B0604020202020204" pitchFamily="34" charset="0"/>
              <a:buChar char="•"/>
            </a:pPr>
            <a:r>
              <a:rPr lang="he-IL" sz="1600" dirty="0" smtClean="0">
                <a:solidFill>
                  <a:srgbClr val="C00000"/>
                </a:solidFill>
                <a:latin typeface="Narkisim" panose="020E0502050101010101" pitchFamily="34" charset="-79"/>
                <a:cs typeface="Narkisim" panose="020E0502050101010101" pitchFamily="34" charset="-79"/>
              </a:rPr>
              <a:t>ירושלים</a:t>
            </a:r>
            <a:endParaRPr lang="he-IL" sz="1600" dirty="0">
              <a:solidFill>
                <a:srgbClr val="C00000"/>
              </a:solidFill>
              <a:latin typeface="Narkisim" panose="020E0502050101010101" pitchFamily="34" charset="-79"/>
              <a:cs typeface="Narkisim" panose="020E0502050101010101" pitchFamily="34" charset="-79"/>
            </a:endParaRP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ירדן</a:t>
            </a: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מצרים</a:t>
            </a: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סעודיה והליגה הערבית</a:t>
            </a: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טורקיה</a:t>
            </a: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קטאר</a:t>
            </a:r>
          </a:p>
          <a:p>
            <a:pPr marL="160735" indent="-160735" algn="r" rtl="1">
              <a:buFont typeface="Arial" panose="020B0604020202020204" pitchFamily="34" charset="0"/>
              <a:buChar char="•"/>
            </a:pPr>
            <a:r>
              <a:rPr lang="he-IL" sz="1600" dirty="0" err="1">
                <a:solidFill>
                  <a:srgbClr val="C00000"/>
                </a:solidFill>
                <a:latin typeface="Narkisim" panose="020E0502050101010101" pitchFamily="34" charset="-79"/>
                <a:cs typeface="Narkisim" panose="020E0502050101010101" pitchFamily="34" charset="-79"/>
              </a:rPr>
              <a:t>אח"ס</a:t>
            </a:r>
            <a:endParaRPr lang="he-IL" sz="1600" dirty="0">
              <a:solidFill>
                <a:srgbClr val="C00000"/>
              </a:solidFill>
              <a:latin typeface="Narkisim" panose="020E0502050101010101" pitchFamily="34" charset="-79"/>
              <a:cs typeface="Narkisim" panose="020E0502050101010101" pitchFamily="34" charset="-79"/>
            </a:endParaRPr>
          </a:p>
          <a:p>
            <a:pPr marL="160735" indent="-160735" algn="r" rtl="1">
              <a:buFont typeface="Arial" panose="020B0604020202020204" pitchFamily="34" charset="0"/>
              <a:buChar char="•"/>
            </a:pPr>
            <a:r>
              <a:rPr lang="he-IL" sz="1600" dirty="0">
                <a:solidFill>
                  <a:srgbClr val="C00000"/>
                </a:solidFill>
                <a:latin typeface="Narkisim" panose="020E0502050101010101" pitchFamily="34" charset="-79"/>
                <a:cs typeface="Narkisim" panose="020E0502050101010101" pitchFamily="34" charset="-79"/>
              </a:rPr>
              <a:t>ארה"ב ורוסיה</a:t>
            </a:r>
            <a:endParaRPr lang="he-IL" sz="1600" dirty="0">
              <a:solidFill>
                <a:prstClr val="black"/>
              </a:solidFill>
              <a:latin typeface="Narkisim" panose="020E0502050101010101" pitchFamily="34" charset="-79"/>
              <a:cs typeface="Narkisim" panose="020E0502050101010101" pitchFamily="34" charset="-79"/>
            </a:endParaRPr>
          </a:p>
          <a:p>
            <a:pPr algn="r" rtl="1"/>
            <a:endParaRPr lang="he-IL" sz="1600" dirty="0">
              <a:solidFill>
                <a:prstClr val="black"/>
              </a:solidFill>
              <a:latin typeface="Narkisim" panose="020E0502050101010101" pitchFamily="34" charset="-79"/>
              <a:cs typeface="Narkisim" panose="020E0502050101010101" pitchFamily="34" charset="-79"/>
            </a:endParaRPr>
          </a:p>
        </p:txBody>
      </p:sp>
      <p:sp>
        <p:nvSpPr>
          <p:cNvPr id="20" name="מלבן מעוגל 19"/>
          <p:cNvSpPr/>
          <p:nvPr/>
        </p:nvSpPr>
        <p:spPr>
          <a:xfrm>
            <a:off x="930721" y="-39112"/>
            <a:ext cx="8105775" cy="1019840"/>
          </a:xfrm>
          <a:prstGeom prst="roundRect">
            <a:avLst/>
          </a:prstGeom>
          <a:solidFill>
            <a:schemeClr val="bg2">
              <a:lumMod val="90000"/>
              <a:alpha val="71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1" anchor="t"/>
          <a:lstStyle/>
          <a:p>
            <a:pPr rtl="1"/>
            <a:r>
              <a:rPr lang="he-IL" sz="2600" b="1" dirty="0">
                <a:solidFill>
                  <a:srgbClr val="FF0000"/>
                </a:solidFill>
                <a:latin typeface="Narkisim" panose="020E0502050101010101" pitchFamily="34" charset="-79"/>
                <a:cs typeface="Narkisim" panose="020E0502050101010101" pitchFamily="34" charset="-79"/>
              </a:rPr>
              <a:t>הקמת מדינה </a:t>
            </a:r>
            <a:r>
              <a:rPr lang="he-IL" sz="2600" b="1" dirty="0" smtClean="0">
                <a:solidFill>
                  <a:srgbClr val="FF0000"/>
                </a:solidFill>
                <a:latin typeface="Narkisim" panose="020E0502050101010101" pitchFamily="34" charset="-79"/>
                <a:cs typeface="Narkisim" panose="020E0502050101010101" pitchFamily="34" charset="-79"/>
              </a:rPr>
              <a:t>פלסטינית, בירתה </a:t>
            </a:r>
            <a:r>
              <a:rPr lang="he-IL" sz="2600" b="1" dirty="0">
                <a:solidFill>
                  <a:srgbClr val="FF0000"/>
                </a:solidFill>
                <a:latin typeface="Narkisim" panose="020E0502050101010101" pitchFamily="34" charset="-79"/>
                <a:cs typeface="Narkisim" panose="020E0502050101010101" pitchFamily="34" charset="-79"/>
              </a:rPr>
              <a:t>בירושלים. </a:t>
            </a:r>
            <a:endParaRPr lang="he-IL" sz="2600" b="1" dirty="0" smtClean="0">
              <a:solidFill>
                <a:srgbClr val="FF0000"/>
              </a:solidFill>
              <a:latin typeface="Narkisim" panose="020E0502050101010101" pitchFamily="34" charset="-79"/>
              <a:cs typeface="Narkisim" panose="020E0502050101010101" pitchFamily="34" charset="-79"/>
            </a:endParaRPr>
          </a:p>
          <a:p>
            <a:pPr rtl="1"/>
            <a:r>
              <a:rPr lang="he-IL" sz="2600" b="1" dirty="0" smtClean="0">
                <a:solidFill>
                  <a:srgbClr val="FF0000"/>
                </a:solidFill>
                <a:latin typeface="Narkisim" panose="020E0502050101010101" pitchFamily="34" charset="-79"/>
                <a:cs typeface="Narkisim" panose="020E0502050101010101" pitchFamily="34" charset="-79"/>
              </a:rPr>
              <a:t>מדינה </a:t>
            </a:r>
            <a:r>
              <a:rPr lang="he-IL" sz="2600" b="1" dirty="0">
                <a:solidFill>
                  <a:srgbClr val="FF0000"/>
                </a:solidFill>
                <a:latin typeface="Narkisim" panose="020E0502050101010101" pitchFamily="34" charset="-79"/>
                <a:cs typeface="Narkisim" panose="020E0502050101010101" pitchFamily="34" charset="-79"/>
              </a:rPr>
              <a:t>אחת, תחת שלטון אחד, לצד מדינת ישראל </a:t>
            </a:r>
            <a:r>
              <a:rPr lang="he-IL" sz="2600" b="1" dirty="0" smtClean="0">
                <a:solidFill>
                  <a:srgbClr val="FF0000"/>
                </a:solidFill>
                <a:latin typeface="Narkisim" panose="020E0502050101010101" pitchFamily="34" charset="-79"/>
                <a:cs typeface="Narkisim" panose="020E0502050101010101" pitchFamily="34" charset="-79"/>
              </a:rPr>
              <a:t>ובגיבוי בינ"ל</a:t>
            </a:r>
            <a:endParaRPr lang="he-IL" sz="2600" dirty="0">
              <a:solidFill>
                <a:srgbClr val="FF0000"/>
              </a:solidFill>
              <a:latin typeface="Narkisim" panose="020E0502050101010101" pitchFamily="34" charset="-79"/>
              <a:cs typeface="Narkisim" panose="020E0502050101010101" pitchFamily="34" charset="-79"/>
            </a:endParaRPr>
          </a:p>
        </p:txBody>
      </p:sp>
      <p:grpSp>
        <p:nvGrpSpPr>
          <p:cNvPr id="60" name="קבוצה 59"/>
          <p:cNvGrpSpPr/>
          <p:nvPr/>
        </p:nvGrpSpPr>
        <p:grpSpPr>
          <a:xfrm>
            <a:off x="2366011" y="2060848"/>
            <a:ext cx="5644514" cy="3181350"/>
            <a:chOff x="3154682" y="1866900"/>
            <a:chExt cx="7526018" cy="4241800"/>
          </a:xfrm>
        </p:grpSpPr>
        <p:cxnSp>
          <p:nvCxnSpPr>
            <p:cNvPr id="11" name="מחבר חץ ישר 10"/>
            <p:cNvCxnSpPr/>
            <p:nvPr/>
          </p:nvCxnSpPr>
          <p:spPr>
            <a:xfrm flipH="1">
              <a:off x="3454400" y="1968500"/>
              <a:ext cx="1739900" cy="762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flipH="1">
              <a:off x="3606800" y="2006600"/>
              <a:ext cx="1587500" cy="1905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H="1">
              <a:off x="3454400" y="2006600"/>
              <a:ext cx="1739900" cy="4699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3307082" y="2044700"/>
              <a:ext cx="1887218" cy="12446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a:off x="3307082" y="2044700"/>
              <a:ext cx="1887218" cy="22225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a:xfrm flipH="1">
              <a:off x="3154682" y="2006600"/>
              <a:ext cx="2039618" cy="2082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H="1">
              <a:off x="3530600" y="2006600"/>
              <a:ext cx="1663700" cy="389692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p:nvPr/>
          </p:nvCxnSpPr>
          <p:spPr>
            <a:xfrm flipV="1">
              <a:off x="8380345" y="1866900"/>
              <a:ext cx="1957455" cy="1016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מחבר חץ ישר 55"/>
            <p:cNvCxnSpPr/>
            <p:nvPr/>
          </p:nvCxnSpPr>
          <p:spPr>
            <a:xfrm>
              <a:off x="8380345" y="2006600"/>
              <a:ext cx="1360555" cy="15853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p:nvPr/>
          </p:nvCxnSpPr>
          <p:spPr>
            <a:xfrm>
              <a:off x="8380345" y="1968500"/>
              <a:ext cx="2198755" cy="1320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מחבר חץ ישר 61"/>
            <p:cNvCxnSpPr/>
            <p:nvPr/>
          </p:nvCxnSpPr>
          <p:spPr>
            <a:xfrm>
              <a:off x="8380345" y="2006600"/>
              <a:ext cx="1220855" cy="326873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p:cNvCxnSpPr/>
            <p:nvPr/>
          </p:nvCxnSpPr>
          <p:spPr>
            <a:xfrm>
              <a:off x="8438323" y="2029585"/>
              <a:ext cx="2242377" cy="407911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קבוצה 68"/>
          <p:cNvGrpSpPr/>
          <p:nvPr/>
        </p:nvGrpSpPr>
        <p:grpSpPr>
          <a:xfrm>
            <a:off x="2289811" y="2466975"/>
            <a:ext cx="5644514" cy="3181350"/>
            <a:chOff x="3154682" y="1866900"/>
            <a:chExt cx="7526018" cy="4241800"/>
          </a:xfrm>
        </p:grpSpPr>
        <p:cxnSp>
          <p:nvCxnSpPr>
            <p:cNvPr id="71" name="מחבר חץ ישר 70"/>
            <p:cNvCxnSpPr/>
            <p:nvPr/>
          </p:nvCxnSpPr>
          <p:spPr>
            <a:xfrm flipH="1">
              <a:off x="3454400" y="1968500"/>
              <a:ext cx="17399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מחבר חץ ישר 71"/>
            <p:cNvCxnSpPr/>
            <p:nvPr/>
          </p:nvCxnSpPr>
          <p:spPr>
            <a:xfrm flipH="1">
              <a:off x="3606800" y="2006600"/>
              <a:ext cx="1587500" cy="190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מחבר חץ ישר 73"/>
            <p:cNvCxnSpPr/>
            <p:nvPr/>
          </p:nvCxnSpPr>
          <p:spPr>
            <a:xfrm flipH="1">
              <a:off x="3454400" y="2006600"/>
              <a:ext cx="1739900" cy="469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מחבר חץ ישר 74"/>
            <p:cNvCxnSpPr/>
            <p:nvPr/>
          </p:nvCxnSpPr>
          <p:spPr>
            <a:xfrm flipH="1">
              <a:off x="3307082" y="2044700"/>
              <a:ext cx="1887218" cy="1244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מחבר חץ ישר 75"/>
            <p:cNvCxnSpPr/>
            <p:nvPr/>
          </p:nvCxnSpPr>
          <p:spPr>
            <a:xfrm flipH="1">
              <a:off x="3307082" y="2044700"/>
              <a:ext cx="1887218" cy="2222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מחבר חץ ישר 76"/>
            <p:cNvCxnSpPr/>
            <p:nvPr/>
          </p:nvCxnSpPr>
          <p:spPr>
            <a:xfrm flipH="1">
              <a:off x="3154682" y="2006600"/>
              <a:ext cx="2039618" cy="2082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מחבר חץ ישר 77"/>
            <p:cNvCxnSpPr/>
            <p:nvPr/>
          </p:nvCxnSpPr>
          <p:spPr>
            <a:xfrm flipH="1">
              <a:off x="3530600" y="2006600"/>
              <a:ext cx="1663700" cy="38969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מחבר חץ ישר 79"/>
            <p:cNvCxnSpPr/>
            <p:nvPr/>
          </p:nvCxnSpPr>
          <p:spPr>
            <a:xfrm flipV="1">
              <a:off x="8380345" y="1866900"/>
              <a:ext cx="1957455" cy="10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מחבר חץ ישר 80"/>
            <p:cNvCxnSpPr/>
            <p:nvPr/>
          </p:nvCxnSpPr>
          <p:spPr>
            <a:xfrm>
              <a:off x="8380345" y="2006600"/>
              <a:ext cx="1360555" cy="15853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מחבר חץ ישר 81"/>
            <p:cNvCxnSpPr/>
            <p:nvPr/>
          </p:nvCxnSpPr>
          <p:spPr>
            <a:xfrm>
              <a:off x="8380345" y="1968500"/>
              <a:ext cx="2198755" cy="1320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מחבר חץ ישר 82"/>
            <p:cNvCxnSpPr/>
            <p:nvPr/>
          </p:nvCxnSpPr>
          <p:spPr>
            <a:xfrm>
              <a:off x="8380345" y="2006600"/>
              <a:ext cx="1220855" cy="32687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מחבר חץ ישר 83"/>
            <p:cNvCxnSpPr/>
            <p:nvPr/>
          </p:nvCxnSpPr>
          <p:spPr>
            <a:xfrm>
              <a:off x="8438323" y="2029585"/>
              <a:ext cx="2242377" cy="4079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קבוצה 111"/>
          <p:cNvGrpSpPr/>
          <p:nvPr/>
        </p:nvGrpSpPr>
        <p:grpSpPr>
          <a:xfrm>
            <a:off x="2662131" y="2455366"/>
            <a:ext cx="5510269" cy="2861234"/>
            <a:chOff x="3198666" y="2098528"/>
            <a:chExt cx="7347025" cy="3814978"/>
          </a:xfrm>
        </p:grpSpPr>
        <p:grpSp>
          <p:nvGrpSpPr>
            <p:cNvPr id="95" name="קבוצה 94"/>
            <p:cNvGrpSpPr/>
            <p:nvPr/>
          </p:nvGrpSpPr>
          <p:grpSpPr>
            <a:xfrm>
              <a:off x="3694719" y="2677319"/>
              <a:ext cx="6850972" cy="3203875"/>
              <a:chOff x="3694719" y="2677319"/>
              <a:chExt cx="6850972" cy="3203875"/>
            </a:xfrm>
          </p:grpSpPr>
          <p:cxnSp>
            <p:nvCxnSpPr>
              <p:cNvPr id="64" name="מחבר חץ ישר 63"/>
              <p:cNvCxnSpPr/>
              <p:nvPr/>
            </p:nvCxnSpPr>
            <p:spPr>
              <a:xfrm flipH="1">
                <a:off x="3694719" y="3200400"/>
                <a:ext cx="4509481" cy="26807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5" name="מחבר חץ ישר 84"/>
              <p:cNvCxnSpPr/>
              <p:nvPr/>
            </p:nvCxnSpPr>
            <p:spPr>
              <a:xfrm flipV="1">
                <a:off x="8167473" y="3048000"/>
                <a:ext cx="2378218" cy="196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מחבר חץ ישר 87"/>
              <p:cNvCxnSpPr/>
              <p:nvPr/>
            </p:nvCxnSpPr>
            <p:spPr>
              <a:xfrm flipV="1">
                <a:off x="8167473" y="2677319"/>
                <a:ext cx="2068141" cy="5230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מחבר חץ ישר 91"/>
              <p:cNvCxnSpPr/>
              <p:nvPr/>
            </p:nvCxnSpPr>
            <p:spPr>
              <a:xfrm>
                <a:off x="8204200" y="3282950"/>
                <a:ext cx="1473342" cy="1411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97" name="מחבר חץ ישר 96"/>
            <p:cNvCxnSpPr/>
            <p:nvPr/>
          </p:nvCxnSpPr>
          <p:spPr>
            <a:xfrm>
              <a:off x="8167473" y="5205946"/>
              <a:ext cx="1842472" cy="6281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מחבר חץ ישר 97"/>
            <p:cNvCxnSpPr/>
            <p:nvPr/>
          </p:nvCxnSpPr>
          <p:spPr>
            <a:xfrm flipH="1">
              <a:off x="3516777" y="5156200"/>
              <a:ext cx="4712823" cy="7573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מחבר חץ ישר 101"/>
            <p:cNvCxnSpPr/>
            <p:nvPr/>
          </p:nvCxnSpPr>
          <p:spPr>
            <a:xfrm flipV="1">
              <a:off x="8167473" y="2235200"/>
              <a:ext cx="2216045" cy="29083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מחבר חץ ישר 104"/>
            <p:cNvCxnSpPr/>
            <p:nvPr/>
          </p:nvCxnSpPr>
          <p:spPr>
            <a:xfrm flipV="1">
              <a:off x="8140842" y="2387600"/>
              <a:ext cx="2395076" cy="281698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מחבר חץ ישר 106"/>
            <p:cNvCxnSpPr/>
            <p:nvPr/>
          </p:nvCxnSpPr>
          <p:spPr>
            <a:xfrm flipH="1" flipV="1">
              <a:off x="3198666" y="2098528"/>
              <a:ext cx="5183335" cy="321007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מחבר חץ ישר 108"/>
            <p:cNvCxnSpPr/>
            <p:nvPr/>
          </p:nvCxnSpPr>
          <p:spPr>
            <a:xfrm flipH="1">
              <a:off x="3543301" y="5232400"/>
              <a:ext cx="4624172" cy="234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15" name="חץ מעוקל שמאלה 114"/>
          <p:cNvSpPr/>
          <p:nvPr/>
        </p:nvSpPr>
        <p:spPr>
          <a:xfrm>
            <a:off x="8451609" y="2905125"/>
            <a:ext cx="349492" cy="1404032"/>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solidFill>
                <a:schemeClr val="tx1"/>
              </a:solidFill>
              <a:latin typeface="Narkisim" panose="020E0502050101010101" pitchFamily="34" charset="-79"/>
              <a:cs typeface="Narkisim" panose="020E0502050101010101" pitchFamily="34" charset="-79"/>
            </a:endParaRPr>
          </a:p>
        </p:txBody>
      </p:sp>
      <p:sp>
        <p:nvSpPr>
          <p:cNvPr id="116" name="חץ מעוקל שמאלה 115"/>
          <p:cNvSpPr/>
          <p:nvPr/>
        </p:nvSpPr>
        <p:spPr>
          <a:xfrm rot="5400000">
            <a:off x="4359579" y="3343159"/>
            <a:ext cx="581054" cy="4491989"/>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solidFill>
                <a:schemeClr val="tx1"/>
              </a:solidFill>
              <a:latin typeface="Narkisim" panose="020E0502050101010101" pitchFamily="34" charset="-79"/>
              <a:cs typeface="Narkisim" panose="020E0502050101010101" pitchFamily="34" charset="-79"/>
            </a:endParaRPr>
          </a:p>
        </p:txBody>
      </p:sp>
      <p:sp>
        <p:nvSpPr>
          <p:cNvPr id="117" name="חץ מעוקל שמאלה 116"/>
          <p:cNvSpPr/>
          <p:nvPr/>
        </p:nvSpPr>
        <p:spPr>
          <a:xfrm rot="10800000">
            <a:off x="279158" y="3457575"/>
            <a:ext cx="349492" cy="1327832"/>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solidFill>
                <a:schemeClr val="tx1"/>
              </a:solidFill>
              <a:latin typeface="Narkisim" panose="020E0502050101010101" pitchFamily="34" charset="-79"/>
              <a:cs typeface="Narkisim" panose="020E0502050101010101" pitchFamily="34" charset="-79"/>
            </a:endParaRPr>
          </a:p>
        </p:txBody>
      </p:sp>
      <p:grpSp>
        <p:nvGrpSpPr>
          <p:cNvPr id="124" name="קבוצה 123"/>
          <p:cNvGrpSpPr/>
          <p:nvPr/>
        </p:nvGrpSpPr>
        <p:grpSpPr>
          <a:xfrm>
            <a:off x="2252662" y="1582476"/>
            <a:ext cx="4794887" cy="3586755"/>
            <a:chOff x="3221890" y="1322363"/>
            <a:chExt cx="6393182" cy="4782340"/>
          </a:xfrm>
        </p:grpSpPr>
        <p:cxnSp>
          <p:nvCxnSpPr>
            <p:cNvPr id="120" name="מחבר חץ ישר 119"/>
            <p:cNvCxnSpPr/>
            <p:nvPr/>
          </p:nvCxnSpPr>
          <p:spPr>
            <a:xfrm flipH="1">
              <a:off x="3499410" y="1322363"/>
              <a:ext cx="6101790" cy="478234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מחבר חץ ישר 121"/>
            <p:cNvCxnSpPr/>
            <p:nvPr/>
          </p:nvCxnSpPr>
          <p:spPr>
            <a:xfrm flipH="1">
              <a:off x="3221890" y="1362275"/>
              <a:ext cx="6393182" cy="1818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מלבן 8"/>
          <p:cNvSpPr/>
          <p:nvPr/>
        </p:nvSpPr>
        <p:spPr>
          <a:xfrm rot="1455679">
            <a:off x="5231913" y="5845446"/>
            <a:ext cx="1338828" cy="707886"/>
          </a:xfrm>
          <a:prstGeom prst="rect">
            <a:avLst/>
          </a:prstGeom>
          <a:noFill/>
        </p:spPr>
        <p:txBody>
          <a:bodyPr wrap="none" lIns="91440" tIns="45720" rIns="91440" bIns="45720">
            <a:spAutoFit/>
          </a:bodyPr>
          <a:lstStyle/>
          <a:p>
            <a:pPr algn="ctr"/>
            <a:r>
              <a:rPr lang="he-IL"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מגמות</a:t>
            </a:r>
            <a:endParaRPr lang="he-I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5" name="מלבן 54"/>
          <p:cNvSpPr/>
          <p:nvPr/>
        </p:nvSpPr>
        <p:spPr>
          <a:xfrm rot="19857720">
            <a:off x="2568804" y="5881135"/>
            <a:ext cx="1515159" cy="707886"/>
          </a:xfrm>
          <a:prstGeom prst="rect">
            <a:avLst/>
          </a:prstGeom>
          <a:noFill/>
        </p:spPr>
        <p:txBody>
          <a:bodyPr wrap="none" lIns="91440" tIns="45720" rIns="91440" bIns="45720">
            <a:spAutoFit/>
          </a:bodyPr>
          <a:lstStyle/>
          <a:p>
            <a:pPr algn="ctr"/>
            <a:r>
              <a:rPr lang="he-IL"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תופעות</a:t>
            </a:r>
            <a:endParaRPr lang="he-IL"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7" name="מלבן 56"/>
          <p:cNvSpPr/>
          <p:nvPr/>
        </p:nvSpPr>
        <p:spPr>
          <a:xfrm>
            <a:off x="4117747" y="5960971"/>
            <a:ext cx="1064715" cy="707886"/>
          </a:xfrm>
          <a:prstGeom prst="rect">
            <a:avLst/>
          </a:prstGeom>
          <a:noFill/>
        </p:spPr>
        <p:txBody>
          <a:bodyPr wrap="none" lIns="91440" tIns="45720" rIns="91440" bIns="45720">
            <a:spAutoFit/>
          </a:bodyPr>
          <a:lstStyle/>
          <a:p>
            <a:pPr algn="ctr"/>
            <a:r>
              <a:rPr lang="he-IL" sz="40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ליבה</a:t>
            </a:r>
            <a:endParaRPr lang="he-IL" sz="4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910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3" name="OTLSHAPE_M_7a30b6abf1d14420ba43f690b7289863_Connector1"/>
          <p:cNvCxnSpPr/>
          <p:nvPr>
            <p:custDataLst>
              <p:tags r:id="rId2"/>
            </p:custDataLst>
          </p:nvPr>
        </p:nvCxnSpPr>
        <p:spPr>
          <a:xfrm>
            <a:off x="733951" y="2806858"/>
            <a:ext cx="0" cy="336392"/>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OTLSHAPE_M_4c2577eaa5f8482d87d15801575af368_Connector1"/>
          <p:cNvCxnSpPr/>
          <p:nvPr>
            <p:custDataLst>
              <p:tags r:id="rId3"/>
            </p:custDataLst>
          </p:nvPr>
        </p:nvCxnSpPr>
        <p:spPr>
          <a:xfrm>
            <a:off x="7850051" y="2648466"/>
            <a:ext cx="0" cy="464280"/>
          </a:xfrm>
          <a:prstGeom prst="line">
            <a:avLst/>
          </a:prstGeom>
          <a:ln w="4763" cap="flat" cmpd="sng" algn="ctr">
            <a:solidFill>
              <a:srgbClr val="1AAA4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1" name="OTLSHAPE_M_8b0e5cdca07b417fa561421310f3b2e0_Connector1"/>
          <p:cNvCxnSpPr/>
          <p:nvPr>
            <p:custDataLst>
              <p:tags r:id="rId4"/>
            </p:custDataLst>
          </p:nvPr>
        </p:nvCxnSpPr>
        <p:spPr>
          <a:xfrm>
            <a:off x="6765011" y="2742915"/>
            <a:ext cx="0" cy="400336"/>
          </a:xfrm>
          <a:prstGeom prst="line">
            <a:avLst/>
          </a:prstGeom>
          <a:ln w="4763" cap="flat" cmpd="sng" algn="ctr">
            <a:solidFill>
              <a:srgbClr val="02B2E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0" name="OTLSHAPE_M_c8d12c432ce94daa8e70fbdb25bbbd21_Connector1"/>
          <p:cNvCxnSpPr/>
          <p:nvPr>
            <p:custDataLst>
              <p:tags r:id="rId5"/>
            </p:custDataLst>
          </p:nvPr>
        </p:nvCxnSpPr>
        <p:spPr>
          <a:xfrm>
            <a:off x="6641928" y="2242281"/>
            <a:ext cx="0" cy="900970"/>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9" name="OTLSHAPE_M_d6c5e6c1337a43bf985d430d4edd4f61_Connector1"/>
          <p:cNvCxnSpPr/>
          <p:nvPr>
            <p:custDataLst>
              <p:tags r:id="rId6"/>
            </p:custDataLst>
          </p:nvPr>
        </p:nvCxnSpPr>
        <p:spPr>
          <a:xfrm>
            <a:off x="6580387" y="1853215"/>
            <a:ext cx="0" cy="1290035"/>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OTLSHAPE_M_48147575bf8843cd818c6098686be6a6_Connector1"/>
          <p:cNvCxnSpPr/>
          <p:nvPr>
            <p:custDataLst>
              <p:tags r:id="rId7"/>
            </p:custDataLst>
          </p:nvPr>
        </p:nvCxnSpPr>
        <p:spPr>
          <a:xfrm>
            <a:off x="6334221" y="1480471"/>
            <a:ext cx="0" cy="1662779"/>
          </a:xfrm>
          <a:prstGeom prst="line">
            <a:avLst/>
          </a:prstGeom>
          <a:ln w="4763" cap="flat" cmpd="sng" algn="ctr">
            <a:solidFill>
              <a:srgbClr val="EA161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7" name="OTLSHAPE_M_573a2f1125464b499973e36e644f6b9b_Connector1"/>
          <p:cNvCxnSpPr>
            <a:stCxn id="485" idx="0"/>
          </p:cNvCxnSpPr>
          <p:nvPr>
            <p:custDataLst>
              <p:tags r:id="rId8"/>
            </p:custDataLst>
          </p:nvPr>
        </p:nvCxnSpPr>
        <p:spPr>
          <a:xfrm>
            <a:off x="5846517" y="2298504"/>
            <a:ext cx="741" cy="844747"/>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6" name="OTLSHAPE_M_7e4083913e934642a3382a090fdc1f83_Connector1"/>
          <p:cNvCxnSpPr/>
          <p:nvPr>
            <p:custDataLst>
              <p:tags r:id="rId9"/>
            </p:custDataLst>
          </p:nvPr>
        </p:nvCxnSpPr>
        <p:spPr>
          <a:xfrm>
            <a:off x="4241813" y="2615025"/>
            <a:ext cx="0" cy="528225"/>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5" name="OTLSHAPE_M_e0ade5fef7894d3fac7c5769c5bdc1d5_Connector1"/>
          <p:cNvCxnSpPr/>
          <p:nvPr>
            <p:custDataLst>
              <p:tags r:id="rId10"/>
            </p:custDataLst>
          </p:nvPr>
        </p:nvCxnSpPr>
        <p:spPr>
          <a:xfrm>
            <a:off x="2087863" y="2574894"/>
            <a:ext cx="0" cy="568357"/>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OTLSHAPE_M_fac1076f8bf44b93a2c32467e2b2f630_Connector1"/>
          <p:cNvCxnSpPr/>
          <p:nvPr>
            <p:custDataLst>
              <p:tags r:id="rId11"/>
            </p:custDataLst>
          </p:nvPr>
        </p:nvCxnSpPr>
        <p:spPr>
          <a:xfrm flipH="1">
            <a:off x="303162" y="1764475"/>
            <a:ext cx="19049" cy="1378775"/>
          </a:xfrm>
          <a:prstGeom prst="line">
            <a:avLst/>
          </a:prstGeom>
          <a:ln w="4763" cap="flat" cmpd="sng" algn="ctr">
            <a:solidFill>
              <a:srgbClr val="0072BC">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TLSHAPE_TB_00000000000000000000000000000000_ElapsedTimeExtension"/>
          <p:cNvSpPr/>
          <p:nvPr>
            <p:custDataLst>
              <p:tags r:id="rId12"/>
            </p:custDataLst>
          </p:nvPr>
        </p:nvSpPr>
        <p:spPr>
          <a:xfrm>
            <a:off x="633349" y="744157"/>
            <a:ext cx="0" cy="2399093"/>
          </a:xfrm>
          <a:prstGeom prst="rect">
            <a:avLst/>
          </a:prstGeom>
          <a:gradFill flip="none" rotWithShape="1">
            <a:gsLst>
              <a:gs pos="100000">
                <a:srgbClr val="FF0000">
                  <a:alpha val="30196"/>
                </a:srgbClr>
              </a:gs>
              <a:gs pos="0">
                <a:srgbClr val="FF0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graphicFrame>
        <p:nvGraphicFramePr>
          <p:cNvPr id="413" name="דיאגרמה 412"/>
          <p:cNvGraphicFramePr/>
          <p:nvPr>
            <p:extLst/>
          </p:nvPr>
        </p:nvGraphicFramePr>
        <p:xfrm>
          <a:off x="-147762" y="3484255"/>
          <a:ext cx="9337010" cy="2748386"/>
        </p:xfrm>
        <a:graphic>
          <a:graphicData uri="http://schemas.openxmlformats.org/drawingml/2006/diagram">
            <dgm:relIds xmlns:dgm="http://schemas.openxmlformats.org/drawingml/2006/diagram" xmlns:r="http://schemas.openxmlformats.org/officeDocument/2006/relationships" r:dm="rId66" r:lo="rId67" r:qs="rId68" r:cs="rId69"/>
          </a:graphicData>
        </a:graphic>
      </p:graphicFrame>
      <p:sp>
        <p:nvSpPr>
          <p:cNvPr id="417" name="TextBox 416"/>
          <p:cNvSpPr txBox="1"/>
          <p:nvPr/>
        </p:nvSpPr>
        <p:spPr>
          <a:xfrm>
            <a:off x="4729821" y="1923981"/>
            <a:ext cx="973343" cy="415498"/>
          </a:xfrm>
          <a:prstGeom prst="rect">
            <a:avLst/>
          </a:prstGeom>
          <a:noFill/>
        </p:spPr>
        <p:txBody>
          <a:bodyPr wrap="none" rtlCol="0">
            <a:sp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תחילת עבודה </a:t>
            </a:r>
          </a:p>
          <a:p>
            <a:pPr fontAlgn="auto">
              <a:spcBef>
                <a:spcPts val="0"/>
              </a:spcBef>
              <a:spcAft>
                <a:spcPts val="0"/>
              </a:spcAft>
            </a:pPr>
            <a:r>
              <a:rPr lang="he-IL" sz="1050" b="1" dirty="0" err="1">
                <a:solidFill>
                  <a:prstClr val="black"/>
                </a:solidFill>
                <a:latin typeface="Calibri" panose="020F0502020204030204" pitchFamily="34" charset="0"/>
                <a:cs typeface="Arial" panose="020B0604020202020204" pitchFamily="34" charset="0"/>
              </a:rPr>
              <a:t>ב"קברנט</a:t>
            </a:r>
            <a:r>
              <a:rPr lang="he-IL" sz="1050" b="1" dirty="0">
                <a:solidFill>
                  <a:prstClr val="black"/>
                </a:solidFill>
                <a:latin typeface="Calibri" panose="020F0502020204030204" pitchFamily="34" charset="0"/>
                <a:cs typeface="Arial" panose="020B0604020202020204" pitchFamily="34" charset="0"/>
              </a:rPr>
              <a:t>"</a:t>
            </a:r>
            <a:endParaRPr lang="en-US" sz="1050" b="1" dirty="0">
              <a:solidFill>
                <a:prstClr val="black"/>
              </a:solidFill>
              <a:latin typeface="Calibri" panose="020F0502020204030204" pitchFamily="34" charset="0"/>
              <a:cs typeface="+mn-cs"/>
            </a:endParaRPr>
          </a:p>
        </p:txBody>
      </p:sp>
      <p:cxnSp>
        <p:nvCxnSpPr>
          <p:cNvPr id="419" name="מחבר ישר 418"/>
          <p:cNvCxnSpPr>
            <a:stCxn id="417" idx="2"/>
          </p:cNvCxnSpPr>
          <p:nvPr/>
        </p:nvCxnSpPr>
        <p:spPr>
          <a:xfrm flipH="1">
            <a:off x="5215787" y="2339479"/>
            <a:ext cx="706" cy="837875"/>
          </a:xfrm>
          <a:prstGeom prst="line">
            <a:avLst/>
          </a:prstGeom>
        </p:spPr>
        <p:style>
          <a:lnRef idx="1">
            <a:schemeClr val="accent1"/>
          </a:lnRef>
          <a:fillRef idx="0">
            <a:schemeClr val="accent1"/>
          </a:fillRef>
          <a:effectRef idx="0">
            <a:schemeClr val="accent1"/>
          </a:effectRef>
          <a:fontRef idx="minor">
            <a:schemeClr val="tx1"/>
          </a:fontRef>
        </p:style>
      </p:cxnSp>
      <p:sp>
        <p:nvSpPr>
          <p:cNvPr id="449" name="OTLSHAPE_TB_00000000000000000000000000000000_LeftEndCaps" hidden="1"/>
          <p:cNvSpPr txBox="1"/>
          <p:nvPr>
            <p:custDataLst>
              <p:tags r:id="rId13"/>
            </p:custDataLst>
          </p:nvPr>
        </p:nvSpPr>
        <p:spPr>
          <a:xfrm>
            <a:off x="190500" y="3182251"/>
            <a:ext cx="352425" cy="207749"/>
          </a:xfrm>
          <a:prstGeom prst="rect">
            <a:avLst/>
          </a:prstGeom>
          <a:noFill/>
        </p:spPr>
        <p:txBody>
          <a:bodyPr vert="horz" wrap="square" lIns="0" tIns="0" rIns="0" bIns="0" rtlCol="0" anchor="ctr" anchorCtr="0">
            <a:spAutoFit/>
          </a:bodyPr>
          <a:lstStyle/>
          <a:p>
            <a:pPr fontAlgn="auto">
              <a:spcBef>
                <a:spcPts val="0"/>
              </a:spcBef>
              <a:spcAft>
                <a:spcPts val="0"/>
              </a:spcAft>
            </a:pPr>
            <a:r>
              <a:rPr lang="en-US" sz="1350" b="1">
                <a:solidFill>
                  <a:srgbClr val="C0504D"/>
                </a:solidFill>
                <a:latin typeface="Calibri" panose="020F0502020204030204" pitchFamily="34" charset="0"/>
                <a:cs typeface="+mn-cs"/>
              </a:rPr>
              <a:t>2015</a:t>
            </a:r>
          </a:p>
        </p:txBody>
      </p:sp>
      <p:sp>
        <p:nvSpPr>
          <p:cNvPr id="451" name="OTLSHAPE_TB_00000000000000000000000000000000_ScaleContainer"/>
          <p:cNvSpPr/>
          <p:nvPr>
            <p:custDataLst>
              <p:tags r:id="rId14"/>
            </p:custDataLst>
          </p:nvPr>
        </p:nvSpPr>
        <p:spPr>
          <a:xfrm>
            <a:off x="284482" y="3143250"/>
            <a:ext cx="8755179" cy="285750"/>
          </a:xfrm>
          <a:prstGeom prst="rect">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52" name="OTLSHAPE_TB_00000000000000000000000000000000_ElapsedTime" hidden="1"/>
          <p:cNvSpPr/>
          <p:nvPr>
            <p:custDataLst>
              <p:tags r:id="rId1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54" name="OTLSHAPE_TB_00000000000000000000000000000000_TodayMarkerShape" hidden="1"/>
          <p:cNvSpPr/>
          <p:nvPr>
            <p:custDataLst>
              <p:tags r:id="rId16"/>
            </p:custDataLst>
          </p:nvPr>
        </p:nvSpPr>
        <p:spPr>
          <a:xfrm>
            <a:off x="592528" y="3429000"/>
            <a:ext cx="81643" cy="95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55" name="OTLSHAPE_TB_00000000000000000000000000000000_TodayMarkerText" hidden="1"/>
          <p:cNvSpPr txBox="1"/>
          <p:nvPr>
            <p:custDataLst>
              <p:tags r:id="rId17"/>
            </p:custDataLst>
          </p:nvPr>
        </p:nvSpPr>
        <p:spPr>
          <a:xfrm>
            <a:off x="633349" y="3524250"/>
            <a:ext cx="0" cy="692497"/>
          </a:xfrm>
          <a:prstGeom prst="rect">
            <a:avLst/>
          </a:prstGeom>
          <a:noFill/>
        </p:spPr>
        <p:txBody>
          <a:bodyPr vert="horz" wrap="square" lIns="0" tIns="0" rIns="0" bIns="0" rtlCol="0" anchor="ctr" anchorCtr="0">
            <a:spAutoFit/>
          </a:bodyPr>
          <a:lstStyle/>
          <a:p>
            <a:pPr fontAlgn="auto">
              <a:spcBef>
                <a:spcPts val="0"/>
              </a:spcBef>
              <a:spcAft>
                <a:spcPts val="0"/>
              </a:spcAft>
            </a:pPr>
            <a:r>
              <a:rPr lang="en-US" sz="900">
                <a:solidFill>
                  <a:prstClr val="black"/>
                </a:solidFill>
                <a:latin typeface="Calibri" panose="020F0502020204030204" pitchFamily="34" charset="0"/>
                <a:cs typeface="+mn-cs"/>
              </a:rPr>
              <a:t>Today</a:t>
            </a:r>
          </a:p>
        </p:txBody>
      </p:sp>
      <p:sp>
        <p:nvSpPr>
          <p:cNvPr id="456" name="OTLSHAPE_TB_00000000000000000000000000000000_TimescaleInterval1"/>
          <p:cNvSpPr txBox="1"/>
          <p:nvPr>
            <p:custDataLst>
              <p:tags r:id="rId18"/>
            </p:custDataLst>
          </p:nvPr>
        </p:nvSpPr>
        <p:spPr>
          <a:xfrm>
            <a:off x="284482" y="3216355"/>
            <a:ext cx="266700"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11">
                <a:solidFill>
                  <a:prstClr val="white"/>
                </a:solidFill>
                <a:latin typeface="Calibri" panose="020F0502020204030204" pitchFamily="34" charset="0"/>
                <a:cs typeface="+mn-cs"/>
              </a:rPr>
              <a:t>Day 1</a:t>
            </a:r>
          </a:p>
        </p:txBody>
      </p:sp>
      <p:sp>
        <p:nvSpPr>
          <p:cNvPr id="457" name="OTLSHAPE_TB_00000000000000000000000000000000_TimescaleInterval2"/>
          <p:cNvSpPr txBox="1"/>
          <p:nvPr>
            <p:custDataLst>
              <p:tags r:id="rId19"/>
            </p:custDataLst>
          </p:nvPr>
        </p:nvSpPr>
        <p:spPr>
          <a:xfrm>
            <a:off x="1269145"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17</a:t>
            </a:r>
          </a:p>
        </p:txBody>
      </p:sp>
      <p:sp>
        <p:nvSpPr>
          <p:cNvPr id="458" name="OTLSHAPE_TB_00000000000000000000000000000000_TimescaleInterval3"/>
          <p:cNvSpPr txBox="1"/>
          <p:nvPr>
            <p:custDataLst>
              <p:tags r:id="rId20"/>
            </p:custDataLst>
          </p:nvPr>
        </p:nvSpPr>
        <p:spPr>
          <a:xfrm>
            <a:off x="2253808"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33</a:t>
            </a:r>
          </a:p>
        </p:txBody>
      </p:sp>
      <p:sp>
        <p:nvSpPr>
          <p:cNvPr id="459" name="OTLSHAPE_TB_00000000000000000000000000000000_TimescaleInterval4"/>
          <p:cNvSpPr txBox="1"/>
          <p:nvPr>
            <p:custDataLst>
              <p:tags r:id="rId21"/>
            </p:custDataLst>
          </p:nvPr>
        </p:nvSpPr>
        <p:spPr>
          <a:xfrm>
            <a:off x="3238471"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49</a:t>
            </a:r>
          </a:p>
        </p:txBody>
      </p:sp>
      <p:sp>
        <p:nvSpPr>
          <p:cNvPr id="460" name="OTLSHAPE_TB_00000000000000000000000000000000_TimescaleInterval5"/>
          <p:cNvSpPr txBox="1"/>
          <p:nvPr>
            <p:custDataLst>
              <p:tags r:id="rId22"/>
            </p:custDataLst>
          </p:nvPr>
        </p:nvSpPr>
        <p:spPr>
          <a:xfrm>
            <a:off x="4223133"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65</a:t>
            </a:r>
          </a:p>
        </p:txBody>
      </p:sp>
      <p:sp>
        <p:nvSpPr>
          <p:cNvPr id="461" name="OTLSHAPE_TB_00000000000000000000000000000000_TimescaleInterval6"/>
          <p:cNvSpPr txBox="1"/>
          <p:nvPr>
            <p:custDataLst>
              <p:tags r:id="rId23"/>
            </p:custDataLst>
          </p:nvPr>
        </p:nvSpPr>
        <p:spPr>
          <a:xfrm>
            <a:off x="5207796"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81</a:t>
            </a:r>
          </a:p>
        </p:txBody>
      </p:sp>
      <p:sp>
        <p:nvSpPr>
          <p:cNvPr id="462" name="OTLSHAPE_TB_00000000000000000000000000000000_TimescaleInterval7"/>
          <p:cNvSpPr txBox="1"/>
          <p:nvPr>
            <p:custDataLst>
              <p:tags r:id="rId24"/>
            </p:custDataLst>
          </p:nvPr>
        </p:nvSpPr>
        <p:spPr>
          <a:xfrm>
            <a:off x="6192459" y="3216355"/>
            <a:ext cx="12382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20">
                <a:solidFill>
                  <a:prstClr val="white"/>
                </a:solidFill>
                <a:latin typeface="Calibri" panose="020F0502020204030204" pitchFamily="34" charset="0"/>
                <a:cs typeface="+mn-cs"/>
              </a:rPr>
              <a:t>97</a:t>
            </a:r>
          </a:p>
        </p:txBody>
      </p:sp>
      <p:sp>
        <p:nvSpPr>
          <p:cNvPr id="463" name="OTLSHAPE_TB_00000000000000000000000000000000_TimescaleInterval8"/>
          <p:cNvSpPr txBox="1"/>
          <p:nvPr>
            <p:custDataLst>
              <p:tags r:id="rId25"/>
            </p:custDataLst>
          </p:nvPr>
        </p:nvSpPr>
        <p:spPr>
          <a:xfrm>
            <a:off x="7177122" y="3216355"/>
            <a:ext cx="180975" cy="139541"/>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900" spc="-17">
                <a:solidFill>
                  <a:prstClr val="white"/>
                </a:solidFill>
                <a:latin typeface="Calibri" panose="020F0502020204030204" pitchFamily="34" charset="0"/>
                <a:cs typeface="+mn-cs"/>
              </a:rPr>
              <a:t>113</a:t>
            </a:r>
          </a:p>
        </p:txBody>
      </p:sp>
      <p:sp>
        <p:nvSpPr>
          <p:cNvPr id="474" name="OTLSHAPE_M_fac1076f8bf44b93a2c32467e2b2f630_Title"/>
          <p:cNvSpPr txBox="1"/>
          <p:nvPr>
            <p:custDataLst>
              <p:tags r:id="rId26"/>
            </p:custDataLst>
          </p:nvPr>
        </p:nvSpPr>
        <p:spPr>
          <a:xfrm>
            <a:off x="367238" y="1256467"/>
            <a:ext cx="533399" cy="255778"/>
          </a:xfrm>
          <a:prstGeom prst="rect">
            <a:avLst/>
          </a:prstGeom>
          <a:noFill/>
        </p:spPr>
        <p:txBody>
          <a:bodyPr vert="horz" wrap="square" lIns="0" tIns="0" rIns="0" bIns="0" rtlCol="0" anchor="ctr" anchorCtr="0">
            <a:noAutofit/>
          </a:bodyPr>
          <a:lstStyle/>
          <a:p>
            <a:pPr algn="l"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תחילת התהליך</a:t>
            </a:r>
            <a:endParaRPr lang="en-US" sz="1050" b="1" dirty="0">
              <a:solidFill>
                <a:prstClr val="black"/>
              </a:solidFill>
              <a:latin typeface="Calibri" panose="020F0502020204030204" pitchFamily="34" charset="0"/>
              <a:cs typeface="+mn-cs"/>
            </a:endParaRPr>
          </a:p>
        </p:txBody>
      </p:sp>
      <p:sp>
        <p:nvSpPr>
          <p:cNvPr id="475" name="OTLSHAPE_M_fac1076f8bf44b93a2c32467e2b2f630_Date"/>
          <p:cNvSpPr txBox="1"/>
          <p:nvPr>
            <p:custDataLst>
              <p:tags r:id="rId27"/>
            </p:custDataLst>
          </p:nvPr>
        </p:nvSpPr>
        <p:spPr>
          <a:xfrm>
            <a:off x="366186" y="1539824"/>
            <a:ext cx="668544"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a:solidFill>
                  <a:srgbClr val="1F497E"/>
                </a:solidFill>
                <a:latin typeface="Calibri" panose="020F0502020204030204" pitchFamily="34" charset="0"/>
                <a:cs typeface="Arial" panose="020B0604020202020204" pitchFamily="34" charset="0"/>
              </a:rPr>
              <a:t>16/12/2015</a:t>
            </a:r>
            <a:endParaRPr lang="en-US" sz="1050" b="1" spc="-6" dirty="0">
              <a:solidFill>
                <a:srgbClr val="1F497E"/>
              </a:solidFill>
              <a:latin typeface="Calibri" panose="020F0502020204030204" pitchFamily="34" charset="0"/>
              <a:cs typeface="+mn-cs"/>
            </a:endParaRPr>
          </a:p>
        </p:txBody>
      </p:sp>
      <p:sp>
        <p:nvSpPr>
          <p:cNvPr id="476" name="OTLSHAPE_M_fac1076f8bf44b93a2c32467e2b2f630_Shape"/>
          <p:cNvSpPr/>
          <p:nvPr>
            <p:custDataLst>
              <p:tags r:id="rId28"/>
            </p:custDataLst>
          </p:nvPr>
        </p:nvSpPr>
        <p:spPr>
          <a:xfrm rot="16200000">
            <a:off x="327344" y="1678750"/>
            <a:ext cx="123825" cy="123825"/>
          </a:xfrm>
          <a:prstGeom prst="flowChartMerge">
            <a:avLst/>
          </a:prstGeom>
          <a:solidFill>
            <a:srgbClr val="0072BC"/>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77" name="OTLSHAPE_M_e0ade5fef7894d3fac7c5769c5bdc1d5_Title"/>
          <p:cNvSpPr txBox="1"/>
          <p:nvPr>
            <p:custDataLst>
              <p:tags r:id="rId29"/>
            </p:custDataLst>
          </p:nvPr>
        </p:nvSpPr>
        <p:spPr>
          <a:xfrm>
            <a:off x="2158440" y="1834489"/>
            <a:ext cx="611971" cy="783707"/>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הצגת מערכת המערכות</a:t>
            </a:r>
          </a:p>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(חלון זמנים)</a:t>
            </a:r>
            <a:endParaRPr lang="en-US" sz="1050" b="1" dirty="0">
              <a:solidFill>
                <a:prstClr val="black"/>
              </a:solidFill>
              <a:latin typeface="Calibri" panose="020F0502020204030204" pitchFamily="34" charset="0"/>
              <a:cs typeface="+mn-cs"/>
            </a:endParaRPr>
          </a:p>
        </p:txBody>
      </p:sp>
      <p:sp>
        <p:nvSpPr>
          <p:cNvPr id="478" name="OTLSHAPE_M_e0ade5fef7894d3fac7c5769c5bdc1d5_Date"/>
          <p:cNvSpPr txBox="1"/>
          <p:nvPr>
            <p:custDataLst>
              <p:tags r:id="rId30"/>
            </p:custDataLst>
          </p:nvPr>
        </p:nvSpPr>
        <p:spPr>
          <a:xfrm>
            <a:off x="2158440" y="2701088"/>
            <a:ext cx="856283"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en-US" sz="1050" b="1" spc="-6" dirty="0">
                <a:solidFill>
                  <a:srgbClr val="1F497E"/>
                </a:solidFill>
                <a:latin typeface="Arial" panose="020B0604020202020204" pitchFamily="34" charset="0"/>
                <a:cs typeface="Arial" panose="020B0604020202020204" pitchFamily="34" charset="0"/>
              </a:rPr>
              <a:t>19-26/1/2016</a:t>
            </a:r>
          </a:p>
        </p:txBody>
      </p:sp>
      <p:sp>
        <p:nvSpPr>
          <p:cNvPr id="479" name="OTLSHAPE_M_e0ade5fef7894d3fac7c5769c5bdc1d5_Shape"/>
          <p:cNvSpPr/>
          <p:nvPr>
            <p:custDataLst>
              <p:tags r:id="rId31"/>
            </p:custDataLst>
          </p:nvPr>
        </p:nvSpPr>
        <p:spPr>
          <a:xfrm rot="16200000">
            <a:off x="2073239" y="2593210"/>
            <a:ext cx="123933" cy="94877"/>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80" name="OTLSHAPE_M_7e4083913e934642a3382a090fdc1f83_Title"/>
          <p:cNvSpPr txBox="1"/>
          <p:nvPr>
            <p:custDataLst>
              <p:tags r:id="rId32"/>
            </p:custDataLst>
          </p:nvPr>
        </p:nvSpPr>
        <p:spPr>
          <a:xfrm>
            <a:off x="4490658" y="1002114"/>
            <a:ext cx="632818" cy="748835"/>
          </a:xfrm>
          <a:prstGeom prst="rect">
            <a:avLst/>
          </a:prstGeom>
          <a:noFill/>
        </p:spPr>
        <p:txBody>
          <a:bodyPr vert="horz" wrap="square" lIns="0" tIns="0" rIns="0" bIns="0" rtlCol="0" anchor="ctr" anchorCtr="0">
            <a:noAutofit/>
          </a:bodyPr>
          <a:lstStyle/>
          <a:p>
            <a:pPr rtl="1"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פרסום התרחיש הראשוני</a:t>
            </a:r>
          </a:p>
          <a:p>
            <a:pPr rtl="1"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(הקשר ספציפי)</a:t>
            </a:r>
            <a:endParaRPr lang="en-US" sz="1050" b="1" dirty="0">
              <a:solidFill>
                <a:prstClr val="black"/>
              </a:solidFill>
              <a:latin typeface="Calibri" panose="020F0502020204030204" pitchFamily="34" charset="0"/>
              <a:cs typeface="+mn-cs"/>
            </a:endParaRPr>
          </a:p>
        </p:txBody>
      </p:sp>
      <p:sp>
        <p:nvSpPr>
          <p:cNvPr id="481" name="OTLSHAPE_M_7e4083913e934642a3382a090fdc1f83_Date"/>
          <p:cNvSpPr txBox="1"/>
          <p:nvPr>
            <p:custDataLst>
              <p:tags r:id="rId33"/>
            </p:custDataLst>
          </p:nvPr>
        </p:nvSpPr>
        <p:spPr>
          <a:xfrm>
            <a:off x="3891533" y="2363813"/>
            <a:ext cx="810516"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en-US" sz="1050" b="1" spc="-6" dirty="0">
                <a:solidFill>
                  <a:srgbClr val="1F497E"/>
                </a:solidFill>
                <a:latin typeface="Arial" panose="020B0604020202020204" pitchFamily="34" charset="0"/>
                <a:cs typeface="Arial" panose="020B0604020202020204" pitchFamily="34" charset="0"/>
              </a:rPr>
              <a:t>20</a:t>
            </a:r>
            <a:r>
              <a:rPr lang="en-US" sz="1050" b="1" spc="-6" dirty="0">
                <a:solidFill>
                  <a:srgbClr val="1F497E"/>
                </a:solidFill>
                <a:latin typeface="Calibri" panose="020F0502020204030204" pitchFamily="34" charset="0"/>
                <a:cs typeface="+mn-cs"/>
              </a:rPr>
              <a:t>-</a:t>
            </a:r>
            <a:r>
              <a:rPr lang="he-IL" sz="1050" b="1" spc="-6" dirty="0">
                <a:solidFill>
                  <a:srgbClr val="1F497E"/>
                </a:solidFill>
                <a:latin typeface="Calibri" panose="020F0502020204030204" pitchFamily="34" charset="0"/>
                <a:cs typeface="Arial" panose="020B0604020202020204" pitchFamily="34" charset="0"/>
              </a:rPr>
              <a:t>25/2/2016</a:t>
            </a:r>
            <a:endParaRPr lang="en-US" sz="1050" b="1" spc="-6" dirty="0">
              <a:solidFill>
                <a:srgbClr val="1F497E"/>
              </a:solidFill>
              <a:latin typeface="Calibri" panose="020F0502020204030204" pitchFamily="34" charset="0"/>
              <a:cs typeface="+mn-cs"/>
            </a:endParaRPr>
          </a:p>
        </p:txBody>
      </p:sp>
      <p:sp>
        <p:nvSpPr>
          <p:cNvPr id="482" name="OTLSHAPE_M_7e4083913e934642a3382a090fdc1f83_Shape"/>
          <p:cNvSpPr/>
          <p:nvPr>
            <p:custDataLst>
              <p:tags r:id="rId34"/>
            </p:custDataLst>
          </p:nvPr>
        </p:nvSpPr>
        <p:spPr>
          <a:xfrm rot="16200000">
            <a:off x="4250222" y="2604750"/>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83" name="OTLSHAPE_M_573a2f1125464b499973e36e644f6b9b_Title"/>
          <p:cNvSpPr txBox="1"/>
          <p:nvPr>
            <p:custDataLst>
              <p:tags r:id="rId35"/>
            </p:custDataLst>
          </p:nvPr>
        </p:nvSpPr>
        <p:spPr>
          <a:xfrm>
            <a:off x="5547040" y="1346156"/>
            <a:ext cx="700399" cy="912838"/>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הצגת מערכה מדינית-צבאית למול התרחיש</a:t>
            </a:r>
            <a:endParaRPr lang="en-US" sz="1050" b="1" dirty="0">
              <a:solidFill>
                <a:prstClr val="black"/>
              </a:solidFill>
              <a:latin typeface="Calibri" panose="020F0502020204030204" pitchFamily="34" charset="0"/>
              <a:cs typeface="+mn-cs"/>
            </a:endParaRPr>
          </a:p>
        </p:txBody>
      </p:sp>
      <p:sp>
        <p:nvSpPr>
          <p:cNvPr id="484" name="OTLSHAPE_M_573a2f1125464b499973e36e644f6b9b_Date"/>
          <p:cNvSpPr txBox="1"/>
          <p:nvPr>
            <p:custDataLst>
              <p:tags r:id="rId36"/>
            </p:custDataLst>
          </p:nvPr>
        </p:nvSpPr>
        <p:spPr>
          <a:xfrm>
            <a:off x="5589022" y="2437327"/>
            <a:ext cx="652402"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17/3/2016</a:t>
            </a:r>
            <a:endParaRPr lang="en-US" sz="1050" b="1" spc="-6" dirty="0">
              <a:solidFill>
                <a:srgbClr val="1F497E"/>
              </a:solidFill>
              <a:latin typeface="Calibri" panose="020F0502020204030204" pitchFamily="34" charset="0"/>
              <a:cs typeface="+mn-cs"/>
            </a:endParaRPr>
          </a:p>
        </p:txBody>
      </p:sp>
      <p:sp>
        <p:nvSpPr>
          <p:cNvPr id="485" name="OTLSHAPE_M_573a2f1125464b499973e36e644f6b9b_Shape"/>
          <p:cNvSpPr/>
          <p:nvPr>
            <p:custDataLst>
              <p:tags r:id="rId37"/>
            </p:custDataLst>
          </p:nvPr>
        </p:nvSpPr>
        <p:spPr>
          <a:xfrm rot="16200000">
            <a:off x="5846517" y="2236591"/>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86" name="OTLSHAPE_M_48147575bf8843cd818c6098686be6a6_Title"/>
          <p:cNvSpPr txBox="1"/>
          <p:nvPr>
            <p:custDataLst>
              <p:tags r:id="rId38"/>
            </p:custDataLst>
          </p:nvPr>
        </p:nvSpPr>
        <p:spPr>
          <a:xfrm>
            <a:off x="6524722" y="1362623"/>
            <a:ext cx="1269446"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dirty="0">
                <a:solidFill>
                  <a:srgbClr val="FF0000"/>
                </a:solidFill>
                <a:latin typeface="Calibri" panose="020F0502020204030204" pitchFamily="34" charset="0"/>
                <a:cs typeface="Arial" panose="020B0604020202020204" pitchFamily="34" charset="0"/>
              </a:rPr>
              <a:t>אקט סימולציה 1</a:t>
            </a:r>
            <a:endParaRPr lang="en-US" sz="1050" b="1" dirty="0">
              <a:solidFill>
                <a:srgbClr val="FF0000"/>
              </a:solidFill>
              <a:latin typeface="Calibri" panose="020F0502020204030204" pitchFamily="34" charset="0"/>
              <a:cs typeface="+mn-cs"/>
            </a:endParaRPr>
          </a:p>
        </p:txBody>
      </p:sp>
      <p:sp>
        <p:nvSpPr>
          <p:cNvPr id="487" name="OTLSHAPE_M_48147575bf8843cd818c6098686be6a6_Date"/>
          <p:cNvSpPr txBox="1"/>
          <p:nvPr>
            <p:custDataLst>
              <p:tags r:id="rId39"/>
            </p:custDataLst>
          </p:nvPr>
        </p:nvSpPr>
        <p:spPr>
          <a:xfrm>
            <a:off x="6548533" y="1539824"/>
            <a:ext cx="617641"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20/3/2016</a:t>
            </a:r>
            <a:endParaRPr lang="en-US" sz="1050" b="1" spc="-6" dirty="0">
              <a:solidFill>
                <a:srgbClr val="1F497E"/>
              </a:solidFill>
              <a:latin typeface="Calibri" panose="020F0502020204030204" pitchFamily="34" charset="0"/>
              <a:cs typeface="+mn-cs"/>
            </a:endParaRPr>
          </a:p>
        </p:txBody>
      </p:sp>
      <p:sp>
        <p:nvSpPr>
          <p:cNvPr id="488" name="OTLSHAPE_M_48147575bf8843cd818c6098686be6a6_Shape"/>
          <p:cNvSpPr/>
          <p:nvPr>
            <p:custDataLst>
              <p:tags r:id="rId40"/>
            </p:custDataLst>
          </p:nvPr>
        </p:nvSpPr>
        <p:spPr>
          <a:xfrm rot="16200000">
            <a:off x="6353271" y="1480471"/>
            <a:ext cx="171450" cy="171450"/>
          </a:xfrm>
          <a:prstGeom prst="flowChartMerge">
            <a:avLst/>
          </a:prstGeom>
          <a:solidFill>
            <a:srgbClr val="EA161E"/>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89" name="OTLSHAPE_M_d6c5e6c1337a43bf985d430d4edd4f61_Title"/>
          <p:cNvSpPr txBox="1"/>
          <p:nvPr>
            <p:custDataLst>
              <p:tags r:id="rId41"/>
            </p:custDataLst>
          </p:nvPr>
        </p:nvSpPr>
        <p:spPr>
          <a:xfrm>
            <a:off x="6747074" y="1745768"/>
            <a:ext cx="1047093" cy="146597"/>
          </a:xfrm>
          <a:prstGeom prst="rect">
            <a:avLst/>
          </a:prstGeom>
          <a:noFill/>
        </p:spPr>
        <p:txBody>
          <a:bodyPr vert="horz" wrap="square" lIns="0" tIns="0" rIns="0" bIns="0" rtlCol="0" anchor="ctr" anchorCtr="0">
            <a:noAutofit/>
          </a:bodyPr>
          <a:lstStyle/>
          <a:p>
            <a:pPr algn="l" fontAlgn="auto">
              <a:spcBef>
                <a:spcPts val="0"/>
              </a:spcBef>
              <a:spcAft>
                <a:spcPts val="0"/>
              </a:spcAft>
            </a:pPr>
            <a:r>
              <a:rPr lang="en-US" sz="1050" b="1" dirty="0">
                <a:solidFill>
                  <a:prstClr val="black"/>
                </a:solidFill>
                <a:latin typeface="Calibri" panose="020F0502020204030204" pitchFamily="34" charset="0"/>
                <a:cs typeface="+mn-cs"/>
              </a:rPr>
              <a:t>"Reframing"</a:t>
            </a:r>
            <a:r>
              <a:rPr lang="he-IL" sz="1050" b="1" dirty="0">
                <a:solidFill>
                  <a:prstClr val="black"/>
                </a:solidFill>
                <a:latin typeface="Calibri" panose="020F0502020204030204" pitchFamily="34" charset="0"/>
                <a:cs typeface="Arial" panose="020B0604020202020204" pitchFamily="34" charset="0"/>
              </a:rPr>
              <a:t>שבוע</a:t>
            </a:r>
            <a:endParaRPr lang="en-US" sz="1050" b="1" dirty="0">
              <a:solidFill>
                <a:prstClr val="black"/>
              </a:solidFill>
              <a:latin typeface="Calibri" panose="020F0502020204030204" pitchFamily="34" charset="0"/>
              <a:cs typeface="+mn-cs"/>
            </a:endParaRPr>
          </a:p>
        </p:txBody>
      </p:sp>
      <p:sp>
        <p:nvSpPr>
          <p:cNvPr id="490" name="OTLSHAPE_M_d6c5e6c1337a43bf985d430d4edd4f61_Date"/>
          <p:cNvSpPr txBox="1"/>
          <p:nvPr>
            <p:custDataLst>
              <p:tags r:id="rId42"/>
            </p:custDataLst>
          </p:nvPr>
        </p:nvSpPr>
        <p:spPr>
          <a:xfrm>
            <a:off x="6752584" y="1883237"/>
            <a:ext cx="960107"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20-27/3/2016</a:t>
            </a:r>
            <a:endParaRPr lang="en-US" sz="1050" b="1" spc="-6" dirty="0">
              <a:solidFill>
                <a:srgbClr val="1F497E"/>
              </a:solidFill>
              <a:latin typeface="Calibri" panose="020F0502020204030204" pitchFamily="34" charset="0"/>
              <a:cs typeface="+mn-cs"/>
            </a:endParaRPr>
          </a:p>
        </p:txBody>
      </p:sp>
      <p:sp>
        <p:nvSpPr>
          <p:cNvPr id="491" name="OTLSHAPE_M_d6c5e6c1337a43bf985d430d4edd4f61_Shape"/>
          <p:cNvSpPr/>
          <p:nvPr>
            <p:custDataLst>
              <p:tags r:id="rId43"/>
            </p:custDataLst>
          </p:nvPr>
        </p:nvSpPr>
        <p:spPr>
          <a:xfrm rot="16200000">
            <a:off x="6599437" y="1853216"/>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92" name="OTLSHAPE_M_c8d12c432ce94daa8e70fbdb25bbbd21_Title"/>
          <p:cNvSpPr txBox="1"/>
          <p:nvPr>
            <p:custDataLst>
              <p:tags r:id="rId44"/>
            </p:custDataLst>
          </p:nvPr>
        </p:nvSpPr>
        <p:spPr>
          <a:xfrm>
            <a:off x="6733945" y="2124323"/>
            <a:ext cx="1275026" cy="255778"/>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srgbClr val="FF0000"/>
                </a:solidFill>
                <a:latin typeface="Calibri" panose="020F0502020204030204" pitchFamily="34" charset="0"/>
                <a:cs typeface="Arial" panose="020B0604020202020204" pitchFamily="34" charset="0"/>
              </a:rPr>
              <a:t>אקט סימולציה 2</a:t>
            </a:r>
            <a:endParaRPr lang="en-US" sz="1050" b="1" dirty="0">
              <a:solidFill>
                <a:srgbClr val="FF0000"/>
              </a:solidFill>
              <a:latin typeface="Calibri" panose="020F0502020204030204" pitchFamily="34" charset="0"/>
              <a:cs typeface="+mn-cs"/>
            </a:endParaRPr>
          </a:p>
        </p:txBody>
      </p:sp>
      <p:sp>
        <p:nvSpPr>
          <p:cNvPr id="493" name="OTLSHAPE_M_c8d12c432ce94daa8e70fbdb25bbbd21_Date"/>
          <p:cNvSpPr txBox="1"/>
          <p:nvPr>
            <p:custDataLst>
              <p:tags r:id="rId45"/>
            </p:custDataLst>
          </p:nvPr>
        </p:nvSpPr>
        <p:spPr>
          <a:xfrm>
            <a:off x="6856240" y="2365577"/>
            <a:ext cx="978506"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27-28/3/2016</a:t>
            </a:r>
            <a:endParaRPr lang="en-US" sz="1050" b="1" spc="-6" dirty="0">
              <a:solidFill>
                <a:srgbClr val="1F497E"/>
              </a:solidFill>
              <a:latin typeface="Calibri" panose="020F0502020204030204" pitchFamily="34" charset="0"/>
              <a:cs typeface="+mn-cs"/>
            </a:endParaRPr>
          </a:p>
        </p:txBody>
      </p:sp>
      <p:sp>
        <p:nvSpPr>
          <p:cNvPr id="494" name="OTLSHAPE_M_c8d12c432ce94daa8e70fbdb25bbbd21_Shape"/>
          <p:cNvSpPr/>
          <p:nvPr>
            <p:custDataLst>
              <p:tags r:id="rId46"/>
            </p:custDataLst>
          </p:nvPr>
        </p:nvSpPr>
        <p:spPr>
          <a:xfrm rot="16200000">
            <a:off x="6660978" y="2242280"/>
            <a:ext cx="171450" cy="171450"/>
          </a:xfrm>
          <a:prstGeom prst="flowChartMerge">
            <a:avLst/>
          </a:prstGeom>
          <a:solidFill>
            <a:srgbClr val="FF0000"/>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srgbClr val="FF0000"/>
              </a:solidFill>
            </a:endParaRPr>
          </a:p>
        </p:txBody>
      </p:sp>
      <p:sp>
        <p:nvSpPr>
          <p:cNvPr id="495" name="OTLSHAPE_M_8b0e5cdca07b417fa561421310f3b2e0_Title"/>
          <p:cNvSpPr txBox="1"/>
          <p:nvPr>
            <p:custDataLst>
              <p:tags r:id="rId47"/>
            </p:custDataLst>
          </p:nvPr>
        </p:nvSpPr>
        <p:spPr>
          <a:xfrm>
            <a:off x="6926936" y="2610475"/>
            <a:ext cx="503969" cy="255778"/>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תחקיר וסיכום</a:t>
            </a:r>
            <a:endParaRPr lang="en-US" sz="1050" b="1" dirty="0">
              <a:solidFill>
                <a:prstClr val="black"/>
              </a:solidFill>
              <a:latin typeface="Calibri" panose="020F0502020204030204" pitchFamily="34" charset="0"/>
              <a:cs typeface="+mn-cs"/>
            </a:endParaRPr>
          </a:p>
        </p:txBody>
      </p:sp>
      <p:sp>
        <p:nvSpPr>
          <p:cNvPr id="496" name="OTLSHAPE_M_8b0e5cdca07b417fa561421310f3b2e0_Date"/>
          <p:cNvSpPr txBox="1"/>
          <p:nvPr>
            <p:custDataLst>
              <p:tags r:id="rId48"/>
            </p:custDataLst>
          </p:nvPr>
        </p:nvSpPr>
        <p:spPr>
          <a:xfrm>
            <a:off x="6931699" y="2913347"/>
            <a:ext cx="694892"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a:solidFill>
                  <a:srgbClr val="1F497E"/>
                </a:solidFill>
                <a:latin typeface="Calibri" panose="020F0502020204030204" pitchFamily="34" charset="0"/>
                <a:cs typeface="Arial" panose="020B0604020202020204" pitchFamily="34" charset="0"/>
              </a:rPr>
              <a:t>29/3/2016</a:t>
            </a:r>
            <a:endParaRPr lang="en-US" sz="1050" b="1" spc="-6" dirty="0">
              <a:solidFill>
                <a:srgbClr val="1F497E"/>
              </a:solidFill>
              <a:latin typeface="Calibri" panose="020F0502020204030204" pitchFamily="34" charset="0"/>
              <a:cs typeface="+mn-cs"/>
            </a:endParaRPr>
          </a:p>
        </p:txBody>
      </p:sp>
      <p:sp>
        <p:nvSpPr>
          <p:cNvPr id="497" name="OTLSHAPE_M_8b0e5cdca07b417fa561421310f3b2e0_Shape"/>
          <p:cNvSpPr/>
          <p:nvPr>
            <p:custDataLst>
              <p:tags r:id="rId49"/>
            </p:custDataLst>
          </p:nvPr>
        </p:nvSpPr>
        <p:spPr>
          <a:xfrm rot="16200000">
            <a:off x="6767739" y="2742428"/>
            <a:ext cx="123825" cy="123825"/>
          </a:xfrm>
          <a:prstGeom prst="flowChartMerge">
            <a:avLst/>
          </a:prstGeom>
          <a:solidFill>
            <a:srgbClr val="02B2EE"/>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98" name="OTLSHAPE_M_4c2577eaa5f8482d87d15801575af368_Title"/>
          <p:cNvSpPr txBox="1"/>
          <p:nvPr>
            <p:custDataLst>
              <p:tags r:id="rId50"/>
            </p:custDataLst>
          </p:nvPr>
        </p:nvSpPr>
        <p:spPr>
          <a:xfrm>
            <a:off x="7941070" y="2264799"/>
            <a:ext cx="442913" cy="383667"/>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הפקת תוצר מסכם </a:t>
            </a:r>
            <a:endParaRPr lang="en-US" sz="1050" b="1" dirty="0">
              <a:solidFill>
                <a:prstClr val="black"/>
              </a:solidFill>
              <a:latin typeface="Calibri" panose="020F0502020204030204" pitchFamily="34" charset="0"/>
              <a:cs typeface="+mn-cs"/>
            </a:endParaRPr>
          </a:p>
        </p:txBody>
      </p:sp>
      <p:sp>
        <p:nvSpPr>
          <p:cNvPr id="499" name="OTLSHAPE_M_4c2577eaa5f8482d87d15801575af368_Date"/>
          <p:cNvSpPr txBox="1"/>
          <p:nvPr>
            <p:custDataLst>
              <p:tags r:id="rId51"/>
            </p:custDataLst>
          </p:nvPr>
        </p:nvSpPr>
        <p:spPr>
          <a:xfrm>
            <a:off x="7834746" y="2815067"/>
            <a:ext cx="652529"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21/4/2016</a:t>
            </a:r>
            <a:endParaRPr lang="en-US" sz="1050" b="1" spc="-6" dirty="0">
              <a:solidFill>
                <a:srgbClr val="1F497E"/>
              </a:solidFill>
              <a:latin typeface="Calibri" panose="020F0502020204030204" pitchFamily="34" charset="0"/>
              <a:cs typeface="+mn-cs"/>
            </a:endParaRPr>
          </a:p>
        </p:txBody>
      </p:sp>
      <p:sp>
        <p:nvSpPr>
          <p:cNvPr id="500" name="OTLSHAPE_M_4c2577eaa5f8482d87d15801575af368_Shape"/>
          <p:cNvSpPr/>
          <p:nvPr>
            <p:custDataLst>
              <p:tags r:id="rId52"/>
            </p:custDataLst>
          </p:nvPr>
        </p:nvSpPr>
        <p:spPr>
          <a:xfrm rot="16200000">
            <a:off x="7857878" y="2635319"/>
            <a:ext cx="123825" cy="123825"/>
          </a:xfrm>
          <a:prstGeom prst="flowChartMerge">
            <a:avLst/>
          </a:prstGeom>
          <a:solidFill>
            <a:srgbClr val="1AAA4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501" name="OTLSHAPE_M_7a30b6abf1d14420ba43f690b7289863_Title"/>
          <p:cNvSpPr txBox="1"/>
          <p:nvPr>
            <p:custDataLst>
              <p:tags r:id="rId53"/>
            </p:custDataLst>
          </p:nvPr>
        </p:nvSpPr>
        <p:spPr>
          <a:xfrm>
            <a:off x="656081" y="2350457"/>
            <a:ext cx="1038225" cy="484748"/>
          </a:xfrm>
          <a:prstGeom prst="rect">
            <a:avLst/>
          </a:prstGeom>
          <a:noFill/>
        </p:spPr>
        <p:txBody>
          <a:bodyPr vert="horz" wrap="square" lIns="0" tIns="0" rIns="0" bIns="0" rtlCol="0" anchor="ctr" anchorCtr="0">
            <a:sp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הצגת </a:t>
            </a:r>
          </a:p>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הבניית תהליך הלמידה</a:t>
            </a:r>
            <a:endParaRPr lang="en-US" sz="1050" b="1" dirty="0">
              <a:solidFill>
                <a:prstClr val="black"/>
              </a:solidFill>
              <a:latin typeface="Calibri" panose="020F0502020204030204" pitchFamily="34" charset="0"/>
              <a:cs typeface="+mn-cs"/>
            </a:endParaRPr>
          </a:p>
        </p:txBody>
      </p:sp>
      <p:sp>
        <p:nvSpPr>
          <p:cNvPr id="502" name="OTLSHAPE_M_7a30b6abf1d14420ba43f690b7289863_Date"/>
          <p:cNvSpPr txBox="1"/>
          <p:nvPr>
            <p:custDataLst>
              <p:tags r:id="rId54"/>
            </p:custDataLst>
          </p:nvPr>
        </p:nvSpPr>
        <p:spPr>
          <a:xfrm>
            <a:off x="900638" y="2842399"/>
            <a:ext cx="722726" cy="161583"/>
          </a:xfrm>
          <a:prstGeom prst="rect">
            <a:avLst/>
          </a:prstGeom>
          <a:noFill/>
        </p:spPr>
        <p:txBody>
          <a:bodyPr vert="horz" wrap="square" lIns="0" tIns="0" rIns="0" bIns="0" rtlCol="0" anchor="ctr" anchorCtr="0">
            <a:spAutoFit/>
          </a:bodyPr>
          <a:lstStyle/>
          <a:p>
            <a:pPr algn="l" fontAlgn="auto">
              <a:spcBef>
                <a:spcPts val="0"/>
              </a:spcBef>
              <a:spcAft>
                <a:spcPts val="0"/>
              </a:spcAft>
            </a:pPr>
            <a:r>
              <a:rPr lang="he-IL" sz="1050" b="1" spc="-6" dirty="0">
                <a:solidFill>
                  <a:srgbClr val="1F497E"/>
                </a:solidFill>
                <a:latin typeface="Calibri" panose="020F0502020204030204" pitchFamily="34" charset="0"/>
                <a:cs typeface="Arial" panose="020B0604020202020204" pitchFamily="34" charset="0"/>
              </a:rPr>
              <a:t>23/12/2015</a:t>
            </a:r>
            <a:endParaRPr lang="en-US" sz="1050" b="1" spc="-6" dirty="0">
              <a:solidFill>
                <a:srgbClr val="1F497E"/>
              </a:solidFill>
              <a:latin typeface="Calibri" panose="020F0502020204030204" pitchFamily="34" charset="0"/>
              <a:cs typeface="+mn-cs"/>
            </a:endParaRPr>
          </a:p>
        </p:txBody>
      </p:sp>
      <p:sp>
        <p:nvSpPr>
          <p:cNvPr id="503" name="OTLSHAPE_M_7a30b6abf1d14420ba43f690b7289863_Shape"/>
          <p:cNvSpPr/>
          <p:nvPr>
            <p:custDataLst>
              <p:tags r:id="rId55"/>
            </p:custDataLst>
          </p:nvPr>
        </p:nvSpPr>
        <p:spPr>
          <a:xfrm rot="16200000">
            <a:off x="753001" y="2806859"/>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446" name="סוגר זוויתי 445"/>
          <p:cNvSpPr/>
          <p:nvPr/>
        </p:nvSpPr>
        <p:spPr>
          <a:xfrm>
            <a:off x="7049174" y="3661845"/>
            <a:ext cx="1906887" cy="118619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pPr>
            <a:r>
              <a:rPr lang="he-IL" sz="1200" b="1" u="sng" dirty="0">
                <a:solidFill>
                  <a:prstClr val="black">
                    <a:hueOff val="0"/>
                    <a:satOff val="0"/>
                    <a:lumOff val="0"/>
                    <a:alphaOff val="0"/>
                  </a:prstClr>
                </a:solidFill>
              </a:rPr>
              <a:t>שלב התחקיר</a:t>
            </a:r>
          </a:p>
          <a:p>
            <a:pPr fontAlgn="auto">
              <a:spcBef>
                <a:spcPts val="0"/>
              </a:spcBef>
              <a:spcAft>
                <a:spcPts val="0"/>
              </a:spcAft>
            </a:pPr>
            <a:r>
              <a:rPr lang="he-IL" sz="1050" dirty="0">
                <a:solidFill>
                  <a:prstClr val="black">
                    <a:hueOff val="0"/>
                    <a:satOff val="0"/>
                    <a:lumOff val="0"/>
                    <a:alphaOff val="0"/>
                  </a:prstClr>
                </a:solidFill>
              </a:rPr>
              <a:t>תחקיר בפורמט</a:t>
            </a:r>
          </a:p>
          <a:p>
            <a:pPr fontAlgn="auto">
              <a:spcBef>
                <a:spcPts val="0"/>
              </a:spcBef>
              <a:spcAft>
                <a:spcPts val="0"/>
              </a:spcAft>
            </a:pPr>
            <a:r>
              <a:rPr lang="he-IL" sz="1050" dirty="0">
                <a:solidFill>
                  <a:prstClr val="black">
                    <a:hueOff val="0"/>
                    <a:satOff val="0"/>
                    <a:lumOff val="0"/>
                    <a:alphaOff val="0"/>
                  </a:prstClr>
                </a:solidFill>
              </a:rPr>
              <a:t>סיכום קבוצתי ואישי </a:t>
            </a:r>
            <a:endParaRPr lang="en-US" sz="1050" dirty="0">
              <a:solidFill>
                <a:prstClr val="black">
                  <a:hueOff val="0"/>
                  <a:satOff val="0"/>
                  <a:lumOff val="0"/>
                  <a:alphaOff val="0"/>
                </a:prstClr>
              </a:solidFill>
            </a:endParaRPr>
          </a:p>
          <a:p>
            <a:pPr fontAlgn="auto">
              <a:spcBef>
                <a:spcPts val="0"/>
              </a:spcBef>
              <a:spcAft>
                <a:spcPts val="0"/>
              </a:spcAft>
            </a:pPr>
            <a:endParaRPr lang="he-IL" sz="1200" b="1" u="sng" dirty="0">
              <a:solidFill>
                <a:prstClr val="black">
                  <a:hueOff val="0"/>
                  <a:satOff val="0"/>
                  <a:lumOff val="0"/>
                  <a:alphaOff val="0"/>
                </a:prstClr>
              </a:solidFill>
            </a:endParaRPr>
          </a:p>
        </p:txBody>
      </p:sp>
      <p:grpSp>
        <p:nvGrpSpPr>
          <p:cNvPr id="66" name="קבוצה 65"/>
          <p:cNvGrpSpPr/>
          <p:nvPr/>
        </p:nvGrpSpPr>
        <p:grpSpPr>
          <a:xfrm>
            <a:off x="-56028" y="3798281"/>
            <a:ext cx="1865708" cy="1009494"/>
            <a:chOff x="-2391298" y="1007104"/>
            <a:chExt cx="3144388" cy="1413736"/>
          </a:xfrm>
        </p:grpSpPr>
        <p:sp>
          <p:nvSpPr>
            <p:cNvPr id="67" name="סוגר זוויתי 66"/>
            <p:cNvSpPr/>
            <p:nvPr/>
          </p:nvSpPr>
          <p:spPr>
            <a:xfrm>
              <a:off x="-2391298" y="1007104"/>
              <a:ext cx="3144388" cy="125158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סוגר זוויתי 4"/>
            <p:cNvSpPr txBox="1"/>
            <p:nvPr/>
          </p:nvSpPr>
          <p:spPr>
            <a:xfrm>
              <a:off x="-1539654" y="1169256"/>
              <a:ext cx="1935388" cy="1251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7620" rIns="0" bIns="7620" numCol="1" spcCol="1270" anchor="t" anchorCtr="0">
              <a:noAutofit/>
            </a:bodyPr>
            <a:lstStyle/>
            <a:p>
              <a:pPr defTabSz="533400" fontAlgn="auto">
                <a:lnSpc>
                  <a:spcPct val="90000"/>
                </a:lnSpc>
                <a:spcAft>
                  <a:spcPct val="35000"/>
                </a:spcAft>
              </a:pPr>
              <a:r>
                <a:rPr lang="he-IL" sz="1200" b="1" u="sng" dirty="0">
                  <a:solidFill>
                    <a:prstClr val="white"/>
                  </a:solidFill>
                </a:rPr>
                <a:t>שלב הבניית הלמידה</a:t>
              </a:r>
            </a:p>
            <a:p>
              <a:pPr defTabSz="533400" fontAlgn="auto">
                <a:lnSpc>
                  <a:spcPct val="90000"/>
                </a:lnSpc>
                <a:spcAft>
                  <a:spcPct val="35000"/>
                </a:spcAft>
              </a:pPr>
              <a:r>
                <a:rPr lang="he-IL" sz="1050" dirty="0">
                  <a:solidFill>
                    <a:prstClr val="white"/>
                  </a:solidFill>
                </a:rPr>
                <a:t>ארגון ותכנון</a:t>
              </a:r>
            </a:p>
            <a:p>
              <a:pPr defTabSz="533400" fontAlgn="auto">
                <a:lnSpc>
                  <a:spcPct val="90000"/>
                </a:lnSpc>
                <a:spcAft>
                  <a:spcPct val="35000"/>
                </a:spcAft>
              </a:pPr>
              <a:r>
                <a:rPr lang="he-IL" sz="1050" dirty="0">
                  <a:solidFill>
                    <a:prstClr val="white"/>
                  </a:solidFill>
                </a:rPr>
                <a:t>לו"ז</a:t>
              </a:r>
              <a:endParaRPr lang="en-US" sz="1050" dirty="0">
                <a:solidFill>
                  <a:prstClr val="white"/>
                </a:solidFill>
              </a:endParaRPr>
            </a:p>
          </p:txBody>
        </p:sp>
      </p:grpSp>
      <p:sp>
        <p:nvSpPr>
          <p:cNvPr id="69" name="OTLSHAPE_M_7e4083913e934642a3382a090fdc1f83_Shape"/>
          <p:cNvSpPr/>
          <p:nvPr>
            <p:custDataLst>
              <p:tags r:id="rId56"/>
            </p:custDataLst>
          </p:nvPr>
        </p:nvSpPr>
        <p:spPr>
          <a:xfrm rot="16200000">
            <a:off x="5207796" y="2284988"/>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73" name="TextBox 72"/>
          <p:cNvSpPr txBox="1"/>
          <p:nvPr/>
        </p:nvSpPr>
        <p:spPr>
          <a:xfrm>
            <a:off x="-27262" y="3993953"/>
            <a:ext cx="698944" cy="715581"/>
          </a:xfrm>
          <a:prstGeom prst="rect">
            <a:avLst/>
          </a:prstGeom>
          <a:noFill/>
          <a:ln w="38100">
            <a:solidFill>
              <a:schemeClr val="tx1">
                <a:lumMod val="85000"/>
                <a:lumOff val="15000"/>
              </a:schemeClr>
            </a:solidFill>
          </a:ln>
        </p:spPr>
        <p:txBody>
          <a:bodyPr wrap="square" rtlCol="0">
            <a:spAutoFit/>
          </a:bodyPr>
          <a:lstStyle/>
          <a:p>
            <a:pPr fontAlgn="auto">
              <a:spcBef>
                <a:spcPts val="0"/>
              </a:spcBef>
              <a:spcAft>
                <a:spcPts val="0"/>
              </a:spcAft>
              <a:defRPr/>
            </a:pPr>
            <a:r>
              <a:rPr lang="he-IL" sz="1350" b="1" dirty="0">
                <a:solidFill>
                  <a:prstClr val="black"/>
                </a:solidFill>
                <a:latin typeface="Calibri" panose="020F0502020204030204"/>
                <a:cs typeface="Arial" panose="020B0604020202020204" pitchFamily="34" charset="0"/>
              </a:rPr>
              <a:t>שלבי</a:t>
            </a:r>
          </a:p>
          <a:p>
            <a:pPr fontAlgn="auto">
              <a:spcBef>
                <a:spcPts val="0"/>
              </a:spcBef>
              <a:spcAft>
                <a:spcPts val="0"/>
              </a:spcAft>
              <a:defRPr/>
            </a:pPr>
            <a:r>
              <a:rPr lang="he-IL" sz="1350" b="1" dirty="0">
                <a:solidFill>
                  <a:prstClr val="black"/>
                </a:solidFill>
                <a:latin typeface="Calibri" panose="020F0502020204030204"/>
                <a:cs typeface="Arial" panose="020B0604020202020204" pitchFamily="34" charset="0"/>
              </a:rPr>
              <a:t>התהליך</a:t>
            </a:r>
            <a:endParaRPr lang="en-US" sz="1350" b="1" dirty="0">
              <a:solidFill>
                <a:prstClr val="black"/>
              </a:solidFill>
              <a:latin typeface="Calibri" panose="020F0502020204030204"/>
              <a:cs typeface="+mn-cs"/>
            </a:endParaRPr>
          </a:p>
        </p:txBody>
      </p:sp>
      <p:graphicFrame>
        <p:nvGraphicFramePr>
          <p:cNvPr id="5" name="דיאגרמה 4"/>
          <p:cNvGraphicFramePr/>
          <p:nvPr>
            <p:extLst/>
          </p:nvPr>
        </p:nvGraphicFramePr>
        <p:xfrm>
          <a:off x="420893" y="4631479"/>
          <a:ext cx="8702235" cy="1469909"/>
        </p:xfrm>
        <a:graphic>
          <a:graphicData uri="http://schemas.openxmlformats.org/drawingml/2006/diagram">
            <dgm:relIds xmlns:dgm="http://schemas.openxmlformats.org/drawingml/2006/diagram" xmlns:r="http://schemas.openxmlformats.org/officeDocument/2006/relationships" r:dm="rId71" r:lo="rId72" r:qs="rId73" r:cs="rId74"/>
          </a:graphicData>
        </a:graphic>
      </p:graphicFrame>
      <p:sp>
        <p:nvSpPr>
          <p:cNvPr id="75" name="TextBox 74"/>
          <p:cNvSpPr txBox="1"/>
          <p:nvPr/>
        </p:nvSpPr>
        <p:spPr>
          <a:xfrm>
            <a:off x="67534" y="5479961"/>
            <a:ext cx="694421" cy="507831"/>
          </a:xfrm>
          <a:prstGeom prst="rect">
            <a:avLst/>
          </a:prstGeom>
          <a:noFill/>
          <a:ln w="38100">
            <a:solidFill>
              <a:schemeClr val="tx1">
                <a:lumMod val="85000"/>
                <a:lumOff val="15000"/>
              </a:schemeClr>
            </a:solidFill>
          </a:ln>
        </p:spPr>
        <p:txBody>
          <a:bodyPr wrap="none" rtlCol="0">
            <a:spAutoFit/>
          </a:bodyPr>
          <a:lstStyle/>
          <a:p>
            <a:pPr algn="l" fontAlgn="auto">
              <a:spcBef>
                <a:spcPts val="0"/>
              </a:spcBef>
              <a:spcAft>
                <a:spcPts val="0"/>
              </a:spcAft>
              <a:defRPr/>
            </a:pPr>
            <a:r>
              <a:rPr lang="he-IL" sz="1350" b="1" dirty="0">
                <a:solidFill>
                  <a:prstClr val="black"/>
                </a:solidFill>
                <a:latin typeface="Calibri" panose="020F0502020204030204"/>
                <a:cs typeface="Arial" panose="020B0604020202020204" pitchFamily="34" charset="0"/>
              </a:rPr>
              <a:t>מופעים</a:t>
            </a:r>
          </a:p>
          <a:p>
            <a:pPr algn="l" fontAlgn="auto">
              <a:spcBef>
                <a:spcPts val="0"/>
              </a:spcBef>
              <a:spcAft>
                <a:spcPts val="0"/>
              </a:spcAft>
              <a:defRPr/>
            </a:pPr>
            <a:r>
              <a:rPr lang="he-IL" sz="1350" b="1" dirty="0">
                <a:solidFill>
                  <a:prstClr val="black"/>
                </a:solidFill>
                <a:latin typeface="Calibri" panose="020F0502020204030204"/>
                <a:cs typeface="Arial" panose="020B0604020202020204" pitchFamily="34" charset="0"/>
              </a:rPr>
              <a:t>תומכים</a:t>
            </a:r>
            <a:endParaRPr lang="en-US" sz="1350" b="1" dirty="0">
              <a:solidFill>
                <a:prstClr val="black"/>
              </a:solidFill>
              <a:latin typeface="Calibri" panose="020F0502020204030204"/>
              <a:cs typeface="+mn-cs"/>
            </a:endParaRPr>
          </a:p>
        </p:txBody>
      </p:sp>
      <p:cxnSp>
        <p:nvCxnSpPr>
          <p:cNvPr id="76" name="OTLSHAPE_M_7e4083913e934642a3382a090fdc1f83_Connector1"/>
          <p:cNvCxnSpPr/>
          <p:nvPr>
            <p:custDataLst>
              <p:tags r:id="rId57"/>
            </p:custDataLst>
          </p:nvPr>
        </p:nvCxnSpPr>
        <p:spPr>
          <a:xfrm>
            <a:off x="4740375" y="1802575"/>
            <a:ext cx="16124" cy="1334035"/>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TLSHAPE_M_7e4083913e934642a3382a090fdc1f83_Shape"/>
          <p:cNvSpPr/>
          <p:nvPr>
            <p:custDataLst>
              <p:tags r:id="rId58"/>
            </p:custDataLst>
          </p:nvPr>
        </p:nvSpPr>
        <p:spPr>
          <a:xfrm rot="16200000">
            <a:off x="4739525" y="1782542"/>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79" name="OTLSHAPE_M_7e4083913e934642a3382a090fdc1f83_Title"/>
          <p:cNvSpPr txBox="1"/>
          <p:nvPr>
            <p:custDataLst>
              <p:tags r:id="rId59"/>
            </p:custDataLst>
          </p:nvPr>
        </p:nvSpPr>
        <p:spPr>
          <a:xfrm>
            <a:off x="3954000" y="1754269"/>
            <a:ext cx="632818" cy="601234"/>
          </a:xfrm>
          <a:prstGeom prst="rect">
            <a:avLst/>
          </a:prstGeom>
          <a:noFill/>
        </p:spPr>
        <p:txBody>
          <a:bodyPr vert="horz" wrap="square" lIns="0" tIns="0" rIns="0" bIns="0" rtlCol="0" anchor="ctr" anchorCtr="0">
            <a:noAutofit/>
          </a:bodyPr>
          <a:lstStyle/>
          <a:p>
            <a:pPr rtl="1"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הצגת אסטרטגיה מכוננת</a:t>
            </a:r>
            <a:r>
              <a:rPr lang="en-US" sz="1050" b="1" dirty="0">
                <a:solidFill>
                  <a:prstClr val="black"/>
                </a:solidFill>
                <a:latin typeface="Calibri" panose="020F0502020204030204" pitchFamily="34" charset="0"/>
                <a:cs typeface="+mn-cs"/>
              </a:rPr>
              <a:t> </a:t>
            </a:r>
          </a:p>
          <a:p>
            <a:pPr rtl="1" fontAlgn="auto">
              <a:spcBef>
                <a:spcPts val="0"/>
              </a:spcBef>
              <a:spcAft>
                <a:spcPts val="0"/>
              </a:spcAft>
            </a:pPr>
            <a:r>
              <a:rPr lang="en-US" sz="1050" b="1" dirty="0">
                <a:solidFill>
                  <a:prstClr val="black"/>
                </a:solidFill>
                <a:latin typeface="Calibri" panose="020F0502020204030204" pitchFamily="34" charset="0"/>
                <a:cs typeface="+mn-cs"/>
              </a:rPr>
              <a:t>)</a:t>
            </a:r>
            <a:r>
              <a:rPr lang="he-IL" sz="1050" b="1" dirty="0">
                <a:solidFill>
                  <a:prstClr val="black"/>
                </a:solidFill>
                <a:latin typeface="Calibri" panose="020F0502020204030204" pitchFamily="34" charset="0"/>
                <a:cs typeface="Arial" panose="020B0604020202020204" pitchFamily="34" charset="0"/>
              </a:rPr>
              <a:t>ח.ז)</a:t>
            </a:r>
            <a:endParaRPr lang="en-US" sz="1050" b="1" dirty="0">
              <a:solidFill>
                <a:prstClr val="black"/>
              </a:solidFill>
              <a:latin typeface="Calibri" panose="020F0502020204030204" pitchFamily="34" charset="0"/>
              <a:cs typeface="+mn-cs"/>
            </a:endParaRPr>
          </a:p>
        </p:txBody>
      </p:sp>
      <p:cxnSp>
        <p:nvCxnSpPr>
          <p:cNvPr id="80" name="OTLSHAPE_M_7e4083913e934642a3382a090fdc1f83_Connector1"/>
          <p:cNvCxnSpPr/>
          <p:nvPr>
            <p:custDataLst>
              <p:tags r:id="rId60"/>
            </p:custDataLst>
          </p:nvPr>
        </p:nvCxnSpPr>
        <p:spPr>
          <a:xfrm flipH="1">
            <a:off x="6222491" y="1346156"/>
            <a:ext cx="10989" cy="1758188"/>
          </a:xfrm>
          <a:prstGeom prst="line">
            <a:avLst/>
          </a:prstGeom>
          <a:ln w="4763"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OTLSHAPE_M_7e4083913e934642a3382a090fdc1f83_Shape"/>
          <p:cNvSpPr/>
          <p:nvPr>
            <p:custDataLst>
              <p:tags r:id="rId61"/>
            </p:custDataLst>
          </p:nvPr>
        </p:nvSpPr>
        <p:spPr>
          <a:xfrm rot="16200000">
            <a:off x="6230144" y="1345454"/>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sp>
        <p:nvSpPr>
          <p:cNvPr id="83" name="OTLSHAPE_M_7e4083913e934642a3382a090fdc1f83_Title"/>
          <p:cNvSpPr txBox="1"/>
          <p:nvPr>
            <p:custDataLst>
              <p:tags r:id="rId62"/>
            </p:custDataLst>
          </p:nvPr>
        </p:nvSpPr>
        <p:spPr>
          <a:xfrm>
            <a:off x="5972638" y="893468"/>
            <a:ext cx="575895" cy="522824"/>
          </a:xfrm>
          <a:prstGeom prst="rect">
            <a:avLst/>
          </a:prstGeom>
          <a:noFill/>
        </p:spPr>
        <p:txBody>
          <a:bodyPr vert="horz" wrap="square" lIns="0" tIns="0" rIns="0" bIns="0" rtlCol="0" anchor="ctr" anchorCtr="0">
            <a:noAutofit/>
          </a:bodyPr>
          <a:lstStyle/>
          <a:p>
            <a:pPr rtl="1"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עדכון התרחיש</a:t>
            </a:r>
            <a:endParaRPr lang="en-US" sz="1050" b="1" dirty="0">
              <a:solidFill>
                <a:prstClr val="black"/>
              </a:solidFill>
              <a:latin typeface="Calibri" panose="020F0502020204030204" pitchFamily="34" charset="0"/>
              <a:cs typeface="+mn-cs"/>
            </a:endParaRPr>
          </a:p>
        </p:txBody>
      </p:sp>
      <p:sp>
        <p:nvSpPr>
          <p:cNvPr id="84" name="OTLSHAPE_M_4c2577eaa5f8482d87d15801575af368_Title"/>
          <p:cNvSpPr txBox="1"/>
          <p:nvPr>
            <p:custDataLst>
              <p:tags r:id="rId63"/>
            </p:custDataLst>
          </p:nvPr>
        </p:nvSpPr>
        <p:spPr>
          <a:xfrm>
            <a:off x="8614145" y="1506411"/>
            <a:ext cx="442913" cy="617912"/>
          </a:xfrm>
          <a:prstGeom prst="rect">
            <a:avLst/>
          </a:prstGeom>
          <a:noFill/>
        </p:spPr>
        <p:txBody>
          <a:bodyPr vert="horz" wrap="square" lIns="0" tIns="0" rIns="0" bIns="0" rtlCol="0" anchor="ctr" anchorCtr="0">
            <a:noAutofit/>
          </a:bodyPr>
          <a:lstStyle/>
          <a:p>
            <a:pPr fontAlgn="auto">
              <a:spcBef>
                <a:spcPts val="0"/>
              </a:spcBef>
              <a:spcAft>
                <a:spcPts val="0"/>
              </a:spcAft>
            </a:pPr>
            <a:r>
              <a:rPr lang="he-IL" sz="1050" b="1" dirty="0">
                <a:solidFill>
                  <a:prstClr val="black"/>
                </a:solidFill>
                <a:latin typeface="Calibri" panose="020F0502020204030204" pitchFamily="34" charset="0"/>
                <a:cs typeface="Arial" panose="020B0604020202020204" pitchFamily="34" charset="0"/>
              </a:rPr>
              <a:t>הגשת דו"ח למידה אישי</a:t>
            </a:r>
            <a:endParaRPr lang="en-US" sz="1050" b="1" dirty="0">
              <a:solidFill>
                <a:prstClr val="black"/>
              </a:solidFill>
              <a:latin typeface="Calibri" panose="020F0502020204030204" pitchFamily="34" charset="0"/>
              <a:cs typeface="+mn-cs"/>
            </a:endParaRPr>
          </a:p>
        </p:txBody>
      </p:sp>
      <p:sp>
        <p:nvSpPr>
          <p:cNvPr id="85" name="OTLSHAPE_M_7e4083913e934642a3382a090fdc1f83_Shape"/>
          <p:cNvSpPr/>
          <p:nvPr>
            <p:custDataLst>
              <p:tags r:id="rId64"/>
            </p:custDataLst>
          </p:nvPr>
        </p:nvSpPr>
        <p:spPr>
          <a:xfrm rot="16200000">
            <a:off x="8832236" y="2147991"/>
            <a:ext cx="123825" cy="123825"/>
          </a:xfrm>
          <a:prstGeom prst="flowChartMerg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350">
              <a:solidFill>
                <a:prstClr val="white"/>
              </a:solidFill>
            </a:endParaRPr>
          </a:p>
        </p:txBody>
      </p:sp>
      <p:cxnSp>
        <p:nvCxnSpPr>
          <p:cNvPr id="9" name="מחבר ישר 8"/>
          <p:cNvCxnSpPr>
            <a:stCxn id="85" idx="0"/>
          </p:cNvCxnSpPr>
          <p:nvPr/>
        </p:nvCxnSpPr>
        <p:spPr>
          <a:xfrm>
            <a:off x="8832236" y="2209903"/>
            <a:ext cx="3365" cy="933347"/>
          </a:xfrm>
          <a:prstGeom prst="line">
            <a:avLst/>
          </a:prstGeom>
        </p:spPr>
        <p:style>
          <a:lnRef idx="1">
            <a:schemeClr val="accent1"/>
          </a:lnRef>
          <a:fillRef idx="0">
            <a:schemeClr val="accent1"/>
          </a:fillRef>
          <a:effectRef idx="0">
            <a:schemeClr val="accent1"/>
          </a:effectRef>
          <a:fontRef idx="minor">
            <a:schemeClr val="tx1"/>
          </a:fontRef>
        </p:style>
      </p:cxnSp>
      <p:sp>
        <p:nvSpPr>
          <p:cNvPr id="88" name="חץ ימינה מחורץ 87"/>
          <p:cNvSpPr/>
          <p:nvPr/>
        </p:nvSpPr>
        <p:spPr>
          <a:xfrm>
            <a:off x="289404" y="6129782"/>
            <a:ext cx="8702235" cy="587963"/>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9" name="TextBox 88"/>
          <p:cNvSpPr txBox="1"/>
          <p:nvPr/>
        </p:nvSpPr>
        <p:spPr>
          <a:xfrm>
            <a:off x="5296" y="5091779"/>
            <a:ext cx="678391" cy="300082"/>
          </a:xfrm>
          <a:prstGeom prst="rect">
            <a:avLst/>
          </a:prstGeom>
          <a:noFill/>
          <a:ln w="38100">
            <a:solidFill>
              <a:schemeClr val="tx1">
                <a:lumMod val="85000"/>
                <a:lumOff val="15000"/>
              </a:schemeClr>
            </a:solidFill>
          </a:ln>
        </p:spPr>
        <p:txBody>
          <a:bodyPr wrap="none" rtlCol="0">
            <a:spAutoFit/>
          </a:bodyPr>
          <a:lstStyle/>
          <a:p>
            <a:pPr algn="l" fontAlgn="auto">
              <a:spcBef>
                <a:spcPts val="0"/>
              </a:spcBef>
              <a:spcAft>
                <a:spcPts val="0"/>
              </a:spcAft>
              <a:defRPr/>
            </a:pPr>
            <a:r>
              <a:rPr lang="he-IL" sz="1350" b="1" dirty="0">
                <a:solidFill>
                  <a:prstClr val="black"/>
                </a:solidFill>
                <a:latin typeface="Calibri" panose="020F0502020204030204"/>
                <a:cs typeface="Arial" panose="020B0604020202020204" pitchFamily="34" charset="0"/>
              </a:rPr>
              <a:t>תוצרים</a:t>
            </a:r>
            <a:endParaRPr lang="en-US" sz="1350" b="1" dirty="0">
              <a:solidFill>
                <a:prstClr val="black"/>
              </a:solidFill>
              <a:latin typeface="Calibri" panose="020F0502020204030204"/>
              <a:cs typeface="+mn-cs"/>
            </a:endParaRPr>
          </a:p>
        </p:txBody>
      </p:sp>
      <p:sp>
        <p:nvSpPr>
          <p:cNvPr id="90" name="אליפסה 89"/>
          <p:cNvSpPr/>
          <p:nvPr/>
        </p:nvSpPr>
        <p:spPr>
          <a:xfrm>
            <a:off x="4140743" y="5144490"/>
            <a:ext cx="146990" cy="1469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fontAlgn="auto">
              <a:spcBef>
                <a:spcPts val="0"/>
              </a:spcBef>
              <a:spcAft>
                <a:spcPts val="0"/>
              </a:spcAft>
            </a:pPr>
            <a:endParaRPr lang="en-US" sz="1350" dirty="0">
              <a:solidFill>
                <a:prstClr val="white"/>
              </a:solidFill>
            </a:endParaRPr>
          </a:p>
        </p:txBody>
      </p:sp>
      <p:sp>
        <p:nvSpPr>
          <p:cNvPr id="10" name="TextBox 9"/>
          <p:cNvSpPr txBox="1"/>
          <p:nvPr/>
        </p:nvSpPr>
        <p:spPr>
          <a:xfrm>
            <a:off x="3306488" y="5064326"/>
            <a:ext cx="847839" cy="507831"/>
          </a:xfrm>
          <a:prstGeom prst="rect">
            <a:avLst/>
          </a:prstGeom>
          <a:noFill/>
        </p:spPr>
        <p:txBody>
          <a:bodyPr wrap="square" rtlCol="0">
            <a:spAutoFit/>
          </a:bodyPr>
          <a:lstStyle/>
          <a:p>
            <a:pPr algn="r" rtl="1" fontAlgn="auto">
              <a:spcBef>
                <a:spcPts val="0"/>
              </a:spcBef>
              <a:spcAft>
                <a:spcPts val="0"/>
              </a:spcAft>
            </a:pPr>
            <a:r>
              <a:rPr lang="he-IL" sz="1350" dirty="0">
                <a:solidFill>
                  <a:prstClr val="black"/>
                </a:solidFill>
                <a:latin typeface="Calibri"/>
                <a:cs typeface="Arial" panose="020B0604020202020204" pitchFamily="34" charset="0"/>
              </a:rPr>
              <a:t>אסטרטגיה</a:t>
            </a:r>
            <a:endParaRPr lang="en-US" sz="1350" dirty="0">
              <a:solidFill>
                <a:prstClr val="black"/>
              </a:solidFill>
              <a:latin typeface="Calibri"/>
              <a:cs typeface="+mn-cs"/>
            </a:endParaRPr>
          </a:p>
        </p:txBody>
      </p:sp>
      <p:sp>
        <p:nvSpPr>
          <p:cNvPr id="92" name="אליפסה 91"/>
          <p:cNvSpPr/>
          <p:nvPr/>
        </p:nvSpPr>
        <p:spPr>
          <a:xfrm>
            <a:off x="5829915" y="5144490"/>
            <a:ext cx="146990" cy="1469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אליפסה 92"/>
          <p:cNvSpPr/>
          <p:nvPr/>
        </p:nvSpPr>
        <p:spPr>
          <a:xfrm>
            <a:off x="7702816" y="5129793"/>
            <a:ext cx="146990" cy="1469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אליפסה 93"/>
          <p:cNvSpPr/>
          <p:nvPr/>
        </p:nvSpPr>
        <p:spPr>
          <a:xfrm>
            <a:off x="8685246" y="5129793"/>
            <a:ext cx="146990" cy="1469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TextBox 94"/>
          <p:cNvSpPr txBox="1"/>
          <p:nvPr/>
        </p:nvSpPr>
        <p:spPr>
          <a:xfrm>
            <a:off x="5031485" y="5064787"/>
            <a:ext cx="847839" cy="300082"/>
          </a:xfrm>
          <a:prstGeom prst="rect">
            <a:avLst/>
          </a:prstGeom>
          <a:noFill/>
        </p:spPr>
        <p:txBody>
          <a:bodyPr wrap="square" rtlCol="0">
            <a:spAutoFit/>
          </a:bodyPr>
          <a:lstStyle/>
          <a:p>
            <a:pPr algn="r" rtl="1" fontAlgn="auto">
              <a:spcBef>
                <a:spcPts val="0"/>
              </a:spcBef>
              <a:spcAft>
                <a:spcPts val="0"/>
              </a:spcAft>
            </a:pPr>
            <a:r>
              <a:rPr lang="he-IL" sz="1350" dirty="0">
                <a:solidFill>
                  <a:prstClr val="black"/>
                </a:solidFill>
                <a:latin typeface="Calibri"/>
                <a:cs typeface="Arial" panose="020B0604020202020204" pitchFamily="34" charset="0"/>
              </a:rPr>
              <a:t>מערכה</a:t>
            </a:r>
            <a:endParaRPr lang="en-US" sz="1350" dirty="0">
              <a:solidFill>
                <a:prstClr val="black"/>
              </a:solidFill>
              <a:latin typeface="Calibri"/>
              <a:cs typeface="+mn-cs"/>
            </a:endParaRPr>
          </a:p>
        </p:txBody>
      </p:sp>
      <p:sp>
        <p:nvSpPr>
          <p:cNvPr id="96" name="TextBox 95"/>
          <p:cNvSpPr txBox="1"/>
          <p:nvPr/>
        </p:nvSpPr>
        <p:spPr>
          <a:xfrm>
            <a:off x="6625790" y="5067151"/>
            <a:ext cx="1102665" cy="300082"/>
          </a:xfrm>
          <a:prstGeom prst="rect">
            <a:avLst/>
          </a:prstGeom>
          <a:noFill/>
        </p:spPr>
        <p:txBody>
          <a:bodyPr wrap="square" rtlCol="0">
            <a:spAutoFit/>
          </a:bodyPr>
          <a:lstStyle/>
          <a:p>
            <a:pPr algn="r" rtl="1" fontAlgn="auto">
              <a:spcBef>
                <a:spcPts val="0"/>
              </a:spcBef>
              <a:spcAft>
                <a:spcPts val="0"/>
              </a:spcAft>
            </a:pPr>
            <a:r>
              <a:rPr lang="he-IL" sz="1350" dirty="0">
                <a:solidFill>
                  <a:prstClr val="black"/>
                </a:solidFill>
                <a:latin typeface="Calibri"/>
                <a:cs typeface="Arial" panose="020B0604020202020204" pitchFamily="34" charset="0"/>
              </a:rPr>
              <a:t>סיכום קבוצתי</a:t>
            </a:r>
            <a:endParaRPr lang="en-US" sz="1350" dirty="0">
              <a:solidFill>
                <a:prstClr val="black"/>
              </a:solidFill>
              <a:latin typeface="Calibri"/>
              <a:cs typeface="+mn-cs"/>
            </a:endParaRPr>
          </a:p>
        </p:txBody>
      </p:sp>
      <p:sp>
        <p:nvSpPr>
          <p:cNvPr id="97" name="TextBox 96"/>
          <p:cNvSpPr txBox="1"/>
          <p:nvPr/>
        </p:nvSpPr>
        <p:spPr>
          <a:xfrm>
            <a:off x="7834747" y="5053784"/>
            <a:ext cx="901778" cy="300082"/>
          </a:xfrm>
          <a:prstGeom prst="rect">
            <a:avLst/>
          </a:prstGeom>
          <a:noFill/>
        </p:spPr>
        <p:txBody>
          <a:bodyPr wrap="square" rtlCol="0">
            <a:spAutoFit/>
          </a:bodyPr>
          <a:lstStyle/>
          <a:p>
            <a:pPr algn="r" rtl="1" fontAlgn="auto">
              <a:spcBef>
                <a:spcPts val="0"/>
              </a:spcBef>
              <a:spcAft>
                <a:spcPts val="0"/>
              </a:spcAft>
            </a:pPr>
            <a:r>
              <a:rPr lang="he-IL" sz="1350" dirty="0">
                <a:solidFill>
                  <a:prstClr val="black"/>
                </a:solidFill>
                <a:latin typeface="Calibri"/>
                <a:cs typeface="Arial" panose="020B0604020202020204" pitchFamily="34" charset="0"/>
              </a:rPr>
              <a:t>סיכום אישי</a:t>
            </a:r>
            <a:endParaRPr lang="en-US" sz="1350" dirty="0">
              <a:solidFill>
                <a:prstClr val="black"/>
              </a:solidFill>
              <a:latin typeface="Calibri"/>
              <a:cs typeface="+mn-cs"/>
            </a:endParaRPr>
          </a:p>
        </p:txBody>
      </p:sp>
      <p:sp>
        <p:nvSpPr>
          <p:cNvPr id="11" name="TextBox 10"/>
          <p:cNvSpPr txBox="1"/>
          <p:nvPr/>
        </p:nvSpPr>
        <p:spPr>
          <a:xfrm>
            <a:off x="4111075" y="5082052"/>
            <a:ext cx="282450" cy="300082"/>
          </a:xfrm>
          <a:prstGeom prst="rect">
            <a:avLst/>
          </a:prstGeom>
          <a:noFill/>
        </p:spPr>
        <p:txBody>
          <a:bodyPr wrap="none" rtlCol="0">
            <a:spAutoFit/>
          </a:bodyPr>
          <a:lstStyle/>
          <a:p>
            <a:pPr algn="l" fontAlgn="auto">
              <a:spcBef>
                <a:spcPts val="0"/>
              </a:spcBef>
              <a:spcAft>
                <a:spcPts val="0"/>
              </a:spcAft>
            </a:pPr>
            <a:r>
              <a:rPr lang="he-IL" sz="1350" dirty="0">
                <a:solidFill>
                  <a:prstClr val="black"/>
                </a:solidFill>
                <a:latin typeface="Calibri"/>
                <a:cs typeface="Arial" panose="020B0604020202020204" pitchFamily="34" charset="0"/>
              </a:rPr>
              <a:t>א</a:t>
            </a:r>
            <a:endParaRPr lang="en-US" sz="1350" dirty="0">
              <a:solidFill>
                <a:prstClr val="black"/>
              </a:solidFill>
              <a:latin typeface="Calibri"/>
              <a:cs typeface="+mn-cs"/>
            </a:endParaRPr>
          </a:p>
        </p:txBody>
      </p:sp>
      <p:sp>
        <p:nvSpPr>
          <p:cNvPr id="99" name="TextBox 98"/>
          <p:cNvSpPr txBox="1"/>
          <p:nvPr/>
        </p:nvSpPr>
        <p:spPr>
          <a:xfrm>
            <a:off x="8640799" y="5050008"/>
            <a:ext cx="272832" cy="300082"/>
          </a:xfrm>
          <a:prstGeom prst="rect">
            <a:avLst/>
          </a:prstGeom>
          <a:noFill/>
        </p:spPr>
        <p:txBody>
          <a:bodyPr wrap="none" rtlCol="0">
            <a:spAutoFit/>
          </a:bodyPr>
          <a:lstStyle/>
          <a:p>
            <a:pPr algn="l" fontAlgn="auto">
              <a:spcBef>
                <a:spcPts val="0"/>
              </a:spcBef>
              <a:spcAft>
                <a:spcPts val="0"/>
              </a:spcAft>
            </a:pPr>
            <a:r>
              <a:rPr lang="he-IL" sz="1350" dirty="0">
                <a:solidFill>
                  <a:prstClr val="black"/>
                </a:solidFill>
                <a:latin typeface="Calibri"/>
                <a:cs typeface="Arial" panose="020B0604020202020204" pitchFamily="34" charset="0"/>
              </a:rPr>
              <a:t>ד</a:t>
            </a:r>
            <a:endParaRPr lang="en-US" sz="1350" dirty="0">
              <a:solidFill>
                <a:prstClr val="black"/>
              </a:solidFill>
              <a:latin typeface="Calibri"/>
              <a:cs typeface="+mn-cs"/>
            </a:endParaRPr>
          </a:p>
        </p:txBody>
      </p:sp>
      <p:sp>
        <p:nvSpPr>
          <p:cNvPr id="100" name="TextBox 99"/>
          <p:cNvSpPr txBox="1"/>
          <p:nvPr/>
        </p:nvSpPr>
        <p:spPr>
          <a:xfrm>
            <a:off x="7685214" y="5064326"/>
            <a:ext cx="253596" cy="300082"/>
          </a:xfrm>
          <a:prstGeom prst="rect">
            <a:avLst/>
          </a:prstGeom>
          <a:noFill/>
        </p:spPr>
        <p:txBody>
          <a:bodyPr wrap="none" rtlCol="0">
            <a:spAutoFit/>
          </a:bodyPr>
          <a:lstStyle/>
          <a:p>
            <a:pPr algn="l" fontAlgn="auto">
              <a:spcBef>
                <a:spcPts val="0"/>
              </a:spcBef>
              <a:spcAft>
                <a:spcPts val="0"/>
              </a:spcAft>
            </a:pPr>
            <a:r>
              <a:rPr lang="he-IL" sz="1350" dirty="0">
                <a:solidFill>
                  <a:prstClr val="black"/>
                </a:solidFill>
                <a:latin typeface="Calibri"/>
                <a:cs typeface="Arial" panose="020B0604020202020204" pitchFamily="34" charset="0"/>
              </a:rPr>
              <a:t>ג</a:t>
            </a:r>
            <a:endParaRPr lang="en-US" sz="1350" dirty="0">
              <a:solidFill>
                <a:prstClr val="black"/>
              </a:solidFill>
              <a:latin typeface="Calibri"/>
              <a:cs typeface="+mn-cs"/>
            </a:endParaRPr>
          </a:p>
        </p:txBody>
      </p:sp>
      <p:sp>
        <p:nvSpPr>
          <p:cNvPr id="101" name="TextBox 100"/>
          <p:cNvSpPr txBox="1"/>
          <p:nvPr/>
        </p:nvSpPr>
        <p:spPr>
          <a:xfrm>
            <a:off x="5801829" y="5076169"/>
            <a:ext cx="279244" cy="300082"/>
          </a:xfrm>
          <a:prstGeom prst="rect">
            <a:avLst/>
          </a:prstGeom>
          <a:noFill/>
        </p:spPr>
        <p:txBody>
          <a:bodyPr wrap="none" rtlCol="0">
            <a:spAutoFit/>
          </a:bodyPr>
          <a:lstStyle/>
          <a:p>
            <a:pPr algn="l" fontAlgn="auto">
              <a:spcBef>
                <a:spcPts val="0"/>
              </a:spcBef>
              <a:spcAft>
                <a:spcPts val="0"/>
              </a:spcAft>
            </a:pPr>
            <a:r>
              <a:rPr lang="he-IL" sz="1350" dirty="0">
                <a:solidFill>
                  <a:prstClr val="black"/>
                </a:solidFill>
                <a:latin typeface="Calibri"/>
                <a:cs typeface="Arial" panose="020B0604020202020204" pitchFamily="34" charset="0"/>
              </a:rPr>
              <a:t>ב</a:t>
            </a:r>
            <a:endParaRPr lang="en-US" sz="1350" dirty="0">
              <a:solidFill>
                <a:prstClr val="black"/>
              </a:solidFill>
              <a:latin typeface="Calibri"/>
              <a:cs typeface="+mn-cs"/>
            </a:endParaRPr>
          </a:p>
        </p:txBody>
      </p:sp>
    </p:spTree>
    <p:custDataLst>
      <p:tags r:id="rId1"/>
    </p:custDataLst>
    <p:extLst>
      <p:ext uri="{BB962C8B-B14F-4D97-AF65-F5344CB8AC3E}">
        <p14:creationId xmlns:p14="http://schemas.microsoft.com/office/powerpoint/2010/main" val="363106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1"/>
            <p:extLst>
              <p:ext uri="{D42A27DB-BD31-4B8C-83A1-F6EECF244321}">
                <p14:modId xmlns:p14="http://schemas.microsoft.com/office/powerpoint/2010/main" val="2161672388"/>
              </p:ext>
            </p:extLst>
          </p:nvPr>
        </p:nvGraphicFramePr>
        <p:xfrm>
          <a:off x="467544" y="1304924"/>
          <a:ext cx="8281169" cy="5292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p:cNvSpPr txBox="1">
            <a:spLocks/>
          </p:cNvSpPr>
          <p:nvPr/>
        </p:nvSpPr>
        <p:spPr bwMode="auto">
          <a:xfrm>
            <a:off x="1042988" y="225425"/>
            <a:ext cx="7705725" cy="68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הבניית הלמידה</a:t>
            </a:r>
            <a:endParaRPr lang="he-IL" sz="4000" b="1" kern="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6" name="מציין מיקום של תמונה מקוונת 1"/>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חץ למטה 1"/>
          <p:cNvSpPr/>
          <p:nvPr/>
        </p:nvSpPr>
        <p:spPr bwMode="auto">
          <a:xfrm>
            <a:off x="7020272" y="4797152"/>
            <a:ext cx="648072" cy="57606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9315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p:cNvGraphicFramePr>
            <a:graphicFrameLocks noGrp="1"/>
          </p:cNvGraphicFramePr>
          <p:nvPr>
            <p:ph idx="1"/>
            <p:extLst>
              <p:ext uri="{D42A27DB-BD31-4B8C-83A1-F6EECF244321}">
                <p14:modId xmlns:p14="http://schemas.microsoft.com/office/powerpoint/2010/main" val="985529619"/>
              </p:ext>
            </p:extLst>
          </p:nvPr>
        </p:nvGraphicFramePr>
        <p:xfrm>
          <a:off x="467544" y="1628800"/>
          <a:ext cx="8281169"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p:cNvSpPr txBox="1">
            <a:spLocks/>
          </p:cNvSpPr>
          <p:nvPr/>
        </p:nvSpPr>
        <p:spPr bwMode="auto">
          <a:xfrm>
            <a:off x="1042988" y="225425"/>
            <a:ext cx="7705725" cy="68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חקירת המערכת</a:t>
            </a:r>
            <a:endParaRPr lang="he-IL" sz="4000" b="1" kern="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6" name="מציין מיקום של תמונה מקוונת 1"/>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מציין מיקום תוכן 9"/>
          <p:cNvGraphicFramePr>
            <a:graphicFrameLocks noGrp="1"/>
          </p:cNvGraphicFramePr>
          <p:nvPr>
            <p:ph idx="1"/>
            <p:extLst>
              <p:ext uri="{D42A27DB-BD31-4B8C-83A1-F6EECF244321}">
                <p14:modId xmlns:p14="http://schemas.microsoft.com/office/powerpoint/2010/main" val="720089893"/>
              </p:ext>
            </p:extLst>
          </p:nvPr>
        </p:nvGraphicFramePr>
        <p:xfrm>
          <a:off x="1979463" y="1087784"/>
          <a:ext cx="8641209" cy="5770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כותרת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פנים</a:t>
            </a:r>
            <a:endParaRPr lang="he-IL" sz="4000" b="1" kern="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graphicFrame>
        <p:nvGraphicFramePr>
          <p:cNvPr id="13" name="מציין מיקום תוכן 9"/>
          <p:cNvGraphicFramePr>
            <a:graphicFrameLocks/>
          </p:cNvGraphicFramePr>
          <p:nvPr>
            <p:extLst>
              <p:ext uri="{D42A27DB-BD31-4B8C-83A1-F6EECF244321}">
                <p14:modId xmlns:p14="http://schemas.microsoft.com/office/powerpoint/2010/main" val="3960671499"/>
              </p:ext>
            </p:extLst>
          </p:nvPr>
        </p:nvGraphicFramePr>
        <p:xfrm>
          <a:off x="-1260897" y="836712"/>
          <a:ext cx="8641209" cy="57702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מציין מיקום תוכן 4"/>
          <p:cNvGraphicFramePr>
            <a:graphicFrameLocks/>
          </p:cNvGraphicFramePr>
          <p:nvPr>
            <p:extLst>
              <p:ext uri="{D42A27DB-BD31-4B8C-83A1-F6EECF244321}">
                <p14:modId xmlns:p14="http://schemas.microsoft.com/office/powerpoint/2010/main" val="335058036"/>
              </p:ext>
            </p:extLst>
          </p:nvPr>
        </p:nvGraphicFramePr>
        <p:xfrm>
          <a:off x="899592" y="134714"/>
          <a:ext cx="2016844" cy="14039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5" name="מציין מיקום של תמונה מקוונת 1"/>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7609954" y="27980"/>
            <a:ext cx="15049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62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p:cNvGraphicFramePr>
          <p:nvPr>
            <p:extLst>
              <p:ext uri="{D42A27DB-BD31-4B8C-83A1-F6EECF244321}">
                <p14:modId xmlns:p14="http://schemas.microsoft.com/office/powerpoint/2010/main" val="4064229068"/>
              </p:ext>
            </p:extLst>
          </p:nvPr>
        </p:nvGraphicFramePr>
        <p:xfrm>
          <a:off x="4211960" y="-243408"/>
          <a:ext cx="4968801" cy="406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כותרת 1"/>
          <p:cNvSpPr txBox="1">
            <a:spLocks/>
          </p:cNvSpPr>
          <p:nvPr/>
        </p:nvSpPr>
        <p:spPr bwMode="auto">
          <a:xfrm>
            <a:off x="-324544" y="-242912"/>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rtlCol="1" anchor="b" anchorCtr="0" compatLnSpc="1">
            <a:prstTxWarp prst="textNoShape">
              <a:avLst/>
            </a:prstTxWarp>
            <a:normAutofit/>
          </a:bodyPr>
          <a:lstStyle>
            <a:lvl1pPr algn="r" defTabSz="685983" rtl="1" eaLnBrk="1" fontAlgn="base" latinLnBrk="0" hangingPunct="1">
              <a:lnSpc>
                <a:spcPct val="90000"/>
              </a:lnSpc>
              <a:spcBef>
                <a:spcPct val="0"/>
              </a:spcBef>
              <a:spcAft>
                <a:spcPct val="0"/>
              </a:spcAft>
              <a:buNone/>
              <a:defRPr lang="he-IL" sz="3200" kern="1200" cap="all" baseline="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a:lstStyle>
          <a:p>
            <a:pPr algn="ctr"/>
            <a:r>
              <a:rPr lang="he-IL" sz="4000" b="1" kern="0" dirty="0" smtClean="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חוץ וממשקים</a:t>
            </a:r>
            <a:endParaRPr lang="he-IL" sz="4000" b="1" kern="0" dirty="0">
              <a:solidFill>
                <a:srgbClr val="0070C0"/>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graphicFrame>
        <p:nvGraphicFramePr>
          <p:cNvPr id="6" name="דיאגרמה 5"/>
          <p:cNvGraphicFramePr/>
          <p:nvPr>
            <p:extLst>
              <p:ext uri="{D42A27DB-BD31-4B8C-83A1-F6EECF244321}">
                <p14:modId xmlns:p14="http://schemas.microsoft.com/office/powerpoint/2010/main" val="1435558005"/>
              </p:ext>
            </p:extLst>
          </p:nvPr>
        </p:nvGraphicFramePr>
        <p:xfrm>
          <a:off x="-252536" y="2420888"/>
          <a:ext cx="5400600" cy="3888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מציין מיקום תוכן 4"/>
          <p:cNvGraphicFramePr>
            <a:graphicFrameLocks/>
          </p:cNvGraphicFramePr>
          <p:nvPr>
            <p:extLst>
              <p:ext uri="{D42A27DB-BD31-4B8C-83A1-F6EECF244321}">
                <p14:modId xmlns:p14="http://schemas.microsoft.com/office/powerpoint/2010/main" val="2647978198"/>
              </p:ext>
            </p:extLst>
          </p:nvPr>
        </p:nvGraphicFramePr>
        <p:xfrm>
          <a:off x="0" y="188888"/>
          <a:ext cx="2016844" cy="14039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0108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QaGFzZXMiLCJJc1RlbXBsYXRlIjpmYWxzZSwiVmVyc2lvbiI6eyIkaWQiOiIyIiwiVmVyc2lvbiI6IjMuMC4xIiwiT3JpZ2luYWxBc3NlbWJseVZlcnNpb24iOiIzLjAxLjA1LjAwIiwiRWRpdGlvbiI6IkJhc2ljIiwiSXNQbHVzRWRpdGlvbiI6ZmFsc2V9LCJFZmZlY3QiOjA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NjgsIkciOjg0LCJCIjoxMDZ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AsIkIiOjB9fSwiQXBwZW5kWWVhck9uWWVhckNoYW5nZSI6dHJ1ZSwiRWxhcHNlZFRpbWVGb3JtYXQiOjE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k1hcmdpbiI6bnVsbCwiU3RhcnREYXRlUG9zaXRpb24iOjQsIkVuZERhdGVQb3NpdGlvbiI6NCwiVGl0bGVQb3NpdGlvbiI6Mi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nRydWV9LCJTY2FsZSI6eyIkaWQiOiIxMjIiLCJTdGFydERhdGUiOiIyMDE1LTEyLTE2VDIzOjU5OjU5Ljk5OVoiLCJFbmREYXRlIjoiMjAxNi0wNC0yMFQyMzo1OTo1OS45OTlaIiwiRm9ybWF0IjoiZCIsIlR5cGUiOjAsIkF1dG9EYXRlUmFuZ2UiOnRydWUsIldvcmtpbmdEYXlzIjozMSwiVG9kYXlNYXJrZXJUZXh0IjoiVG9kYXkiLCJBdXRvU2NhbGVUeXBlIjp0cnVlfSwiTWlsZXN0b25lcyI6W3siJGlkIjoiMTIzIiwiRGF0ZSI6IjIwMTUtMTItMTZ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wLCJHIjoxMTQsIkIiOjE4OH19LCJMaW5lV2VpZ2h0IjoxLjAsIkxpbmVUeXBlIjowLCJQYXJlbnRTdHlsZSI6eyIkcmVmIjoiNTUifX0sIklzQmVsb3dUaW1lYmFuZCI6ZmFsc2UsIkhpZGVEYXRlIjpmYWxzZSwiU2hhcGVTaXplIjoxLCJTcGFjaW5nIjoyLjAsIlBhZGRpbmciOnsiJHJlZiI6IjU4In0sIlNoYXBlU3R5bGUiOnsiJGlkIjoiMTI4IiwiTWFyZ2luIjp7IiRyZWYiOiI2MCJ9LCJQYWRkaW5nIjp7IiRyZWYiOiI2MSJ9LCJCYWNrZ3JvdW5kIjp7IiRpZCI6IjEyOSIsIkNvbG9yIjp7IiRpZCI6IjEzMCIsIkEiOjI1NSwiUiI6MCwiRyI6MTE0LCJCIjoxODh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yLCJGb3JlZ3JvdW5kIjp7IiRyZWYiOiI2NyJ9LCJNYXhXaWR0aCI6NDc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JGlkIjoiMTM4IiwiUmF0aW8iOjAuMCwiSXNDdXN0b20iOmZhbHNlfSwiSWQiOiJmYWMxMDc2Zi04YmY0LTRiOTMtYTJjMy0yNDY3ZTJiMmY2MzAiLCJUaXRsZSI6Iteq15fXmdec16og16HXmdee15XXnNem15nXlCIsIk5vdGUiOm51bGwsIkh5cGVybGluayI6bnVsbCwiSXNDaGFuZ2VkIjpmYWxzZSwiSXNOZXciOmZhbHNlfSx7IiRpZCI6IjEzOSIsIkRhdGUiOiIyMDE2LTAxLTE0VDIzOjU5OjU5Ljk5OVoiLCJTdHlsZSI6eyIkaWQiOiIxNDAiLCJTaGFwZSI6MiwiQ29ubmVjdG9yTWFyZ2luIjp7IiRyZWYiOiI1NCJ9LCJDb25uZWN0b3JTdHlsZSI6eyIkaWQiOiIxNDEiLCJMaW5lQ29sb3IiOnsiJGlkIjoiMTQyIiwiJHR5cGUiOiJOTFJFLkNvbW1vbi5Eb20uU29saWRDb2xvckJydXNoLCBOTFJFLkNvbW1vbiIsIkNvbG9yIjp7IiRpZCI6IjE0MyIsIkEiOjEyNywiUiI6NjgsIkciOjg0LCJCIjoxMDZ9fSwiTGluZVdlaWdodCI6MS4wLCJMaW5lVHlwZSI6MCwiUGFyZW50U3R5bGUiOnsiJHJlZiI6IjU1In19LCJJc0JlbG93VGltZWJhbmQiOmZhbHNlLCJIaWRlRGF0ZSI6ZmFsc2UsIlNoYXBlU2l6ZSI6MCwiU3BhY2luZyI6Mi4wLCJQYWRkaW5nIjp7IiRyZWYiOiI1OCJ9LCJTaGFwZVN0eWxlIjp7IiRpZCI6IjE0NCIsIk1hcmdpbiI6eyIkcmVmIjoiNjAifSwiUGFkZGluZyI6eyIkcmVmIjoiNjEifSwiQmFja2dyb3VuZCI6eyIkaWQiOiIxNDUiLCJDb2xvciI6eyIkaWQiOiIxNDYiLCJBIjoyNTUsIlIiOjY4LCJHIjo4NCwiQiI6MTA2fX0sIklzVmlzaWJsZSI6dHJ1ZSwiV2lkdGgiOjguMCwiSGVpZ2h0Ijo4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IsIkZvcmVncm91bmQiOnsiJHJlZiI6IjY3In0sIk1heFdpZHRoIjo0Ny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HJlZiI6Ijc5In0sIklzVmlzaWJsZSI6dHJ1ZSwiUGFyZW50U3R5bGUiOnsiJHJlZiI6IjUzIn19LCJQb3NpdGlvbiI6eyIkaWQiOiIxNTQiLCJSYXRpbyI6MC4wLCJJc0N1c3RvbSI6ZmFsc2V9LCJJZCI6ImUwYWRlNWZlLWY3ODktNGQzZi1hYzdjLTU3NjljNWJkYzFkNSIsIlRpdGxlIjoi15TXpteS16og16rXpNeZ16HXlCDXktec15XXkdec15nXqiAtINee16LXqNeb16og15TXntei16jXm9eV16oiLCJOb3RlIjpudWxsLCJIeXBlcmxpbmsiOm51bGwsIklzQ2hhbmdlZCI6ZmFsc2UsIklzTmV3IjpmYWxzZX0seyIkaWQiOiIxNTUiLCJEYXRlIjoiMjAxNi0wMi0xOFQyMzo1OTo1OS45OTlaIiwiU3R5bGUiOnsiJGlkIjoiMTU2IiwiU2hhcGUiOjIsIkNvbm5lY3Rvck1hcmdpbiI6eyIkcmVmIjoiNTQifSwiQ29ubmVjdG9yU3R5bGUiOnsiJGlkIjoiMTU3IiwiTGluZUNvbG9yIjp7IiRpZCI6IjE1OCIsIiR0eXBlIjoiTkxSRS5Db21tb24uRG9tLlNvbGlkQ29sb3JCcnVzaCwgTkxSRS5Db21tb24iLCJDb2xvciI6eyIkaWQiOiIxNTkiLCJBIjoxMjcsIlIiOjY4LCJHIjo4NCwiQiI6MTA2fX0sIkxpbmVXZWlnaHQiOjEuMCwiTGluZVR5cGUiOjAsIlBhcmVudFN0eWxlIjp7IiRyZWYiOiI1NSJ9fSwiSXNCZWxvd1RpbWViYW5kIjpmYWxzZSwiSGlkZURhdGUiOmZhbHNlLCJTaGFwZVNpemUiOjEsIlNwYWNpbmciOjIuMCwiUGFkZGluZyI6eyIkcmVmIjoiNTgifSwiU2hhcGVTdHlsZSI6eyIkaWQiOiIxNjAiLCJNYXJnaW4iOnsiJHJlZiI6IjYwIn0sIlBhZGRpbmciOnsiJHJlZiI6IjYxIn0sIkJhY2tncm91bmQiOnsiJGlkIjoiMTYxIiwiQ29sb3IiOnsiJGlkIjoiMTYyIiwiQSI6MjU1LCJSIjo2OCwiRyI6ODQsIkIiOjEwNn19LCJJc1Zpc2libGUiOnRydWUsIldpZHRoIjoxOC4wLCJIZWlnaHQiOjIwLjAsIkJvcmRlclN0eWxlIjp7IiRpZCI6IjE2MyIsIkxpbmVDb2xvciI6eyIkcmVmIjoiNjMifSwiTGluZVdlaWdodCI6MC4wLCJMaW5lVHlwZSI6MCwiUGFyZW50U3R5bGUiOnsiJHJlZiI6IjYyIn19LCJQYXJlbnRTdHlsZSI6eyIkcmVmIjoiNTkifX0sIlRpdGxlU3R5bGUiOnsiJGlkIjoiMTY0IiwiRm9udFNldHRpbmdzIjp7IiRpZCI6IjE2NSIsIkZvbnRTaXplIjoxMSwiRm9udE5hbWUiOiJDYWxpYnJpIiwiSXNCb2xkIjp0cnVlLCJJc0l0YWxpYyI6ZmFsc2UsIklzVW5kZXJsaW5lZCI6ZmFsc2UsIlBhcmVudFN0eWxlIjp7IiRyZWYiOiI2NiJ9fSwiQXV0b1NpemUiOjIsIkZvcmVncm91bmQiOnsiJHJlZiI6IjY3In0sIk1heFdpZHRoIjo1O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YiLCJMaW5lQ29sb3IiOm51bGwsIkxpbmVXZWlnaHQiOjAuMCwiTGluZVR5cGUiOjAsIlBhcmVudFN0eWxlIjpudWxsfSwiUGFyZW50U3R5bGUiOnsiJHJlZiI6IjY1In19LCJEYXRlU3R5bGUiOnsiJGlkIjoiMTY3IiwiRm9udFNldHRpbmdzIjp7IiRpZCI6IjE2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SIsIkxpbmVDb2xvciI6bnVsbCwiTGluZVdlaWdodCI6MC4wLCJMaW5lVHlwZSI6MCwiUGFyZW50U3R5bGUiOm51bGx9LCJQYXJlbnRTdHlsZSI6eyIkcmVmIjoiNzIifX0sIkRhdGVGb3JtYXQiOnsiJHJlZiI6Ijc5In0sIklzVmlzaWJsZSI6dHJ1ZSwiUGFyZW50U3R5bGUiOnsiJHJlZiI6IjUzIn19LCJQb3NpdGlvbiI6eyIkaWQiOiIxNzAiLCJSYXRpbyI6MC4wLCJJc0N1c3RvbSI6ZmFsc2V9LCJJZCI6IjdlNDA4MzkxLTNlOTMtNDY0Mi1hMzM4LTJhMDkwZmRjMWY4MyIsIlRpdGxlIjoi15TXpteS16og16rXpNeZ16HXlCDXldeQ16HXmNeo15jXkteZ15Qg15bXmdeo16rXmdeqIiwiTm90ZSI6bnVsbCwiSHlwZXJsaW5rIjpudWxsLCJJc0NoYW5nZWQiOmZhbHNlLCJJc05ldyI6ZmFsc2V9LHsiJGlkIjoiMTcxIiwiRGF0ZSI6IjIwMTYtMDMtMTdUMjM6NTk6NTkuOTk5WiIsIlN0eWxlIjp7IiRpZCI6IjE3MiIsIlNoYXBlIjoyLCJDb25uZWN0b3JNYXJnaW4iOnsiJHJlZiI6IjU0In0sIkNvbm5lY3RvclN0eWxlIjp7IiRpZCI6IjE3MyIsIkxpbmVDb2xvciI6eyIkaWQiOiIxNzQiLCIkdHlwZSI6Ik5MUkUuQ29tbW9uLkRvbS5Tb2xpZENvbG9yQnJ1c2gsIE5MUkUuQ29tbW9uIiwiQ29sb3IiOnsiJGlkIjoiMTc1IiwiQSI6MTI3LCJSIjo2OCwiRyI6ODQsIkIiOjEwNn19LCJMaW5lV2VpZ2h0IjoxLjAsIkxpbmVUeXBlIjowLCJQYXJlbnRTdHlsZSI6eyIkcmVmIjoiNTUifX0sIklzQmVsb3dUaW1lYmFuZCI6ZmFsc2UsIkhpZGVEYXRlIjpmYWxzZSwiU2hhcGVTaXplIjoxLCJTcGFjaW5nIjoyLjAsIlBhZGRpbmciOnsiJHJlZiI6IjU4In0sIlNoYXBlU3R5bGUiOnsiJGlkIjoiMTc2IiwiTWFyZ2luIjp7IiRyZWYiOiI2MCJ9LCJQYWRkaW5nIjp7IiRyZWYiOiI2MSJ9LCJCYWNrZ3JvdW5kIjp7IiRpZCI6IjE3NyIsIkNvbG9yIjp7IiRpZCI6IjE3OCIsIkEiOjI1NSwiUiI6NjgsIkciOjg0LCJCIjoxMDZ9fSwiSXNWaXNpYmxlIjp0cnVlLCJXaWR0aCI6MTguMCwiSGVpZ2h0IjoyMC4wLCJCb3JkZXJTdHlsZSI6eyIkaWQiOiIxNzkiLCJMaW5lQ29sb3IiOnsiJHJlZiI6IjYzIn0sIkxpbmVXZWlnaHQiOjAuMCwiTGluZVR5cGUiOjAsIlBhcmVudFN0eWxlIjp7IiRyZWYiOiI2MiJ9fSwiUGFyZW50U3R5bGUiOnsiJHJlZiI6IjU5In19LCJUaXRsZVN0eWxlIjp7IiRpZCI6IjE4MCIsIkZvbnRTZXR0aW5ncyI6eyIkaWQiOiIxODEiLCJGb250U2l6ZSI6MTEsIkZvbnROYW1lIjoiQ2FsaWJyaSIsIklzQm9sZCI6dHJ1ZSwiSXNJdGFsaWMiOmZhbHNlLCJJc1VuZGVybGluZWQiOmZhbHNlLCJQYXJlbnRTdHlsZSI6eyIkcmVmIjoiNjYifX0sIkF1dG9TaXplIjoyLCJGb3JlZ3JvdW5kIjp7IiRyZWYiOiI2NyJ9LCJNYXhXaWR0aCI6Nz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yIiwiTGluZUNvbG9yIjpudWxsLCJMaW5lV2VpZ2h0IjowLjAsIkxpbmVUeXBlIjowLCJQYXJlbnRTdHlsZSI6bnVsbH0sIlBhcmVudFN0eWxlIjp7IiRyZWYiOiI2NSJ9fSwiRGF0ZVN0eWxlIjp7IiRpZCI6IjE4MyIsIkZvbnRTZXR0aW5ncyI6eyIkaWQiOiIxOD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UiLCJMaW5lQ29sb3IiOm51bGwsIkxpbmVXZWlnaHQiOjAuMCwiTGluZVR5cGUiOjAsIlBhcmVudFN0eWxlIjpudWxsfSwiUGFyZW50U3R5bGUiOnsiJHJlZiI6IjcyIn19LCJEYXRlRm9ybWF0Ijp7IiRyZWYiOiI3OSJ9LCJJc1Zpc2libGUiOnRydWUsIlBhcmVudFN0eWxlIjp7IiRyZWYiOiI1MyJ9fSwiUG9zaXRpb24iOnsiJGlkIjoiMTg2IiwiUmF0aW8iOjAuMCwiSXNDdXN0b20iOmZhbHNlfSwiSWQiOiI1NzNhMmYxMS0yNTQ2LTRiNDktOTk3My1lMzZlNjQ0ZjZiOWIiLCJUaXRsZSI6IteU16bXkteqINee16LXqNeb15Qg157Xk9eZ16DXmdeqLdem15HXkNeZ16og15zXnteV15wg15TXqteo15fXmdepIiwiTm90ZSI6bnVsbCwiSHlwZXJsaW5rIjpudWxsLCJJc0NoYW5nZWQiOmZhbHNlLCJJc05ldyI6ZmFsc2V9LHsiJGlkIjoiMTg3IiwiRGF0ZSI6IjIwMTYtMDMtMjNUMjM6NTk6NTkuOTk5WiIsIlN0eWxlIjp7IiRpZCI6IjE4OCIsIlNoYXBlIjoyLCJDb25uZWN0b3JNYXJnaW4iOnsiJHJlZiI6IjU0In0sIkNvbm5lY3RvclN0eWxlIjp7IiRpZCI6IjE4OSIsIkxpbmVDb2xvciI6eyIkaWQiOiIxOTAiLCIkdHlwZSI6Ik5MUkUuQ29tbW9uLkRvbS5Tb2xpZENvbG9yQnJ1c2gsIE5MUkUuQ29tbW9uIiwiQ29sb3IiOnsiJGlkIjoiMTkxIiwiQSI6MTI3LCJSIjoyMzQsIkciOjIyLCJCIjozMH19LCJMaW5lV2VpZ2h0IjoxLjAsIkxpbmVUeXBlIjowLCJQYXJlbnRTdHlsZSI6eyIkcmVmIjoiNTUifX0sIklzQmVsb3dUaW1lYmFuZCI6ZmFsc2UsIkhpZGVEYXRlIjpmYWxzZSwiU2hhcGVTaXplIjoyLCJTcGFjaW5nIjoyLjAsIlBhZGRpbmciOnsiJHJlZiI6IjU4In0sIlNoYXBlU3R5bGUiOnsiJGlkIjoiMTkyIiwiTWFyZ2luIjp7IiRyZWYiOiI2MCJ9LCJQYWRkaW5nIjp7IiRyZWYiOiI2MSJ9LCJCYWNrZ3JvdW5kIjp7IiRpZCI6IjE5MyIsIkNvbG9yIjp7IiRpZCI6IjE5NCIsIkEiOjI1NSwiUiI6MjM0LCJHIjoyMiwiQiI6MzB9fSwiSXNWaXNpYmxlIjp0cnVlLCJXaWR0aCI6MTguMCwiSGVpZ2h0IjoxOC4wLCJCb3JkZXJTdHlsZSI6eyIkaWQiOiIxOTUiLCJMaW5lQ29sb3IiOnsiJHJlZiI6IjYzIn0sIkxpbmVXZWlnaHQiOjAuMCwiTGluZVR5cGUiOjAsIlBhcmVudFN0eWxlIjp7IiRyZWYiOiI2MiJ9fSwiUGFyZW50U3R5bGUiOnsiJHJlZiI6IjU5In19LCJUaXRsZVN0eWxlIjp7IiRpZCI6IjE5NiIsIkZvbnRTZXR0aW5ncyI6eyIkaWQiOiIxOTc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OCIsIkxpbmVDb2xvciI6bnVsbCwiTGluZVdlaWdodCI6MC4wLCJMaW5lVHlwZSI6MCwiUGFyZW50U3R5bGUiOm51bGx9LCJQYXJlbnRTdHlsZSI6eyIkcmVmIjoiNjUifX0sIkRhdGVTdHlsZSI6eyIkaWQiOiIxOTkiLCJGb250U2V0dGluZ3MiOnsiJGlkIjoiMjAw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xIiwiTGluZUNvbG9yIjpudWxsLCJMaW5lV2VpZ2h0IjowLjAsIkxpbmVUeXBlIjowLCJQYXJlbnRTdHlsZSI6bnVsbH0sIlBhcmVudFN0eWxlIjp7IiRyZWYiOiI3MiJ9fSwiRGF0ZUZvcm1hdCI6eyIkcmVmIjoiNzkifSwiSXNWaXNpYmxlIjp0cnVlLCJQYXJlbnRTdHlsZSI6eyIkcmVmIjoiNTMifX0sIlBvc2l0aW9uIjp7IiRpZCI6IjIwMiIsIlJhdGlvIjowLjAsIklzQ3VzdG9tIjpmYWxzZX0sIklkIjoiNDgxNDc1NzUtYmY4OC00M2NkLTgxOGMtNjA5ODY4NmJlNmE2IiwiVGl0bGUiOiLXkNen15gg16HXmdee15XXnNem15nXlCDXmdeV150g15DXl9eTIiwiTm90ZSI6bnVsbCwiSHlwZXJsaW5rIjpudWxsLCJJc0NoYW5nZWQiOmZhbHNlLCJJc05ldyI6ZmFsc2V9LHsiJGlkIjoiMjAzIiwiRGF0ZSI6IjIwMTYtMDMtMjdUMjM6NTk6NTkuOTk5WiIsIlN0eWxlIjp7IiRpZCI6IjIwNCIsIlNoYXBlIjoyLCJDb25uZWN0b3JNYXJnaW4iOnsiJHJlZiI6IjU0In0sIkNvbm5lY3RvclN0eWxlIjp7IiRpZCI6IjIwNSIsIkxpbmVDb2xvciI6eyIkaWQiOiIyMDYiLCIkdHlwZSI6Ik5MUkUuQ29tbW9uLkRvbS5Tb2xpZENvbG9yQnJ1c2gsIE5MUkUuQ29tbW9uIiwiQ29sb3IiOnsiJGlkIjoiMjA3IiwiQSI6MTI3LCJSIjo2OCwiRyI6ODQsIkIiOjEwNn19LCJMaW5lV2VpZ2h0IjoxLjAsIkxpbmVUeXBlIjowLCJQYXJlbnRTdHlsZSI6eyIkcmVmIjoiNTUifX0sIklzQmVsb3dUaW1lYmFuZCI6ZmFsc2UsIkhpZGVEYXRlIjpmYWxzZSwiU2hhcGVTaXplIjoxLCJTcGFjaW5nIjoyLjAsIlBhZGRpbmciOnsiJHJlZiI6IjU4In0sIlNoYXBlU3R5bGUiOnsiJGlkIjoiMjA4IiwiTWFyZ2luIjp7IiRyZWYiOiI2MCJ9LCJQYWRkaW5nIjp7IiRyZWYiOiI2MSJ9LCJCYWNrZ3JvdW5kIjp7IiRpZCI6IjIwOSIsIkNvbG9yIjp7IiRpZCI6IjIxMCIsIkEiOjI1NSwiUiI6NjgsIkciOjg0LCJCIjoxMDZ9fSwiSXNWaXNpYmxlIjp0cnVlLCJXaWR0aCI6MTguMCwiSGVpZ2h0IjoyMC4wLCJCb3JkZXJTdHlsZSI6eyIkaWQiOiIyMTEiLCJMaW5lQ29sb3IiOnsiJHJlZiI6IjYzIn0sIkxpbmVXZWlnaHQiOjAuMCwiTGluZVR5cGUiOjAsIlBhcmVudFN0eWxlIjp7IiRyZWYiOiI2MiJ9fSwiUGFyZW50U3R5bGUiOnsiJHJlZiI6IjU5In19LCJUaXRsZVN0eWxlIjp7IiRpZCI6IjIxMiIsIkZvbnRTZXR0aW5ncyI6eyIkaWQiOiIyMTMiLCJGb250U2l6ZSI6MTEsIkZvbnROYW1lIjoiQ2FsaWJyaSIsIklzQm9sZCI6dHJ1ZSwiSXNJdGFsaWMiOmZhbHNlLCJJc1VuZGVybGluZWQiOmZhbHNlLCJQYXJlbnRTdHlsZSI6eyIkcmVmIjoiNjYifX0sIkF1dG9TaXplIjoyLCJGb3JlZ3JvdW5kIjp7IiRyZWYiOiI2NyJ9LCJNYXhXaWR0aCI6OTEuNzQ1NDI5OTkyNjc1Nzgx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QiLCJMaW5lQ29sb3IiOm51bGwsIkxpbmVXZWlnaHQiOjAuMCwiTGluZVR5cGUiOjAsIlBhcmVudFN0eWxlIjpudWxsfSwiUGFyZW50U3R5bGUiOnsiJHJlZiI6IjY1In19LCJEYXRlU3R5bGUiOnsiJGlkIjoiMjE1IiwiRm9udFNldHRpbmdzIjp7IiRpZCI6IjIx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HJlZiI6Ijc5In0sIklzVmlzaWJsZSI6dHJ1ZSwiUGFyZW50U3R5bGUiOnsiJHJlZiI6IjUzIn19LCJQb3NpdGlvbiI6eyIkaWQiOiIyMTgiLCJSYXRpbyI6MC4wLCJJc0N1c3RvbSI6ZmFsc2V9LCJJZCI6ImQ2YzVlNmMxLTMzN2EtNDNiZi05ODVkLTQzMGQ0ZWRkNGY2MSIsIlRpdGxlIjoiXCJSZWZyYW1pbmdcItep15HXldeiIiwiTm90ZSI6bnVsbCwiSHlwZXJsaW5rIjpudWxsLCJJc0NoYW5nZWQiOmZhbHNlLCJJc05ldyI6ZmFsc2V9LHsiJGlkIjoiMjE5IiwiRGF0ZSI6IjIwMTYtMDMtMjhUMjM6NTk6NTkuOTk5WiIsIlN0eWxlIjp7IiRpZCI6IjIyMCIsIlNoYXBlIjoyLCJDb25uZWN0b3JNYXJnaW4iOnsiJHJlZiI6IjU0In0sIkNvbm5lY3RvclN0eWxlIjp7IiRpZCI6IjIyMSIsIkxpbmVDb2xvciI6eyIkaWQiOiIyMjIiLCIkdHlwZSI6Ik5MUkUuQ29tbW9uLkRvbS5Tb2xpZENvbG9yQnJ1c2gsIE5MUkUuQ29tbW9uIiwiQ29sb3IiOnsiJGlkIjoiMjIzIiwiQSI6MTI3LCJSIjo2OCwiRyI6ODQsIkIiOjEwNn19LCJMaW5lV2VpZ2h0IjoxLjAsIkxpbmVUeXBlIjowLCJQYXJlbnRTdHlsZSI6eyIkcmVmIjoiNTUifX0sIklzQmVsb3dUaW1lYmFuZCI6ZmFsc2UsIkhpZGVEYXRlIjpmYWxzZSwiU2hhcGVTaXplIjoyLCJTcGFjaW5nIjoyLjAsIlBhZGRpbmciOnsiJHJlZiI6IjU4In0sIlNoYXBlU3R5bGUiOnsiJGlkIjoiMjI0IiwiTWFyZ2luIjp7IiRyZWYiOiI2MCJ9LCJQYWRkaW5nIjp7IiRyZWYiOiI2MSJ9LCJCYWNrZ3JvdW5kIjp7IiRpZCI6IjIyNSIsIkNvbG9yIjp7IiRpZCI6IjIyNiIsIkEiOjI1NSwiUiI6NjgsIkciOjg0LCJCIjoxMDZ9fSwiSXNWaXNpYmxlIjp0cnVlLCJXaWR0aCI6MTguMCwiSGVpZ2h0IjoxOC4wLCJCb3JkZXJTdHlsZSI6eyIkaWQiOiIyMjciLCJMaW5lQ29sb3IiOnsiJHJlZiI6IjYzIn0sIkxpbmVXZWlnaHQiOjAuMCwiTGluZVR5cGUiOjAsIlBhcmVudFN0eWxlIjp7IiRyZWYiOiI2MiJ9fSwiUGFyZW50U3R5bGUiOnsiJHJlZiI6IjU5In19LCJUaXRsZVN0eWxlIjp7IiRpZCI6IjIyOCIsIkZvbnRTZXR0aW5ncyI6eyIkaWQiOiIyMjkiLCJGb250U2l6ZSI6MTEsIkZvbnROYW1lIjoiQ2FsaWJyaSIsIklzQm9sZCI6dHJ1ZSwiSXNJdGFsaWMiOmZhbHNlLCJJc1VuZGVybGluZWQiOmZhbHNlLCJQYXJlbnRTdHlsZSI6eyIkcmVmIjoiNjYifX0sIkF1dG9TaXplIjoyLCJGb3JlZ3JvdW5kIjp7IiRyZWYiOiI2NyJ9LCJNYXhXaWR0aCI6NzM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MwIiwiTGluZUNvbG9yIjpudWxsLCJMaW5lV2VpZ2h0IjowLjAsIkxpbmVUeXBlIjowLCJQYXJlbnRTdHlsZSI6bnVsbH0sIlBhcmVudFN0eWxlIjp7IiRyZWYiOiI2NSJ9fSwiRGF0ZVN0eWxlIjp7IiRpZCI6IjIzMSIsIkZvbnRTZXR0aW5ncyI6eyIkaWQiOiIyMz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zMiLCJMaW5lQ29sb3IiOm51bGwsIkxpbmVXZWlnaHQiOjAuMCwiTGluZVR5cGUiOjAsIlBhcmVudFN0eWxlIjpudWxsfSwiUGFyZW50U3R5bGUiOnsiJHJlZiI6IjcyIn19LCJEYXRlRm9ybWF0Ijp7IiRyZWYiOiI3OSJ9LCJJc1Zpc2libGUiOnRydWUsIlBhcmVudFN0eWxlIjp7IiRyZWYiOiI1MyJ9fSwiUG9zaXRpb24iOnsiJGlkIjoiMjM0IiwiUmF0aW8iOjAuMCwiSXNDdXN0b20iOmZhbHNlfSwiSWQiOiJjOGQxMmM0My0yY2U5LTRkYWEtOGU3MC1mYmRiMjViYmJkMjEiLCJUaXRsZSI6IteQ16fXmCDXodeZ157Xldec16bXmdeUINeZ15XXnteZ15nXnSIsIk5vdGUiOm51bGwsIkh5cGVybGluayI6bnVsbCwiSXNDaGFuZ2VkIjpmYWxzZSwiSXNOZXciOmZhbHNlfSx7IiRpZCI6IjIzNSIsIkRhdGUiOiIyMDE2LTAzLTMwVDIzOjU5OjU5Ljk5OVoiLCJTdHlsZSI6eyIkaWQiOiIyMzYiLCJTaGFwZSI6MiwiQ29ubmVjdG9yTWFyZ2luIjp7IiRyZWYiOiI1NCJ9LCJDb25uZWN0b3JTdHlsZSI6eyIkaWQiOiIyMzciLCJMaW5lQ29sb3IiOnsiJGlkIjoiMjM4IiwiJHR5cGUiOiJOTFJFLkNvbW1vbi5Eb20uU29saWRDb2xvckJydXNoLCBOTFJFLkNvbW1vbiIsIkNvbG9yIjp7IiRpZCI6IjIzOSIsIkEiOjEyNywiUiI6MiwiRyI6MTc4LCJCIjoyMzh9fSwiTGluZVdlaWdodCI6MS4wLCJMaW5lVHlwZSI6MCwiUGFyZW50U3R5bGUiOnsiJHJlZiI6IjU1In19LCJJc0JlbG93VGltZWJhbmQiOmZhbHNlLCJIaWRlRGF0ZSI6ZmFsc2UsIlNoYXBlU2l6ZSI6MSwiU3BhY2luZyI6Mi4wLCJQYWRkaW5nIjp7IiRyZWYiOiI1OCJ9LCJTaGFwZVN0eWxlIjp7IiRpZCI6IjI0MCIsIk1hcmdpbiI6eyIkcmVmIjoiNjAifSwiUGFkZGluZyI6eyIkcmVmIjoiNjEifSwiQmFja2dyb3VuZCI6eyIkaWQiOiIyNDEiLCJDb2xvciI6eyIkaWQiOiIyNDIiLCJBIjoyNTUsIlIiOjIsIkciOjE3OCwiQiI6MjM4fX0sIklzVmlzaWJsZSI6dHJ1ZSwiV2lkdGgiOjE4LjAsIkhlaWdodCI6MjAuMCwiQm9yZGVyU3R5bGUiOnsiJGlkIjoiMjQzIiwiTGluZUNvbG9yIjp7IiRyZWYiOiI2MyJ9LCJMaW5lV2VpZ2h0IjowLjAsIkxpbmVUeXBlIjowLCJQYXJlbnRTdHlsZSI6eyIkcmVmIjoiNjIifX0sIlBhcmVudFN0eWxlIjp7IiRyZWYiOiI1OSJ9fSwiVGl0bGVTdHlsZSI6eyIkaWQiOiIyNDQiLCJGb250U2V0dGluZ3MiOnsiJGlkIjoiMjQ1IiwiRm9udFNpemUiOjExLCJGb250TmFtZSI6IkNhbGlicmkiLCJJc0JvbGQiOnRydWUsIklzSXRhbGljIjpmYWxzZSwiSXNVbmRlcmxpbmVkIjpmYWxzZSwiUGFyZW50U3R5bGUiOnsiJHJlZiI6IjY2In19LCJBdXRvU2l6ZSI6MiwiRm9yZWdyb3VuZCI6eyIkcmVmIjoiNjcifSwiTWF4V2lkdGgiOjM0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0NiIsIkxpbmVDb2xvciI6bnVsbCwiTGluZVdlaWdodCI6MC4wLCJMaW5lVHlwZSI6MCwiUGFyZW50U3R5bGUiOm51bGx9LCJQYXJlbnRTdHlsZSI6eyIkcmVmIjoiNjUifX0sIkRhdGVTdHlsZSI6eyIkaWQiOiIyNDciLCJGb250U2V0dGluZ3MiOnsiJGlkIjoiMjQ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5IiwiTGluZUNvbG9yIjpudWxsLCJMaW5lV2VpZ2h0IjowLjAsIkxpbmVUeXBlIjowLCJQYXJlbnRTdHlsZSI6bnVsbH0sIlBhcmVudFN0eWxlIjp7IiRyZWYiOiI3MiJ9fSwiRGF0ZUZvcm1hdCI6eyIkcmVmIjoiNzkifSwiSXNWaXNpYmxlIjp0cnVlLCJQYXJlbnRTdHlsZSI6eyIkcmVmIjoiNTMifX0sIlBvc2l0aW9uIjp7IiRpZCI6IjI1MCIsIlJhdGlvIjowLjAsIklzQ3VzdG9tIjpmYWxzZX0sIklkIjoiOGIwZTVjZGMtYTA3Yi00MTdmLWE1NjEtNDIxMzEwZjNiMmUwIiwiVGl0bGUiOiLXqteX16fXmdeoINeV16HXmdeb15XXnSIsIk5vdGUiOm51bGwsIkh5cGVybGluayI6bnVsbCwiSXNDaGFuZ2VkIjpmYWxzZSwiSXNOZXciOmZhbHNlfSx7IiRpZCI6IjI1MSIsIkRhdGUiOiIyMDE2LTA0LTIwVDIzOjU5OjU5Ljk5OVoiLCJTdHlsZSI6eyIkaWQiOiIyNTIiLCJTaGFwZSI6MiwiQ29ubmVjdG9yTWFyZ2luIjp7IiRyZWYiOiI1NCJ9LCJDb25uZWN0b3JTdHlsZSI6eyIkaWQiOiIyNTMiLCJMaW5lQ29sb3IiOnsiJGlkIjoiMjU0IiwiJHR5cGUiOiJOTFJFLkNvbW1vbi5Eb20uU29saWRDb2xvckJydXNoLCBOTFJFLkNvbW1vbiIsIkNvbG9yIjp7IiRpZCI6IjI1NSIsIkEiOjEyNywiUiI6MjYsIkciOjE3MCwiQiI6NjZ9fSwiTGluZVdlaWdodCI6MS4wLCJMaW5lVHlwZSI6MCwiUGFyZW50U3R5bGUiOnsiJHJlZiI6IjU1In19LCJJc0JlbG93VGltZWJhbmQiOmZhbHNlLCJIaWRlRGF0ZSI6ZmFsc2UsIlNoYXBlU2l6ZSI6MSwiU3BhY2luZyI6Mi4wLCJQYWRkaW5nIjp7IiRyZWYiOiI1OCJ9LCJTaGFwZVN0eWxlIjp7IiRpZCI6IjI1NiIsIk1hcmdpbiI6eyIkcmVmIjoiNjAifSwiUGFkZGluZyI6eyIkcmVmIjoiNjEifSwiQmFja2dyb3VuZCI6eyIkaWQiOiIyNTciLCJDb2xvciI6eyIkaWQiOiIyNTgiLCJBIjoyNTUsIlIiOjI2LCJHIjoxNzAsIkIiOjY2fX0sIklzVmlzaWJsZSI6dHJ1ZSwiV2lkdGgiOjE4LjAsIkhlaWdodCI6MjAuMCwiQm9yZGVyU3R5bGUiOnsiJGlkIjoiMjU5IiwiTGluZUNvbG9yIjp7IiRyZWYiOiI2MyJ9LCJMaW5lV2VpZ2h0IjowLjAsIkxpbmVUeXBlIjowLCJQYXJlbnRTdHlsZSI6eyIkcmVmIjoiNjIifX0sIlBhcmVudFN0eWxlIjp7IiRyZWYiOiI1OSJ9fSwiVGl0bGVTdHlsZSI6eyIkaWQiOiIyNjAiLCJGb250U2V0dGluZ3MiOnsiJGlkIjoiMjYxIiwiRm9udFNpemUiOjExLCJGb250TmFtZSI6IkNhbGlicmkiLCJJc0JvbGQiOnRydWUsIklzSXRhbGljIjpmYWxzZSwiSXNVbmRlcmxpbmVkIjpmYWxzZSwiUGFyZW50U3R5bGUiOnsiJHJlZiI6IjY2In19LCJBdXRvU2l6ZSI6MiwiRm9yZWdyb3VuZCI6eyIkcmVmIjoiNjcifSwiTWF4V2lkdGgiOjMz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2MiIsIkxpbmVDb2xvciI6bnVsbCwiTGluZVdlaWdodCI6MC4wLCJMaW5lVHlwZSI6MCwiUGFyZW50U3R5bGUiOm51bGx9LCJQYXJlbnRTdHlsZSI6eyIkcmVmIjoiNjUifX0sIkRhdGVTdHlsZSI6eyIkaWQiOiIyNjMiLCJGb250U2V0dGluZ3MiOnsiJGlkIjoiMjY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Y1IiwiTGluZUNvbG9yIjpudWxsLCJMaW5lV2VpZ2h0IjowLjAsIkxpbmVUeXBlIjowLCJQYXJlbnRTdHlsZSI6bnVsbH0sIlBhcmVudFN0eWxlIjp7IiRyZWYiOiI3MiJ9fSwiRGF0ZUZvcm1hdCI6eyIkcmVmIjoiNzkifSwiSXNWaXNpYmxlIjp0cnVlLCJQYXJlbnRTdHlsZSI6eyIkcmVmIjoiNTMifX0sIlBvc2l0aW9uIjp7IiRpZCI6IjI2NiIsIlJhdGlvIjowLjAsIklzQ3VzdG9tIjpmYWxzZX0sIklkIjoiNGMyNTc3ZWEtYTVmOC00ODJkLTg3ZDEtNTgwMTU3NWFmMzY4IiwiVGl0bGUiOiLXlNek16fXqiDXqteV16bXqCDXnteh15vXnSAiLCJOb3RlIjpudWxsLCJIeXBlcmxpbmsiOm51bGwsIklzQ2hhbmdlZCI6ZmFsc2UsIklzTmV3IjpmYWxzZX0seyIkaWQiOiIyNjciLCJEYXRlIjoiMjAxNS0xMi0yM1QyMzo1OTo1OS45OTlaIiwiU3R5bGUiOnsiJGlkIjoiMjY4IiwiU2hhcGUiOjIsIkNvbm5lY3Rvck1hcmdpbiI6eyIkcmVmIjoiNTQifSwiQ29ubmVjdG9yU3R5bGUiOnsiJGlkIjoiMjY5IiwiTGluZUNvbG9yIjp7IiRpZCI6IjI3MCIsIiR0eXBlIjoiTkxSRS5Db21tb24uRG9tLlNvbGlkQ29sb3JCcnVzaCwgTkxSRS5Db21tb24iLCJDb2xvciI6eyIkaWQiOiIyNzEiLCJBIjoxMjcsIlIiOjY4LCJHIjo4NCwiQiI6MTA2fX0sIkxpbmVXZWlnaHQiOjEuMCwiTGluZVR5cGUiOjAsIlBhcmVudFN0eWxlIjp7IiRyZWYiOiI1NSJ9fSwiSXNCZWxvd1RpbWViYW5kIjpmYWxzZSwiSGlkZURhdGUiOmZhbHNlLCJTaGFwZVNpemUiOjEsIlNwYWNpbmciOjIuMCwiUGFkZGluZyI6eyIkcmVmIjoiNTgifSwiU2hhcGVTdHlsZSI6eyIkaWQiOiIyNzIiLCJNYXJnaW4iOnsiJHJlZiI6IjYwIn0sIlBhZGRpbmciOnsiJHJlZiI6IjYxIn0sIkJhY2tncm91bmQiOnsiJGlkIjoiMjczIiwiQ29sb3IiOnsiJGlkIjoiMjc0IiwiQSI6MjU1LCJSIjo2OCwiRyI6ODQsIkIiOjEwNn19LCJJc1Zpc2libGUiOnRydWUsIldpZHRoIjoxOC4wLCJIZWlnaHQiOjIwLjAsIkJvcmRlclN0eWxlIjp7IiRpZCI6IjI3NSIsIkxpbmVDb2xvciI6eyIkcmVmIjoiNjMifSwiTGluZVdlaWdodCI6MC4wLCJMaW5lVHlwZSI6MCwiUGFyZW50U3R5bGUiOnsiJHJlZiI6IjYyIn19LCJQYXJlbnRTdHlsZSI6eyIkcmVmIjoiNTkifX0sIlRpdGxlU3R5bGUiOnsiJGlkIjoiMjc2IiwiRm9udFNldHRpbmdzIjp7IiRpZCI6IjI3N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c4IiwiTGluZUNvbG9yIjpudWxsLCJMaW5lV2VpZ2h0IjowLjAsIkxpbmVUeXBlIjowLCJQYXJlbnRTdHlsZSI6bnVsbH0sIlBhcmVudFN0eWxlIjp7IiRyZWYiOiI2NSJ9fSwiRGF0ZVN0eWxlIjp7IiRpZCI6IjI3OSIsIkZvbnRTZXR0aW5ncyI6eyIkaWQiOiIyOD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EiLCJMaW5lQ29sb3IiOm51bGwsIkxpbmVXZWlnaHQiOjAuMCwiTGluZVR5cGUiOjAsIlBhcmVudFN0eWxlIjpudWxsfSwiUGFyZW50U3R5bGUiOnsiJHJlZiI6IjcyIn19LCJEYXRlRm9ybWF0Ijp7IiRyZWYiOiI3OSJ9LCJJc1Zpc2libGUiOnRydWUsIlBhcmVudFN0eWxlIjp7IiRyZWYiOiI1MyJ9fSwiUG9zaXRpb24iOnsiJGlkIjoiMjgyIiwiUmF0aW8iOjAuMCwiSXNDdXN0b20iOmZhbHNlfSwiSWQiOiI3YTMwYjZhYi1mMWQxLTQ0MjAtYmE0My1mNjkwYjcyODk4NjMiLCJUaXRsZSI6IteU15HXoNeZ15nXqiDXqteU15zXmdeaINeU15zXnteZ15PXlCIsIk5vdGUiOm51bGwsIkh5cGVybGluayI6bnVsbCwiSXNDaGFuZ2VkIjpmYWxzZSwiSXNOZXciOmZhbHNlfV0sIlRhc2tzIjpbXSwiU2V0dGluZ3MiOnsiJGlkIjoiMjgzIiwiSW1wYU9wdGlvbnMiOnsiJGlkIjoiMjg0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עיצוב מותאם אישית">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10.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11.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2.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3.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4.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5.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6.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7.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8.xml><?xml version="1.0" encoding="utf-8"?>
<a:themeOverride xmlns:a="http://schemas.openxmlformats.org/drawingml/2006/main">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A4336D-4A2E-41C8-A0C7-9D15190836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לעבודה בנושא מדינה</Template>
  <TotalTime>1424</TotalTime>
  <Words>2999</Words>
  <Application>Microsoft Office PowerPoint</Application>
  <PresentationFormat>‫הצגה על המסך (4:3)</PresentationFormat>
  <Paragraphs>568</Paragraphs>
  <Slides>48</Slides>
  <Notes>32</Notes>
  <HiddenSlides>1</HiddenSlides>
  <MMClips>0</MMClips>
  <ScaleCrop>false</ScaleCrop>
  <HeadingPairs>
    <vt:vector size="8" baseType="variant">
      <vt:variant>
        <vt:lpstr>גופנים בשימוש</vt:lpstr>
      </vt:variant>
      <vt:variant>
        <vt:i4>12</vt:i4>
      </vt:variant>
      <vt:variant>
        <vt:lpstr>ערכת נושא</vt:lpstr>
      </vt:variant>
      <vt:variant>
        <vt:i4>5</vt:i4>
      </vt:variant>
      <vt:variant>
        <vt:lpstr>שרתי OLE מוטבעים</vt:lpstr>
      </vt:variant>
      <vt:variant>
        <vt:i4>1</vt:i4>
      </vt:variant>
      <vt:variant>
        <vt:lpstr>כותרות שקופיות</vt:lpstr>
      </vt:variant>
      <vt:variant>
        <vt:i4>48</vt:i4>
      </vt:variant>
    </vt:vector>
  </HeadingPairs>
  <TitlesOfParts>
    <vt:vector size="66" baseType="lpstr">
      <vt:lpstr>Arial</vt:lpstr>
      <vt:lpstr>Calibri</vt:lpstr>
      <vt:lpstr>Calibri Light</vt:lpstr>
      <vt:lpstr>Century Gothic</vt:lpstr>
      <vt:lpstr>Century Schoolbook</vt:lpstr>
      <vt:lpstr>David</vt:lpstr>
      <vt:lpstr>굴림</vt:lpstr>
      <vt:lpstr>Guttman Hatzvi</vt:lpstr>
      <vt:lpstr>Narkisim</vt:lpstr>
      <vt:lpstr>Tahoma</vt:lpstr>
      <vt:lpstr>Times New Roman</vt:lpstr>
      <vt:lpstr>Wingdings</vt:lpstr>
      <vt:lpstr>Global</vt:lpstr>
      <vt:lpstr>Continental_Europe_16x9</vt:lpstr>
      <vt:lpstr>עיצוב מותאם אישית</vt:lpstr>
      <vt:lpstr>1_ערכת נושא Office</vt:lpstr>
      <vt:lpstr>2_ערכת נושא Office</vt:lpstr>
      <vt:lpstr>Image</vt:lpstr>
      <vt:lpstr>הרשות הפלשתינית</vt:lpstr>
      <vt:lpstr>רקע/כללי/מבוא</vt:lpstr>
      <vt:lpstr>תהליך טורי, מקבילי ופרללי</vt:lpstr>
      <vt:lpstr>תהליך אסטרטגי – המשך (2) </vt:lpstr>
      <vt:lpstr>מצגת של PowerPoint</vt:lpstr>
      <vt:lpstr>מצגת של PowerPoint</vt:lpstr>
      <vt:lpstr>מצגת של PowerPoint</vt:lpstr>
      <vt:lpstr>פנים</vt:lpstr>
      <vt:lpstr>מצגת של PowerPoint</vt:lpstr>
      <vt:lpstr>מצגת של PowerPoint</vt:lpstr>
      <vt:lpstr>מצגת של PowerPoint</vt:lpstr>
      <vt:lpstr>מטריצת המשפיעים המערכתיים</vt:lpstr>
      <vt:lpstr>מצגת של PowerPoint</vt:lpstr>
      <vt:lpstr>מצגת של PowerPoint</vt:lpstr>
      <vt:lpstr>פיצול גיאוגרפי, מהותי, דתי, תפיסתי, פוליטי</vt:lpstr>
      <vt:lpstr>"רעיונות מסדרים" לניהול "המאבק"</vt:lpstr>
      <vt:lpstr>מצגת של PowerPoint</vt:lpstr>
      <vt:lpstr>אתגרים, מושגים ותפיסות</vt:lpstr>
      <vt:lpstr>מצגת של PowerPoint</vt:lpstr>
      <vt:lpstr>מצגת של PowerPoint</vt:lpstr>
      <vt:lpstr>מנהיגי חמאס</vt:lpstr>
      <vt:lpstr>"היום שאחרי"– מנהיגים פוטנציאלים ברש"פ</vt:lpstr>
      <vt:lpstr>מנהיגות משתנה....</vt:lpstr>
      <vt:lpstr>מצגת של PowerPoint</vt:lpstr>
      <vt:lpstr>מצגת של PowerPoint</vt:lpstr>
      <vt:lpstr>קידמה, תקשורת וטכנולוגיה</vt:lpstr>
      <vt:lpstr>מצגת של PowerPoint</vt:lpstr>
      <vt:lpstr>הצעיר הפלסטיני</vt:lpstr>
      <vt:lpstr>מצגת של PowerPoint</vt:lpstr>
      <vt:lpstr>קיפאון אסטרטגי ? </vt:lpstr>
      <vt:lpstr>מצגת של PowerPoint</vt:lpstr>
      <vt:lpstr>מצגת של PowerPoint</vt:lpstr>
      <vt:lpstr>"אתוס האסיר" הכלא בישראל כ"חוויה קולקטיבית" ומעצבת</vt:lpstr>
      <vt:lpstr>מצגת של PowerPoint</vt:lpstr>
      <vt:lpstr>Non Member State</vt:lpstr>
      <vt:lpstr>"שיח הפיוס" – עד מתי "משחק סכום אפס"?</vt:lpstr>
      <vt:lpstr>מעצבים עיקריים</vt:lpstr>
      <vt:lpstr>רשימת האינטרסים הפלסטיניים – תופעות ומגמות</vt:lpstr>
      <vt:lpstr>S.W.O.T</vt:lpstr>
      <vt:lpstr>רשימת האינטרסים הפלסטיניים</vt:lpstr>
      <vt:lpstr>מורכבות בדרך להשגת האינטרסים</vt:lpstr>
      <vt:lpstr>השחקן הפלסטיני</vt:lpstr>
      <vt:lpstr>השחקן הפלסטיני (2)</vt:lpstr>
      <vt:lpstr>השחקן הפלסטיני (3)</vt:lpstr>
      <vt:lpstr>השחקן הישראלי</vt:lpstr>
      <vt:lpstr>העולם הערבי</vt:lpstr>
      <vt:lpstr>השחקן הבינלאומי – ארה"ב ואירופה</vt:lpstr>
      <vt:lpstr>מצגת של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שם המדינה</dc:title>
  <dc:subject/>
  <dc:creator>Ran Kochav</dc:creator>
  <cp:keywords/>
  <dc:description/>
  <cp:lastModifiedBy>Ran Kochav</cp:lastModifiedBy>
  <cp:revision>101</cp:revision>
  <dcterms:created xsi:type="dcterms:W3CDTF">2016-01-10T08:08:21Z</dcterms:created>
  <dcterms:modified xsi:type="dcterms:W3CDTF">2016-02-01T18:28:56Z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TC010183711037</vt:lpwstr>
  </property>
</Properties>
</file>